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audio1.wav" ContentType="audio/wav"/>
  <Override PartName="/ppt/notesSlides/notesSlide1.xml" ContentType="application/vnd.openxmlformats-officedocument.presentationml.notesSlide+xml"/>
  <Override PartName="/ppt/media/audio2.wav" ContentType="audio/wav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audio3.wav" ContentType="audio/wav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media/audio4.wav" ContentType="audio/wav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264" r:id="rId2"/>
    <p:sldId id="257" r:id="rId3"/>
    <p:sldId id="267" r:id="rId4"/>
    <p:sldId id="268" r:id="rId5"/>
    <p:sldId id="256" r:id="rId6"/>
    <p:sldId id="258" r:id="rId7"/>
    <p:sldId id="259" r:id="rId8"/>
    <p:sldId id="294" r:id="rId9"/>
    <p:sldId id="278" r:id="rId10"/>
    <p:sldId id="272" r:id="rId11"/>
    <p:sldId id="283" r:id="rId12"/>
    <p:sldId id="284" r:id="rId13"/>
    <p:sldId id="289" r:id="rId14"/>
    <p:sldId id="292" r:id="rId15"/>
    <p:sldId id="296" r:id="rId16"/>
    <p:sldId id="297" r:id="rId17"/>
    <p:sldId id="298" r:id="rId18"/>
    <p:sldId id="302" r:id="rId19"/>
    <p:sldId id="303" r:id="rId20"/>
  </p:sldIdLst>
  <p:sldSz cx="9144000" cy="5143500" type="screen16x9"/>
  <p:notesSz cx="6858000" cy="9144000"/>
  <p:embeddedFontLst>
    <p:embeddedFont>
      <p:font typeface="方正韵动中黑简体" panose="02010600030101010101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方正悬针篆变简体" panose="02010600030101010101" charset="-122"/>
      <p:regular r:id="rId25"/>
    </p:embeddedFont>
    <p:embeddedFont>
      <p:font typeface="Edwardian Script ITC" panose="030303020407070D0804" pitchFamily="66" charset="0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瘦金书_wjq135" panose="02010600030101010101" charset="-122"/>
      <p:regular r:id="rId31"/>
    </p:embeddedFont>
    <p:embeddedFont>
      <p:font typeface="Bauhaus 93" panose="04030905020B02020C02" pitchFamily="82" charset="0"/>
      <p:regular r:id="rId32"/>
    </p:embeddedFont>
    <p:embeddedFont>
      <p:font typeface="Bodoni MT Black" panose="02070A03080606020203" pitchFamily="18" charset="0"/>
      <p:bold r:id="rId33"/>
      <p:boldItalic r:id="rId34"/>
    </p:embeddedFont>
    <p:embeddedFont>
      <p:font typeface="张海山锐线体简" panose="02010600030101010101" charset="-122"/>
      <p:regular r:id="rId35"/>
    </p:embeddedFont>
    <p:embeddedFont>
      <p:font typeface="Curlz MT" panose="04040404050702020202" pitchFamily="82" charset="0"/>
      <p:regular r:id="rId36"/>
    </p:embeddedFont>
    <p:embeddedFont>
      <p:font typeface="Gill Sans Ultra Bold" panose="020B0A02020104020203" pitchFamily="34" charset="0"/>
      <p:regular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orient="horz" pos="3239">
          <p15:clr>
            <a:srgbClr val="A4A3A4"/>
          </p15:clr>
        </p15:guide>
        <p15:guide id="3" orient="horz" pos="1892">
          <p15:clr>
            <a:srgbClr val="A4A3A4"/>
          </p15:clr>
        </p15:guide>
        <p15:guide id="4" orient="horz" pos="758">
          <p15:clr>
            <a:srgbClr val="A4A3A4"/>
          </p15:clr>
        </p15:guide>
        <p15:guide id="5" orient="horz" pos="1121">
          <p15:clr>
            <a:srgbClr val="A4A3A4"/>
          </p15:clr>
        </p15:guide>
        <p15:guide id="6" orient="horz" pos="1484">
          <p15:clr>
            <a:srgbClr val="A4A3A4"/>
          </p15:clr>
        </p15:guide>
        <p15:guide id="7" pos="5759">
          <p15:clr>
            <a:srgbClr val="A4A3A4"/>
          </p15:clr>
        </p15:guide>
        <p15:guide id="8" pos="249">
          <p15:clr>
            <a:srgbClr val="A4A3A4"/>
          </p15:clr>
        </p15:guide>
        <p15:guide id="9" pos="1474">
          <p15:clr>
            <a:srgbClr val="A4A3A4"/>
          </p15:clr>
        </p15:guide>
        <p15:guide id="10" pos="2880">
          <p15:clr>
            <a:srgbClr val="A4A3A4"/>
          </p15:clr>
        </p15:guide>
        <p15:guide id="11" pos="4876">
          <p15:clr>
            <a:srgbClr val="A4A3A4"/>
          </p15:clr>
        </p15:guide>
        <p15:guide id="12" pos="48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E39"/>
    <a:srgbClr val="000000"/>
    <a:srgbClr val="BFBFBF"/>
    <a:srgbClr val="376092"/>
    <a:srgbClr val="6BA42C"/>
    <a:srgbClr val="151515"/>
    <a:srgbClr val="060E18"/>
    <a:srgbClr val="FFFFFF"/>
    <a:srgbClr val="F2F2F2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8" autoAdjust="0"/>
    <p:restoredTop sz="93529" autoAdjust="0"/>
  </p:normalViewPr>
  <p:slideViewPr>
    <p:cSldViewPr showGuides="1">
      <p:cViewPr varScale="1">
        <p:scale>
          <a:sx n="150" d="100"/>
          <a:sy n="150" d="100"/>
        </p:scale>
        <p:origin x="1200" y="126"/>
      </p:cViewPr>
      <p:guideLst>
        <p:guide orient="horz"/>
        <p:guide orient="horz" pos="3239"/>
        <p:guide orient="horz" pos="1892"/>
        <p:guide orient="horz" pos="758"/>
        <p:guide orient="horz" pos="1121"/>
        <p:guide orient="horz" pos="1484"/>
        <p:guide pos="5759"/>
        <p:guide pos="249"/>
        <p:guide pos="1474"/>
        <p:guide pos="2880"/>
        <p:guide pos="4876"/>
        <p:guide pos="483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viewProps" Target="viewProps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DF7D9-127A-4E17-BF33-FBB0B4FEFA9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F98205-B4FC-4391-B68F-708B1CE5CC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851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98205-B4FC-4391-B68F-708B1CE5CC3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8437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98205-B4FC-4391-B68F-708B1CE5CC3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560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98205-B4FC-4391-B68F-708B1CE5CC3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031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98205-B4FC-4391-B68F-708B1CE5CC3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247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98205-B4FC-4391-B68F-708B1CE5CC3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53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98205-B4FC-4391-B68F-708B1CE5CC3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835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98205-B4FC-4391-B68F-708B1CE5CC3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318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98205-B4FC-4391-B68F-708B1CE5CC3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5600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98205-B4FC-4391-B68F-708B1CE5CC3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5600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F98205-B4FC-4391-B68F-708B1CE5CC3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560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5DC7-60B0-433B-BE4A-A707E63857E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72D91-3790-443C-BB52-F86595AE8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762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5DC7-60B0-433B-BE4A-A707E63857E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72D91-3790-443C-BB52-F86595AE8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504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5DC7-60B0-433B-BE4A-A707E63857E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72D91-3790-443C-BB52-F86595AE8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700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5DC7-60B0-433B-BE4A-A707E63857E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72D91-3790-443C-BB52-F86595AE8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251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5DC7-60B0-433B-BE4A-A707E63857E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72D91-3790-443C-BB52-F86595AE8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618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5DC7-60B0-433B-BE4A-A707E63857E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72D91-3790-443C-BB52-F86595AE8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264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5DC7-60B0-433B-BE4A-A707E63857E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72D91-3790-443C-BB52-F86595AE8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721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5DC7-60B0-433B-BE4A-A707E63857E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72D91-3790-443C-BB52-F86595AE8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427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5DC7-60B0-433B-BE4A-A707E63857E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72D91-3790-443C-BB52-F86595AE8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256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5DC7-60B0-433B-BE4A-A707E63857E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72D91-3790-443C-BB52-F86595AE8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683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5DC7-60B0-433B-BE4A-A707E63857E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72D91-3790-443C-BB52-F86595AE8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892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95DC7-60B0-433B-BE4A-A707E63857E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72D91-3790-443C-BB52-F86595AE8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074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7.png"/><Relationship Id="rId12" Type="http://schemas.openxmlformats.org/officeDocument/2006/relationships/image" Target="../media/image51.jpe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46.png"/><Relationship Id="rId11" Type="http://schemas.openxmlformats.org/officeDocument/2006/relationships/image" Target="../media/image50.jpeg"/><Relationship Id="rId5" Type="http://schemas.openxmlformats.org/officeDocument/2006/relationships/image" Target="../media/image45.png"/><Relationship Id="rId10" Type="http://schemas.openxmlformats.org/officeDocument/2006/relationships/image" Target="../media/image2.gif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0.jpe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11" Type="http://schemas.openxmlformats.org/officeDocument/2006/relationships/image" Target="../media/image64.png"/><Relationship Id="rId5" Type="http://schemas.openxmlformats.org/officeDocument/2006/relationships/image" Target="../media/image58.jpeg"/><Relationship Id="rId10" Type="http://schemas.openxmlformats.org/officeDocument/2006/relationships/image" Target="../media/image63.jpeg"/><Relationship Id="rId4" Type="http://schemas.openxmlformats.org/officeDocument/2006/relationships/image" Target="../media/image51.jpeg"/><Relationship Id="rId9" Type="http://schemas.openxmlformats.org/officeDocument/2006/relationships/image" Target="../media/image6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audio" Target="../media/audio4.wav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63.jpeg"/><Relationship Id="rId10" Type="http://schemas.openxmlformats.org/officeDocument/2006/relationships/image" Target="../media/image65.jpeg"/><Relationship Id="rId4" Type="http://schemas.openxmlformats.org/officeDocument/2006/relationships/image" Target="../media/image60.jpeg"/><Relationship Id="rId9" Type="http://schemas.openxmlformats.org/officeDocument/2006/relationships/image" Target="../media/image6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g"/><Relationship Id="rId5" Type="http://schemas.openxmlformats.org/officeDocument/2006/relationships/image" Target="../media/image66.jp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g"/><Relationship Id="rId3" Type="http://schemas.openxmlformats.org/officeDocument/2006/relationships/image" Target="../media/image65.jpeg"/><Relationship Id="rId7" Type="http://schemas.openxmlformats.org/officeDocument/2006/relationships/image" Target="../media/image6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g"/><Relationship Id="rId5" Type="http://schemas.openxmlformats.org/officeDocument/2006/relationships/image" Target="../media/image45.png"/><Relationship Id="rId4" Type="http://schemas.openxmlformats.org/officeDocument/2006/relationships/image" Target="../media/image68.jpeg"/><Relationship Id="rId9" Type="http://schemas.openxmlformats.org/officeDocument/2006/relationships/image" Target="../media/image70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g"/><Relationship Id="rId13" Type="http://schemas.openxmlformats.org/officeDocument/2006/relationships/image" Target="file:///C:\Users\Administrator\Desktop\&#31169;&#21414;&#22270;&#29255;\fg\&#22270;&#29255;9.jpg" TargetMode="External"/><Relationship Id="rId3" Type="http://schemas.openxmlformats.org/officeDocument/2006/relationships/image" Target="../media/image68.jpeg"/><Relationship Id="rId7" Type="http://schemas.openxmlformats.org/officeDocument/2006/relationships/image" Target="../media/image70.jpg"/><Relationship Id="rId12" Type="http://schemas.openxmlformats.org/officeDocument/2006/relationships/image" Target="../media/image76.jp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7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g"/><Relationship Id="rId11" Type="http://schemas.openxmlformats.org/officeDocument/2006/relationships/image" Target="../media/image75.jpg"/><Relationship Id="rId5" Type="http://schemas.openxmlformats.org/officeDocument/2006/relationships/image" Target="../media/image45.png"/><Relationship Id="rId15" Type="http://schemas.openxmlformats.org/officeDocument/2006/relationships/image" Target="../media/image78.jpg"/><Relationship Id="rId10" Type="http://schemas.openxmlformats.org/officeDocument/2006/relationships/image" Target="../media/image74.jpg"/><Relationship Id="rId4" Type="http://schemas.openxmlformats.org/officeDocument/2006/relationships/image" Target="../media/image71.jpeg"/><Relationship Id="rId9" Type="http://schemas.openxmlformats.org/officeDocument/2006/relationships/image" Target="../media/image73.jpg"/><Relationship Id="rId14" Type="http://schemas.openxmlformats.org/officeDocument/2006/relationships/image" Target="../media/image7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79.jpg"/><Relationship Id="rId4" Type="http://schemas.openxmlformats.org/officeDocument/2006/relationships/image" Target="../media/image78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13" Type="http://schemas.openxmlformats.org/officeDocument/2006/relationships/image" Target="../media/image90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12" Type="http://schemas.openxmlformats.org/officeDocument/2006/relationships/image" Target="../media/image89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jpeg"/><Relationship Id="rId11" Type="http://schemas.openxmlformats.org/officeDocument/2006/relationships/image" Target="../media/image88.jpeg"/><Relationship Id="rId5" Type="http://schemas.openxmlformats.org/officeDocument/2006/relationships/image" Target="../media/image83.jpeg"/><Relationship Id="rId10" Type="http://schemas.openxmlformats.org/officeDocument/2006/relationships/image" Target="../media/image87.jpeg"/><Relationship Id="rId4" Type="http://schemas.openxmlformats.org/officeDocument/2006/relationships/image" Target="../media/image82.jpeg"/><Relationship Id="rId9" Type="http://schemas.openxmlformats.org/officeDocument/2006/relationships/image" Target="../media/image86.png"/><Relationship Id="rId14" Type="http://schemas.openxmlformats.org/officeDocument/2006/relationships/image" Target="../media/image9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jp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4.emf"/><Relationship Id="rId11" Type="http://schemas.openxmlformats.org/officeDocument/2006/relationships/image" Target="../media/image95.png"/><Relationship Id="rId5" Type="http://schemas.openxmlformats.org/officeDocument/2006/relationships/image" Target="../media/image93.png"/><Relationship Id="rId10" Type="http://schemas.openxmlformats.org/officeDocument/2006/relationships/slide" Target="slide3.xml"/><Relationship Id="rId4" Type="http://schemas.openxmlformats.org/officeDocument/2006/relationships/image" Target="../media/image92.png"/><Relationship Id="rId9" Type="http://schemas.openxmlformats.org/officeDocument/2006/relationships/image" Target="../media/image9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5.png"/><Relationship Id="rId2" Type="http://schemas.openxmlformats.org/officeDocument/2006/relationships/audio" Target="../media/media4.wav"/><Relationship Id="rId16" Type="http://schemas.openxmlformats.org/officeDocument/2006/relationships/image" Target="../media/image14.emf"/><Relationship Id="rId1" Type="http://schemas.microsoft.com/office/2007/relationships/media" Target="../media/media4.wav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2.gif"/><Relationship Id="rId10" Type="http://schemas.openxmlformats.org/officeDocument/2006/relationships/image" Target="../media/image9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8.jpeg"/><Relationship Id="rId1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12" Type="http://schemas.openxmlformats.org/officeDocument/2006/relationships/image" Target="../media/image1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8.png"/><Relationship Id="rId5" Type="http://schemas.openxmlformats.org/officeDocument/2006/relationships/image" Target="../media/image4.jpeg"/><Relationship Id="rId10" Type="http://schemas.openxmlformats.org/officeDocument/2006/relationships/image" Target="../media/image17.png"/><Relationship Id="rId4" Type="http://schemas.openxmlformats.org/officeDocument/2006/relationships/image" Target="../media/image14.emf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21.png"/><Relationship Id="rId3" Type="http://schemas.openxmlformats.org/officeDocument/2006/relationships/audio" Target="../media/audio3.wav"/><Relationship Id="rId7" Type="http://schemas.openxmlformats.org/officeDocument/2006/relationships/image" Target="../media/image27.jpe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13.jpg"/><Relationship Id="rId5" Type="http://schemas.openxmlformats.org/officeDocument/2006/relationships/image" Target="../media/image2.gif"/><Relationship Id="rId15" Type="http://schemas.openxmlformats.org/officeDocument/2006/relationships/image" Target="../media/image31.jpeg"/><Relationship Id="rId10" Type="http://schemas.openxmlformats.org/officeDocument/2006/relationships/image" Target="../media/image30.jpeg"/><Relationship Id="rId4" Type="http://schemas.openxmlformats.org/officeDocument/2006/relationships/image" Target="../media/image25.png"/><Relationship Id="rId9" Type="http://schemas.openxmlformats.org/officeDocument/2006/relationships/image" Target="../media/image29.jpeg"/><Relationship Id="rId1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1.jpeg"/><Relationship Id="rId3" Type="http://schemas.openxmlformats.org/officeDocument/2006/relationships/image" Target="../media/image32.jpeg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5" Type="http://schemas.openxmlformats.org/officeDocument/2006/relationships/image" Target="../media/image43.jpeg"/><Relationship Id="rId10" Type="http://schemas.openxmlformats.org/officeDocument/2006/relationships/image" Target="../media/image38.jpeg"/><Relationship Id="rId4" Type="http://schemas.openxmlformats.org/officeDocument/2006/relationships/image" Target="../media/image31.jpeg"/><Relationship Id="rId9" Type="http://schemas.openxmlformats.org/officeDocument/2006/relationships/image" Target="../media/image37.jpeg"/><Relationship Id="rId1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未命名_混缩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54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3" name="组合 212"/>
          <p:cNvGrpSpPr/>
          <p:nvPr/>
        </p:nvGrpSpPr>
        <p:grpSpPr>
          <a:xfrm rot="20919799">
            <a:off x="-15524431" y="-5234460"/>
            <a:ext cx="31555833" cy="11860573"/>
            <a:chOff x="-14780417" y="-4963933"/>
            <a:chExt cx="31555833" cy="11860573"/>
          </a:xfrm>
        </p:grpSpPr>
        <p:sp>
          <p:nvSpPr>
            <p:cNvPr id="214" name="矩形 213"/>
            <p:cNvSpPr/>
            <p:nvPr/>
          </p:nvSpPr>
          <p:spPr>
            <a:xfrm rot="13432">
              <a:off x="981420" y="976115"/>
              <a:ext cx="15793996" cy="5920525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矩形 214"/>
            <p:cNvSpPr/>
            <p:nvPr/>
          </p:nvSpPr>
          <p:spPr>
            <a:xfrm rot="13432">
              <a:off x="-14780417" y="976115"/>
              <a:ext cx="15793996" cy="59205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216" name="矩形 215"/>
            <p:cNvSpPr/>
            <p:nvPr/>
          </p:nvSpPr>
          <p:spPr>
            <a:xfrm rot="13432">
              <a:off x="-14780417" y="-4963933"/>
              <a:ext cx="15793996" cy="59205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217" name="矩形 216"/>
            <p:cNvSpPr/>
            <p:nvPr/>
          </p:nvSpPr>
          <p:spPr>
            <a:xfrm rot="13432">
              <a:off x="981420" y="-4963933"/>
              <a:ext cx="15793996" cy="59205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</p:grp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929479">
            <a:off x="742559" y="46194"/>
            <a:ext cx="7822484" cy="553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5" name="Picture 114" descr="C:\Users\Administrator\Desktop\4942_JuiceDrop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954" y="2608789"/>
            <a:ext cx="3980614" cy="259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6" name="Picture 115" descr="C:\Users\Administrator\Desktop\gulangyup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124" y="3149795"/>
            <a:ext cx="2285942" cy="694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2" name="Group 2"/>
          <p:cNvGrpSpPr>
            <a:grpSpLocks/>
          </p:cNvGrpSpPr>
          <p:nvPr/>
        </p:nvGrpSpPr>
        <p:grpSpPr bwMode="auto">
          <a:xfrm flipH="1">
            <a:off x="-2716384" y="4169714"/>
            <a:ext cx="1065384" cy="993758"/>
            <a:chOff x="1690" y="1050"/>
            <a:chExt cx="2380" cy="2220"/>
          </a:xfrm>
          <a:solidFill>
            <a:schemeClr val="bg1"/>
          </a:solidFill>
        </p:grpSpPr>
        <p:sp>
          <p:nvSpPr>
            <p:cNvPr id="133" name="Oval 3"/>
            <p:cNvSpPr>
              <a:spLocks noChangeAspect="1" noChangeArrowheads="1"/>
            </p:cNvSpPr>
            <p:nvPr/>
          </p:nvSpPr>
          <p:spPr bwMode="auto">
            <a:xfrm rot="10800000">
              <a:off x="1690" y="1988"/>
              <a:ext cx="1190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34" name="Oval 4"/>
            <p:cNvSpPr>
              <a:spLocks noChangeAspect="1" noChangeArrowheads="1"/>
            </p:cNvSpPr>
            <p:nvPr/>
          </p:nvSpPr>
          <p:spPr bwMode="auto">
            <a:xfrm rot="14400000">
              <a:off x="2582" y="2505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35" name="Oval 5"/>
            <p:cNvSpPr>
              <a:spLocks noChangeAspect="1" noChangeArrowheads="1"/>
            </p:cNvSpPr>
            <p:nvPr/>
          </p:nvSpPr>
          <p:spPr bwMode="auto">
            <a:xfrm>
              <a:off x="2880" y="1988"/>
              <a:ext cx="1190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36" name="Oval 6"/>
            <p:cNvSpPr>
              <a:spLocks noChangeAspect="1" noChangeArrowheads="1"/>
            </p:cNvSpPr>
            <p:nvPr/>
          </p:nvSpPr>
          <p:spPr bwMode="auto">
            <a:xfrm rot="18000000">
              <a:off x="1986" y="2505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37" name="Oval 7"/>
            <p:cNvSpPr>
              <a:spLocks noChangeAspect="1" noChangeArrowheads="1"/>
            </p:cNvSpPr>
            <p:nvPr/>
          </p:nvSpPr>
          <p:spPr bwMode="auto">
            <a:xfrm rot="18000000">
              <a:off x="2582" y="1476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38" name="Oval 8"/>
            <p:cNvSpPr>
              <a:spLocks noChangeAspect="1" noChangeArrowheads="1"/>
            </p:cNvSpPr>
            <p:nvPr/>
          </p:nvSpPr>
          <p:spPr bwMode="auto">
            <a:xfrm rot="14400000">
              <a:off x="1986" y="1476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39" name="Oval 9"/>
            <p:cNvSpPr>
              <a:spLocks noChangeAspect="1" noChangeArrowheads="1"/>
            </p:cNvSpPr>
            <p:nvPr/>
          </p:nvSpPr>
          <p:spPr bwMode="auto">
            <a:xfrm>
              <a:off x="2532" y="1825"/>
              <a:ext cx="680" cy="68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40" name="Oval 10"/>
            <p:cNvSpPr>
              <a:spLocks noChangeAspect="1" noChangeArrowheads="1"/>
            </p:cNvSpPr>
            <p:nvPr/>
          </p:nvSpPr>
          <p:spPr bwMode="auto">
            <a:xfrm>
              <a:off x="2618" y="1911"/>
              <a:ext cx="509" cy="51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41" name="Group 2"/>
          <p:cNvGrpSpPr>
            <a:grpSpLocks/>
          </p:cNvGrpSpPr>
          <p:nvPr/>
        </p:nvGrpSpPr>
        <p:grpSpPr bwMode="auto">
          <a:xfrm flipH="1">
            <a:off x="-1927199" y="3176704"/>
            <a:ext cx="826088" cy="770548"/>
            <a:chOff x="1690" y="1050"/>
            <a:chExt cx="2380" cy="2220"/>
          </a:xfrm>
          <a:solidFill>
            <a:schemeClr val="bg1"/>
          </a:solidFill>
        </p:grpSpPr>
        <p:sp>
          <p:nvSpPr>
            <p:cNvPr id="142" name="Oval 3"/>
            <p:cNvSpPr>
              <a:spLocks noChangeAspect="1" noChangeArrowheads="1"/>
            </p:cNvSpPr>
            <p:nvPr/>
          </p:nvSpPr>
          <p:spPr bwMode="auto">
            <a:xfrm rot="10800000">
              <a:off x="1690" y="1988"/>
              <a:ext cx="1190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43" name="Oval 4"/>
            <p:cNvSpPr>
              <a:spLocks noChangeAspect="1" noChangeArrowheads="1"/>
            </p:cNvSpPr>
            <p:nvPr/>
          </p:nvSpPr>
          <p:spPr bwMode="auto">
            <a:xfrm rot="14400000">
              <a:off x="2582" y="2505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44" name="Oval 5"/>
            <p:cNvSpPr>
              <a:spLocks noChangeAspect="1" noChangeArrowheads="1"/>
            </p:cNvSpPr>
            <p:nvPr/>
          </p:nvSpPr>
          <p:spPr bwMode="auto">
            <a:xfrm>
              <a:off x="2880" y="1988"/>
              <a:ext cx="1190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45" name="Oval 6"/>
            <p:cNvSpPr>
              <a:spLocks noChangeAspect="1" noChangeArrowheads="1"/>
            </p:cNvSpPr>
            <p:nvPr/>
          </p:nvSpPr>
          <p:spPr bwMode="auto">
            <a:xfrm rot="18000000">
              <a:off x="1986" y="2505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46" name="Oval 7"/>
            <p:cNvSpPr>
              <a:spLocks noChangeAspect="1" noChangeArrowheads="1"/>
            </p:cNvSpPr>
            <p:nvPr/>
          </p:nvSpPr>
          <p:spPr bwMode="auto">
            <a:xfrm rot="18000000">
              <a:off x="2582" y="1476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47" name="Oval 8"/>
            <p:cNvSpPr>
              <a:spLocks noChangeAspect="1" noChangeArrowheads="1"/>
            </p:cNvSpPr>
            <p:nvPr/>
          </p:nvSpPr>
          <p:spPr bwMode="auto">
            <a:xfrm rot="14400000">
              <a:off x="1986" y="1476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48" name="Oval 9"/>
            <p:cNvSpPr>
              <a:spLocks noChangeAspect="1" noChangeArrowheads="1"/>
            </p:cNvSpPr>
            <p:nvPr/>
          </p:nvSpPr>
          <p:spPr bwMode="auto">
            <a:xfrm>
              <a:off x="2532" y="1825"/>
              <a:ext cx="680" cy="68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49" name="Oval 10"/>
            <p:cNvSpPr>
              <a:spLocks noChangeAspect="1" noChangeArrowheads="1"/>
            </p:cNvSpPr>
            <p:nvPr/>
          </p:nvSpPr>
          <p:spPr bwMode="auto">
            <a:xfrm>
              <a:off x="2618" y="1911"/>
              <a:ext cx="509" cy="51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50" name="Group 2"/>
          <p:cNvGrpSpPr>
            <a:grpSpLocks/>
          </p:cNvGrpSpPr>
          <p:nvPr/>
        </p:nvGrpSpPr>
        <p:grpSpPr bwMode="auto">
          <a:xfrm flipH="1">
            <a:off x="-1340524" y="4362317"/>
            <a:ext cx="535964" cy="499930"/>
            <a:chOff x="1690" y="1050"/>
            <a:chExt cx="2380" cy="2220"/>
          </a:xfrm>
          <a:solidFill>
            <a:schemeClr val="bg1"/>
          </a:solidFill>
        </p:grpSpPr>
        <p:sp>
          <p:nvSpPr>
            <p:cNvPr id="151" name="Oval 3"/>
            <p:cNvSpPr>
              <a:spLocks noChangeAspect="1" noChangeArrowheads="1"/>
            </p:cNvSpPr>
            <p:nvPr/>
          </p:nvSpPr>
          <p:spPr bwMode="auto">
            <a:xfrm rot="10800000">
              <a:off x="1690" y="1988"/>
              <a:ext cx="1190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52" name="Oval 4"/>
            <p:cNvSpPr>
              <a:spLocks noChangeAspect="1" noChangeArrowheads="1"/>
            </p:cNvSpPr>
            <p:nvPr/>
          </p:nvSpPr>
          <p:spPr bwMode="auto">
            <a:xfrm rot="14400000">
              <a:off x="2582" y="2505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53" name="Oval 5"/>
            <p:cNvSpPr>
              <a:spLocks noChangeAspect="1" noChangeArrowheads="1"/>
            </p:cNvSpPr>
            <p:nvPr/>
          </p:nvSpPr>
          <p:spPr bwMode="auto">
            <a:xfrm>
              <a:off x="2880" y="1988"/>
              <a:ext cx="1190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54" name="Oval 6"/>
            <p:cNvSpPr>
              <a:spLocks noChangeAspect="1" noChangeArrowheads="1"/>
            </p:cNvSpPr>
            <p:nvPr/>
          </p:nvSpPr>
          <p:spPr bwMode="auto">
            <a:xfrm rot="18000000">
              <a:off x="1986" y="2505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55" name="Oval 7"/>
            <p:cNvSpPr>
              <a:spLocks noChangeAspect="1" noChangeArrowheads="1"/>
            </p:cNvSpPr>
            <p:nvPr/>
          </p:nvSpPr>
          <p:spPr bwMode="auto">
            <a:xfrm rot="18000000">
              <a:off x="2582" y="1476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56" name="Oval 8"/>
            <p:cNvSpPr>
              <a:spLocks noChangeAspect="1" noChangeArrowheads="1"/>
            </p:cNvSpPr>
            <p:nvPr/>
          </p:nvSpPr>
          <p:spPr bwMode="auto">
            <a:xfrm rot="14400000">
              <a:off x="1986" y="1476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57" name="Oval 9"/>
            <p:cNvSpPr>
              <a:spLocks noChangeAspect="1" noChangeArrowheads="1"/>
            </p:cNvSpPr>
            <p:nvPr/>
          </p:nvSpPr>
          <p:spPr bwMode="auto">
            <a:xfrm>
              <a:off x="2532" y="1825"/>
              <a:ext cx="680" cy="68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58" name="Oval 10"/>
            <p:cNvSpPr>
              <a:spLocks noChangeAspect="1" noChangeArrowheads="1"/>
            </p:cNvSpPr>
            <p:nvPr/>
          </p:nvSpPr>
          <p:spPr bwMode="auto">
            <a:xfrm>
              <a:off x="2618" y="1911"/>
              <a:ext cx="509" cy="51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59" name="Group 2"/>
          <p:cNvGrpSpPr>
            <a:grpSpLocks/>
          </p:cNvGrpSpPr>
          <p:nvPr/>
        </p:nvGrpSpPr>
        <p:grpSpPr bwMode="auto">
          <a:xfrm flipH="1">
            <a:off x="-758597" y="3531089"/>
            <a:ext cx="550990" cy="513946"/>
            <a:chOff x="1690" y="1050"/>
            <a:chExt cx="2380" cy="2220"/>
          </a:xfrm>
          <a:solidFill>
            <a:schemeClr val="bg1"/>
          </a:solidFill>
        </p:grpSpPr>
        <p:sp>
          <p:nvSpPr>
            <p:cNvPr id="160" name="Oval 3"/>
            <p:cNvSpPr>
              <a:spLocks noChangeAspect="1" noChangeArrowheads="1"/>
            </p:cNvSpPr>
            <p:nvPr/>
          </p:nvSpPr>
          <p:spPr bwMode="auto">
            <a:xfrm rot="10800000">
              <a:off x="1690" y="1988"/>
              <a:ext cx="1190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61" name="Oval 4"/>
            <p:cNvSpPr>
              <a:spLocks noChangeAspect="1" noChangeArrowheads="1"/>
            </p:cNvSpPr>
            <p:nvPr/>
          </p:nvSpPr>
          <p:spPr bwMode="auto">
            <a:xfrm rot="14400000">
              <a:off x="2582" y="2505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62" name="Oval 5"/>
            <p:cNvSpPr>
              <a:spLocks noChangeAspect="1" noChangeArrowheads="1"/>
            </p:cNvSpPr>
            <p:nvPr/>
          </p:nvSpPr>
          <p:spPr bwMode="auto">
            <a:xfrm>
              <a:off x="2880" y="1988"/>
              <a:ext cx="1190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63" name="Oval 6"/>
            <p:cNvSpPr>
              <a:spLocks noChangeAspect="1" noChangeArrowheads="1"/>
            </p:cNvSpPr>
            <p:nvPr/>
          </p:nvSpPr>
          <p:spPr bwMode="auto">
            <a:xfrm rot="18000000">
              <a:off x="1986" y="2505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64" name="Oval 7"/>
            <p:cNvSpPr>
              <a:spLocks noChangeAspect="1" noChangeArrowheads="1"/>
            </p:cNvSpPr>
            <p:nvPr/>
          </p:nvSpPr>
          <p:spPr bwMode="auto">
            <a:xfrm rot="18000000">
              <a:off x="2582" y="1476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65" name="Oval 8"/>
            <p:cNvSpPr>
              <a:spLocks noChangeAspect="1" noChangeArrowheads="1"/>
            </p:cNvSpPr>
            <p:nvPr/>
          </p:nvSpPr>
          <p:spPr bwMode="auto">
            <a:xfrm rot="14400000">
              <a:off x="1986" y="1476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66" name="Oval 9"/>
            <p:cNvSpPr>
              <a:spLocks noChangeAspect="1" noChangeArrowheads="1"/>
            </p:cNvSpPr>
            <p:nvPr/>
          </p:nvSpPr>
          <p:spPr bwMode="auto">
            <a:xfrm>
              <a:off x="2532" y="1825"/>
              <a:ext cx="680" cy="68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67" name="Oval 10"/>
            <p:cNvSpPr>
              <a:spLocks noChangeAspect="1" noChangeArrowheads="1"/>
            </p:cNvSpPr>
            <p:nvPr/>
          </p:nvSpPr>
          <p:spPr bwMode="auto">
            <a:xfrm>
              <a:off x="2618" y="1911"/>
              <a:ext cx="509" cy="51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68" name="Group 2"/>
          <p:cNvGrpSpPr>
            <a:grpSpLocks/>
          </p:cNvGrpSpPr>
          <p:nvPr/>
        </p:nvGrpSpPr>
        <p:grpSpPr bwMode="auto">
          <a:xfrm flipH="1">
            <a:off x="-612576" y="4607149"/>
            <a:ext cx="359148" cy="335002"/>
            <a:chOff x="1690" y="1050"/>
            <a:chExt cx="2380" cy="2220"/>
          </a:xfrm>
          <a:solidFill>
            <a:schemeClr val="bg1"/>
          </a:solidFill>
        </p:grpSpPr>
        <p:sp>
          <p:nvSpPr>
            <p:cNvPr id="169" name="Oval 3"/>
            <p:cNvSpPr>
              <a:spLocks noChangeAspect="1" noChangeArrowheads="1"/>
            </p:cNvSpPr>
            <p:nvPr/>
          </p:nvSpPr>
          <p:spPr bwMode="auto">
            <a:xfrm rot="10800000">
              <a:off x="1690" y="1988"/>
              <a:ext cx="1190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70" name="Oval 4"/>
            <p:cNvSpPr>
              <a:spLocks noChangeAspect="1" noChangeArrowheads="1"/>
            </p:cNvSpPr>
            <p:nvPr/>
          </p:nvSpPr>
          <p:spPr bwMode="auto">
            <a:xfrm rot="14400000">
              <a:off x="2582" y="2505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71" name="Oval 5"/>
            <p:cNvSpPr>
              <a:spLocks noChangeAspect="1" noChangeArrowheads="1"/>
            </p:cNvSpPr>
            <p:nvPr/>
          </p:nvSpPr>
          <p:spPr bwMode="auto">
            <a:xfrm>
              <a:off x="2880" y="1988"/>
              <a:ext cx="1190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72" name="Oval 6"/>
            <p:cNvSpPr>
              <a:spLocks noChangeAspect="1" noChangeArrowheads="1"/>
            </p:cNvSpPr>
            <p:nvPr/>
          </p:nvSpPr>
          <p:spPr bwMode="auto">
            <a:xfrm rot="18000000">
              <a:off x="1986" y="2505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73" name="Oval 7"/>
            <p:cNvSpPr>
              <a:spLocks noChangeAspect="1" noChangeArrowheads="1"/>
            </p:cNvSpPr>
            <p:nvPr/>
          </p:nvSpPr>
          <p:spPr bwMode="auto">
            <a:xfrm rot="18000000">
              <a:off x="2582" y="1476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74" name="Oval 8"/>
            <p:cNvSpPr>
              <a:spLocks noChangeAspect="1" noChangeArrowheads="1"/>
            </p:cNvSpPr>
            <p:nvPr/>
          </p:nvSpPr>
          <p:spPr bwMode="auto">
            <a:xfrm rot="14400000">
              <a:off x="1986" y="1476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75" name="Oval 9"/>
            <p:cNvSpPr>
              <a:spLocks noChangeAspect="1" noChangeArrowheads="1"/>
            </p:cNvSpPr>
            <p:nvPr/>
          </p:nvSpPr>
          <p:spPr bwMode="auto">
            <a:xfrm>
              <a:off x="2532" y="1825"/>
              <a:ext cx="680" cy="68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76" name="Oval 10"/>
            <p:cNvSpPr>
              <a:spLocks noChangeAspect="1" noChangeArrowheads="1"/>
            </p:cNvSpPr>
            <p:nvPr/>
          </p:nvSpPr>
          <p:spPr bwMode="auto">
            <a:xfrm>
              <a:off x="2618" y="1911"/>
              <a:ext cx="509" cy="51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77" name="Group 2"/>
          <p:cNvGrpSpPr>
            <a:grpSpLocks/>
          </p:cNvGrpSpPr>
          <p:nvPr/>
        </p:nvGrpSpPr>
        <p:grpSpPr bwMode="auto">
          <a:xfrm flipH="1">
            <a:off x="-1693842" y="5087703"/>
            <a:ext cx="777162" cy="724912"/>
            <a:chOff x="1690" y="1050"/>
            <a:chExt cx="2380" cy="2220"/>
          </a:xfrm>
          <a:solidFill>
            <a:schemeClr val="bg1"/>
          </a:solidFill>
        </p:grpSpPr>
        <p:sp>
          <p:nvSpPr>
            <p:cNvPr id="178" name="Oval 3"/>
            <p:cNvSpPr>
              <a:spLocks noChangeAspect="1" noChangeArrowheads="1"/>
            </p:cNvSpPr>
            <p:nvPr/>
          </p:nvSpPr>
          <p:spPr bwMode="auto">
            <a:xfrm rot="10800000">
              <a:off x="1690" y="1988"/>
              <a:ext cx="1190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79" name="Oval 4"/>
            <p:cNvSpPr>
              <a:spLocks noChangeAspect="1" noChangeArrowheads="1"/>
            </p:cNvSpPr>
            <p:nvPr/>
          </p:nvSpPr>
          <p:spPr bwMode="auto">
            <a:xfrm rot="14400000">
              <a:off x="2582" y="2505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80" name="Oval 5"/>
            <p:cNvSpPr>
              <a:spLocks noChangeAspect="1" noChangeArrowheads="1"/>
            </p:cNvSpPr>
            <p:nvPr/>
          </p:nvSpPr>
          <p:spPr bwMode="auto">
            <a:xfrm>
              <a:off x="2880" y="1988"/>
              <a:ext cx="1190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81" name="Oval 6"/>
            <p:cNvSpPr>
              <a:spLocks noChangeAspect="1" noChangeArrowheads="1"/>
            </p:cNvSpPr>
            <p:nvPr/>
          </p:nvSpPr>
          <p:spPr bwMode="auto">
            <a:xfrm rot="18000000">
              <a:off x="1986" y="2505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82" name="Oval 7"/>
            <p:cNvSpPr>
              <a:spLocks noChangeAspect="1" noChangeArrowheads="1"/>
            </p:cNvSpPr>
            <p:nvPr/>
          </p:nvSpPr>
          <p:spPr bwMode="auto">
            <a:xfrm rot="18000000">
              <a:off x="2582" y="1476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83" name="Oval 8"/>
            <p:cNvSpPr>
              <a:spLocks noChangeAspect="1" noChangeArrowheads="1"/>
            </p:cNvSpPr>
            <p:nvPr/>
          </p:nvSpPr>
          <p:spPr bwMode="auto">
            <a:xfrm rot="14400000">
              <a:off x="1986" y="1476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84" name="Oval 9"/>
            <p:cNvSpPr>
              <a:spLocks noChangeAspect="1" noChangeArrowheads="1"/>
            </p:cNvSpPr>
            <p:nvPr/>
          </p:nvSpPr>
          <p:spPr bwMode="auto">
            <a:xfrm>
              <a:off x="2532" y="1825"/>
              <a:ext cx="680" cy="68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85" name="Oval 10"/>
            <p:cNvSpPr>
              <a:spLocks noChangeAspect="1" noChangeArrowheads="1"/>
            </p:cNvSpPr>
            <p:nvPr/>
          </p:nvSpPr>
          <p:spPr bwMode="auto">
            <a:xfrm>
              <a:off x="2618" y="1911"/>
              <a:ext cx="509" cy="51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86" name="Group 2"/>
          <p:cNvGrpSpPr>
            <a:grpSpLocks/>
          </p:cNvGrpSpPr>
          <p:nvPr/>
        </p:nvGrpSpPr>
        <p:grpSpPr bwMode="auto">
          <a:xfrm flipH="1">
            <a:off x="-616463" y="5283237"/>
            <a:ext cx="305482" cy="284944"/>
            <a:chOff x="1690" y="1050"/>
            <a:chExt cx="2380" cy="2220"/>
          </a:xfrm>
          <a:solidFill>
            <a:schemeClr val="bg1"/>
          </a:solidFill>
        </p:grpSpPr>
        <p:sp>
          <p:nvSpPr>
            <p:cNvPr id="187" name="Oval 3"/>
            <p:cNvSpPr>
              <a:spLocks noChangeAspect="1" noChangeArrowheads="1"/>
            </p:cNvSpPr>
            <p:nvPr/>
          </p:nvSpPr>
          <p:spPr bwMode="auto">
            <a:xfrm rot="10800000">
              <a:off x="1690" y="1988"/>
              <a:ext cx="1190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88" name="Oval 4"/>
            <p:cNvSpPr>
              <a:spLocks noChangeAspect="1" noChangeArrowheads="1"/>
            </p:cNvSpPr>
            <p:nvPr/>
          </p:nvSpPr>
          <p:spPr bwMode="auto">
            <a:xfrm rot="14400000">
              <a:off x="2582" y="2505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89" name="Oval 5"/>
            <p:cNvSpPr>
              <a:spLocks noChangeAspect="1" noChangeArrowheads="1"/>
            </p:cNvSpPr>
            <p:nvPr/>
          </p:nvSpPr>
          <p:spPr bwMode="auto">
            <a:xfrm>
              <a:off x="2880" y="1988"/>
              <a:ext cx="1190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90" name="Oval 6"/>
            <p:cNvSpPr>
              <a:spLocks noChangeAspect="1" noChangeArrowheads="1"/>
            </p:cNvSpPr>
            <p:nvPr/>
          </p:nvSpPr>
          <p:spPr bwMode="auto">
            <a:xfrm rot="18000000">
              <a:off x="1986" y="2505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91" name="Oval 7"/>
            <p:cNvSpPr>
              <a:spLocks noChangeAspect="1" noChangeArrowheads="1"/>
            </p:cNvSpPr>
            <p:nvPr/>
          </p:nvSpPr>
          <p:spPr bwMode="auto">
            <a:xfrm rot="18000000">
              <a:off x="2582" y="1476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92" name="Oval 8"/>
            <p:cNvSpPr>
              <a:spLocks noChangeAspect="1" noChangeArrowheads="1"/>
            </p:cNvSpPr>
            <p:nvPr/>
          </p:nvSpPr>
          <p:spPr bwMode="auto">
            <a:xfrm rot="14400000">
              <a:off x="1986" y="1476"/>
              <a:ext cx="1191" cy="34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93" name="Oval 9"/>
            <p:cNvSpPr>
              <a:spLocks noChangeAspect="1" noChangeArrowheads="1"/>
            </p:cNvSpPr>
            <p:nvPr/>
          </p:nvSpPr>
          <p:spPr bwMode="auto">
            <a:xfrm>
              <a:off x="2532" y="1825"/>
              <a:ext cx="680" cy="68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94" name="Oval 10"/>
            <p:cNvSpPr>
              <a:spLocks noChangeAspect="1" noChangeArrowheads="1"/>
            </p:cNvSpPr>
            <p:nvPr/>
          </p:nvSpPr>
          <p:spPr bwMode="auto">
            <a:xfrm>
              <a:off x="2618" y="1911"/>
              <a:ext cx="509" cy="51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pic>
        <p:nvPicPr>
          <p:cNvPr id="2" name="气泡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grpSp>
        <p:nvGrpSpPr>
          <p:cNvPr id="117" name="组合 116"/>
          <p:cNvGrpSpPr/>
          <p:nvPr/>
        </p:nvGrpSpPr>
        <p:grpSpPr>
          <a:xfrm rot="20919799">
            <a:off x="-17929188" y="-6136736"/>
            <a:ext cx="36179300" cy="13598350"/>
            <a:chOff x="-14780417" y="-4963933"/>
            <a:chExt cx="31555833" cy="11860573"/>
          </a:xfrm>
        </p:grpSpPr>
        <p:sp>
          <p:nvSpPr>
            <p:cNvPr id="118" name="矩形 117"/>
            <p:cNvSpPr/>
            <p:nvPr/>
          </p:nvSpPr>
          <p:spPr>
            <a:xfrm rot="13432">
              <a:off x="981420" y="976115"/>
              <a:ext cx="15793996" cy="592052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 rot="13432">
              <a:off x="-14780417" y="976115"/>
              <a:ext cx="15793996" cy="59205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 rot="13432">
              <a:off x="-14780417" y="-4963933"/>
              <a:ext cx="15793996" cy="59205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 rot="13432">
              <a:off x="981420" y="-4963933"/>
              <a:ext cx="15793996" cy="59205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2685139" y="1849348"/>
            <a:ext cx="1458592" cy="1329634"/>
            <a:chOff x="7234286" y="1592173"/>
            <a:chExt cx="1458592" cy="1329634"/>
          </a:xfrm>
        </p:grpSpPr>
        <p:grpSp>
          <p:nvGrpSpPr>
            <p:cNvPr id="124" name="组合 123"/>
            <p:cNvGrpSpPr/>
            <p:nvPr/>
          </p:nvGrpSpPr>
          <p:grpSpPr>
            <a:xfrm>
              <a:off x="7262092" y="1592173"/>
              <a:ext cx="1430786" cy="1329634"/>
              <a:chOff x="7236692" y="1592173"/>
              <a:chExt cx="1430786" cy="1329634"/>
            </a:xfrm>
          </p:grpSpPr>
          <p:grpSp>
            <p:nvGrpSpPr>
              <p:cNvPr id="112" name="组合 111"/>
              <p:cNvGrpSpPr/>
              <p:nvPr/>
            </p:nvGrpSpPr>
            <p:grpSpPr>
              <a:xfrm rot="18325239">
                <a:off x="7320835" y="1575164"/>
                <a:ext cx="1329634" cy="1363652"/>
                <a:chOff x="6269570" y="4069307"/>
                <a:chExt cx="4343400" cy="4454525"/>
              </a:xfrm>
            </p:grpSpPr>
            <p:sp>
              <p:nvSpPr>
                <p:cNvPr id="103" name="Freeform 17"/>
                <p:cNvSpPr>
                  <a:spLocks noEditPoints="1"/>
                </p:cNvSpPr>
                <p:nvPr/>
              </p:nvSpPr>
              <p:spPr bwMode="auto">
                <a:xfrm>
                  <a:off x="6269570" y="4069307"/>
                  <a:ext cx="4343400" cy="4454525"/>
                </a:xfrm>
                <a:custGeom>
                  <a:avLst/>
                  <a:gdLst>
                    <a:gd name="T0" fmla="*/ 1158 w 1158"/>
                    <a:gd name="T1" fmla="*/ 746 h 1188"/>
                    <a:gd name="T2" fmla="*/ 506 w 1158"/>
                    <a:gd name="T3" fmla="*/ 1 h 1188"/>
                    <a:gd name="T4" fmla="*/ 58 w 1158"/>
                    <a:gd name="T5" fmla="*/ 0 h 1188"/>
                    <a:gd name="T6" fmla="*/ 0 w 1158"/>
                    <a:gd name="T7" fmla="*/ 444 h 1188"/>
                    <a:gd name="T8" fmla="*/ 652 w 1158"/>
                    <a:gd name="T9" fmla="*/ 1188 h 1188"/>
                    <a:gd name="T10" fmla="*/ 1158 w 1158"/>
                    <a:gd name="T11" fmla="*/ 746 h 1188"/>
                    <a:gd name="T12" fmla="*/ 135 w 1158"/>
                    <a:gd name="T13" fmla="*/ 87 h 1188"/>
                    <a:gd name="T14" fmla="*/ 258 w 1158"/>
                    <a:gd name="T15" fmla="*/ 95 h 1188"/>
                    <a:gd name="T16" fmla="*/ 249 w 1158"/>
                    <a:gd name="T17" fmla="*/ 218 h 1188"/>
                    <a:gd name="T18" fmla="*/ 127 w 1158"/>
                    <a:gd name="T19" fmla="*/ 210 h 1188"/>
                    <a:gd name="T20" fmla="*/ 135 w 1158"/>
                    <a:gd name="T21" fmla="*/ 87 h 1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58" h="1188">
                      <a:moveTo>
                        <a:pt x="1158" y="746"/>
                      </a:moveTo>
                      <a:cubicBezTo>
                        <a:pt x="506" y="1"/>
                        <a:pt x="506" y="1"/>
                        <a:pt x="506" y="1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0" y="444"/>
                        <a:pt x="0" y="444"/>
                        <a:pt x="0" y="444"/>
                      </a:cubicBezTo>
                      <a:cubicBezTo>
                        <a:pt x="652" y="1188"/>
                        <a:pt x="652" y="1188"/>
                        <a:pt x="652" y="1188"/>
                      </a:cubicBezTo>
                      <a:lnTo>
                        <a:pt x="1158" y="746"/>
                      </a:lnTo>
                      <a:close/>
                      <a:moveTo>
                        <a:pt x="135" y="87"/>
                      </a:moveTo>
                      <a:cubicBezTo>
                        <a:pt x="171" y="55"/>
                        <a:pt x="226" y="59"/>
                        <a:pt x="258" y="95"/>
                      </a:cubicBezTo>
                      <a:cubicBezTo>
                        <a:pt x="289" y="131"/>
                        <a:pt x="286" y="186"/>
                        <a:pt x="249" y="218"/>
                      </a:cubicBezTo>
                      <a:cubicBezTo>
                        <a:pt x="213" y="250"/>
                        <a:pt x="158" y="246"/>
                        <a:pt x="127" y="210"/>
                      </a:cubicBezTo>
                      <a:cubicBezTo>
                        <a:pt x="95" y="174"/>
                        <a:pt x="98" y="119"/>
                        <a:pt x="135" y="87"/>
                      </a:cubicBezTo>
                      <a:close/>
                    </a:path>
                  </a:pathLst>
                </a:custGeom>
                <a:solidFill>
                  <a:srgbClr val="003D5C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18"/>
                <p:cNvSpPr>
                  <a:spLocks/>
                </p:cNvSpPr>
                <p:nvPr/>
              </p:nvSpPr>
              <p:spPr bwMode="auto">
                <a:xfrm>
                  <a:off x="6621993" y="4443958"/>
                  <a:ext cx="3765548" cy="3859214"/>
                </a:xfrm>
                <a:custGeom>
                  <a:avLst/>
                  <a:gdLst>
                    <a:gd name="T0" fmla="*/ 0 w 2372"/>
                    <a:gd name="T1" fmla="*/ 921 h 2431"/>
                    <a:gd name="T2" fmla="*/ 1321 w 2372"/>
                    <a:gd name="T3" fmla="*/ 2431 h 2431"/>
                    <a:gd name="T4" fmla="*/ 2372 w 2372"/>
                    <a:gd name="T5" fmla="*/ 1509 h 2431"/>
                    <a:gd name="T6" fmla="*/ 1052 w 2372"/>
                    <a:gd name="T7" fmla="*/ 0 h 2431"/>
                    <a:gd name="T8" fmla="*/ 0 w 2372"/>
                    <a:gd name="T9" fmla="*/ 921 h 2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72" h="2431">
                      <a:moveTo>
                        <a:pt x="0" y="921"/>
                      </a:moveTo>
                      <a:lnTo>
                        <a:pt x="1321" y="2431"/>
                      </a:lnTo>
                      <a:lnTo>
                        <a:pt x="2372" y="1509"/>
                      </a:lnTo>
                      <a:lnTo>
                        <a:pt x="1052" y="0"/>
                      </a:lnTo>
                      <a:lnTo>
                        <a:pt x="0" y="92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15" name="TextBox 114"/>
              <p:cNvSpPr txBox="1"/>
              <p:nvPr/>
            </p:nvSpPr>
            <p:spPr>
              <a:xfrm rot="21172245" flipH="1">
                <a:off x="7236692" y="2008031"/>
                <a:ext cx="120621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600">
                    <a:ln w="18415" cmpd="sng">
                      <a:solidFill>
                        <a:srgbClr val="FFFFFF"/>
                      </a:solidFill>
                      <a:prstDash val="solid"/>
                    </a:ln>
                    <a:blipFill>
                      <a:blip r:embed="rId10"/>
                      <a:stretch>
                        <a:fillRect/>
                      </a:stretch>
                    </a:blip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Edwardian Script ITC" pitchFamily="66" charset="0"/>
                    <a:ea typeface="叶根友刀锋黑草" pitchFamily="2" charset="-122"/>
                  </a:defRPr>
                </a:lvl1pPr>
              </a:lstStyle>
              <a:p>
                <a:pPr algn="r"/>
                <a:r>
                  <a:rPr lang="en-US" altLang="zh-CN" sz="2800" dirty="0" smtClean="0">
                    <a:ln w="3175" cmpd="sng">
                      <a:solidFill>
                        <a:srgbClr val="FFFFFF"/>
                      </a:solidFill>
                      <a:prstDash val="solid"/>
                    </a:ln>
                    <a:solidFill>
                      <a:schemeClr val="tx1"/>
                    </a:solidFill>
                  </a:rPr>
                  <a:t>Day 2</a:t>
                </a:r>
                <a:endParaRPr lang="zh-CN" altLang="en-US" sz="2800" dirty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5" name="矩形 124"/>
            <p:cNvSpPr/>
            <p:nvPr/>
          </p:nvSpPr>
          <p:spPr>
            <a:xfrm>
              <a:off x="7234286" y="2180544"/>
              <a:ext cx="227843" cy="265610"/>
            </a:xfrm>
            <a:prstGeom prst="rect">
              <a:avLst/>
            </a:prstGeom>
            <a:solidFill>
              <a:srgbClr val="003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9" name="Oval 184"/>
          <p:cNvSpPr>
            <a:spLocks noChangeArrowheads="1"/>
          </p:cNvSpPr>
          <p:nvPr/>
        </p:nvSpPr>
        <p:spPr bwMode="auto">
          <a:xfrm>
            <a:off x="2123728" y="590230"/>
            <a:ext cx="144463" cy="14441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0" name="Oval 185"/>
          <p:cNvSpPr>
            <a:spLocks noChangeArrowheads="1"/>
          </p:cNvSpPr>
          <p:nvPr/>
        </p:nvSpPr>
        <p:spPr bwMode="auto">
          <a:xfrm>
            <a:off x="2412652" y="806063"/>
            <a:ext cx="71438" cy="7141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1" name="Oval 186"/>
          <p:cNvSpPr>
            <a:spLocks noChangeAspect="1" noChangeArrowheads="1"/>
          </p:cNvSpPr>
          <p:nvPr/>
        </p:nvSpPr>
        <p:spPr bwMode="auto">
          <a:xfrm>
            <a:off x="2268190" y="734647"/>
            <a:ext cx="107950" cy="10791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2" name="Oval 187"/>
          <p:cNvSpPr>
            <a:spLocks noChangeArrowheads="1"/>
          </p:cNvSpPr>
          <p:nvPr/>
        </p:nvSpPr>
        <p:spPr bwMode="auto">
          <a:xfrm>
            <a:off x="2196753" y="806064"/>
            <a:ext cx="73025" cy="7300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3" name="Oval 188"/>
          <p:cNvSpPr>
            <a:spLocks noChangeArrowheads="1"/>
          </p:cNvSpPr>
          <p:nvPr/>
        </p:nvSpPr>
        <p:spPr bwMode="auto">
          <a:xfrm>
            <a:off x="2339628" y="661645"/>
            <a:ext cx="144463" cy="14441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" name="Oval 189"/>
          <p:cNvSpPr>
            <a:spLocks noChangeAspect="1" noChangeArrowheads="1"/>
          </p:cNvSpPr>
          <p:nvPr/>
        </p:nvSpPr>
        <p:spPr bwMode="auto">
          <a:xfrm>
            <a:off x="2412652" y="590230"/>
            <a:ext cx="71438" cy="7141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" name="Oval 190"/>
          <p:cNvSpPr>
            <a:spLocks noChangeAspect="1" noChangeArrowheads="1"/>
          </p:cNvSpPr>
          <p:nvPr/>
        </p:nvSpPr>
        <p:spPr bwMode="auto">
          <a:xfrm>
            <a:off x="2339628" y="879065"/>
            <a:ext cx="36513" cy="36501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8" name="矩形 197"/>
          <p:cNvSpPr/>
          <p:nvPr/>
        </p:nvSpPr>
        <p:spPr>
          <a:xfrm>
            <a:off x="160462" y="730359"/>
            <a:ext cx="3200344" cy="4166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n w="952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stretch>
                    <a:fillRect/>
                  </a:stretch>
                </a:blipFill>
                <a:latin typeface="微软雅黑" pitchFamily="34" charset="-122"/>
                <a:ea typeface="微软雅黑" pitchFamily="34" charset="-122"/>
              </a:rPr>
              <a:t>鼓浪屿的店</a:t>
            </a:r>
          </a:p>
        </p:txBody>
      </p:sp>
      <p:grpSp>
        <p:nvGrpSpPr>
          <p:cNvPr id="1025" name="组合 1024"/>
          <p:cNvGrpSpPr/>
          <p:nvPr/>
        </p:nvGrpSpPr>
        <p:grpSpPr>
          <a:xfrm>
            <a:off x="11387686" y="2408452"/>
            <a:ext cx="1488384" cy="886886"/>
            <a:chOff x="5313366" y="2075269"/>
            <a:chExt cx="2190912" cy="130550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024" name="组合 1023"/>
            <p:cNvGrpSpPr/>
            <p:nvPr/>
          </p:nvGrpSpPr>
          <p:grpSpPr>
            <a:xfrm>
              <a:off x="5313366" y="2075269"/>
              <a:ext cx="2190912" cy="1305502"/>
              <a:chOff x="5313366" y="2075269"/>
              <a:chExt cx="2190912" cy="1305502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5313366" y="2179405"/>
                <a:ext cx="1513410" cy="1201366"/>
                <a:chOff x="7020272" y="1948622"/>
                <a:chExt cx="1632234" cy="1295690"/>
              </a:xfrm>
            </p:grpSpPr>
            <p:sp>
              <p:nvSpPr>
                <p:cNvPr id="6" name="Freeform 6"/>
                <p:cNvSpPr>
                  <a:spLocks/>
                </p:cNvSpPr>
                <p:nvPr/>
              </p:nvSpPr>
              <p:spPr bwMode="auto">
                <a:xfrm>
                  <a:off x="7281794" y="2290073"/>
                  <a:ext cx="952137" cy="687108"/>
                </a:xfrm>
                <a:custGeom>
                  <a:avLst/>
                  <a:gdLst>
                    <a:gd name="T0" fmla="*/ 575 w 575"/>
                    <a:gd name="T1" fmla="*/ 0 h 415"/>
                    <a:gd name="T2" fmla="*/ 339 w 575"/>
                    <a:gd name="T3" fmla="*/ 415 h 415"/>
                    <a:gd name="T4" fmla="*/ 0 w 575"/>
                    <a:gd name="T5" fmla="*/ 371 h 415"/>
                    <a:gd name="T6" fmla="*/ 491 w 575"/>
                    <a:gd name="T7" fmla="*/ 58 h 415"/>
                    <a:gd name="T8" fmla="*/ 190 w 575"/>
                    <a:gd name="T9" fmla="*/ 339 h 415"/>
                    <a:gd name="T10" fmla="*/ 315 w 575"/>
                    <a:gd name="T11" fmla="*/ 352 h 415"/>
                    <a:gd name="T12" fmla="*/ 575 w 575"/>
                    <a:gd name="T13" fmla="*/ 0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75" h="415">
                      <a:moveTo>
                        <a:pt x="575" y="0"/>
                      </a:moveTo>
                      <a:cubicBezTo>
                        <a:pt x="575" y="0"/>
                        <a:pt x="336" y="415"/>
                        <a:pt x="339" y="415"/>
                      </a:cubicBezTo>
                      <a:cubicBezTo>
                        <a:pt x="343" y="415"/>
                        <a:pt x="0" y="371"/>
                        <a:pt x="0" y="371"/>
                      </a:cubicBezTo>
                      <a:cubicBezTo>
                        <a:pt x="0" y="371"/>
                        <a:pt x="221" y="306"/>
                        <a:pt x="491" y="58"/>
                      </a:cubicBezTo>
                      <a:cubicBezTo>
                        <a:pt x="491" y="58"/>
                        <a:pt x="305" y="268"/>
                        <a:pt x="190" y="339"/>
                      </a:cubicBezTo>
                      <a:cubicBezTo>
                        <a:pt x="315" y="352"/>
                        <a:pt x="315" y="352"/>
                        <a:pt x="315" y="352"/>
                      </a:cubicBezTo>
                      <a:lnTo>
                        <a:pt x="575" y="0"/>
                      </a:lnTo>
                      <a:close/>
                    </a:path>
                  </a:pathLst>
                </a:custGeom>
                <a:solidFill>
                  <a:srgbClr val="0044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" name="Freeform 7"/>
                <p:cNvSpPr>
                  <a:spLocks/>
                </p:cNvSpPr>
                <p:nvPr/>
              </p:nvSpPr>
              <p:spPr bwMode="auto">
                <a:xfrm>
                  <a:off x="7816757" y="1948622"/>
                  <a:ext cx="710246" cy="1142843"/>
                </a:xfrm>
                <a:custGeom>
                  <a:avLst/>
                  <a:gdLst>
                    <a:gd name="T0" fmla="*/ 386 w 429"/>
                    <a:gd name="T1" fmla="*/ 0 h 690"/>
                    <a:gd name="T2" fmla="*/ 384 w 429"/>
                    <a:gd name="T3" fmla="*/ 2 h 690"/>
                    <a:gd name="T4" fmla="*/ 278 w 429"/>
                    <a:gd name="T5" fmla="*/ 634 h 690"/>
                    <a:gd name="T6" fmla="*/ 82 w 429"/>
                    <a:gd name="T7" fmla="*/ 625 h 690"/>
                    <a:gd name="T8" fmla="*/ 353 w 429"/>
                    <a:gd name="T9" fmla="*/ 44 h 690"/>
                    <a:gd name="T10" fmla="*/ 0 w 429"/>
                    <a:gd name="T11" fmla="*/ 664 h 690"/>
                    <a:gd name="T12" fmla="*/ 313 w 429"/>
                    <a:gd name="T13" fmla="*/ 690 h 690"/>
                    <a:gd name="T14" fmla="*/ 386 w 429"/>
                    <a:gd name="T15" fmla="*/ 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29" h="690">
                      <a:moveTo>
                        <a:pt x="386" y="0"/>
                      </a:moveTo>
                      <a:cubicBezTo>
                        <a:pt x="385" y="0"/>
                        <a:pt x="385" y="1"/>
                        <a:pt x="384" y="2"/>
                      </a:cubicBezTo>
                      <a:cubicBezTo>
                        <a:pt x="385" y="382"/>
                        <a:pt x="278" y="634"/>
                        <a:pt x="278" y="634"/>
                      </a:cubicBezTo>
                      <a:cubicBezTo>
                        <a:pt x="82" y="625"/>
                        <a:pt x="82" y="625"/>
                        <a:pt x="82" y="625"/>
                      </a:cubicBezTo>
                      <a:cubicBezTo>
                        <a:pt x="353" y="44"/>
                        <a:pt x="353" y="44"/>
                        <a:pt x="353" y="44"/>
                      </a:cubicBezTo>
                      <a:cubicBezTo>
                        <a:pt x="185" y="348"/>
                        <a:pt x="0" y="664"/>
                        <a:pt x="0" y="664"/>
                      </a:cubicBezTo>
                      <a:cubicBezTo>
                        <a:pt x="313" y="690"/>
                        <a:pt x="313" y="690"/>
                        <a:pt x="313" y="690"/>
                      </a:cubicBezTo>
                      <a:cubicBezTo>
                        <a:pt x="313" y="690"/>
                        <a:pt x="429" y="495"/>
                        <a:pt x="386" y="0"/>
                      </a:cubicBezTo>
                      <a:close/>
                    </a:path>
                  </a:pathLst>
                </a:custGeom>
                <a:solidFill>
                  <a:srgbClr val="0044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" name="Freeform 8"/>
                <p:cNvSpPr>
                  <a:spLocks/>
                </p:cNvSpPr>
                <p:nvPr/>
              </p:nvSpPr>
              <p:spPr bwMode="auto">
                <a:xfrm>
                  <a:off x="7020272" y="2940722"/>
                  <a:ext cx="1632234" cy="303590"/>
                </a:xfrm>
                <a:custGeom>
                  <a:avLst/>
                  <a:gdLst>
                    <a:gd name="T0" fmla="*/ 986 w 986"/>
                    <a:gd name="T1" fmla="*/ 117 h 183"/>
                    <a:gd name="T2" fmla="*/ 600 w 986"/>
                    <a:gd name="T3" fmla="*/ 183 h 183"/>
                    <a:gd name="T4" fmla="*/ 637 w 986"/>
                    <a:gd name="T5" fmla="*/ 138 h 183"/>
                    <a:gd name="T6" fmla="*/ 315 w 986"/>
                    <a:gd name="T7" fmla="*/ 158 h 183"/>
                    <a:gd name="T8" fmla="*/ 364 w 986"/>
                    <a:gd name="T9" fmla="*/ 135 h 183"/>
                    <a:gd name="T10" fmla="*/ 141 w 986"/>
                    <a:gd name="T11" fmla="*/ 111 h 183"/>
                    <a:gd name="T12" fmla="*/ 0 w 986"/>
                    <a:gd name="T13" fmla="*/ 0 h 183"/>
                    <a:gd name="T14" fmla="*/ 986 w 986"/>
                    <a:gd name="T15" fmla="*/ 11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86" h="183">
                      <a:moveTo>
                        <a:pt x="986" y="117"/>
                      </a:moveTo>
                      <a:cubicBezTo>
                        <a:pt x="986" y="117"/>
                        <a:pt x="836" y="161"/>
                        <a:pt x="600" y="183"/>
                      </a:cubicBezTo>
                      <a:cubicBezTo>
                        <a:pt x="600" y="183"/>
                        <a:pt x="716" y="144"/>
                        <a:pt x="637" y="138"/>
                      </a:cubicBezTo>
                      <a:cubicBezTo>
                        <a:pt x="558" y="132"/>
                        <a:pt x="375" y="174"/>
                        <a:pt x="315" y="158"/>
                      </a:cubicBezTo>
                      <a:cubicBezTo>
                        <a:pt x="255" y="143"/>
                        <a:pt x="364" y="135"/>
                        <a:pt x="364" y="135"/>
                      </a:cubicBezTo>
                      <a:cubicBezTo>
                        <a:pt x="364" y="135"/>
                        <a:pt x="231" y="137"/>
                        <a:pt x="141" y="111"/>
                      </a:cubicBezTo>
                      <a:cubicBezTo>
                        <a:pt x="51" y="85"/>
                        <a:pt x="0" y="0"/>
                        <a:pt x="0" y="0"/>
                      </a:cubicBezTo>
                      <a:cubicBezTo>
                        <a:pt x="0" y="0"/>
                        <a:pt x="888" y="111"/>
                        <a:pt x="986" y="117"/>
                      </a:cubicBezTo>
                      <a:close/>
                    </a:path>
                  </a:pathLst>
                </a:custGeom>
                <a:solidFill>
                  <a:srgbClr val="0044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6" name="组合 115"/>
              <p:cNvGrpSpPr/>
              <p:nvPr/>
            </p:nvGrpSpPr>
            <p:grpSpPr>
              <a:xfrm rot="20374988">
                <a:off x="6554316" y="2075269"/>
                <a:ext cx="949962" cy="853400"/>
                <a:chOff x="10957974" y="738052"/>
                <a:chExt cx="1027095" cy="922694"/>
              </a:xfrm>
            </p:grpSpPr>
            <p:sp>
              <p:nvSpPr>
                <p:cNvPr id="99" name="Freeform 13"/>
                <p:cNvSpPr>
                  <a:spLocks/>
                </p:cNvSpPr>
                <p:nvPr/>
              </p:nvSpPr>
              <p:spPr bwMode="auto">
                <a:xfrm>
                  <a:off x="10969906" y="1106931"/>
                  <a:ext cx="162068" cy="81531"/>
                </a:xfrm>
                <a:custGeom>
                  <a:avLst/>
                  <a:gdLst>
                    <a:gd name="T0" fmla="*/ 19 w 69"/>
                    <a:gd name="T1" fmla="*/ 1 h 35"/>
                    <a:gd name="T2" fmla="*/ 7 w 69"/>
                    <a:gd name="T3" fmla="*/ 20 h 35"/>
                    <a:gd name="T4" fmla="*/ 41 w 69"/>
                    <a:gd name="T5" fmla="*/ 35 h 35"/>
                    <a:gd name="T6" fmla="*/ 63 w 69"/>
                    <a:gd name="T7" fmla="*/ 12 h 35"/>
                    <a:gd name="T8" fmla="*/ 26 w 69"/>
                    <a:gd name="T9" fmla="*/ 1 h 35"/>
                    <a:gd name="T10" fmla="*/ 20 w 69"/>
                    <a:gd name="T11" fmla="*/ 3 h 35"/>
                    <a:gd name="T12" fmla="*/ 25 w 69"/>
                    <a:gd name="T13" fmla="*/ 5 h 35"/>
                    <a:gd name="T14" fmla="*/ 49 w 69"/>
                    <a:gd name="T15" fmla="*/ 9 h 35"/>
                    <a:gd name="T16" fmla="*/ 51 w 69"/>
                    <a:gd name="T17" fmla="*/ 23 h 35"/>
                    <a:gd name="T18" fmla="*/ 38 w 69"/>
                    <a:gd name="T19" fmla="*/ 30 h 35"/>
                    <a:gd name="T20" fmla="*/ 25 w 69"/>
                    <a:gd name="T21" fmla="*/ 5 h 35"/>
                    <a:gd name="T22" fmla="*/ 27 w 69"/>
                    <a:gd name="T23" fmla="*/ 2 h 35"/>
                    <a:gd name="T24" fmla="*/ 19 w 69"/>
                    <a:gd name="T25" fmla="*/ 1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9" h="35">
                      <a:moveTo>
                        <a:pt x="19" y="1"/>
                      </a:moveTo>
                      <a:cubicBezTo>
                        <a:pt x="8" y="3"/>
                        <a:pt x="0" y="9"/>
                        <a:pt x="7" y="20"/>
                      </a:cubicBezTo>
                      <a:cubicBezTo>
                        <a:pt x="14" y="30"/>
                        <a:pt x="28" y="35"/>
                        <a:pt x="41" y="35"/>
                      </a:cubicBezTo>
                      <a:cubicBezTo>
                        <a:pt x="53" y="35"/>
                        <a:pt x="69" y="26"/>
                        <a:pt x="63" y="12"/>
                      </a:cubicBezTo>
                      <a:cubicBezTo>
                        <a:pt x="57" y="0"/>
                        <a:pt x="36" y="2"/>
                        <a:pt x="26" y="1"/>
                      </a:cubicBezTo>
                      <a:cubicBezTo>
                        <a:pt x="24" y="0"/>
                        <a:pt x="20" y="1"/>
                        <a:pt x="20" y="3"/>
                      </a:cubicBezTo>
                      <a:cubicBezTo>
                        <a:pt x="20" y="5"/>
                        <a:pt x="24" y="5"/>
                        <a:pt x="25" y="5"/>
                      </a:cubicBezTo>
                      <a:cubicBezTo>
                        <a:pt x="33" y="6"/>
                        <a:pt x="42" y="5"/>
                        <a:pt x="49" y="9"/>
                      </a:cubicBezTo>
                      <a:cubicBezTo>
                        <a:pt x="53" y="12"/>
                        <a:pt x="53" y="19"/>
                        <a:pt x="51" y="23"/>
                      </a:cubicBezTo>
                      <a:cubicBezTo>
                        <a:pt x="48" y="27"/>
                        <a:pt x="42" y="30"/>
                        <a:pt x="38" y="30"/>
                      </a:cubicBezTo>
                      <a:cubicBezTo>
                        <a:pt x="26" y="31"/>
                        <a:pt x="5" y="9"/>
                        <a:pt x="25" y="5"/>
                      </a:cubicBezTo>
                      <a:cubicBezTo>
                        <a:pt x="26" y="5"/>
                        <a:pt x="29" y="4"/>
                        <a:pt x="27" y="2"/>
                      </a:cubicBezTo>
                      <a:cubicBezTo>
                        <a:pt x="25" y="1"/>
                        <a:pt x="21" y="0"/>
                        <a:pt x="19" y="1"/>
                      </a:cubicBezTo>
                      <a:close/>
                    </a:path>
                  </a:pathLst>
                </a:custGeom>
                <a:solidFill>
                  <a:srgbClr val="1B4F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14"/>
                <p:cNvSpPr>
                  <a:spLocks/>
                </p:cNvSpPr>
                <p:nvPr/>
              </p:nvSpPr>
              <p:spPr bwMode="auto">
                <a:xfrm>
                  <a:off x="11623149" y="1098977"/>
                  <a:ext cx="136217" cy="235645"/>
                </a:xfrm>
                <a:custGeom>
                  <a:avLst/>
                  <a:gdLst>
                    <a:gd name="T0" fmla="*/ 39 w 58"/>
                    <a:gd name="T1" fmla="*/ 2 h 100"/>
                    <a:gd name="T2" fmla="*/ 5 w 58"/>
                    <a:gd name="T3" fmla="*/ 59 h 100"/>
                    <a:gd name="T4" fmla="*/ 18 w 58"/>
                    <a:gd name="T5" fmla="*/ 100 h 100"/>
                    <a:gd name="T6" fmla="*/ 49 w 58"/>
                    <a:gd name="T7" fmla="*/ 64 h 100"/>
                    <a:gd name="T8" fmla="*/ 50 w 58"/>
                    <a:gd name="T9" fmla="*/ 3 h 100"/>
                    <a:gd name="T10" fmla="*/ 39 w 58"/>
                    <a:gd name="T11" fmla="*/ 5 h 100"/>
                    <a:gd name="T12" fmla="*/ 40 w 58"/>
                    <a:gd name="T13" fmla="*/ 50 h 100"/>
                    <a:gd name="T14" fmla="*/ 22 w 58"/>
                    <a:gd name="T15" fmla="*/ 93 h 100"/>
                    <a:gd name="T16" fmla="*/ 17 w 58"/>
                    <a:gd name="T17" fmla="*/ 90 h 100"/>
                    <a:gd name="T18" fmla="*/ 16 w 58"/>
                    <a:gd name="T19" fmla="*/ 79 h 100"/>
                    <a:gd name="T20" fmla="*/ 17 w 58"/>
                    <a:gd name="T21" fmla="*/ 57 h 100"/>
                    <a:gd name="T22" fmla="*/ 48 w 58"/>
                    <a:gd name="T23" fmla="*/ 6 h 100"/>
                    <a:gd name="T24" fmla="*/ 39 w 58"/>
                    <a:gd name="T25" fmla="*/ 2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8" h="100">
                      <a:moveTo>
                        <a:pt x="39" y="2"/>
                      </a:moveTo>
                      <a:cubicBezTo>
                        <a:pt x="18" y="12"/>
                        <a:pt x="8" y="37"/>
                        <a:pt x="5" y="59"/>
                      </a:cubicBezTo>
                      <a:cubicBezTo>
                        <a:pt x="2" y="72"/>
                        <a:pt x="0" y="100"/>
                        <a:pt x="18" y="100"/>
                      </a:cubicBezTo>
                      <a:cubicBezTo>
                        <a:pt x="38" y="100"/>
                        <a:pt x="45" y="80"/>
                        <a:pt x="49" y="64"/>
                      </a:cubicBezTo>
                      <a:cubicBezTo>
                        <a:pt x="54" y="46"/>
                        <a:pt x="58" y="22"/>
                        <a:pt x="50" y="3"/>
                      </a:cubicBezTo>
                      <a:cubicBezTo>
                        <a:pt x="49" y="0"/>
                        <a:pt x="37" y="1"/>
                        <a:pt x="39" y="5"/>
                      </a:cubicBezTo>
                      <a:cubicBezTo>
                        <a:pt x="44" y="19"/>
                        <a:pt x="42" y="36"/>
                        <a:pt x="40" y="50"/>
                      </a:cubicBezTo>
                      <a:cubicBezTo>
                        <a:pt x="38" y="64"/>
                        <a:pt x="35" y="84"/>
                        <a:pt x="22" y="93"/>
                      </a:cubicBezTo>
                      <a:cubicBezTo>
                        <a:pt x="19" y="95"/>
                        <a:pt x="19" y="95"/>
                        <a:pt x="17" y="90"/>
                      </a:cubicBezTo>
                      <a:cubicBezTo>
                        <a:pt x="16" y="87"/>
                        <a:pt x="16" y="83"/>
                        <a:pt x="16" y="79"/>
                      </a:cubicBezTo>
                      <a:cubicBezTo>
                        <a:pt x="15" y="72"/>
                        <a:pt x="16" y="64"/>
                        <a:pt x="17" y="57"/>
                      </a:cubicBezTo>
                      <a:cubicBezTo>
                        <a:pt x="20" y="38"/>
                        <a:pt x="30" y="14"/>
                        <a:pt x="48" y="6"/>
                      </a:cubicBezTo>
                      <a:cubicBezTo>
                        <a:pt x="54" y="3"/>
                        <a:pt x="42" y="1"/>
                        <a:pt x="39" y="2"/>
                      </a:cubicBezTo>
                      <a:close/>
                    </a:path>
                  </a:pathLst>
                </a:custGeom>
                <a:solidFill>
                  <a:srgbClr val="143B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10957974" y="738052"/>
                  <a:ext cx="841164" cy="922694"/>
                </a:xfrm>
                <a:custGeom>
                  <a:avLst/>
                  <a:gdLst>
                    <a:gd name="T0" fmla="*/ 72 w 358"/>
                    <a:gd name="T1" fmla="*/ 173 h 393"/>
                    <a:gd name="T2" fmla="*/ 113 w 358"/>
                    <a:gd name="T3" fmla="*/ 178 h 393"/>
                    <a:gd name="T4" fmla="*/ 78 w 358"/>
                    <a:gd name="T5" fmla="*/ 219 h 393"/>
                    <a:gd name="T6" fmla="*/ 31 w 358"/>
                    <a:gd name="T7" fmla="*/ 252 h 393"/>
                    <a:gd name="T8" fmla="*/ 4 w 358"/>
                    <a:gd name="T9" fmla="*/ 315 h 393"/>
                    <a:gd name="T10" fmla="*/ 71 w 358"/>
                    <a:gd name="T11" fmla="*/ 391 h 393"/>
                    <a:gd name="T12" fmla="*/ 154 w 358"/>
                    <a:gd name="T13" fmla="*/ 321 h 393"/>
                    <a:gd name="T14" fmla="*/ 178 w 358"/>
                    <a:gd name="T15" fmla="*/ 249 h 393"/>
                    <a:gd name="T16" fmla="*/ 208 w 358"/>
                    <a:gd name="T17" fmla="*/ 150 h 393"/>
                    <a:gd name="T18" fmla="*/ 247 w 358"/>
                    <a:gd name="T19" fmla="*/ 57 h 393"/>
                    <a:gd name="T20" fmla="*/ 292 w 358"/>
                    <a:gd name="T21" fmla="*/ 6 h 393"/>
                    <a:gd name="T22" fmla="*/ 318 w 358"/>
                    <a:gd name="T23" fmla="*/ 13 h 393"/>
                    <a:gd name="T24" fmla="*/ 341 w 358"/>
                    <a:gd name="T25" fmla="*/ 57 h 393"/>
                    <a:gd name="T26" fmla="*/ 323 w 358"/>
                    <a:gd name="T27" fmla="*/ 157 h 393"/>
                    <a:gd name="T28" fmla="*/ 334 w 358"/>
                    <a:gd name="T29" fmla="*/ 159 h 393"/>
                    <a:gd name="T30" fmla="*/ 353 w 358"/>
                    <a:gd name="T31" fmla="*/ 56 h 393"/>
                    <a:gd name="T32" fmla="*/ 297 w 358"/>
                    <a:gd name="T33" fmla="*/ 0 h 393"/>
                    <a:gd name="T34" fmla="*/ 250 w 358"/>
                    <a:gd name="T35" fmla="*/ 31 h 393"/>
                    <a:gd name="T36" fmla="*/ 210 w 358"/>
                    <a:gd name="T37" fmla="*/ 112 h 393"/>
                    <a:gd name="T38" fmla="*/ 150 w 358"/>
                    <a:gd name="T39" fmla="*/ 298 h 393"/>
                    <a:gd name="T40" fmla="*/ 93 w 358"/>
                    <a:gd name="T41" fmla="*/ 377 h 393"/>
                    <a:gd name="T42" fmla="*/ 27 w 358"/>
                    <a:gd name="T43" fmla="*/ 364 h 393"/>
                    <a:gd name="T44" fmla="*/ 18 w 358"/>
                    <a:gd name="T45" fmla="*/ 303 h 393"/>
                    <a:gd name="T46" fmla="*/ 60 w 358"/>
                    <a:gd name="T47" fmla="*/ 238 h 393"/>
                    <a:gd name="T48" fmla="*/ 117 w 358"/>
                    <a:gd name="T49" fmla="*/ 201 h 393"/>
                    <a:gd name="T50" fmla="*/ 111 w 358"/>
                    <a:gd name="T51" fmla="*/ 162 h 393"/>
                    <a:gd name="T52" fmla="*/ 62 w 358"/>
                    <a:gd name="T53" fmla="*/ 169 h 393"/>
                    <a:gd name="T54" fmla="*/ 72 w 358"/>
                    <a:gd name="T55" fmla="*/ 173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58" h="393">
                      <a:moveTo>
                        <a:pt x="72" y="173"/>
                      </a:moveTo>
                      <a:cubicBezTo>
                        <a:pt x="84" y="165"/>
                        <a:pt x="111" y="156"/>
                        <a:pt x="113" y="178"/>
                      </a:cubicBezTo>
                      <a:cubicBezTo>
                        <a:pt x="114" y="198"/>
                        <a:pt x="93" y="210"/>
                        <a:pt x="78" y="219"/>
                      </a:cubicBezTo>
                      <a:cubicBezTo>
                        <a:pt x="61" y="229"/>
                        <a:pt x="43" y="237"/>
                        <a:pt x="31" y="252"/>
                      </a:cubicBezTo>
                      <a:cubicBezTo>
                        <a:pt x="15" y="269"/>
                        <a:pt x="6" y="292"/>
                        <a:pt x="4" y="315"/>
                      </a:cubicBezTo>
                      <a:cubicBezTo>
                        <a:pt x="0" y="356"/>
                        <a:pt x="28" y="393"/>
                        <a:pt x="71" y="391"/>
                      </a:cubicBezTo>
                      <a:cubicBezTo>
                        <a:pt x="109" y="389"/>
                        <a:pt x="140" y="354"/>
                        <a:pt x="154" y="321"/>
                      </a:cubicBezTo>
                      <a:cubicBezTo>
                        <a:pt x="164" y="298"/>
                        <a:pt x="170" y="273"/>
                        <a:pt x="178" y="249"/>
                      </a:cubicBezTo>
                      <a:cubicBezTo>
                        <a:pt x="188" y="216"/>
                        <a:pt x="197" y="183"/>
                        <a:pt x="208" y="150"/>
                      </a:cubicBezTo>
                      <a:cubicBezTo>
                        <a:pt x="219" y="118"/>
                        <a:pt x="231" y="87"/>
                        <a:pt x="247" y="57"/>
                      </a:cubicBezTo>
                      <a:cubicBezTo>
                        <a:pt x="257" y="38"/>
                        <a:pt x="271" y="14"/>
                        <a:pt x="292" y="6"/>
                      </a:cubicBezTo>
                      <a:cubicBezTo>
                        <a:pt x="302" y="3"/>
                        <a:pt x="310" y="7"/>
                        <a:pt x="318" y="13"/>
                      </a:cubicBezTo>
                      <a:cubicBezTo>
                        <a:pt x="332" y="23"/>
                        <a:pt x="338" y="41"/>
                        <a:pt x="341" y="57"/>
                      </a:cubicBezTo>
                      <a:cubicBezTo>
                        <a:pt x="346" y="90"/>
                        <a:pt x="339" y="128"/>
                        <a:pt x="323" y="157"/>
                      </a:cubicBezTo>
                      <a:cubicBezTo>
                        <a:pt x="321" y="160"/>
                        <a:pt x="332" y="162"/>
                        <a:pt x="334" y="159"/>
                      </a:cubicBezTo>
                      <a:cubicBezTo>
                        <a:pt x="351" y="129"/>
                        <a:pt x="358" y="90"/>
                        <a:pt x="353" y="56"/>
                      </a:cubicBezTo>
                      <a:cubicBezTo>
                        <a:pt x="348" y="28"/>
                        <a:pt x="328" y="0"/>
                        <a:pt x="297" y="0"/>
                      </a:cubicBezTo>
                      <a:cubicBezTo>
                        <a:pt x="277" y="0"/>
                        <a:pt x="261" y="15"/>
                        <a:pt x="250" y="31"/>
                      </a:cubicBezTo>
                      <a:cubicBezTo>
                        <a:pt x="232" y="55"/>
                        <a:pt x="221" y="84"/>
                        <a:pt x="210" y="112"/>
                      </a:cubicBezTo>
                      <a:cubicBezTo>
                        <a:pt x="186" y="173"/>
                        <a:pt x="171" y="236"/>
                        <a:pt x="150" y="298"/>
                      </a:cubicBezTo>
                      <a:cubicBezTo>
                        <a:pt x="139" y="330"/>
                        <a:pt x="123" y="360"/>
                        <a:pt x="93" y="377"/>
                      </a:cubicBezTo>
                      <a:cubicBezTo>
                        <a:pt x="69" y="392"/>
                        <a:pt x="43" y="386"/>
                        <a:pt x="27" y="364"/>
                      </a:cubicBezTo>
                      <a:cubicBezTo>
                        <a:pt x="14" y="347"/>
                        <a:pt x="14" y="323"/>
                        <a:pt x="18" y="303"/>
                      </a:cubicBezTo>
                      <a:cubicBezTo>
                        <a:pt x="23" y="277"/>
                        <a:pt x="38" y="252"/>
                        <a:pt x="60" y="238"/>
                      </a:cubicBezTo>
                      <a:cubicBezTo>
                        <a:pt x="79" y="226"/>
                        <a:pt x="101" y="218"/>
                        <a:pt x="117" y="201"/>
                      </a:cubicBezTo>
                      <a:cubicBezTo>
                        <a:pt x="127" y="189"/>
                        <a:pt x="129" y="168"/>
                        <a:pt x="111" y="162"/>
                      </a:cubicBezTo>
                      <a:cubicBezTo>
                        <a:pt x="95" y="156"/>
                        <a:pt x="76" y="160"/>
                        <a:pt x="62" y="169"/>
                      </a:cubicBezTo>
                      <a:cubicBezTo>
                        <a:pt x="58" y="172"/>
                        <a:pt x="69" y="174"/>
                        <a:pt x="72" y="173"/>
                      </a:cubicBezTo>
                      <a:close/>
                    </a:path>
                  </a:pathLst>
                </a:custGeom>
                <a:solidFill>
                  <a:srgbClr val="1B4F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11590338" y="927960"/>
                  <a:ext cx="394731" cy="194879"/>
                </a:xfrm>
                <a:custGeom>
                  <a:avLst/>
                  <a:gdLst>
                    <a:gd name="T0" fmla="*/ 67 w 168"/>
                    <a:gd name="T1" fmla="*/ 80 h 83"/>
                    <a:gd name="T2" fmla="*/ 135 w 168"/>
                    <a:gd name="T3" fmla="*/ 41 h 83"/>
                    <a:gd name="T4" fmla="*/ 150 w 168"/>
                    <a:gd name="T5" fmla="*/ 56 h 83"/>
                    <a:gd name="T6" fmla="*/ 121 w 168"/>
                    <a:gd name="T7" fmla="*/ 67 h 83"/>
                    <a:gd name="T8" fmla="*/ 95 w 168"/>
                    <a:gd name="T9" fmla="*/ 72 h 83"/>
                    <a:gd name="T10" fmla="*/ 74 w 168"/>
                    <a:gd name="T11" fmla="*/ 75 h 83"/>
                    <a:gd name="T12" fmla="*/ 61 w 168"/>
                    <a:gd name="T13" fmla="*/ 63 h 83"/>
                    <a:gd name="T14" fmla="*/ 50 w 168"/>
                    <a:gd name="T15" fmla="*/ 32 h 83"/>
                    <a:gd name="T16" fmla="*/ 13 w 168"/>
                    <a:gd name="T17" fmla="*/ 2 h 83"/>
                    <a:gd name="T18" fmla="*/ 7 w 168"/>
                    <a:gd name="T19" fmla="*/ 5 h 83"/>
                    <a:gd name="T20" fmla="*/ 46 w 168"/>
                    <a:gd name="T21" fmla="*/ 48 h 83"/>
                    <a:gd name="T22" fmla="*/ 63 w 168"/>
                    <a:gd name="T23" fmla="*/ 78 h 83"/>
                    <a:gd name="T24" fmla="*/ 107 w 168"/>
                    <a:gd name="T25" fmla="*/ 76 h 83"/>
                    <a:gd name="T26" fmla="*/ 141 w 168"/>
                    <a:gd name="T27" fmla="*/ 69 h 83"/>
                    <a:gd name="T28" fmla="*/ 165 w 168"/>
                    <a:gd name="T29" fmla="*/ 54 h 83"/>
                    <a:gd name="T30" fmla="*/ 142 w 168"/>
                    <a:gd name="T31" fmla="*/ 37 h 83"/>
                    <a:gd name="T32" fmla="*/ 57 w 168"/>
                    <a:gd name="T33" fmla="*/ 76 h 83"/>
                    <a:gd name="T34" fmla="*/ 67 w 168"/>
                    <a:gd name="T35" fmla="*/ 8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8" h="83">
                      <a:moveTo>
                        <a:pt x="67" y="80"/>
                      </a:moveTo>
                      <a:cubicBezTo>
                        <a:pt x="90" y="69"/>
                        <a:pt x="108" y="44"/>
                        <a:pt x="135" y="41"/>
                      </a:cubicBezTo>
                      <a:cubicBezTo>
                        <a:pt x="142" y="40"/>
                        <a:pt x="160" y="48"/>
                        <a:pt x="150" y="56"/>
                      </a:cubicBezTo>
                      <a:cubicBezTo>
                        <a:pt x="142" y="63"/>
                        <a:pt x="130" y="65"/>
                        <a:pt x="121" y="67"/>
                      </a:cubicBezTo>
                      <a:cubicBezTo>
                        <a:pt x="112" y="70"/>
                        <a:pt x="104" y="71"/>
                        <a:pt x="95" y="72"/>
                      </a:cubicBezTo>
                      <a:cubicBezTo>
                        <a:pt x="88" y="73"/>
                        <a:pt x="81" y="74"/>
                        <a:pt x="74" y="75"/>
                      </a:cubicBezTo>
                      <a:cubicBezTo>
                        <a:pt x="65" y="75"/>
                        <a:pt x="63" y="71"/>
                        <a:pt x="61" y="63"/>
                      </a:cubicBezTo>
                      <a:cubicBezTo>
                        <a:pt x="58" y="52"/>
                        <a:pt x="57" y="42"/>
                        <a:pt x="50" y="32"/>
                      </a:cubicBezTo>
                      <a:cubicBezTo>
                        <a:pt x="40" y="19"/>
                        <a:pt x="28" y="9"/>
                        <a:pt x="13" y="2"/>
                      </a:cubicBezTo>
                      <a:cubicBezTo>
                        <a:pt x="10" y="0"/>
                        <a:pt x="0" y="1"/>
                        <a:pt x="7" y="5"/>
                      </a:cubicBezTo>
                      <a:cubicBezTo>
                        <a:pt x="24" y="13"/>
                        <a:pt x="42" y="29"/>
                        <a:pt x="46" y="48"/>
                      </a:cubicBezTo>
                      <a:cubicBezTo>
                        <a:pt x="49" y="61"/>
                        <a:pt x="49" y="73"/>
                        <a:pt x="63" y="78"/>
                      </a:cubicBezTo>
                      <a:cubicBezTo>
                        <a:pt x="77" y="83"/>
                        <a:pt x="94" y="79"/>
                        <a:pt x="107" y="76"/>
                      </a:cubicBezTo>
                      <a:cubicBezTo>
                        <a:pt x="119" y="74"/>
                        <a:pt x="130" y="72"/>
                        <a:pt x="141" y="69"/>
                      </a:cubicBezTo>
                      <a:cubicBezTo>
                        <a:pt x="149" y="67"/>
                        <a:pt x="162" y="63"/>
                        <a:pt x="165" y="54"/>
                      </a:cubicBezTo>
                      <a:cubicBezTo>
                        <a:pt x="168" y="45"/>
                        <a:pt x="147" y="38"/>
                        <a:pt x="142" y="37"/>
                      </a:cubicBezTo>
                      <a:cubicBezTo>
                        <a:pt x="107" y="30"/>
                        <a:pt x="85" y="62"/>
                        <a:pt x="57" y="76"/>
                      </a:cubicBezTo>
                      <a:cubicBezTo>
                        <a:pt x="53" y="78"/>
                        <a:pt x="64" y="82"/>
                        <a:pt x="67" y="80"/>
                      </a:cubicBezTo>
                      <a:close/>
                    </a:path>
                  </a:pathLst>
                </a:custGeom>
                <a:solidFill>
                  <a:srgbClr val="1B4F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22"/>
                <p:cNvSpPr>
                  <a:spLocks/>
                </p:cNvSpPr>
                <p:nvPr/>
              </p:nvSpPr>
              <p:spPr bwMode="auto">
                <a:xfrm>
                  <a:off x="10969906" y="1108920"/>
                  <a:ext cx="162068" cy="79543"/>
                </a:xfrm>
                <a:custGeom>
                  <a:avLst/>
                  <a:gdLst>
                    <a:gd name="T0" fmla="*/ 63 w 69"/>
                    <a:gd name="T1" fmla="*/ 11 h 34"/>
                    <a:gd name="T2" fmla="*/ 48 w 69"/>
                    <a:gd name="T3" fmla="*/ 1 h 34"/>
                    <a:gd name="T4" fmla="*/ 52 w 69"/>
                    <a:gd name="T5" fmla="*/ 11 h 34"/>
                    <a:gd name="T6" fmla="*/ 52 w 69"/>
                    <a:gd name="T7" fmla="*/ 12 h 34"/>
                    <a:gd name="T8" fmla="*/ 51 w 69"/>
                    <a:gd name="T9" fmla="*/ 22 h 34"/>
                    <a:gd name="T10" fmla="*/ 38 w 69"/>
                    <a:gd name="T11" fmla="*/ 29 h 34"/>
                    <a:gd name="T12" fmla="*/ 18 w 69"/>
                    <a:gd name="T13" fmla="*/ 8 h 34"/>
                    <a:gd name="T14" fmla="*/ 22 w 69"/>
                    <a:gd name="T15" fmla="*/ 0 h 34"/>
                    <a:gd name="T16" fmla="*/ 19 w 69"/>
                    <a:gd name="T17" fmla="*/ 0 h 34"/>
                    <a:gd name="T18" fmla="*/ 7 w 69"/>
                    <a:gd name="T19" fmla="*/ 19 h 34"/>
                    <a:gd name="T20" fmla="*/ 41 w 69"/>
                    <a:gd name="T21" fmla="*/ 34 h 34"/>
                    <a:gd name="T22" fmla="*/ 63 w 69"/>
                    <a:gd name="T23" fmla="*/ 11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9" h="34">
                      <a:moveTo>
                        <a:pt x="63" y="11"/>
                      </a:moveTo>
                      <a:cubicBezTo>
                        <a:pt x="60" y="5"/>
                        <a:pt x="54" y="3"/>
                        <a:pt x="48" y="1"/>
                      </a:cubicBezTo>
                      <a:cubicBezTo>
                        <a:pt x="50" y="4"/>
                        <a:pt x="52" y="8"/>
                        <a:pt x="52" y="11"/>
                      </a:cubicBezTo>
                      <a:cubicBezTo>
                        <a:pt x="52" y="12"/>
                        <a:pt x="52" y="12"/>
                        <a:pt x="52" y="12"/>
                      </a:cubicBezTo>
                      <a:cubicBezTo>
                        <a:pt x="53" y="16"/>
                        <a:pt x="52" y="20"/>
                        <a:pt x="51" y="22"/>
                      </a:cubicBezTo>
                      <a:cubicBezTo>
                        <a:pt x="48" y="26"/>
                        <a:pt x="42" y="29"/>
                        <a:pt x="38" y="29"/>
                      </a:cubicBezTo>
                      <a:cubicBezTo>
                        <a:pt x="28" y="30"/>
                        <a:pt x="13" y="15"/>
                        <a:pt x="18" y="8"/>
                      </a:cubicBezTo>
                      <a:cubicBezTo>
                        <a:pt x="17" y="5"/>
                        <a:pt x="19" y="2"/>
                        <a:pt x="22" y="0"/>
                      </a:cubicBezTo>
                      <a:cubicBezTo>
                        <a:pt x="21" y="0"/>
                        <a:pt x="20" y="0"/>
                        <a:pt x="19" y="0"/>
                      </a:cubicBezTo>
                      <a:cubicBezTo>
                        <a:pt x="8" y="2"/>
                        <a:pt x="0" y="8"/>
                        <a:pt x="7" y="19"/>
                      </a:cubicBezTo>
                      <a:cubicBezTo>
                        <a:pt x="14" y="29"/>
                        <a:pt x="28" y="34"/>
                        <a:pt x="41" y="34"/>
                      </a:cubicBezTo>
                      <a:cubicBezTo>
                        <a:pt x="53" y="34"/>
                        <a:pt x="69" y="25"/>
                        <a:pt x="63" y="11"/>
                      </a:cubicBezTo>
                      <a:close/>
                    </a:path>
                  </a:pathLst>
                </a:custGeom>
                <a:solidFill>
                  <a:srgbClr val="1B4F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23"/>
                <p:cNvSpPr>
                  <a:spLocks/>
                </p:cNvSpPr>
                <p:nvPr/>
              </p:nvSpPr>
              <p:spPr bwMode="auto">
                <a:xfrm>
                  <a:off x="11642041" y="1101959"/>
                  <a:ext cx="117325" cy="232662"/>
                </a:xfrm>
                <a:custGeom>
                  <a:avLst/>
                  <a:gdLst>
                    <a:gd name="T0" fmla="*/ 42 w 50"/>
                    <a:gd name="T1" fmla="*/ 2 h 99"/>
                    <a:gd name="T2" fmla="*/ 33 w 50"/>
                    <a:gd name="T3" fmla="*/ 1 h 99"/>
                    <a:gd name="T4" fmla="*/ 32 w 50"/>
                    <a:gd name="T5" fmla="*/ 1 h 99"/>
                    <a:gd name="T6" fmla="*/ 32 w 50"/>
                    <a:gd name="T7" fmla="*/ 10 h 99"/>
                    <a:gd name="T8" fmla="*/ 33 w 50"/>
                    <a:gd name="T9" fmla="*/ 9 h 99"/>
                    <a:gd name="T10" fmla="*/ 32 w 50"/>
                    <a:gd name="T11" fmla="*/ 49 h 99"/>
                    <a:gd name="T12" fmla="*/ 14 w 50"/>
                    <a:gd name="T13" fmla="*/ 92 h 99"/>
                    <a:gd name="T14" fmla="*/ 11 w 50"/>
                    <a:gd name="T15" fmla="*/ 93 h 99"/>
                    <a:gd name="T16" fmla="*/ 0 w 50"/>
                    <a:gd name="T17" fmla="*/ 95 h 99"/>
                    <a:gd name="T18" fmla="*/ 10 w 50"/>
                    <a:gd name="T19" fmla="*/ 99 h 99"/>
                    <a:gd name="T20" fmla="*/ 41 w 50"/>
                    <a:gd name="T21" fmla="*/ 63 h 99"/>
                    <a:gd name="T22" fmla="*/ 42 w 50"/>
                    <a:gd name="T23" fmla="*/ 2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0" h="99">
                      <a:moveTo>
                        <a:pt x="42" y="2"/>
                      </a:moveTo>
                      <a:cubicBezTo>
                        <a:pt x="42" y="0"/>
                        <a:pt x="37" y="0"/>
                        <a:pt x="33" y="1"/>
                      </a:cubicBezTo>
                      <a:cubicBezTo>
                        <a:pt x="33" y="1"/>
                        <a:pt x="32" y="1"/>
                        <a:pt x="32" y="1"/>
                      </a:cubicBezTo>
                      <a:cubicBezTo>
                        <a:pt x="32" y="4"/>
                        <a:pt x="32" y="7"/>
                        <a:pt x="32" y="10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6" y="22"/>
                        <a:pt x="34" y="37"/>
                        <a:pt x="32" y="49"/>
                      </a:cubicBezTo>
                      <a:cubicBezTo>
                        <a:pt x="30" y="63"/>
                        <a:pt x="27" y="83"/>
                        <a:pt x="14" y="92"/>
                      </a:cubicBezTo>
                      <a:cubicBezTo>
                        <a:pt x="13" y="93"/>
                        <a:pt x="12" y="94"/>
                        <a:pt x="11" y="93"/>
                      </a:cubicBezTo>
                      <a:cubicBezTo>
                        <a:pt x="8" y="95"/>
                        <a:pt x="4" y="96"/>
                        <a:pt x="0" y="95"/>
                      </a:cubicBezTo>
                      <a:cubicBezTo>
                        <a:pt x="3" y="98"/>
                        <a:pt x="6" y="99"/>
                        <a:pt x="10" y="99"/>
                      </a:cubicBezTo>
                      <a:cubicBezTo>
                        <a:pt x="30" y="99"/>
                        <a:pt x="37" y="79"/>
                        <a:pt x="41" y="63"/>
                      </a:cubicBezTo>
                      <a:cubicBezTo>
                        <a:pt x="46" y="45"/>
                        <a:pt x="50" y="21"/>
                        <a:pt x="42" y="2"/>
                      </a:cubicBezTo>
                      <a:close/>
                    </a:path>
                  </a:pathLst>
                </a:custGeom>
                <a:solidFill>
                  <a:srgbClr val="1B4F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24"/>
                <p:cNvSpPr>
                  <a:spLocks/>
                </p:cNvSpPr>
                <p:nvPr/>
              </p:nvSpPr>
              <p:spPr bwMode="auto">
                <a:xfrm>
                  <a:off x="10957974" y="738052"/>
                  <a:ext cx="841164" cy="922694"/>
                </a:xfrm>
                <a:custGeom>
                  <a:avLst/>
                  <a:gdLst>
                    <a:gd name="T0" fmla="*/ 353 w 358"/>
                    <a:gd name="T1" fmla="*/ 56 h 393"/>
                    <a:gd name="T2" fmla="*/ 297 w 358"/>
                    <a:gd name="T3" fmla="*/ 0 h 393"/>
                    <a:gd name="T4" fmla="*/ 250 w 358"/>
                    <a:gd name="T5" fmla="*/ 31 h 393"/>
                    <a:gd name="T6" fmla="*/ 210 w 358"/>
                    <a:gd name="T7" fmla="*/ 112 h 393"/>
                    <a:gd name="T8" fmla="*/ 150 w 358"/>
                    <a:gd name="T9" fmla="*/ 298 h 393"/>
                    <a:gd name="T10" fmla="*/ 93 w 358"/>
                    <a:gd name="T11" fmla="*/ 377 h 393"/>
                    <a:gd name="T12" fmla="*/ 27 w 358"/>
                    <a:gd name="T13" fmla="*/ 364 h 393"/>
                    <a:gd name="T14" fmla="*/ 18 w 358"/>
                    <a:gd name="T15" fmla="*/ 303 h 393"/>
                    <a:gd name="T16" fmla="*/ 60 w 358"/>
                    <a:gd name="T17" fmla="*/ 238 h 393"/>
                    <a:gd name="T18" fmla="*/ 117 w 358"/>
                    <a:gd name="T19" fmla="*/ 201 h 393"/>
                    <a:gd name="T20" fmla="*/ 111 w 358"/>
                    <a:gd name="T21" fmla="*/ 162 h 393"/>
                    <a:gd name="T22" fmla="*/ 62 w 358"/>
                    <a:gd name="T23" fmla="*/ 169 h 393"/>
                    <a:gd name="T24" fmla="*/ 72 w 358"/>
                    <a:gd name="T25" fmla="*/ 173 h 393"/>
                    <a:gd name="T26" fmla="*/ 113 w 358"/>
                    <a:gd name="T27" fmla="*/ 178 h 393"/>
                    <a:gd name="T28" fmla="*/ 78 w 358"/>
                    <a:gd name="T29" fmla="*/ 219 h 393"/>
                    <a:gd name="T30" fmla="*/ 31 w 358"/>
                    <a:gd name="T31" fmla="*/ 252 h 393"/>
                    <a:gd name="T32" fmla="*/ 4 w 358"/>
                    <a:gd name="T33" fmla="*/ 315 h 393"/>
                    <a:gd name="T34" fmla="*/ 71 w 358"/>
                    <a:gd name="T35" fmla="*/ 391 h 393"/>
                    <a:gd name="T36" fmla="*/ 154 w 358"/>
                    <a:gd name="T37" fmla="*/ 321 h 393"/>
                    <a:gd name="T38" fmla="*/ 178 w 358"/>
                    <a:gd name="T39" fmla="*/ 249 h 393"/>
                    <a:gd name="T40" fmla="*/ 208 w 358"/>
                    <a:gd name="T41" fmla="*/ 150 h 393"/>
                    <a:gd name="T42" fmla="*/ 247 w 358"/>
                    <a:gd name="T43" fmla="*/ 57 h 393"/>
                    <a:gd name="T44" fmla="*/ 292 w 358"/>
                    <a:gd name="T45" fmla="*/ 6 h 393"/>
                    <a:gd name="T46" fmla="*/ 318 w 358"/>
                    <a:gd name="T47" fmla="*/ 13 h 393"/>
                    <a:gd name="T48" fmla="*/ 341 w 358"/>
                    <a:gd name="T49" fmla="*/ 57 h 393"/>
                    <a:gd name="T50" fmla="*/ 323 w 358"/>
                    <a:gd name="T51" fmla="*/ 156 h 393"/>
                    <a:gd name="T52" fmla="*/ 323 w 358"/>
                    <a:gd name="T53" fmla="*/ 158 h 393"/>
                    <a:gd name="T54" fmla="*/ 334 w 358"/>
                    <a:gd name="T55" fmla="*/ 159 h 393"/>
                    <a:gd name="T56" fmla="*/ 353 w 358"/>
                    <a:gd name="T57" fmla="*/ 56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58" h="393">
                      <a:moveTo>
                        <a:pt x="353" y="56"/>
                      </a:moveTo>
                      <a:cubicBezTo>
                        <a:pt x="348" y="28"/>
                        <a:pt x="328" y="0"/>
                        <a:pt x="297" y="0"/>
                      </a:cubicBezTo>
                      <a:cubicBezTo>
                        <a:pt x="277" y="0"/>
                        <a:pt x="261" y="15"/>
                        <a:pt x="250" y="31"/>
                      </a:cubicBezTo>
                      <a:cubicBezTo>
                        <a:pt x="232" y="55"/>
                        <a:pt x="221" y="84"/>
                        <a:pt x="210" y="112"/>
                      </a:cubicBezTo>
                      <a:cubicBezTo>
                        <a:pt x="186" y="173"/>
                        <a:pt x="171" y="236"/>
                        <a:pt x="150" y="298"/>
                      </a:cubicBezTo>
                      <a:cubicBezTo>
                        <a:pt x="139" y="330"/>
                        <a:pt x="123" y="360"/>
                        <a:pt x="93" y="377"/>
                      </a:cubicBezTo>
                      <a:cubicBezTo>
                        <a:pt x="69" y="392"/>
                        <a:pt x="43" y="386"/>
                        <a:pt x="27" y="364"/>
                      </a:cubicBezTo>
                      <a:cubicBezTo>
                        <a:pt x="14" y="347"/>
                        <a:pt x="14" y="323"/>
                        <a:pt x="18" y="303"/>
                      </a:cubicBezTo>
                      <a:cubicBezTo>
                        <a:pt x="23" y="277"/>
                        <a:pt x="38" y="252"/>
                        <a:pt x="60" y="238"/>
                      </a:cubicBezTo>
                      <a:cubicBezTo>
                        <a:pt x="79" y="226"/>
                        <a:pt x="101" y="218"/>
                        <a:pt x="117" y="201"/>
                      </a:cubicBezTo>
                      <a:cubicBezTo>
                        <a:pt x="127" y="189"/>
                        <a:pt x="129" y="168"/>
                        <a:pt x="111" y="162"/>
                      </a:cubicBezTo>
                      <a:cubicBezTo>
                        <a:pt x="95" y="156"/>
                        <a:pt x="76" y="160"/>
                        <a:pt x="62" y="169"/>
                      </a:cubicBezTo>
                      <a:cubicBezTo>
                        <a:pt x="58" y="172"/>
                        <a:pt x="69" y="174"/>
                        <a:pt x="72" y="173"/>
                      </a:cubicBezTo>
                      <a:cubicBezTo>
                        <a:pt x="84" y="165"/>
                        <a:pt x="111" y="156"/>
                        <a:pt x="113" y="178"/>
                      </a:cubicBezTo>
                      <a:cubicBezTo>
                        <a:pt x="114" y="198"/>
                        <a:pt x="93" y="210"/>
                        <a:pt x="78" y="219"/>
                      </a:cubicBezTo>
                      <a:cubicBezTo>
                        <a:pt x="61" y="229"/>
                        <a:pt x="43" y="237"/>
                        <a:pt x="31" y="252"/>
                      </a:cubicBezTo>
                      <a:cubicBezTo>
                        <a:pt x="15" y="269"/>
                        <a:pt x="6" y="292"/>
                        <a:pt x="4" y="315"/>
                      </a:cubicBezTo>
                      <a:cubicBezTo>
                        <a:pt x="0" y="356"/>
                        <a:pt x="28" y="393"/>
                        <a:pt x="71" y="391"/>
                      </a:cubicBezTo>
                      <a:cubicBezTo>
                        <a:pt x="109" y="389"/>
                        <a:pt x="140" y="354"/>
                        <a:pt x="154" y="321"/>
                      </a:cubicBezTo>
                      <a:cubicBezTo>
                        <a:pt x="164" y="298"/>
                        <a:pt x="170" y="273"/>
                        <a:pt x="178" y="249"/>
                      </a:cubicBezTo>
                      <a:cubicBezTo>
                        <a:pt x="188" y="216"/>
                        <a:pt x="197" y="183"/>
                        <a:pt x="208" y="150"/>
                      </a:cubicBezTo>
                      <a:cubicBezTo>
                        <a:pt x="219" y="118"/>
                        <a:pt x="231" y="87"/>
                        <a:pt x="247" y="57"/>
                      </a:cubicBezTo>
                      <a:cubicBezTo>
                        <a:pt x="257" y="38"/>
                        <a:pt x="271" y="14"/>
                        <a:pt x="292" y="6"/>
                      </a:cubicBezTo>
                      <a:cubicBezTo>
                        <a:pt x="302" y="3"/>
                        <a:pt x="310" y="7"/>
                        <a:pt x="318" y="13"/>
                      </a:cubicBezTo>
                      <a:cubicBezTo>
                        <a:pt x="332" y="23"/>
                        <a:pt x="338" y="41"/>
                        <a:pt x="341" y="57"/>
                      </a:cubicBezTo>
                      <a:cubicBezTo>
                        <a:pt x="346" y="90"/>
                        <a:pt x="339" y="128"/>
                        <a:pt x="323" y="156"/>
                      </a:cubicBezTo>
                      <a:cubicBezTo>
                        <a:pt x="323" y="157"/>
                        <a:pt x="323" y="158"/>
                        <a:pt x="323" y="158"/>
                      </a:cubicBezTo>
                      <a:cubicBezTo>
                        <a:pt x="324" y="160"/>
                        <a:pt x="333" y="161"/>
                        <a:pt x="334" y="159"/>
                      </a:cubicBezTo>
                      <a:cubicBezTo>
                        <a:pt x="351" y="129"/>
                        <a:pt x="358" y="90"/>
                        <a:pt x="353" y="56"/>
                      </a:cubicBezTo>
                      <a:close/>
                    </a:path>
                  </a:pathLst>
                </a:custGeom>
                <a:solidFill>
                  <a:srgbClr val="1B4F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25"/>
                <p:cNvSpPr>
                  <a:spLocks/>
                </p:cNvSpPr>
                <p:nvPr/>
              </p:nvSpPr>
              <p:spPr bwMode="auto">
                <a:xfrm>
                  <a:off x="11590338" y="927960"/>
                  <a:ext cx="394731" cy="194879"/>
                </a:xfrm>
                <a:custGeom>
                  <a:avLst/>
                  <a:gdLst>
                    <a:gd name="T0" fmla="*/ 67 w 168"/>
                    <a:gd name="T1" fmla="*/ 80 h 83"/>
                    <a:gd name="T2" fmla="*/ 135 w 168"/>
                    <a:gd name="T3" fmla="*/ 41 h 83"/>
                    <a:gd name="T4" fmla="*/ 150 w 168"/>
                    <a:gd name="T5" fmla="*/ 56 h 83"/>
                    <a:gd name="T6" fmla="*/ 121 w 168"/>
                    <a:gd name="T7" fmla="*/ 67 h 83"/>
                    <a:gd name="T8" fmla="*/ 95 w 168"/>
                    <a:gd name="T9" fmla="*/ 72 h 83"/>
                    <a:gd name="T10" fmla="*/ 74 w 168"/>
                    <a:gd name="T11" fmla="*/ 75 h 83"/>
                    <a:gd name="T12" fmla="*/ 61 w 168"/>
                    <a:gd name="T13" fmla="*/ 63 h 83"/>
                    <a:gd name="T14" fmla="*/ 50 w 168"/>
                    <a:gd name="T15" fmla="*/ 32 h 83"/>
                    <a:gd name="T16" fmla="*/ 13 w 168"/>
                    <a:gd name="T17" fmla="*/ 2 h 83"/>
                    <a:gd name="T18" fmla="*/ 7 w 168"/>
                    <a:gd name="T19" fmla="*/ 5 h 83"/>
                    <a:gd name="T20" fmla="*/ 46 w 168"/>
                    <a:gd name="T21" fmla="*/ 48 h 83"/>
                    <a:gd name="T22" fmla="*/ 63 w 168"/>
                    <a:gd name="T23" fmla="*/ 78 h 83"/>
                    <a:gd name="T24" fmla="*/ 107 w 168"/>
                    <a:gd name="T25" fmla="*/ 76 h 83"/>
                    <a:gd name="T26" fmla="*/ 141 w 168"/>
                    <a:gd name="T27" fmla="*/ 69 h 83"/>
                    <a:gd name="T28" fmla="*/ 165 w 168"/>
                    <a:gd name="T29" fmla="*/ 54 h 83"/>
                    <a:gd name="T30" fmla="*/ 142 w 168"/>
                    <a:gd name="T31" fmla="*/ 37 h 83"/>
                    <a:gd name="T32" fmla="*/ 57 w 168"/>
                    <a:gd name="T33" fmla="*/ 76 h 83"/>
                    <a:gd name="T34" fmla="*/ 67 w 168"/>
                    <a:gd name="T35" fmla="*/ 8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8" h="83">
                      <a:moveTo>
                        <a:pt x="67" y="80"/>
                      </a:moveTo>
                      <a:cubicBezTo>
                        <a:pt x="90" y="69"/>
                        <a:pt x="108" y="44"/>
                        <a:pt x="135" y="41"/>
                      </a:cubicBezTo>
                      <a:cubicBezTo>
                        <a:pt x="142" y="40"/>
                        <a:pt x="160" y="48"/>
                        <a:pt x="150" y="56"/>
                      </a:cubicBezTo>
                      <a:cubicBezTo>
                        <a:pt x="142" y="63"/>
                        <a:pt x="130" y="65"/>
                        <a:pt x="121" y="67"/>
                      </a:cubicBezTo>
                      <a:cubicBezTo>
                        <a:pt x="112" y="70"/>
                        <a:pt x="104" y="71"/>
                        <a:pt x="95" y="72"/>
                      </a:cubicBezTo>
                      <a:cubicBezTo>
                        <a:pt x="88" y="73"/>
                        <a:pt x="81" y="74"/>
                        <a:pt x="74" y="75"/>
                      </a:cubicBezTo>
                      <a:cubicBezTo>
                        <a:pt x="65" y="75"/>
                        <a:pt x="63" y="71"/>
                        <a:pt x="61" y="63"/>
                      </a:cubicBezTo>
                      <a:cubicBezTo>
                        <a:pt x="58" y="52"/>
                        <a:pt x="57" y="42"/>
                        <a:pt x="50" y="32"/>
                      </a:cubicBezTo>
                      <a:cubicBezTo>
                        <a:pt x="40" y="19"/>
                        <a:pt x="28" y="9"/>
                        <a:pt x="13" y="2"/>
                      </a:cubicBezTo>
                      <a:cubicBezTo>
                        <a:pt x="10" y="0"/>
                        <a:pt x="0" y="1"/>
                        <a:pt x="7" y="5"/>
                      </a:cubicBezTo>
                      <a:cubicBezTo>
                        <a:pt x="24" y="13"/>
                        <a:pt x="42" y="29"/>
                        <a:pt x="46" y="48"/>
                      </a:cubicBezTo>
                      <a:cubicBezTo>
                        <a:pt x="49" y="61"/>
                        <a:pt x="49" y="73"/>
                        <a:pt x="63" y="78"/>
                      </a:cubicBezTo>
                      <a:cubicBezTo>
                        <a:pt x="77" y="83"/>
                        <a:pt x="94" y="79"/>
                        <a:pt x="107" y="76"/>
                      </a:cubicBezTo>
                      <a:cubicBezTo>
                        <a:pt x="119" y="74"/>
                        <a:pt x="130" y="72"/>
                        <a:pt x="141" y="69"/>
                      </a:cubicBezTo>
                      <a:cubicBezTo>
                        <a:pt x="149" y="67"/>
                        <a:pt x="162" y="63"/>
                        <a:pt x="165" y="54"/>
                      </a:cubicBezTo>
                      <a:cubicBezTo>
                        <a:pt x="168" y="45"/>
                        <a:pt x="147" y="38"/>
                        <a:pt x="142" y="37"/>
                      </a:cubicBezTo>
                      <a:cubicBezTo>
                        <a:pt x="107" y="30"/>
                        <a:pt x="85" y="62"/>
                        <a:pt x="57" y="76"/>
                      </a:cubicBezTo>
                      <a:cubicBezTo>
                        <a:pt x="53" y="78"/>
                        <a:pt x="64" y="82"/>
                        <a:pt x="67" y="80"/>
                      </a:cubicBezTo>
                      <a:close/>
                    </a:path>
                  </a:pathLst>
                </a:custGeom>
                <a:solidFill>
                  <a:srgbClr val="1B4F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27" name="椭圆 126"/>
            <p:cNvSpPr/>
            <p:nvPr/>
          </p:nvSpPr>
          <p:spPr>
            <a:xfrm>
              <a:off x="7193247" y="2285852"/>
              <a:ext cx="107950" cy="1079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 hidden="1"/>
          <p:cNvGrpSpPr/>
          <p:nvPr/>
        </p:nvGrpSpPr>
        <p:grpSpPr>
          <a:xfrm>
            <a:off x="-12466" y="-45095"/>
            <a:ext cx="9312280" cy="5339162"/>
            <a:chOff x="-50411" y="-45095"/>
            <a:chExt cx="9312280" cy="5339162"/>
          </a:xfrm>
        </p:grpSpPr>
        <p:pic>
          <p:nvPicPr>
            <p:cNvPr id="129" name="Picture 2" descr="C:\Users\Administrator\Desktop\私厦图片\鼓浪屿的店\_MG_3328.JP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814"/>
            <a:stretch/>
          </p:blipFill>
          <p:spPr bwMode="auto">
            <a:xfrm>
              <a:off x="-50411" y="150567"/>
              <a:ext cx="9158908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0" name="Picture 2" descr="C:\Users\Administrator\Desktop\私厦图片\鼓浪屿的店\_MG_3328.JP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5923"/>
            <a:stretch/>
          </p:blipFill>
          <p:spPr bwMode="auto">
            <a:xfrm flipV="1">
              <a:off x="-48870" y="-45095"/>
              <a:ext cx="9310739" cy="2363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6" name="组合 205"/>
          <p:cNvGrpSpPr/>
          <p:nvPr/>
        </p:nvGrpSpPr>
        <p:grpSpPr>
          <a:xfrm>
            <a:off x="1019451" y="-1252109"/>
            <a:ext cx="651831" cy="651831"/>
            <a:chOff x="4222848" y="616713"/>
            <a:chExt cx="1470991" cy="1470991"/>
          </a:xfrm>
        </p:grpSpPr>
        <p:sp>
          <p:nvSpPr>
            <p:cNvPr id="254" name="椭圆 253"/>
            <p:cNvSpPr/>
            <p:nvPr/>
          </p:nvSpPr>
          <p:spPr>
            <a:xfrm>
              <a:off x="4222848" y="616713"/>
              <a:ext cx="1470991" cy="1470991"/>
            </a:xfrm>
            <a:prstGeom prst="ellipse">
              <a:avLst/>
            </a:pr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90000">
                  <a:schemeClr val="bg1">
                    <a:alpha val="6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任意多边形 254"/>
            <p:cNvSpPr/>
            <p:nvPr/>
          </p:nvSpPr>
          <p:spPr>
            <a:xfrm flipH="1" flipV="1">
              <a:off x="4778224" y="1168014"/>
              <a:ext cx="119269" cy="168965"/>
            </a:xfrm>
            <a:custGeom>
              <a:avLst/>
              <a:gdLst>
                <a:gd name="connsiteX0" fmla="*/ 536713 w 536713"/>
                <a:gd name="connsiteY0" fmla="*/ 0 h 506896"/>
                <a:gd name="connsiteX1" fmla="*/ 367748 w 536713"/>
                <a:gd name="connsiteY1" fmla="*/ 367748 h 506896"/>
                <a:gd name="connsiteX2" fmla="*/ 0 w 536713"/>
                <a:gd name="connsiteY2" fmla="*/ 506896 h 506896"/>
                <a:gd name="connsiteX0" fmla="*/ 616226 w 616226"/>
                <a:gd name="connsiteY0" fmla="*/ 0 h 526775"/>
                <a:gd name="connsiteX1" fmla="*/ 447261 w 616226"/>
                <a:gd name="connsiteY1" fmla="*/ 367748 h 526775"/>
                <a:gd name="connsiteX2" fmla="*/ 0 w 616226"/>
                <a:gd name="connsiteY2" fmla="*/ 526775 h 526775"/>
                <a:gd name="connsiteX0" fmla="*/ 616226 w 616226"/>
                <a:gd name="connsiteY0" fmla="*/ 0 h 526775"/>
                <a:gd name="connsiteX1" fmla="*/ 367748 w 616226"/>
                <a:gd name="connsiteY1" fmla="*/ 357809 h 526775"/>
                <a:gd name="connsiteX2" fmla="*/ 0 w 616226"/>
                <a:gd name="connsiteY2" fmla="*/ 526775 h 526775"/>
                <a:gd name="connsiteX0" fmla="*/ 646043 w 646043"/>
                <a:gd name="connsiteY0" fmla="*/ 0 h 526775"/>
                <a:gd name="connsiteX1" fmla="*/ 367748 w 646043"/>
                <a:gd name="connsiteY1" fmla="*/ 357809 h 526775"/>
                <a:gd name="connsiteX2" fmla="*/ 0 w 646043"/>
                <a:gd name="connsiteY2" fmla="*/ 526775 h 526775"/>
                <a:gd name="connsiteX0" fmla="*/ 278295 w 278295"/>
                <a:gd name="connsiteY0" fmla="*/ 0 h 357809"/>
                <a:gd name="connsiteX1" fmla="*/ 0 w 278295"/>
                <a:gd name="connsiteY1" fmla="*/ 357809 h 357809"/>
                <a:gd name="connsiteX0" fmla="*/ 188843 w 188843"/>
                <a:gd name="connsiteY0" fmla="*/ 0 h 208722"/>
                <a:gd name="connsiteX1" fmla="*/ 0 w 188843"/>
                <a:gd name="connsiteY1" fmla="*/ 208722 h 208722"/>
                <a:gd name="connsiteX0" fmla="*/ 119269 w 119269"/>
                <a:gd name="connsiteY0" fmla="*/ 0 h 168965"/>
                <a:gd name="connsiteX1" fmla="*/ 0 w 119269"/>
                <a:gd name="connsiteY1" fmla="*/ 168965 h 16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69" h="168965">
                  <a:moveTo>
                    <a:pt x="119269" y="0"/>
                  </a:moveTo>
                  <a:cubicBezTo>
                    <a:pt x="79512" y="141632"/>
                    <a:pt x="107674" y="81169"/>
                    <a:pt x="0" y="168965"/>
                  </a:cubicBezTo>
                </a:path>
              </a:pathLst>
            </a:custGeom>
            <a:noFill/>
            <a:ln>
              <a:solidFill>
                <a:schemeClr val="bg1">
                  <a:alpha val="3000"/>
                </a:schemeClr>
              </a:solidFill>
            </a:ln>
            <a:effectLst>
              <a:glow rad="508000">
                <a:schemeClr val="bg1">
                  <a:alpha val="5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5710860" y="-1543049"/>
            <a:ext cx="1219908" cy="1219906"/>
            <a:chOff x="4315958" y="672579"/>
            <a:chExt cx="1470991" cy="1470991"/>
          </a:xfrm>
        </p:grpSpPr>
        <p:sp>
          <p:nvSpPr>
            <p:cNvPr id="252" name="椭圆 251"/>
            <p:cNvSpPr/>
            <p:nvPr/>
          </p:nvSpPr>
          <p:spPr>
            <a:xfrm>
              <a:off x="4315958" y="672579"/>
              <a:ext cx="1470991" cy="1470991"/>
            </a:xfrm>
            <a:prstGeom prst="ellipse">
              <a:avLst/>
            </a:pr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90000">
                  <a:schemeClr val="bg1">
                    <a:alpha val="6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任意多边形 252"/>
            <p:cNvSpPr/>
            <p:nvPr/>
          </p:nvSpPr>
          <p:spPr>
            <a:xfrm flipH="1" flipV="1">
              <a:off x="4778224" y="1168014"/>
              <a:ext cx="119269" cy="168965"/>
            </a:xfrm>
            <a:custGeom>
              <a:avLst/>
              <a:gdLst>
                <a:gd name="connsiteX0" fmla="*/ 536713 w 536713"/>
                <a:gd name="connsiteY0" fmla="*/ 0 h 506896"/>
                <a:gd name="connsiteX1" fmla="*/ 367748 w 536713"/>
                <a:gd name="connsiteY1" fmla="*/ 367748 h 506896"/>
                <a:gd name="connsiteX2" fmla="*/ 0 w 536713"/>
                <a:gd name="connsiteY2" fmla="*/ 506896 h 506896"/>
                <a:gd name="connsiteX0" fmla="*/ 616226 w 616226"/>
                <a:gd name="connsiteY0" fmla="*/ 0 h 526775"/>
                <a:gd name="connsiteX1" fmla="*/ 447261 w 616226"/>
                <a:gd name="connsiteY1" fmla="*/ 367748 h 526775"/>
                <a:gd name="connsiteX2" fmla="*/ 0 w 616226"/>
                <a:gd name="connsiteY2" fmla="*/ 526775 h 526775"/>
                <a:gd name="connsiteX0" fmla="*/ 616226 w 616226"/>
                <a:gd name="connsiteY0" fmla="*/ 0 h 526775"/>
                <a:gd name="connsiteX1" fmla="*/ 367748 w 616226"/>
                <a:gd name="connsiteY1" fmla="*/ 357809 h 526775"/>
                <a:gd name="connsiteX2" fmla="*/ 0 w 616226"/>
                <a:gd name="connsiteY2" fmla="*/ 526775 h 526775"/>
                <a:gd name="connsiteX0" fmla="*/ 646043 w 646043"/>
                <a:gd name="connsiteY0" fmla="*/ 0 h 526775"/>
                <a:gd name="connsiteX1" fmla="*/ 367748 w 646043"/>
                <a:gd name="connsiteY1" fmla="*/ 357809 h 526775"/>
                <a:gd name="connsiteX2" fmla="*/ 0 w 646043"/>
                <a:gd name="connsiteY2" fmla="*/ 526775 h 526775"/>
                <a:gd name="connsiteX0" fmla="*/ 278295 w 278295"/>
                <a:gd name="connsiteY0" fmla="*/ 0 h 357809"/>
                <a:gd name="connsiteX1" fmla="*/ 0 w 278295"/>
                <a:gd name="connsiteY1" fmla="*/ 357809 h 357809"/>
                <a:gd name="connsiteX0" fmla="*/ 188843 w 188843"/>
                <a:gd name="connsiteY0" fmla="*/ 0 h 208722"/>
                <a:gd name="connsiteX1" fmla="*/ 0 w 188843"/>
                <a:gd name="connsiteY1" fmla="*/ 208722 h 208722"/>
                <a:gd name="connsiteX0" fmla="*/ 119269 w 119269"/>
                <a:gd name="connsiteY0" fmla="*/ 0 h 168965"/>
                <a:gd name="connsiteX1" fmla="*/ 0 w 119269"/>
                <a:gd name="connsiteY1" fmla="*/ 168965 h 16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69" h="168965">
                  <a:moveTo>
                    <a:pt x="119269" y="0"/>
                  </a:moveTo>
                  <a:cubicBezTo>
                    <a:pt x="79512" y="141632"/>
                    <a:pt x="107674" y="81169"/>
                    <a:pt x="0" y="168965"/>
                  </a:cubicBezTo>
                </a:path>
              </a:pathLst>
            </a:custGeom>
            <a:noFill/>
            <a:ln>
              <a:solidFill>
                <a:schemeClr val="bg1">
                  <a:alpha val="3000"/>
                </a:schemeClr>
              </a:solidFill>
            </a:ln>
            <a:effectLst>
              <a:glow rad="508000">
                <a:schemeClr val="bg1">
                  <a:alpha val="5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1922701" y="-596602"/>
            <a:ext cx="472864" cy="472864"/>
            <a:chOff x="7671443" y="2644139"/>
            <a:chExt cx="563736" cy="563736"/>
          </a:xfrm>
        </p:grpSpPr>
        <p:sp>
          <p:nvSpPr>
            <p:cNvPr id="250" name="椭圆 249"/>
            <p:cNvSpPr/>
            <p:nvPr/>
          </p:nvSpPr>
          <p:spPr>
            <a:xfrm>
              <a:off x="7671443" y="2644139"/>
              <a:ext cx="563736" cy="563736"/>
            </a:xfrm>
            <a:prstGeom prst="ellipse">
              <a:avLst/>
            </a:pr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90000">
                  <a:schemeClr val="bg1">
                    <a:alpha val="6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 250"/>
            <p:cNvSpPr/>
            <p:nvPr/>
          </p:nvSpPr>
          <p:spPr>
            <a:xfrm flipH="1" flipV="1">
              <a:off x="7863840" y="2803528"/>
              <a:ext cx="45708" cy="64753"/>
            </a:xfrm>
            <a:custGeom>
              <a:avLst/>
              <a:gdLst>
                <a:gd name="connsiteX0" fmla="*/ 536713 w 536713"/>
                <a:gd name="connsiteY0" fmla="*/ 0 h 506896"/>
                <a:gd name="connsiteX1" fmla="*/ 367748 w 536713"/>
                <a:gd name="connsiteY1" fmla="*/ 367748 h 506896"/>
                <a:gd name="connsiteX2" fmla="*/ 0 w 536713"/>
                <a:gd name="connsiteY2" fmla="*/ 506896 h 506896"/>
                <a:gd name="connsiteX0" fmla="*/ 616226 w 616226"/>
                <a:gd name="connsiteY0" fmla="*/ 0 h 526775"/>
                <a:gd name="connsiteX1" fmla="*/ 447261 w 616226"/>
                <a:gd name="connsiteY1" fmla="*/ 367748 h 526775"/>
                <a:gd name="connsiteX2" fmla="*/ 0 w 616226"/>
                <a:gd name="connsiteY2" fmla="*/ 526775 h 526775"/>
                <a:gd name="connsiteX0" fmla="*/ 616226 w 616226"/>
                <a:gd name="connsiteY0" fmla="*/ 0 h 526775"/>
                <a:gd name="connsiteX1" fmla="*/ 367748 w 616226"/>
                <a:gd name="connsiteY1" fmla="*/ 357809 h 526775"/>
                <a:gd name="connsiteX2" fmla="*/ 0 w 616226"/>
                <a:gd name="connsiteY2" fmla="*/ 526775 h 526775"/>
                <a:gd name="connsiteX0" fmla="*/ 646043 w 646043"/>
                <a:gd name="connsiteY0" fmla="*/ 0 h 526775"/>
                <a:gd name="connsiteX1" fmla="*/ 367748 w 646043"/>
                <a:gd name="connsiteY1" fmla="*/ 357809 h 526775"/>
                <a:gd name="connsiteX2" fmla="*/ 0 w 646043"/>
                <a:gd name="connsiteY2" fmla="*/ 526775 h 526775"/>
                <a:gd name="connsiteX0" fmla="*/ 278295 w 278295"/>
                <a:gd name="connsiteY0" fmla="*/ 0 h 357809"/>
                <a:gd name="connsiteX1" fmla="*/ 0 w 278295"/>
                <a:gd name="connsiteY1" fmla="*/ 357809 h 357809"/>
                <a:gd name="connsiteX0" fmla="*/ 188843 w 188843"/>
                <a:gd name="connsiteY0" fmla="*/ 0 h 208722"/>
                <a:gd name="connsiteX1" fmla="*/ 0 w 188843"/>
                <a:gd name="connsiteY1" fmla="*/ 208722 h 208722"/>
                <a:gd name="connsiteX0" fmla="*/ 119269 w 119269"/>
                <a:gd name="connsiteY0" fmla="*/ 0 h 168965"/>
                <a:gd name="connsiteX1" fmla="*/ 0 w 119269"/>
                <a:gd name="connsiteY1" fmla="*/ 168965 h 16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69" h="168965">
                  <a:moveTo>
                    <a:pt x="119269" y="0"/>
                  </a:moveTo>
                  <a:cubicBezTo>
                    <a:pt x="79512" y="141632"/>
                    <a:pt x="107674" y="81169"/>
                    <a:pt x="0" y="168965"/>
                  </a:cubicBezTo>
                </a:path>
              </a:pathLst>
            </a:custGeom>
            <a:noFill/>
            <a:ln>
              <a:solidFill>
                <a:schemeClr val="bg1">
                  <a:alpha val="3000"/>
                </a:schemeClr>
              </a:solidFill>
            </a:ln>
            <a:effectLst>
              <a:glow rad="228600">
                <a:schemeClr val="bg1">
                  <a:alpha val="5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2733096" y="-1277257"/>
            <a:ext cx="971746" cy="971746"/>
            <a:chOff x="4348892" y="683557"/>
            <a:chExt cx="1470991" cy="1470991"/>
          </a:xfrm>
        </p:grpSpPr>
        <p:sp>
          <p:nvSpPr>
            <p:cNvPr id="248" name="椭圆 247"/>
            <p:cNvSpPr/>
            <p:nvPr/>
          </p:nvSpPr>
          <p:spPr>
            <a:xfrm>
              <a:off x="4348892" y="683557"/>
              <a:ext cx="1470991" cy="1470991"/>
            </a:xfrm>
            <a:prstGeom prst="ellipse">
              <a:avLst/>
            </a:pr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90000">
                  <a:schemeClr val="bg1">
                    <a:alpha val="6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 248"/>
            <p:cNvSpPr/>
            <p:nvPr/>
          </p:nvSpPr>
          <p:spPr>
            <a:xfrm flipH="1" flipV="1">
              <a:off x="4789201" y="1157038"/>
              <a:ext cx="119269" cy="168965"/>
            </a:xfrm>
            <a:custGeom>
              <a:avLst/>
              <a:gdLst>
                <a:gd name="connsiteX0" fmla="*/ 536713 w 536713"/>
                <a:gd name="connsiteY0" fmla="*/ 0 h 506896"/>
                <a:gd name="connsiteX1" fmla="*/ 367748 w 536713"/>
                <a:gd name="connsiteY1" fmla="*/ 367748 h 506896"/>
                <a:gd name="connsiteX2" fmla="*/ 0 w 536713"/>
                <a:gd name="connsiteY2" fmla="*/ 506896 h 506896"/>
                <a:gd name="connsiteX0" fmla="*/ 616226 w 616226"/>
                <a:gd name="connsiteY0" fmla="*/ 0 h 526775"/>
                <a:gd name="connsiteX1" fmla="*/ 447261 w 616226"/>
                <a:gd name="connsiteY1" fmla="*/ 367748 h 526775"/>
                <a:gd name="connsiteX2" fmla="*/ 0 w 616226"/>
                <a:gd name="connsiteY2" fmla="*/ 526775 h 526775"/>
                <a:gd name="connsiteX0" fmla="*/ 616226 w 616226"/>
                <a:gd name="connsiteY0" fmla="*/ 0 h 526775"/>
                <a:gd name="connsiteX1" fmla="*/ 367748 w 616226"/>
                <a:gd name="connsiteY1" fmla="*/ 357809 h 526775"/>
                <a:gd name="connsiteX2" fmla="*/ 0 w 616226"/>
                <a:gd name="connsiteY2" fmla="*/ 526775 h 526775"/>
                <a:gd name="connsiteX0" fmla="*/ 646043 w 646043"/>
                <a:gd name="connsiteY0" fmla="*/ 0 h 526775"/>
                <a:gd name="connsiteX1" fmla="*/ 367748 w 646043"/>
                <a:gd name="connsiteY1" fmla="*/ 357809 h 526775"/>
                <a:gd name="connsiteX2" fmla="*/ 0 w 646043"/>
                <a:gd name="connsiteY2" fmla="*/ 526775 h 526775"/>
                <a:gd name="connsiteX0" fmla="*/ 278295 w 278295"/>
                <a:gd name="connsiteY0" fmla="*/ 0 h 357809"/>
                <a:gd name="connsiteX1" fmla="*/ 0 w 278295"/>
                <a:gd name="connsiteY1" fmla="*/ 357809 h 357809"/>
                <a:gd name="connsiteX0" fmla="*/ 188843 w 188843"/>
                <a:gd name="connsiteY0" fmla="*/ 0 h 208722"/>
                <a:gd name="connsiteX1" fmla="*/ 0 w 188843"/>
                <a:gd name="connsiteY1" fmla="*/ 208722 h 208722"/>
                <a:gd name="connsiteX0" fmla="*/ 119269 w 119269"/>
                <a:gd name="connsiteY0" fmla="*/ 0 h 168965"/>
                <a:gd name="connsiteX1" fmla="*/ 0 w 119269"/>
                <a:gd name="connsiteY1" fmla="*/ 168965 h 16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69" h="168965">
                  <a:moveTo>
                    <a:pt x="119269" y="0"/>
                  </a:moveTo>
                  <a:cubicBezTo>
                    <a:pt x="79512" y="141632"/>
                    <a:pt x="107674" y="81169"/>
                    <a:pt x="0" y="168965"/>
                  </a:cubicBezTo>
                </a:path>
              </a:pathLst>
            </a:custGeom>
            <a:noFill/>
            <a:ln>
              <a:solidFill>
                <a:schemeClr val="bg1">
                  <a:alpha val="3000"/>
                </a:schemeClr>
              </a:solidFill>
            </a:ln>
            <a:effectLst>
              <a:glow rad="762000">
                <a:schemeClr val="bg1">
                  <a:alpha val="5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8095980" y="-1276667"/>
            <a:ext cx="1036544" cy="1036542"/>
            <a:chOff x="4315958" y="672579"/>
            <a:chExt cx="1470991" cy="1470991"/>
          </a:xfrm>
        </p:grpSpPr>
        <p:sp>
          <p:nvSpPr>
            <p:cNvPr id="246" name="椭圆 245"/>
            <p:cNvSpPr/>
            <p:nvPr/>
          </p:nvSpPr>
          <p:spPr>
            <a:xfrm>
              <a:off x="4315958" y="672579"/>
              <a:ext cx="1470991" cy="1470991"/>
            </a:xfrm>
            <a:prstGeom prst="ellipse">
              <a:avLst/>
            </a:pr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90000">
                  <a:schemeClr val="bg1">
                    <a:alpha val="6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任意多边形 246"/>
            <p:cNvSpPr/>
            <p:nvPr/>
          </p:nvSpPr>
          <p:spPr>
            <a:xfrm flipH="1" flipV="1">
              <a:off x="4778224" y="1168014"/>
              <a:ext cx="119269" cy="168965"/>
            </a:xfrm>
            <a:custGeom>
              <a:avLst/>
              <a:gdLst>
                <a:gd name="connsiteX0" fmla="*/ 536713 w 536713"/>
                <a:gd name="connsiteY0" fmla="*/ 0 h 506896"/>
                <a:gd name="connsiteX1" fmla="*/ 367748 w 536713"/>
                <a:gd name="connsiteY1" fmla="*/ 367748 h 506896"/>
                <a:gd name="connsiteX2" fmla="*/ 0 w 536713"/>
                <a:gd name="connsiteY2" fmla="*/ 506896 h 506896"/>
                <a:gd name="connsiteX0" fmla="*/ 616226 w 616226"/>
                <a:gd name="connsiteY0" fmla="*/ 0 h 526775"/>
                <a:gd name="connsiteX1" fmla="*/ 447261 w 616226"/>
                <a:gd name="connsiteY1" fmla="*/ 367748 h 526775"/>
                <a:gd name="connsiteX2" fmla="*/ 0 w 616226"/>
                <a:gd name="connsiteY2" fmla="*/ 526775 h 526775"/>
                <a:gd name="connsiteX0" fmla="*/ 616226 w 616226"/>
                <a:gd name="connsiteY0" fmla="*/ 0 h 526775"/>
                <a:gd name="connsiteX1" fmla="*/ 367748 w 616226"/>
                <a:gd name="connsiteY1" fmla="*/ 357809 h 526775"/>
                <a:gd name="connsiteX2" fmla="*/ 0 w 616226"/>
                <a:gd name="connsiteY2" fmla="*/ 526775 h 526775"/>
                <a:gd name="connsiteX0" fmla="*/ 646043 w 646043"/>
                <a:gd name="connsiteY0" fmla="*/ 0 h 526775"/>
                <a:gd name="connsiteX1" fmla="*/ 367748 w 646043"/>
                <a:gd name="connsiteY1" fmla="*/ 357809 h 526775"/>
                <a:gd name="connsiteX2" fmla="*/ 0 w 646043"/>
                <a:gd name="connsiteY2" fmla="*/ 526775 h 526775"/>
                <a:gd name="connsiteX0" fmla="*/ 278295 w 278295"/>
                <a:gd name="connsiteY0" fmla="*/ 0 h 357809"/>
                <a:gd name="connsiteX1" fmla="*/ 0 w 278295"/>
                <a:gd name="connsiteY1" fmla="*/ 357809 h 357809"/>
                <a:gd name="connsiteX0" fmla="*/ 188843 w 188843"/>
                <a:gd name="connsiteY0" fmla="*/ 0 h 208722"/>
                <a:gd name="connsiteX1" fmla="*/ 0 w 188843"/>
                <a:gd name="connsiteY1" fmla="*/ 208722 h 208722"/>
                <a:gd name="connsiteX0" fmla="*/ 119269 w 119269"/>
                <a:gd name="connsiteY0" fmla="*/ 0 h 168965"/>
                <a:gd name="connsiteX1" fmla="*/ 0 w 119269"/>
                <a:gd name="connsiteY1" fmla="*/ 168965 h 16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69" h="168965">
                  <a:moveTo>
                    <a:pt x="119269" y="0"/>
                  </a:moveTo>
                  <a:cubicBezTo>
                    <a:pt x="79512" y="141632"/>
                    <a:pt x="107674" y="81169"/>
                    <a:pt x="0" y="168965"/>
                  </a:cubicBezTo>
                </a:path>
              </a:pathLst>
            </a:custGeom>
            <a:noFill/>
            <a:ln>
              <a:solidFill>
                <a:schemeClr val="bg1">
                  <a:alpha val="3000"/>
                </a:schemeClr>
              </a:solidFill>
            </a:ln>
            <a:effectLst>
              <a:glow rad="508000">
                <a:schemeClr val="bg1">
                  <a:alpha val="5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1" name="组合 210"/>
          <p:cNvGrpSpPr/>
          <p:nvPr/>
        </p:nvGrpSpPr>
        <p:grpSpPr>
          <a:xfrm>
            <a:off x="6980571" y="-1750121"/>
            <a:ext cx="472864" cy="472864"/>
            <a:chOff x="7671443" y="2644139"/>
            <a:chExt cx="563736" cy="563736"/>
          </a:xfrm>
        </p:grpSpPr>
        <p:sp>
          <p:nvSpPr>
            <p:cNvPr id="244" name="椭圆 243"/>
            <p:cNvSpPr/>
            <p:nvPr/>
          </p:nvSpPr>
          <p:spPr>
            <a:xfrm>
              <a:off x="7671443" y="2644139"/>
              <a:ext cx="563736" cy="563736"/>
            </a:xfrm>
            <a:prstGeom prst="ellipse">
              <a:avLst/>
            </a:pr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90000">
                  <a:schemeClr val="bg1">
                    <a:alpha val="6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任意多边形 244"/>
            <p:cNvSpPr/>
            <p:nvPr/>
          </p:nvSpPr>
          <p:spPr>
            <a:xfrm flipH="1" flipV="1">
              <a:off x="7863840" y="2803528"/>
              <a:ext cx="45708" cy="64753"/>
            </a:xfrm>
            <a:custGeom>
              <a:avLst/>
              <a:gdLst>
                <a:gd name="connsiteX0" fmla="*/ 536713 w 536713"/>
                <a:gd name="connsiteY0" fmla="*/ 0 h 506896"/>
                <a:gd name="connsiteX1" fmla="*/ 367748 w 536713"/>
                <a:gd name="connsiteY1" fmla="*/ 367748 h 506896"/>
                <a:gd name="connsiteX2" fmla="*/ 0 w 536713"/>
                <a:gd name="connsiteY2" fmla="*/ 506896 h 506896"/>
                <a:gd name="connsiteX0" fmla="*/ 616226 w 616226"/>
                <a:gd name="connsiteY0" fmla="*/ 0 h 526775"/>
                <a:gd name="connsiteX1" fmla="*/ 447261 w 616226"/>
                <a:gd name="connsiteY1" fmla="*/ 367748 h 526775"/>
                <a:gd name="connsiteX2" fmla="*/ 0 w 616226"/>
                <a:gd name="connsiteY2" fmla="*/ 526775 h 526775"/>
                <a:gd name="connsiteX0" fmla="*/ 616226 w 616226"/>
                <a:gd name="connsiteY0" fmla="*/ 0 h 526775"/>
                <a:gd name="connsiteX1" fmla="*/ 367748 w 616226"/>
                <a:gd name="connsiteY1" fmla="*/ 357809 h 526775"/>
                <a:gd name="connsiteX2" fmla="*/ 0 w 616226"/>
                <a:gd name="connsiteY2" fmla="*/ 526775 h 526775"/>
                <a:gd name="connsiteX0" fmla="*/ 646043 w 646043"/>
                <a:gd name="connsiteY0" fmla="*/ 0 h 526775"/>
                <a:gd name="connsiteX1" fmla="*/ 367748 w 646043"/>
                <a:gd name="connsiteY1" fmla="*/ 357809 h 526775"/>
                <a:gd name="connsiteX2" fmla="*/ 0 w 646043"/>
                <a:gd name="connsiteY2" fmla="*/ 526775 h 526775"/>
                <a:gd name="connsiteX0" fmla="*/ 278295 w 278295"/>
                <a:gd name="connsiteY0" fmla="*/ 0 h 357809"/>
                <a:gd name="connsiteX1" fmla="*/ 0 w 278295"/>
                <a:gd name="connsiteY1" fmla="*/ 357809 h 357809"/>
                <a:gd name="connsiteX0" fmla="*/ 188843 w 188843"/>
                <a:gd name="connsiteY0" fmla="*/ 0 h 208722"/>
                <a:gd name="connsiteX1" fmla="*/ 0 w 188843"/>
                <a:gd name="connsiteY1" fmla="*/ 208722 h 208722"/>
                <a:gd name="connsiteX0" fmla="*/ 119269 w 119269"/>
                <a:gd name="connsiteY0" fmla="*/ 0 h 168965"/>
                <a:gd name="connsiteX1" fmla="*/ 0 w 119269"/>
                <a:gd name="connsiteY1" fmla="*/ 168965 h 16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69" h="168965">
                  <a:moveTo>
                    <a:pt x="119269" y="0"/>
                  </a:moveTo>
                  <a:cubicBezTo>
                    <a:pt x="79512" y="141632"/>
                    <a:pt x="107674" y="81169"/>
                    <a:pt x="0" y="168965"/>
                  </a:cubicBezTo>
                </a:path>
              </a:pathLst>
            </a:custGeom>
            <a:noFill/>
            <a:ln>
              <a:solidFill>
                <a:schemeClr val="bg1">
                  <a:alpha val="3000"/>
                </a:schemeClr>
              </a:solidFill>
            </a:ln>
            <a:effectLst>
              <a:glow rad="228600">
                <a:schemeClr val="bg1">
                  <a:alpha val="5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8" name="椭圆 217"/>
          <p:cNvSpPr/>
          <p:nvPr/>
        </p:nvSpPr>
        <p:spPr>
          <a:xfrm>
            <a:off x="7251587" y="-1080045"/>
            <a:ext cx="651831" cy="651831"/>
          </a:xfrm>
          <a:prstGeom prst="ellipse">
            <a:avLst/>
          </a:prstGeom>
          <a:gradFill flip="none" rotWithShape="1">
            <a:gsLst>
              <a:gs pos="51000">
                <a:schemeClr val="bg1">
                  <a:alpha val="0"/>
                </a:schemeClr>
              </a:gs>
              <a:gs pos="90000">
                <a:schemeClr val="bg1">
                  <a:alpha val="6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3" name="组合 232"/>
          <p:cNvGrpSpPr/>
          <p:nvPr/>
        </p:nvGrpSpPr>
        <p:grpSpPr>
          <a:xfrm flipH="1">
            <a:off x="5629275" y="-2648870"/>
            <a:ext cx="531306" cy="531306"/>
            <a:chOff x="4222848" y="616713"/>
            <a:chExt cx="1470991" cy="1470991"/>
          </a:xfrm>
        </p:grpSpPr>
        <p:sp>
          <p:nvSpPr>
            <p:cNvPr id="242" name="椭圆 241"/>
            <p:cNvSpPr/>
            <p:nvPr/>
          </p:nvSpPr>
          <p:spPr>
            <a:xfrm>
              <a:off x="4222848" y="616713"/>
              <a:ext cx="1470991" cy="1470991"/>
            </a:xfrm>
            <a:prstGeom prst="ellipse">
              <a:avLst/>
            </a:pr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90000">
                  <a:schemeClr val="bg1">
                    <a:alpha val="6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 flipH="1" flipV="1">
              <a:off x="4778223" y="1168015"/>
              <a:ext cx="119269" cy="168964"/>
            </a:xfrm>
            <a:custGeom>
              <a:avLst/>
              <a:gdLst>
                <a:gd name="connsiteX0" fmla="*/ 536713 w 536713"/>
                <a:gd name="connsiteY0" fmla="*/ 0 h 506896"/>
                <a:gd name="connsiteX1" fmla="*/ 367748 w 536713"/>
                <a:gd name="connsiteY1" fmla="*/ 367748 h 506896"/>
                <a:gd name="connsiteX2" fmla="*/ 0 w 536713"/>
                <a:gd name="connsiteY2" fmla="*/ 506896 h 506896"/>
                <a:gd name="connsiteX0" fmla="*/ 616226 w 616226"/>
                <a:gd name="connsiteY0" fmla="*/ 0 h 526775"/>
                <a:gd name="connsiteX1" fmla="*/ 447261 w 616226"/>
                <a:gd name="connsiteY1" fmla="*/ 367748 h 526775"/>
                <a:gd name="connsiteX2" fmla="*/ 0 w 616226"/>
                <a:gd name="connsiteY2" fmla="*/ 526775 h 526775"/>
                <a:gd name="connsiteX0" fmla="*/ 616226 w 616226"/>
                <a:gd name="connsiteY0" fmla="*/ 0 h 526775"/>
                <a:gd name="connsiteX1" fmla="*/ 367748 w 616226"/>
                <a:gd name="connsiteY1" fmla="*/ 357809 h 526775"/>
                <a:gd name="connsiteX2" fmla="*/ 0 w 616226"/>
                <a:gd name="connsiteY2" fmla="*/ 526775 h 526775"/>
                <a:gd name="connsiteX0" fmla="*/ 646043 w 646043"/>
                <a:gd name="connsiteY0" fmla="*/ 0 h 526775"/>
                <a:gd name="connsiteX1" fmla="*/ 367748 w 646043"/>
                <a:gd name="connsiteY1" fmla="*/ 357809 h 526775"/>
                <a:gd name="connsiteX2" fmla="*/ 0 w 646043"/>
                <a:gd name="connsiteY2" fmla="*/ 526775 h 526775"/>
                <a:gd name="connsiteX0" fmla="*/ 278295 w 278295"/>
                <a:gd name="connsiteY0" fmla="*/ 0 h 357809"/>
                <a:gd name="connsiteX1" fmla="*/ 0 w 278295"/>
                <a:gd name="connsiteY1" fmla="*/ 357809 h 357809"/>
                <a:gd name="connsiteX0" fmla="*/ 188843 w 188843"/>
                <a:gd name="connsiteY0" fmla="*/ 0 h 208722"/>
                <a:gd name="connsiteX1" fmla="*/ 0 w 188843"/>
                <a:gd name="connsiteY1" fmla="*/ 208722 h 208722"/>
                <a:gd name="connsiteX0" fmla="*/ 119269 w 119269"/>
                <a:gd name="connsiteY0" fmla="*/ 0 h 168965"/>
                <a:gd name="connsiteX1" fmla="*/ 0 w 119269"/>
                <a:gd name="connsiteY1" fmla="*/ 168965 h 16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69" h="168965">
                  <a:moveTo>
                    <a:pt x="119269" y="0"/>
                  </a:moveTo>
                  <a:cubicBezTo>
                    <a:pt x="79512" y="141632"/>
                    <a:pt x="107674" y="81169"/>
                    <a:pt x="0" y="168965"/>
                  </a:cubicBezTo>
                </a:path>
              </a:pathLst>
            </a:custGeom>
            <a:noFill/>
            <a:ln>
              <a:solidFill>
                <a:schemeClr val="bg1">
                  <a:alpha val="3000"/>
                </a:schemeClr>
              </a:solidFill>
            </a:ln>
            <a:effectLst>
              <a:glow rad="508000">
                <a:schemeClr val="bg1">
                  <a:alpha val="5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4521524" y="-716056"/>
            <a:ext cx="484976" cy="484976"/>
            <a:chOff x="4222848" y="616713"/>
            <a:chExt cx="1470991" cy="1470991"/>
          </a:xfrm>
        </p:grpSpPr>
        <p:sp>
          <p:nvSpPr>
            <p:cNvPr id="240" name="椭圆 239"/>
            <p:cNvSpPr/>
            <p:nvPr/>
          </p:nvSpPr>
          <p:spPr>
            <a:xfrm>
              <a:off x="4222848" y="616713"/>
              <a:ext cx="1470991" cy="1470991"/>
            </a:xfrm>
            <a:prstGeom prst="ellipse">
              <a:avLst/>
            </a:pr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90000">
                  <a:schemeClr val="bg1">
                    <a:alpha val="6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任意多边形 240"/>
            <p:cNvSpPr/>
            <p:nvPr/>
          </p:nvSpPr>
          <p:spPr>
            <a:xfrm flipH="1" flipV="1">
              <a:off x="4778224" y="1168014"/>
              <a:ext cx="119269" cy="168965"/>
            </a:xfrm>
            <a:custGeom>
              <a:avLst/>
              <a:gdLst>
                <a:gd name="connsiteX0" fmla="*/ 536713 w 536713"/>
                <a:gd name="connsiteY0" fmla="*/ 0 h 506896"/>
                <a:gd name="connsiteX1" fmla="*/ 367748 w 536713"/>
                <a:gd name="connsiteY1" fmla="*/ 367748 h 506896"/>
                <a:gd name="connsiteX2" fmla="*/ 0 w 536713"/>
                <a:gd name="connsiteY2" fmla="*/ 506896 h 506896"/>
                <a:gd name="connsiteX0" fmla="*/ 616226 w 616226"/>
                <a:gd name="connsiteY0" fmla="*/ 0 h 526775"/>
                <a:gd name="connsiteX1" fmla="*/ 447261 w 616226"/>
                <a:gd name="connsiteY1" fmla="*/ 367748 h 526775"/>
                <a:gd name="connsiteX2" fmla="*/ 0 w 616226"/>
                <a:gd name="connsiteY2" fmla="*/ 526775 h 526775"/>
                <a:gd name="connsiteX0" fmla="*/ 616226 w 616226"/>
                <a:gd name="connsiteY0" fmla="*/ 0 h 526775"/>
                <a:gd name="connsiteX1" fmla="*/ 367748 w 616226"/>
                <a:gd name="connsiteY1" fmla="*/ 357809 h 526775"/>
                <a:gd name="connsiteX2" fmla="*/ 0 w 616226"/>
                <a:gd name="connsiteY2" fmla="*/ 526775 h 526775"/>
                <a:gd name="connsiteX0" fmla="*/ 646043 w 646043"/>
                <a:gd name="connsiteY0" fmla="*/ 0 h 526775"/>
                <a:gd name="connsiteX1" fmla="*/ 367748 w 646043"/>
                <a:gd name="connsiteY1" fmla="*/ 357809 h 526775"/>
                <a:gd name="connsiteX2" fmla="*/ 0 w 646043"/>
                <a:gd name="connsiteY2" fmla="*/ 526775 h 526775"/>
                <a:gd name="connsiteX0" fmla="*/ 278295 w 278295"/>
                <a:gd name="connsiteY0" fmla="*/ 0 h 357809"/>
                <a:gd name="connsiteX1" fmla="*/ 0 w 278295"/>
                <a:gd name="connsiteY1" fmla="*/ 357809 h 357809"/>
                <a:gd name="connsiteX0" fmla="*/ 188843 w 188843"/>
                <a:gd name="connsiteY0" fmla="*/ 0 h 208722"/>
                <a:gd name="connsiteX1" fmla="*/ 0 w 188843"/>
                <a:gd name="connsiteY1" fmla="*/ 208722 h 208722"/>
                <a:gd name="connsiteX0" fmla="*/ 119269 w 119269"/>
                <a:gd name="connsiteY0" fmla="*/ 0 h 168965"/>
                <a:gd name="connsiteX1" fmla="*/ 0 w 119269"/>
                <a:gd name="connsiteY1" fmla="*/ 168965 h 16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69" h="168965">
                  <a:moveTo>
                    <a:pt x="119269" y="0"/>
                  </a:moveTo>
                  <a:cubicBezTo>
                    <a:pt x="79512" y="141632"/>
                    <a:pt x="107674" y="81169"/>
                    <a:pt x="0" y="168965"/>
                  </a:cubicBezTo>
                </a:path>
              </a:pathLst>
            </a:custGeom>
            <a:noFill/>
            <a:ln>
              <a:solidFill>
                <a:schemeClr val="bg1">
                  <a:alpha val="3000"/>
                </a:schemeClr>
              </a:solidFill>
            </a:ln>
            <a:effectLst>
              <a:glow rad="508000">
                <a:schemeClr val="bg1">
                  <a:alpha val="5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9" name="椭圆 238"/>
          <p:cNvSpPr/>
          <p:nvPr/>
        </p:nvSpPr>
        <p:spPr>
          <a:xfrm>
            <a:off x="4315826" y="-1687135"/>
            <a:ext cx="856250" cy="856248"/>
          </a:xfrm>
          <a:prstGeom prst="ellipse">
            <a:avLst/>
          </a:prstGeom>
          <a:gradFill flip="none" rotWithShape="1">
            <a:gsLst>
              <a:gs pos="51000">
                <a:schemeClr val="bg1">
                  <a:alpha val="0"/>
                </a:schemeClr>
              </a:gs>
              <a:gs pos="90000">
                <a:schemeClr val="bg1">
                  <a:alpha val="6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6" name="组合 255"/>
          <p:cNvGrpSpPr/>
          <p:nvPr/>
        </p:nvGrpSpPr>
        <p:grpSpPr>
          <a:xfrm>
            <a:off x="261994" y="-1840441"/>
            <a:ext cx="651831" cy="651831"/>
            <a:chOff x="4222848" y="616713"/>
            <a:chExt cx="1470991" cy="1470991"/>
          </a:xfrm>
        </p:grpSpPr>
        <p:sp>
          <p:nvSpPr>
            <p:cNvPr id="257" name="椭圆 256"/>
            <p:cNvSpPr/>
            <p:nvPr/>
          </p:nvSpPr>
          <p:spPr>
            <a:xfrm>
              <a:off x="4222848" y="616713"/>
              <a:ext cx="1470991" cy="1470991"/>
            </a:xfrm>
            <a:prstGeom prst="ellipse">
              <a:avLst/>
            </a:pr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90000">
                  <a:schemeClr val="bg1">
                    <a:alpha val="6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 257"/>
            <p:cNvSpPr/>
            <p:nvPr/>
          </p:nvSpPr>
          <p:spPr>
            <a:xfrm flipH="1" flipV="1">
              <a:off x="4778224" y="1168014"/>
              <a:ext cx="119269" cy="168965"/>
            </a:xfrm>
            <a:custGeom>
              <a:avLst/>
              <a:gdLst>
                <a:gd name="connsiteX0" fmla="*/ 536713 w 536713"/>
                <a:gd name="connsiteY0" fmla="*/ 0 h 506896"/>
                <a:gd name="connsiteX1" fmla="*/ 367748 w 536713"/>
                <a:gd name="connsiteY1" fmla="*/ 367748 h 506896"/>
                <a:gd name="connsiteX2" fmla="*/ 0 w 536713"/>
                <a:gd name="connsiteY2" fmla="*/ 506896 h 506896"/>
                <a:gd name="connsiteX0" fmla="*/ 616226 w 616226"/>
                <a:gd name="connsiteY0" fmla="*/ 0 h 526775"/>
                <a:gd name="connsiteX1" fmla="*/ 447261 w 616226"/>
                <a:gd name="connsiteY1" fmla="*/ 367748 h 526775"/>
                <a:gd name="connsiteX2" fmla="*/ 0 w 616226"/>
                <a:gd name="connsiteY2" fmla="*/ 526775 h 526775"/>
                <a:gd name="connsiteX0" fmla="*/ 616226 w 616226"/>
                <a:gd name="connsiteY0" fmla="*/ 0 h 526775"/>
                <a:gd name="connsiteX1" fmla="*/ 367748 w 616226"/>
                <a:gd name="connsiteY1" fmla="*/ 357809 h 526775"/>
                <a:gd name="connsiteX2" fmla="*/ 0 w 616226"/>
                <a:gd name="connsiteY2" fmla="*/ 526775 h 526775"/>
                <a:gd name="connsiteX0" fmla="*/ 646043 w 646043"/>
                <a:gd name="connsiteY0" fmla="*/ 0 h 526775"/>
                <a:gd name="connsiteX1" fmla="*/ 367748 w 646043"/>
                <a:gd name="connsiteY1" fmla="*/ 357809 h 526775"/>
                <a:gd name="connsiteX2" fmla="*/ 0 w 646043"/>
                <a:gd name="connsiteY2" fmla="*/ 526775 h 526775"/>
                <a:gd name="connsiteX0" fmla="*/ 278295 w 278295"/>
                <a:gd name="connsiteY0" fmla="*/ 0 h 357809"/>
                <a:gd name="connsiteX1" fmla="*/ 0 w 278295"/>
                <a:gd name="connsiteY1" fmla="*/ 357809 h 357809"/>
                <a:gd name="connsiteX0" fmla="*/ 188843 w 188843"/>
                <a:gd name="connsiteY0" fmla="*/ 0 h 208722"/>
                <a:gd name="connsiteX1" fmla="*/ 0 w 188843"/>
                <a:gd name="connsiteY1" fmla="*/ 208722 h 208722"/>
                <a:gd name="connsiteX0" fmla="*/ 119269 w 119269"/>
                <a:gd name="connsiteY0" fmla="*/ 0 h 168965"/>
                <a:gd name="connsiteX1" fmla="*/ 0 w 119269"/>
                <a:gd name="connsiteY1" fmla="*/ 168965 h 16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69" h="168965">
                  <a:moveTo>
                    <a:pt x="119269" y="0"/>
                  </a:moveTo>
                  <a:cubicBezTo>
                    <a:pt x="79512" y="141632"/>
                    <a:pt x="107674" y="81169"/>
                    <a:pt x="0" y="168965"/>
                  </a:cubicBezTo>
                </a:path>
              </a:pathLst>
            </a:custGeom>
            <a:noFill/>
            <a:ln>
              <a:solidFill>
                <a:schemeClr val="bg1">
                  <a:alpha val="3000"/>
                </a:schemeClr>
              </a:solidFill>
            </a:ln>
            <a:effectLst>
              <a:glow rad="508000">
                <a:schemeClr val="bg1">
                  <a:alpha val="5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2" name="椭圆 261"/>
          <p:cNvSpPr/>
          <p:nvPr/>
        </p:nvSpPr>
        <p:spPr>
          <a:xfrm>
            <a:off x="3771011" y="-1344003"/>
            <a:ext cx="263960" cy="263958"/>
          </a:xfrm>
          <a:prstGeom prst="ellipse">
            <a:avLst/>
          </a:prstGeom>
          <a:gradFill flip="none" rotWithShape="1">
            <a:gsLst>
              <a:gs pos="51000">
                <a:schemeClr val="bg1">
                  <a:alpha val="0"/>
                </a:schemeClr>
              </a:gs>
              <a:gs pos="90000">
                <a:schemeClr val="bg1">
                  <a:alpha val="6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椭圆 262"/>
          <p:cNvSpPr/>
          <p:nvPr/>
        </p:nvSpPr>
        <p:spPr>
          <a:xfrm>
            <a:off x="467544" y="-651405"/>
            <a:ext cx="263960" cy="263958"/>
          </a:xfrm>
          <a:prstGeom prst="ellipse">
            <a:avLst/>
          </a:prstGeom>
          <a:gradFill flip="none" rotWithShape="1">
            <a:gsLst>
              <a:gs pos="51000">
                <a:schemeClr val="bg1">
                  <a:alpha val="0"/>
                </a:schemeClr>
              </a:gs>
              <a:gs pos="90000">
                <a:schemeClr val="bg1">
                  <a:alpha val="6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椭圆 263"/>
          <p:cNvSpPr/>
          <p:nvPr/>
        </p:nvSpPr>
        <p:spPr>
          <a:xfrm>
            <a:off x="1870261" y="-1878321"/>
            <a:ext cx="578110" cy="578106"/>
          </a:xfrm>
          <a:prstGeom prst="ellipse">
            <a:avLst/>
          </a:prstGeom>
          <a:gradFill flip="none" rotWithShape="1">
            <a:gsLst>
              <a:gs pos="51000">
                <a:schemeClr val="bg1">
                  <a:alpha val="0"/>
                </a:schemeClr>
              </a:gs>
              <a:gs pos="90000">
                <a:schemeClr val="bg1">
                  <a:alpha val="6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椭圆 264"/>
          <p:cNvSpPr/>
          <p:nvPr/>
        </p:nvSpPr>
        <p:spPr>
          <a:xfrm>
            <a:off x="4003240" y="-566244"/>
            <a:ext cx="263960" cy="263958"/>
          </a:xfrm>
          <a:prstGeom prst="ellipse">
            <a:avLst/>
          </a:prstGeom>
          <a:gradFill flip="none" rotWithShape="1">
            <a:gsLst>
              <a:gs pos="51000">
                <a:schemeClr val="bg1">
                  <a:alpha val="0"/>
                </a:schemeClr>
              </a:gs>
              <a:gs pos="90000">
                <a:schemeClr val="bg1">
                  <a:alpha val="6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/>
          <p:cNvSpPr/>
          <p:nvPr/>
        </p:nvSpPr>
        <p:spPr>
          <a:xfrm>
            <a:off x="5278627" y="-915363"/>
            <a:ext cx="263960" cy="263958"/>
          </a:xfrm>
          <a:prstGeom prst="ellipse">
            <a:avLst/>
          </a:prstGeom>
          <a:gradFill flip="none" rotWithShape="1">
            <a:gsLst>
              <a:gs pos="51000">
                <a:schemeClr val="bg1">
                  <a:alpha val="0"/>
                </a:schemeClr>
              </a:gs>
              <a:gs pos="90000">
                <a:schemeClr val="bg1">
                  <a:alpha val="6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07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08642E-6 L -1.41597 3.08642E-6 " pathEditMode="relative" rAng="0" ptsTypes="AA">
                                      <p:cBhvr>
                                        <p:cTn id="72" dur="425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799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08642E-6 L -1.41597 3.08642E-6 " pathEditMode="relative" rAng="0" ptsTypes="AA">
                                      <p:cBhvr>
                                        <p:cTn id="80" dur="4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799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4" presetClass="path" presetSubtype="0" accel="50000" decel="50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41597 1.11111E-6 L -1.41597 -0.29691 " pathEditMode="relative" rAng="0" ptsTypes="AA">
                                      <p:cBhvr>
                                        <p:cTn id="82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846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7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7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7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25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7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1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35802E-6 L 1.5809 -0.80741 " pathEditMode="relative" rAng="0" ptsTypes="AA">
                                      <p:cBhvr>
                                        <p:cTn id="100" dur="3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45" y="-4037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1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59259E-6 L 1.5809 -0.80741 " pathEditMode="relative" rAng="0" ptsTypes="AA">
                                      <p:cBhvr>
                                        <p:cTn id="104" dur="3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45" y="-4037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6" dur="1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2 0.00679 L 1.57969 -0.80061 " pathEditMode="relative" rAng="0" ptsTypes="AA">
                                      <p:cBhvr>
                                        <p:cTn id="108" dur="37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45" y="-4037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0" dur="1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2 0.00679 L 1.57969 -0.80061 " pathEditMode="relative" rAng="0" ptsTypes="AA">
                                      <p:cBhvr>
                                        <p:cTn id="112" dur="3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45" y="-4037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4" dur="1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2 0.00679 L 1.57969 -0.80061 " pathEditMode="relative" rAng="0" ptsTypes="AA">
                                      <p:cBhvr>
                                        <p:cTn id="116" dur="3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45" y="-4037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8" dur="1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2 0.00679 L 1.57969 -0.80061 " pathEditMode="relative" rAng="0" ptsTypes="AA">
                                      <p:cBhvr>
                                        <p:cTn id="120" dur="37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45" y="-4037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2" dur="1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2 0.00679 L 1.57969 -0.80061 " pathEditMode="relative" rAng="0" ptsTypes="AA">
                                      <p:cBhvr>
                                        <p:cTn id="124" dur="37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45" y="-4037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666E-6 L 1.66667E-6 0.35681 " pathEditMode="relative" rAng="0" ptsTypes="AA">
                                      <p:cBhvr>
                                        <p:cTn id="126" dur="1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825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7284E-6 L 1.11111E-6 0.37994 " pathEditMode="relative" rAng="0" ptsTypes="AA">
                                      <p:cBhvr>
                                        <p:cTn id="128" dur="1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81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4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136" dur="8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0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-0.00031 C 0.00365 -0.00679 0.01684 -0.02221 0.02222 -0.04133 C 0.0276 -0.06077 0.03003 -0.10025 0.03212 -0.11536 " pathEditMode="relative" rAng="0" ptsTypes="aaa">
                                      <p:cBhvr>
                                        <p:cTn id="147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" y="-5737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53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2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0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3.07835E-6 C 0.004 -0.00617 0.02657 -0.02899 0.02865 -0.05027 C 0.03039 -0.07372 0.03559 -0.12399 0.01059 -0.14003 " pathEditMode="relative" rAng="0" ptsTypes="faf">
                                      <p:cBhvr>
                                        <p:cTn id="15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1" y="-7002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3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2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0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11111E-6 -4.17643E-6 C 0.01076 -0.02406 0.03542 -0.03053 0.05017 -0.02652 C 0.06493 -0.02251 0.08038 0.01296 0.08854 0.02345 " pathEditMode="relative" rAng="0" ptsTypes="faf">
                                      <p:cBhvr>
                                        <p:cTn id="167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27" y="-37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53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0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1.52992E-6 C 0.00364 -0.00802 0.01875 -0.02683 0.02309 -0.04627 C 0.02743 -0.0657 0.02517 -0.10179 0.02586 -0.11628 " pathEditMode="relative" rAng="0" ptsTypes="aaa">
                                      <p:cBhvr>
                                        <p:cTn id="177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583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53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2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2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0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11111E-6 1.62862E-6 C 0.0033 -0.01327 0.02344 -0.03455 0.03785 -0.03609 C 0.05243 -0.03763 0.07656 -0.01542 0.08681 -0.01018 " pathEditMode="relative" rAng="0" ptsTypes="faf">
                                      <p:cBhvr>
                                        <p:cTn id="187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0" y="-1882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53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2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2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0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3.6644E-6 C 0.00868 -0.01542 0.03716 -0.00925 0.05157 0.00309 C 0.06407 0.00957 0.06754 0.02314 0.07483 0.03794 " pathEditMode="relative" rAng="0" ptsTypes="faf">
                                      <p:cBhvr>
                                        <p:cTn id="197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3" y="1110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53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0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1.11659E-6 C 0.00278 -0.00987 0.01371 -0.0364 0.01719 -0.05861 C 0.02083 -0.08112 0.02083 -0.11937 0.02187 -0.1351 " pathEditMode="relative" rAng="0" ptsTypes="aaa">
                                      <p:cBhvr>
                                        <p:cTn id="207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-6755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35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41597 -0.29661 L -1.75451 -0.29661 " pathEditMode="relative" rAng="0" ptsTypes="AA">
                                      <p:cBhvr>
                                        <p:cTn id="212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7" y="0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35" presetClass="path" presetSubtype="0" accel="50000" decel="5000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72222E-6 2.59259E-6 L -0.48003 2.59259E-6 " pathEditMode="relative" rAng="0" ptsTypes="AA">
                                      <p:cBhvr>
                                        <p:cTn id="214" dur="2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93" y="0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14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7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99" grpId="0" animBg="1"/>
      <p:bldP spid="199" grpId="1" animBg="1"/>
      <p:bldP spid="199" grpId="2" animBg="1"/>
      <p:bldP spid="200" grpId="0" animBg="1"/>
      <p:bldP spid="200" grpId="1" animBg="1"/>
      <p:bldP spid="200" grpId="2" animBg="1"/>
      <p:bldP spid="201" grpId="0" animBg="1"/>
      <p:bldP spid="201" grpId="1" animBg="1"/>
      <p:bldP spid="201" grpId="2" animBg="1"/>
      <p:bldP spid="202" grpId="0" animBg="1"/>
      <p:bldP spid="202" grpId="1" animBg="1"/>
      <p:bldP spid="202" grpId="2" animBg="1"/>
      <p:bldP spid="203" grpId="0" animBg="1"/>
      <p:bldP spid="203" grpId="1" animBg="1"/>
      <p:bldP spid="203" grpId="2" animBg="1"/>
      <p:bldP spid="204" grpId="0" animBg="1"/>
      <p:bldP spid="204" grpId="1" animBg="1"/>
      <p:bldP spid="204" grpId="2" animBg="1"/>
      <p:bldP spid="205" grpId="0" animBg="1"/>
      <p:bldP spid="205" grpId="1" animBg="1"/>
      <p:bldP spid="205" grpId="2" animBg="1"/>
      <p:bldP spid="198" grpId="0"/>
      <p:bldP spid="198" grpId="2"/>
      <p:bldP spid="218" grpId="0" animBg="1"/>
      <p:bldP spid="239" grpId="0" animBg="1"/>
      <p:bldP spid="262" grpId="0" animBg="1"/>
      <p:bldP spid="263" grpId="0" animBg="1"/>
      <p:bldP spid="264" grpId="0" animBg="1"/>
      <p:bldP spid="265" grpId="0" animBg="1"/>
      <p:bldP spid="26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2466" y="-45095"/>
            <a:ext cx="9312280" cy="5339162"/>
            <a:chOff x="-50411" y="-45095"/>
            <a:chExt cx="9312280" cy="5339162"/>
          </a:xfrm>
        </p:grpSpPr>
        <p:pic>
          <p:nvPicPr>
            <p:cNvPr id="62" name="Picture 2" descr="C:\Users\Administrator\Desktop\私厦图片\鼓浪屿的店\_MG_3328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814"/>
            <a:stretch/>
          </p:blipFill>
          <p:spPr bwMode="auto">
            <a:xfrm>
              <a:off x="-50411" y="150567"/>
              <a:ext cx="9158908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Picture 2" descr="C:\Users\Administrator\Desktop\私厦图片\鼓浪屿的店\_MG_3328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5923"/>
            <a:stretch/>
          </p:blipFill>
          <p:spPr bwMode="auto">
            <a:xfrm flipV="1">
              <a:off x="-48870" y="-45095"/>
              <a:ext cx="9310739" cy="2363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4" name="矩形 63"/>
          <p:cNvSpPr/>
          <p:nvPr/>
        </p:nvSpPr>
        <p:spPr>
          <a:xfrm>
            <a:off x="-324544" y="-452586"/>
            <a:ext cx="9865096" cy="574243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4000"/>
                </a:schemeClr>
              </a:solidFill>
            </a:endParaRPr>
          </a:p>
        </p:txBody>
      </p:sp>
      <p:sp>
        <p:nvSpPr>
          <p:cNvPr id="31" name="Oval 184"/>
          <p:cNvSpPr>
            <a:spLocks noChangeArrowheads="1"/>
          </p:cNvSpPr>
          <p:nvPr/>
        </p:nvSpPr>
        <p:spPr bwMode="auto">
          <a:xfrm>
            <a:off x="3491557" y="1131590"/>
            <a:ext cx="144463" cy="14441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Oval 185"/>
          <p:cNvSpPr>
            <a:spLocks noChangeArrowheads="1"/>
          </p:cNvSpPr>
          <p:nvPr/>
        </p:nvSpPr>
        <p:spPr bwMode="auto">
          <a:xfrm>
            <a:off x="3780481" y="1347423"/>
            <a:ext cx="71438" cy="7141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Oval 186"/>
          <p:cNvSpPr>
            <a:spLocks noChangeAspect="1" noChangeArrowheads="1"/>
          </p:cNvSpPr>
          <p:nvPr/>
        </p:nvSpPr>
        <p:spPr bwMode="auto">
          <a:xfrm>
            <a:off x="3636019" y="1276007"/>
            <a:ext cx="107950" cy="10791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Oval 187"/>
          <p:cNvSpPr>
            <a:spLocks noChangeArrowheads="1"/>
          </p:cNvSpPr>
          <p:nvPr/>
        </p:nvSpPr>
        <p:spPr bwMode="auto">
          <a:xfrm>
            <a:off x="3564582" y="1347424"/>
            <a:ext cx="73025" cy="7300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Oval 188"/>
          <p:cNvSpPr>
            <a:spLocks noChangeArrowheads="1"/>
          </p:cNvSpPr>
          <p:nvPr/>
        </p:nvSpPr>
        <p:spPr bwMode="auto">
          <a:xfrm>
            <a:off x="3707457" y="1203005"/>
            <a:ext cx="144463" cy="14441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Oval 189"/>
          <p:cNvSpPr>
            <a:spLocks noChangeAspect="1" noChangeArrowheads="1"/>
          </p:cNvSpPr>
          <p:nvPr/>
        </p:nvSpPr>
        <p:spPr bwMode="auto">
          <a:xfrm>
            <a:off x="3780481" y="1131590"/>
            <a:ext cx="71438" cy="7141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Oval 190"/>
          <p:cNvSpPr>
            <a:spLocks noChangeAspect="1" noChangeArrowheads="1"/>
          </p:cNvSpPr>
          <p:nvPr/>
        </p:nvSpPr>
        <p:spPr bwMode="auto">
          <a:xfrm>
            <a:off x="3845769" y="1586475"/>
            <a:ext cx="36513" cy="36501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Oval 41"/>
          <p:cNvSpPr>
            <a:spLocks noChangeArrowheads="1"/>
          </p:cNvSpPr>
          <p:nvPr/>
        </p:nvSpPr>
        <p:spPr bwMode="auto">
          <a:xfrm>
            <a:off x="1115616" y="1060028"/>
            <a:ext cx="144462" cy="1444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Oval 42"/>
          <p:cNvSpPr>
            <a:spLocks noChangeArrowheads="1"/>
          </p:cNvSpPr>
          <p:nvPr/>
        </p:nvSpPr>
        <p:spPr bwMode="auto">
          <a:xfrm>
            <a:off x="1188641" y="1420391"/>
            <a:ext cx="71437" cy="7143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Oval 43"/>
          <p:cNvSpPr>
            <a:spLocks noChangeAspect="1" noChangeArrowheads="1"/>
          </p:cNvSpPr>
          <p:nvPr/>
        </p:nvSpPr>
        <p:spPr bwMode="auto">
          <a:xfrm>
            <a:off x="1188641" y="1204491"/>
            <a:ext cx="107950" cy="1079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Oval 44"/>
          <p:cNvSpPr>
            <a:spLocks noChangeArrowheads="1"/>
          </p:cNvSpPr>
          <p:nvPr/>
        </p:nvSpPr>
        <p:spPr bwMode="auto">
          <a:xfrm>
            <a:off x="1188641" y="1347366"/>
            <a:ext cx="73025" cy="7302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Oval 45"/>
          <p:cNvSpPr>
            <a:spLocks noChangeArrowheads="1"/>
          </p:cNvSpPr>
          <p:nvPr/>
        </p:nvSpPr>
        <p:spPr bwMode="auto">
          <a:xfrm>
            <a:off x="1188641" y="1060028"/>
            <a:ext cx="144462" cy="1444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Oval 46"/>
          <p:cNvSpPr>
            <a:spLocks noChangeAspect="1" noChangeArrowheads="1"/>
          </p:cNvSpPr>
          <p:nvPr/>
        </p:nvSpPr>
        <p:spPr bwMode="auto">
          <a:xfrm>
            <a:off x="1188641" y="915566"/>
            <a:ext cx="71437" cy="7143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Oval 47"/>
          <p:cNvSpPr>
            <a:spLocks noChangeAspect="1" noChangeArrowheads="1"/>
          </p:cNvSpPr>
          <p:nvPr/>
        </p:nvSpPr>
        <p:spPr bwMode="auto">
          <a:xfrm>
            <a:off x="1260078" y="1491828"/>
            <a:ext cx="36513" cy="3651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445555" y="1049015"/>
            <a:ext cx="2181790" cy="2766754"/>
            <a:chOff x="747973" y="570201"/>
            <a:chExt cx="2978470" cy="3777034"/>
          </a:xfrm>
        </p:grpSpPr>
        <p:sp>
          <p:nvSpPr>
            <p:cNvPr id="8" name="Rectangle 169"/>
            <p:cNvSpPr>
              <a:spLocks noChangeArrowheads="1"/>
            </p:cNvSpPr>
            <p:nvPr/>
          </p:nvSpPr>
          <p:spPr bwMode="auto">
            <a:xfrm>
              <a:off x="747973" y="570201"/>
              <a:ext cx="2978470" cy="37770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dist="143684" dir="2700000" algn="ctr" rotWithShape="0">
                <a:schemeClr val="tx1">
                  <a:alpha val="50000"/>
                </a:schemeClr>
              </a:outerShdw>
            </a:effectLst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026" name="Picture 2" descr="C:\Users\Administrator.PC-20110827VGJH\Desktop\鼓浪屿的店\海角8号Cape No.8 Hotel.JP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536" r="18976"/>
            <a:stretch/>
          </p:blipFill>
          <p:spPr bwMode="auto">
            <a:xfrm>
              <a:off x="762659" y="617715"/>
              <a:ext cx="2949097" cy="27892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矩形 5"/>
          <p:cNvSpPr/>
          <p:nvPr/>
        </p:nvSpPr>
        <p:spPr>
          <a:xfrm>
            <a:off x="3784367" y="1595153"/>
            <a:ext cx="20117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Cape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No.8 Hotel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83831" y="1905619"/>
            <a:ext cx="8290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海角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90157" y="2213471"/>
            <a:ext cx="19769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Chen's Tea Shop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26187" y="2227707"/>
            <a:ext cx="1593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Pan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XiaoLian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75073" y="1315204"/>
            <a:ext cx="2181790" cy="2766754"/>
            <a:chOff x="3465875" y="2012327"/>
            <a:chExt cx="2181790" cy="2766754"/>
          </a:xfrm>
        </p:grpSpPr>
        <p:sp>
          <p:nvSpPr>
            <p:cNvPr id="13" name="Rectangle 169"/>
            <p:cNvSpPr>
              <a:spLocks noChangeArrowheads="1"/>
            </p:cNvSpPr>
            <p:nvPr/>
          </p:nvSpPr>
          <p:spPr bwMode="auto">
            <a:xfrm>
              <a:off x="3465875" y="2012327"/>
              <a:ext cx="2181790" cy="276675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dist="143684" dir="2700000" algn="ctr" rotWithShape="0">
                <a:schemeClr val="tx1">
                  <a:alpha val="50000"/>
                </a:schemeClr>
              </a:outerShdw>
            </a:effectLst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027" name="Picture 3" descr="C:\Users\Administrator.PC-20110827VGJH\Desktop\鼓浪屿的店\陈罐西式茶货铺Chen's Tea Shop.JP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745" r="9872"/>
            <a:stretch/>
          </p:blipFill>
          <p:spPr bwMode="auto">
            <a:xfrm>
              <a:off x="3465875" y="2084234"/>
              <a:ext cx="2181790" cy="200606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1382098" y="1317164"/>
            <a:ext cx="2181790" cy="2766754"/>
            <a:chOff x="-2142793" y="1411910"/>
            <a:chExt cx="2181790" cy="2766754"/>
          </a:xfrm>
        </p:grpSpPr>
        <p:sp>
          <p:nvSpPr>
            <p:cNvPr id="18" name="Rectangle 169"/>
            <p:cNvSpPr>
              <a:spLocks noChangeArrowheads="1"/>
            </p:cNvSpPr>
            <p:nvPr/>
          </p:nvSpPr>
          <p:spPr bwMode="auto">
            <a:xfrm>
              <a:off x="-2142793" y="1411910"/>
              <a:ext cx="2181790" cy="276675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dist="143684" dir="2700000" algn="ctr" rotWithShape="0">
                <a:schemeClr val="tx1">
                  <a:alpha val="50000"/>
                </a:schemeClr>
              </a:outerShdw>
            </a:effectLst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028" name="Picture 4" descr="C:\Users\Administrator.PC-20110827VGJH\Desktop\鼓浪屿的店\潘小莲Panxiaolian.JP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9941" r="17825"/>
            <a:stretch/>
          </p:blipFill>
          <p:spPr bwMode="auto">
            <a:xfrm>
              <a:off x="-2117394" y="1458189"/>
              <a:ext cx="2142793" cy="197765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矩形 15"/>
          <p:cNvSpPr/>
          <p:nvPr/>
        </p:nvSpPr>
        <p:spPr>
          <a:xfrm>
            <a:off x="3808333" y="2545011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陈罐西式茶货铺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12606" y="255200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潘小莲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rot="21209702">
            <a:off x="5852253" y="3063969"/>
            <a:ext cx="3097927" cy="1679216"/>
            <a:chOff x="1810900" y="1860933"/>
            <a:chExt cx="3097927" cy="1679216"/>
          </a:xfrm>
        </p:grpSpPr>
        <p:grpSp>
          <p:nvGrpSpPr>
            <p:cNvPr id="45" name="组合 44"/>
            <p:cNvGrpSpPr/>
            <p:nvPr/>
          </p:nvGrpSpPr>
          <p:grpSpPr>
            <a:xfrm>
              <a:off x="1810900" y="1860933"/>
              <a:ext cx="1324186" cy="1679216"/>
              <a:chOff x="1382098" y="1317164"/>
              <a:chExt cx="2181790" cy="2766754"/>
            </a:xfrm>
          </p:grpSpPr>
          <p:sp>
            <p:nvSpPr>
              <p:cNvPr id="48" name="Rectangle 169"/>
              <p:cNvSpPr>
                <a:spLocks noChangeArrowheads="1"/>
              </p:cNvSpPr>
              <p:nvPr/>
            </p:nvSpPr>
            <p:spPr bwMode="auto">
              <a:xfrm>
                <a:off x="1382098" y="1317164"/>
                <a:ext cx="2181790" cy="276675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dist="143684" dir="2700000" algn="ctr" rotWithShape="0">
                  <a:schemeClr val="tx1">
                    <a:alpha val="5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49" name="Picture 2" descr="C:\Users\Administrator.PC-20110827VGJH\Desktop\鼓浪屿的店\张三疯Zhang Sanfeng.JP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1913" r="12026"/>
              <a:stretch/>
            </p:blipFill>
            <p:spPr bwMode="auto">
              <a:xfrm>
                <a:off x="1382098" y="1349830"/>
                <a:ext cx="2181790" cy="1912324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6" name="矩形 45"/>
            <p:cNvSpPr/>
            <p:nvPr/>
          </p:nvSpPr>
          <p:spPr>
            <a:xfrm>
              <a:off x="3194896" y="1944497"/>
              <a:ext cx="171393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Zhang </a:t>
              </a:r>
              <a:r>
                <a:rPr lang="en-US" altLang="zh-CN" sz="1600" dirty="0" err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SanFeng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3194896" y="2266003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张三疯奶茶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rot="20250384">
            <a:off x="1821733" y="1928914"/>
            <a:ext cx="3741570" cy="2423092"/>
            <a:chOff x="2111967" y="1746906"/>
            <a:chExt cx="3180112" cy="2423092"/>
          </a:xfrm>
        </p:grpSpPr>
        <p:sp>
          <p:nvSpPr>
            <p:cNvPr id="51" name="Rectangle 169"/>
            <p:cNvSpPr>
              <a:spLocks noChangeArrowheads="1"/>
            </p:cNvSpPr>
            <p:nvPr/>
          </p:nvSpPr>
          <p:spPr bwMode="auto">
            <a:xfrm>
              <a:off x="2111967" y="1746906"/>
              <a:ext cx="3169095" cy="24230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dist="143684" dir="2700000" algn="ctr" rotWithShape="0">
                <a:schemeClr val="tx1">
                  <a:alpha val="50000"/>
                </a:schemeClr>
              </a:outerShdw>
            </a:effectLst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52" name="Picture 3" descr="C:\Users\Administrator.PC-20110827VGJH\Desktop\鼓浪屿的店\寄忆The memory of Gulangyu.JP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2985" y="1763284"/>
              <a:ext cx="3169094" cy="211272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3" name="矩形 52"/>
          <p:cNvSpPr/>
          <p:nvPr/>
        </p:nvSpPr>
        <p:spPr>
          <a:xfrm rot="20250384">
            <a:off x="9229958" y="-392788"/>
            <a:ext cx="302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Memory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 </a:t>
            </a:r>
            <a:r>
              <a:rPr lang="en-US" altLang="zh-CN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Gulangyu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 rot="20250384">
            <a:off x="5513016" y="2084853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寄忆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03265" y="-228478"/>
            <a:ext cx="2208463" cy="3521513"/>
            <a:chOff x="2087844" y="-1549099"/>
            <a:chExt cx="2208463" cy="3521513"/>
          </a:xfrm>
        </p:grpSpPr>
        <p:grpSp>
          <p:nvGrpSpPr>
            <p:cNvPr id="56" name="组合 55"/>
            <p:cNvGrpSpPr/>
            <p:nvPr/>
          </p:nvGrpSpPr>
          <p:grpSpPr>
            <a:xfrm rot="18626226">
              <a:off x="2265359" y="470713"/>
              <a:ext cx="1324186" cy="1679216"/>
              <a:chOff x="6588224" y="2643758"/>
              <a:chExt cx="1324186" cy="1679216"/>
            </a:xfrm>
          </p:grpSpPr>
          <p:sp>
            <p:nvSpPr>
              <p:cNvPr id="59" name="Rectangle 169"/>
              <p:cNvSpPr>
                <a:spLocks noChangeArrowheads="1"/>
              </p:cNvSpPr>
              <p:nvPr/>
            </p:nvSpPr>
            <p:spPr bwMode="auto">
              <a:xfrm>
                <a:off x="6588224" y="2643758"/>
                <a:ext cx="1324186" cy="167921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dist="143684" dir="2700000" algn="ctr" rotWithShape="0">
                  <a:schemeClr val="tx1">
                    <a:alpha val="5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60" name="Picture 4" descr="C:\Users\Administrator.PC-20110827VGJH\Desktop\鼓浪屿的店\赵小姐2Miss Zhao's Pie＆Cookie.JPG"/>
              <p:cNvPicPr>
                <a:picLocks noChangeAspect="1" noChangeArrowheads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8950" r="9320"/>
              <a:stretch/>
            </p:blipFill>
            <p:spPr bwMode="auto">
              <a:xfrm flipH="1">
                <a:off x="6588224" y="2672785"/>
                <a:ext cx="1324186" cy="1203227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7" name="矩形 56"/>
            <p:cNvSpPr/>
            <p:nvPr/>
          </p:nvSpPr>
          <p:spPr>
            <a:xfrm rot="18626226">
              <a:off x="2849468" y="-440814"/>
              <a:ext cx="255512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Miss 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Zhao's Pie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＆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Cookie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rot="18626226">
              <a:off x="3348334" y="345953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赵小姐的店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8167429" y="-1172666"/>
            <a:ext cx="72548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Oval 184"/>
          <p:cNvSpPr>
            <a:spLocks noChangeArrowheads="1"/>
          </p:cNvSpPr>
          <p:nvPr/>
        </p:nvSpPr>
        <p:spPr bwMode="auto">
          <a:xfrm>
            <a:off x="4932040" y="1131590"/>
            <a:ext cx="144463" cy="14441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" name="Oval 185"/>
          <p:cNvSpPr>
            <a:spLocks noChangeArrowheads="1"/>
          </p:cNvSpPr>
          <p:nvPr/>
        </p:nvSpPr>
        <p:spPr bwMode="auto">
          <a:xfrm>
            <a:off x="5220964" y="1347423"/>
            <a:ext cx="71438" cy="7141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" name="Oval 186"/>
          <p:cNvSpPr>
            <a:spLocks noChangeAspect="1" noChangeArrowheads="1"/>
          </p:cNvSpPr>
          <p:nvPr/>
        </p:nvSpPr>
        <p:spPr bwMode="auto">
          <a:xfrm>
            <a:off x="5076502" y="1276007"/>
            <a:ext cx="107950" cy="10791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" name="Oval 187"/>
          <p:cNvSpPr>
            <a:spLocks noChangeArrowheads="1"/>
          </p:cNvSpPr>
          <p:nvPr/>
        </p:nvSpPr>
        <p:spPr bwMode="auto">
          <a:xfrm>
            <a:off x="5005065" y="1347424"/>
            <a:ext cx="73025" cy="7300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" name="Oval 188"/>
          <p:cNvSpPr>
            <a:spLocks noChangeArrowheads="1"/>
          </p:cNvSpPr>
          <p:nvPr/>
        </p:nvSpPr>
        <p:spPr bwMode="auto">
          <a:xfrm>
            <a:off x="5147940" y="1203005"/>
            <a:ext cx="144463" cy="14441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Oval 189"/>
          <p:cNvSpPr>
            <a:spLocks noChangeAspect="1" noChangeArrowheads="1"/>
          </p:cNvSpPr>
          <p:nvPr/>
        </p:nvSpPr>
        <p:spPr bwMode="auto">
          <a:xfrm>
            <a:off x="5220964" y="1131590"/>
            <a:ext cx="71438" cy="7141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" name="Oval 190"/>
          <p:cNvSpPr>
            <a:spLocks noChangeAspect="1" noChangeArrowheads="1"/>
          </p:cNvSpPr>
          <p:nvPr/>
        </p:nvSpPr>
        <p:spPr bwMode="auto">
          <a:xfrm>
            <a:off x="5147940" y="1420425"/>
            <a:ext cx="36513" cy="36501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02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5.55556E-7 4.93827E-7 L -5.55556E-7 0.05525 " pathEditMode="relative" rAng="0" ptsTypes="AA">
                                      <p:cBhvr>
                                        <p:cTn id="2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4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480000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11111E-6 4.19753E-6 C -0.00365 -0.00834 -0.01962 -0.02933 -0.02222 -0.0497 C -0.02483 -0.07007 -0.01667 -0.10649 -0.01528 -0.1213 " pathEditMode="relative" rAng="0" ptsTypes="aaa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" y="-608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44444E-6 -3.02283E-7 C -0.004 -0.00617 -0.02605 -0.02899 -0.02796 -0.05028 C -0.02969 -0.07372 -0.03473 -0.124 -0.01042 -0.14035 " pathEditMode="relative" rAng="0" ptsTypes="faf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6" y="-7033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.55556E-7 -4.62677E-6 C -0.01024 -0.02405 -0.03368 -0.03053 -0.04774 -0.02652 C -0.06181 -0.02251 -0.07656 0.01296 -0.0842 0.02345 " pathEditMode="relative" rAng="0" ptsTypes="faf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-37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8.33333E-7 9.87045E-8 C -0.00521 -0.00771 -0.02587 -0.02684 -0.03177 -0.04627 C -0.03767 -0.0657 -0.03472 -0.10179 -0.03559 -0.11629 " pathEditMode="relative" rAng="0" ptsTypes="aaa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2" y="-583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5E-6 8.01974E-8 C -0.00382 -0.01326 -0.02639 -0.03455 -0.04271 -0.03609 C -0.05903 -0.03763 -0.08611 -0.01542 -0.09757 -0.01018 " pathEditMode="relative" rAng="0" ptsTypes="faf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78" y="-1882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2.14065E-6 C -0.0092 -0.01542 -0.03923 -0.00926 -0.05451 0.00308 C -0.0677 0.00956 -0.07135 0.02313 -0.07899 0.03794 " pathEditMode="relative" rAng="0" ptsTypes="faf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" y="111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38778E-17 1.1351E-6 C -0.00278 -0.00987 -0.01319 -0.03609 -0.01667 -0.05861 C -0.02014 -0.08112 -0.02014 -0.11937 -0.02101 -0.13541 " pathEditMode="relative" rAng="0" ptsTypes="aaa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9" y="-6786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63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069 0.0037 L 0.0184 0.0037 " pathEditMode="relative" rAng="0" ptsTypes="AA">
                                      <p:cBhvr>
                                        <p:cTn id="10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53" presetClass="exit" presetSubtype="3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3" presetClass="exit" presetSubtype="3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5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2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55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5" presetClass="entr" presetSubtype="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63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88889E-6 0.00308 L 0.01684 0.00308 " pathEditMode="relative" rAng="0" ptsTypes="AA">
                                      <p:cBhvr>
                                        <p:cTn id="13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0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53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0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-0.00031 C 0.00365 -0.00679 0.01684 -0.02221 0.02222 -0.04133 C 0.0276 -0.06077 0.03003 -0.10025 0.03212 -0.11536 " pathEditMode="relative" rAng="0" ptsTypes="aaa">
                                      <p:cBhvr>
                                        <p:cTn id="1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" y="-5737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53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0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3.07835E-6 C 0.004 -0.00617 0.02657 -0.02899 0.02865 -0.05027 C 0.03039 -0.07372 0.03559 -0.12399 0.01059 -0.14003 " pathEditMode="relative" rAng="0" ptsTypes="faf">
                                      <p:cBhvr>
                                        <p:cTn id="1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1" y="-7002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53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0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11111E-6 -4.17643E-6 C 0.01076 -0.02406 0.03542 -0.03053 0.05017 -0.02652 C 0.06493 -0.02251 0.08038 0.01296 0.08854 0.02345 " pathEditMode="relative" rAng="0" ptsTypes="faf">
                                      <p:cBhvr>
                                        <p:cTn id="1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27" y="-370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53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0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1.52992E-6 C 0.00364 -0.00802 0.01875 -0.02683 0.02309 -0.04627 C 0.02743 -0.0657 0.02517 -0.10179 0.02586 -0.11628 " pathEditMode="relative" rAng="0" ptsTypes="aaa">
                                      <p:cBhvr>
                                        <p:cTn id="1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583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53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0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11111E-6 1.62862E-6 C 0.0033 -0.01327 0.02344 -0.03455 0.03785 -0.03609 C 0.05243 -0.03763 0.07656 -0.01542 0.08681 -0.01018 " pathEditMode="relative" rAng="0" ptsTypes="faf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0" y="-1882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3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0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3.6644E-6 C 0.00868 -0.01542 0.03716 -0.00925 0.05157 0.00309 C 0.06407 0.00957 0.06754 0.02314 0.07483 0.03794 " pathEditMode="relative" rAng="0" ptsTypes="faf">
                                      <p:cBhvr>
                                        <p:cTn id="1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3" y="1110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3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0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1.11659E-6 C 0.00278 -0.00987 0.01371 -0.0364 0.01719 -0.05861 C 0.02083 -0.08112 0.02083 -0.11937 0.02187 -0.1351 " pathEditMode="relative" rAng="0" ptsTypes="aaa">
                                      <p:cBhvr>
                                        <p:cTn id="2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-6755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3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53" presetClass="exit" presetSubtype="32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53" presetClass="exit" presetSubtype="32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3" presetClass="entr" presetSubtype="3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3" presetClass="entr" presetSubtype="3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3" presetClass="entr" presetSubtype="3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53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0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-0.00031 C 0.00365 -0.00679 0.01684 -0.02221 0.02222 -0.04133 C 0.0276 -0.06077 0.03003 -0.10025 0.03212 -0.11536 " pathEditMode="relative" rAng="0" ptsTypes="aaa">
                                      <p:cBhvr>
                                        <p:cTn id="24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" y="-5737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53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2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0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4.16667E-6 -3.07835E-6 C 0.004 -0.00617 0.02657 -0.02899 0.02865 -0.05027 C 0.03039 -0.07372 0.03559 -0.12399 0.01059 -0.14003 " pathEditMode="relative" rAng="0" ptsTypes="faf">
                                      <p:cBhvr>
                                        <p:cTn id="25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1" y="-7002"/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53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0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11111E-6 -4.17643E-6 C 0.01076 -0.02406 0.03542 -0.03053 0.05017 -0.02652 C 0.06493 -0.02251 0.08038 0.01296 0.08854 0.02345 " pathEditMode="relative" rAng="0" ptsTypes="faf">
                                      <p:cBhvr>
                                        <p:cTn id="26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27" y="-370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53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0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-1.52992E-6 C 0.00364 -0.00802 0.01875 -0.02683 0.02309 -0.04627 C 0.02743 -0.0657 0.02517 -0.10179 0.02586 -0.11628 " pathEditMode="relative" rAng="0" ptsTypes="aaa">
                                      <p:cBhvr>
                                        <p:cTn id="2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5830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53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0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1.11111E-6 1.62862E-6 C 0.0033 -0.01327 0.02344 -0.03455 0.03785 -0.03609 C 0.05243 -0.03763 0.07656 -0.01542 0.08681 -0.01018 " pathEditMode="relative" rAng="0" ptsTypes="faf">
                                      <p:cBhvr>
                                        <p:cTn id="28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0" y="-1882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53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0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4.16667E-6 -3.6644E-6 C 0.00868 -0.01542 0.03716 -0.00925 0.05157 0.00309 C 0.06407 0.00957 0.06754 0.02314 0.07483 0.03794 " pathEditMode="relative" rAng="0" ptsTypes="faf">
                                      <p:cBhvr>
                                        <p:cTn id="29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3" y="1110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53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0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66667E-6 1.11659E-6 C 0.00278 -0.00987 0.01371 -0.0364 0.01719 -0.05861 C 0.02083 -0.08112 0.02083 -0.11937 0.02187 -0.1351 " pathEditMode="relative" rAng="0" ptsTypes="aaa">
                                      <p:cBhvr>
                                        <p:cTn id="30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-6755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49" presetClass="path" presetSubtype="0" accel="50000" decel="5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42865 -0.32685 L -0.4382 0.33055 " pathEditMode="relative" rAng="0" ptsTypes="AA">
                                      <p:cBhvr>
                                        <p:cTn id="3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51" y="32870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42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243 -0.00679 L -0.00243 1.33858 " pathEditMode="relative" rAng="0" ptsTypes="AA">
                                      <p:cBhvr>
                                        <p:cTn id="3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253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42" presetClass="path" presetSubtype="0" accel="50000" decel="5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4382 0.33055 L -0.4382 1.38055 " pathEditMode="relative" rAng="0" ptsTypes="AA">
                                      <p:cBhvr>
                                        <p:cTn id="3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500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42" presetClass="path" presetSubtype="0" accel="50000" decel="5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243 -0.00278 L -0.00243 1.09824 " pathEditMode="relative" rAng="0" ptsTypes="AA">
                                      <p:cBhvr>
                                        <p:cTn id="3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5051"/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56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2.22222E-6 -2.34568E-6 L -0.42552 -0.69382 " pathEditMode="relative" rAng="0" ptsTypes="AA">
                                      <p:cBhvr>
                                        <p:cTn id="31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-34691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42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5E-6 -1.53302 L 5E-6 -6.17284E-7 " pathEditMode="relative" rAng="0" ptsTypes="AA">
                                      <p:cBhvr>
                                        <p:cTn id="321" dur="75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6" grpId="0"/>
      <p:bldP spid="6" grpId="1"/>
      <p:bldP spid="15" grpId="0"/>
      <p:bldP spid="15" grpId="1"/>
      <p:bldP spid="2" grpId="0"/>
      <p:bldP spid="2" grpId="1"/>
      <p:bldP spid="3" grpId="0"/>
      <p:bldP spid="3" grpId="1"/>
      <p:bldP spid="16" grpId="0"/>
      <p:bldP spid="16" grpId="1"/>
      <p:bldP spid="21" grpId="0"/>
      <p:bldP spid="21" grpId="1"/>
      <p:bldP spid="53" grpId="0"/>
      <p:bldP spid="53" grpId="1"/>
      <p:bldP spid="54" grpId="0"/>
      <p:bldP spid="54" grpId="1"/>
      <p:bldP spid="14" grpId="0" animBg="1"/>
      <p:bldP spid="61" grpId="0" animBg="1"/>
      <p:bldP spid="61" grpId="1" animBg="1"/>
      <p:bldP spid="61" grpId="2" animBg="1"/>
      <p:bldP spid="65" grpId="0" animBg="1"/>
      <p:bldP spid="65" grpId="1" animBg="1"/>
      <p:bldP spid="65" grpId="2" animBg="1"/>
      <p:bldP spid="66" grpId="0" animBg="1"/>
      <p:bldP spid="66" grpId="1" animBg="1"/>
      <p:bldP spid="66" grpId="2" animBg="1"/>
      <p:bldP spid="67" grpId="0" animBg="1"/>
      <p:bldP spid="67" grpId="1" animBg="1"/>
      <p:bldP spid="67" grpId="2" animBg="1"/>
      <p:bldP spid="68" grpId="0" animBg="1"/>
      <p:bldP spid="68" grpId="1" animBg="1"/>
      <p:bldP spid="68" grpId="2" animBg="1"/>
      <p:bldP spid="69" grpId="0" animBg="1"/>
      <p:bldP spid="69" grpId="1" animBg="1"/>
      <p:bldP spid="69" grpId="2" animBg="1"/>
      <p:bldP spid="70" grpId="0" animBg="1"/>
      <p:bldP spid="70" grpId="1" animBg="1"/>
      <p:bldP spid="70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2466" y="-45095"/>
            <a:ext cx="9312280" cy="5339162"/>
            <a:chOff x="-50411" y="-45095"/>
            <a:chExt cx="9312280" cy="5339162"/>
          </a:xfrm>
        </p:grpSpPr>
        <p:pic>
          <p:nvPicPr>
            <p:cNvPr id="11" name="Picture 2" descr="C:\Users\Administrator\Desktop\私厦图片\鼓浪屿的店\_MG_3328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814"/>
            <a:stretch/>
          </p:blipFill>
          <p:spPr bwMode="auto">
            <a:xfrm>
              <a:off x="-50411" y="150567"/>
              <a:ext cx="9158908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C:\Users\Administrator\Desktop\私厦图片\鼓浪屿的店\_MG_3328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5923"/>
            <a:stretch/>
          </p:blipFill>
          <p:spPr bwMode="auto">
            <a:xfrm flipV="1">
              <a:off x="-48870" y="-45095"/>
              <a:ext cx="9310739" cy="2363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矩形 12"/>
          <p:cNvSpPr/>
          <p:nvPr/>
        </p:nvSpPr>
        <p:spPr>
          <a:xfrm>
            <a:off x="-365560" y="-452587"/>
            <a:ext cx="9865096" cy="574243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4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-273546" y="-455985"/>
            <a:ext cx="9865096" cy="5742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4000"/>
                </a:schemeClr>
              </a:solidFill>
            </a:endParaRPr>
          </a:p>
        </p:txBody>
      </p:sp>
      <p:pic>
        <p:nvPicPr>
          <p:cNvPr id="2052" name="Picture 4" descr="C:\Users\Administrator\Desktop\私厦图片\鼓浪屿的店\_MG_33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9495" y="792669"/>
            <a:ext cx="1380806" cy="874190"/>
          </a:xfrm>
          <a:prstGeom prst="rect">
            <a:avLst/>
          </a:prstGeom>
          <a:solidFill>
            <a:srgbClr val="FFFFFF">
              <a:shade val="85000"/>
            </a:srgbClr>
          </a:solidFill>
          <a:ln w="25400" cap="sq">
            <a:solidFill>
              <a:srgbClr val="FFFFFF">
                <a:alpha val="70000"/>
              </a:srgb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 descr="C:\Users\Administrator\Desktop\私厦图片\鼓浪屿的店\_MG_304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94"/>
          <a:stretch/>
        </p:blipFill>
        <p:spPr bwMode="auto">
          <a:xfrm>
            <a:off x="1622693" y="1325853"/>
            <a:ext cx="1111920" cy="1066368"/>
          </a:xfrm>
          <a:prstGeom prst="rect">
            <a:avLst/>
          </a:prstGeom>
          <a:solidFill>
            <a:srgbClr val="FFFFFF">
              <a:shade val="85000"/>
            </a:srgbClr>
          </a:solidFill>
          <a:ln w="25400" cap="sq">
            <a:solidFill>
              <a:srgbClr val="FFFFFF">
                <a:alpha val="70000"/>
              </a:srgb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 descr="C:\Users\Administrator\Desktop\私厦图片\鼓浪屿的店\_MG_305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3670" y="3660177"/>
            <a:ext cx="846602" cy="564401"/>
          </a:xfrm>
          <a:prstGeom prst="rect">
            <a:avLst/>
          </a:prstGeom>
          <a:solidFill>
            <a:srgbClr val="FFFFFF">
              <a:shade val="85000"/>
            </a:srgbClr>
          </a:solidFill>
          <a:ln w="25400" cap="sq">
            <a:solidFill>
              <a:srgbClr val="FFFFFF">
                <a:alpha val="70000"/>
              </a:srgb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5" name="Picture 7" descr="C:\Users\Administrator\Desktop\私厦图片\鼓浪屿的店\_MG_3167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9432"/>
          <a:stretch/>
        </p:blipFill>
        <p:spPr bwMode="auto">
          <a:xfrm>
            <a:off x="6601213" y="2547444"/>
            <a:ext cx="1111282" cy="1049840"/>
          </a:xfrm>
          <a:prstGeom prst="rect">
            <a:avLst/>
          </a:prstGeom>
          <a:solidFill>
            <a:srgbClr val="FFFFFF">
              <a:shade val="85000"/>
            </a:srgbClr>
          </a:solidFill>
          <a:ln w="25400" cap="sq">
            <a:solidFill>
              <a:srgbClr val="FFFFFF">
                <a:alpha val="70000"/>
              </a:srgb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6" name="Picture 8" descr="C:\Users\Administrator\Desktop\私厦图片\鼓浪屿的店\IMG_140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9495" y="1737962"/>
            <a:ext cx="3726818" cy="1850468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>
                <a:alpha val="70000"/>
              </a:srgb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7" name="Picture 9" descr="C:\Users\Administrator\Desktop\私厦图片\鼓浪屿的店\_MG_2966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9230" y="1107830"/>
            <a:ext cx="836826" cy="557884"/>
          </a:xfrm>
          <a:prstGeom prst="rect">
            <a:avLst/>
          </a:prstGeom>
          <a:solidFill>
            <a:srgbClr val="FFFFFF">
              <a:shade val="85000"/>
            </a:srgbClr>
          </a:solidFill>
          <a:ln w="25400" cap="sq">
            <a:solidFill>
              <a:srgbClr val="FFFFFF">
                <a:alpha val="70000"/>
              </a:srgb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4" name="矩形 13"/>
          <p:cNvSpPr/>
          <p:nvPr/>
        </p:nvSpPr>
        <p:spPr>
          <a:xfrm>
            <a:off x="7502025" y="649430"/>
            <a:ext cx="955153" cy="974383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41741" y="2478576"/>
            <a:ext cx="407234" cy="41543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41741" y="3602267"/>
            <a:ext cx="407234" cy="415432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349863" y="3033503"/>
            <a:ext cx="407234" cy="41543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44426" y="3033503"/>
            <a:ext cx="407234" cy="415432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1950087" y="3601216"/>
            <a:ext cx="4958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ill Sans Ultra Bold" pitchFamily="34" charset="0"/>
              </a:rPr>
              <a:t>GU LANG  YU</a:t>
            </a:r>
            <a:endParaRPr lang="zh-CN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ill Sans Ultra Bold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00836" y="-333528"/>
            <a:ext cx="165104" cy="16842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144880" y="-344338"/>
            <a:ext cx="186296" cy="19004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691680" y="-208418"/>
            <a:ext cx="90408" cy="9222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flipH="1">
            <a:off x="7236296" y="-187962"/>
            <a:ext cx="170586" cy="1740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flipH="1" flipV="1">
            <a:off x="4355976" y="-209932"/>
            <a:ext cx="136144" cy="13888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366769" y="-143480"/>
            <a:ext cx="90408" cy="9222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868144" y="-241704"/>
            <a:ext cx="90408" cy="9222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635896" y="-328790"/>
            <a:ext cx="90408" cy="9222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flipV="1">
            <a:off x="735406" y="-75820"/>
            <a:ext cx="45720" cy="4664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9光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441900" y="3999084"/>
            <a:ext cx="3963662" cy="377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1944263" y="3603202"/>
            <a:ext cx="4958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ill Sans Ultra Bold" pitchFamily="34" charset="0"/>
              </a:rPr>
              <a:t>GU LANG  YU</a:t>
            </a:r>
            <a:endParaRPr lang="zh-CN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ill Sans Ultra Bold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502024" y="656808"/>
            <a:ext cx="955153" cy="974383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841741" y="2475740"/>
            <a:ext cx="407234" cy="41543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349863" y="3033503"/>
            <a:ext cx="407234" cy="41543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01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"/>
                            </p:stCondLst>
                            <p:childTnLst>
                              <p:par>
                                <p:cTn id="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300"/>
                            </p:stCondLst>
                            <p:childTnLst>
                              <p:par>
                                <p:cTn id="10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4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900"/>
                            </p:stCondLst>
                            <p:childTnLst>
                              <p:par>
                                <p:cTn id="13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600" fill="hold"/>
                                        <p:tgtEl>
                                          <p:spTgt spid="4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500"/>
                            </p:stCondLst>
                            <p:childTnLst>
                              <p:par>
                                <p:cTn id="139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24" grpId="0" animBg="1"/>
      <p:bldP spid="25" grpId="0" animBg="1"/>
      <p:bldP spid="26" grpId="0" animBg="1"/>
      <p:bldP spid="27" grpId="0" animBg="1"/>
      <p:bldP spid="15" grpId="0"/>
      <p:bldP spid="15" grpId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组合 141"/>
          <p:cNvGrpSpPr/>
          <p:nvPr/>
        </p:nvGrpSpPr>
        <p:grpSpPr>
          <a:xfrm>
            <a:off x="-913883" y="530187"/>
            <a:ext cx="10775272" cy="3886150"/>
            <a:chOff x="-210541" y="534864"/>
            <a:chExt cx="10775272" cy="3886150"/>
          </a:xfrm>
        </p:grpSpPr>
        <p:sp>
          <p:nvSpPr>
            <p:cNvPr id="143" name="椭圆 142"/>
            <p:cNvSpPr/>
            <p:nvPr/>
          </p:nvSpPr>
          <p:spPr>
            <a:xfrm>
              <a:off x="6678581" y="534864"/>
              <a:ext cx="3886150" cy="3886150"/>
            </a:xfrm>
            <a:prstGeom prst="ellipse">
              <a:avLst/>
            </a:prstGeom>
            <a:gradFill>
              <a:gsLst>
                <a:gs pos="71000">
                  <a:schemeClr val="bg1">
                    <a:alpha val="15000"/>
                  </a:schemeClr>
                </a:gs>
                <a:gs pos="90000">
                  <a:schemeClr val="bg1">
                    <a:alpha val="0"/>
                  </a:schemeClr>
                </a:gs>
                <a:gs pos="42000">
                  <a:schemeClr val="bg1">
                    <a:alpha val="5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6094710" y="1288306"/>
              <a:ext cx="2427188" cy="2427188"/>
            </a:xfrm>
            <a:prstGeom prst="ellipse">
              <a:avLst/>
            </a:prstGeom>
            <a:gradFill>
              <a:gsLst>
                <a:gs pos="71000">
                  <a:schemeClr val="bg1">
                    <a:alpha val="15000"/>
                  </a:schemeClr>
                </a:gs>
                <a:gs pos="90000">
                  <a:schemeClr val="bg1">
                    <a:alpha val="0"/>
                  </a:schemeClr>
                </a:gs>
                <a:gs pos="42000">
                  <a:schemeClr val="bg1">
                    <a:alpha val="5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5299273" y="1651000"/>
              <a:ext cx="1701800" cy="1701800"/>
            </a:xfrm>
            <a:prstGeom prst="ellipse">
              <a:avLst/>
            </a:prstGeom>
            <a:gradFill>
              <a:gsLst>
                <a:gs pos="71000">
                  <a:schemeClr val="bg1">
                    <a:alpha val="15000"/>
                  </a:schemeClr>
                </a:gs>
                <a:gs pos="90000">
                  <a:schemeClr val="bg1">
                    <a:alpha val="0"/>
                  </a:schemeClr>
                </a:gs>
                <a:gs pos="42000">
                  <a:schemeClr val="bg1">
                    <a:alpha val="5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3964018" y="1288306"/>
              <a:ext cx="2427188" cy="2427188"/>
            </a:xfrm>
            <a:prstGeom prst="ellipse">
              <a:avLst/>
            </a:prstGeom>
            <a:gradFill>
              <a:gsLst>
                <a:gs pos="71000">
                  <a:schemeClr val="bg1">
                    <a:alpha val="15000"/>
                  </a:schemeClr>
                </a:gs>
                <a:gs pos="90000">
                  <a:schemeClr val="bg1">
                    <a:alpha val="0"/>
                  </a:schemeClr>
                </a:gs>
                <a:gs pos="42000">
                  <a:schemeClr val="bg1">
                    <a:alpha val="5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1515493" y="1415170"/>
              <a:ext cx="2173460" cy="2173460"/>
            </a:xfrm>
            <a:prstGeom prst="ellipse">
              <a:avLst/>
            </a:prstGeom>
            <a:gradFill>
              <a:gsLst>
                <a:gs pos="71000">
                  <a:schemeClr val="bg1">
                    <a:alpha val="15000"/>
                  </a:schemeClr>
                </a:gs>
                <a:gs pos="90000">
                  <a:schemeClr val="bg1">
                    <a:alpha val="0"/>
                  </a:schemeClr>
                </a:gs>
                <a:gs pos="42000">
                  <a:schemeClr val="bg1">
                    <a:alpha val="5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-210541" y="775866"/>
              <a:ext cx="3452068" cy="3452068"/>
            </a:xfrm>
            <a:prstGeom prst="ellipse">
              <a:avLst/>
            </a:prstGeom>
            <a:gradFill>
              <a:gsLst>
                <a:gs pos="71000">
                  <a:schemeClr val="bg1">
                    <a:alpha val="15000"/>
                  </a:schemeClr>
                </a:gs>
                <a:gs pos="90000">
                  <a:schemeClr val="bg1">
                    <a:alpha val="0"/>
                  </a:schemeClr>
                </a:gs>
                <a:gs pos="42000">
                  <a:schemeClr val="bg1">
                    <a:alpha val="5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525103" y="1096033"/>
              <a:ext cx="2763812" cy="2763812"/>
            </a:xfrm>
            <a:prstGeom prst="ellipse">
              <a:avLst/>
            </a:prstGeom>
            <a:gradFill>
              <a:gsLst>
                <a:gs pos="71000">
                  <a:schemeClr val="bg1">
                    <a:alpha val="15000"/>
                  </a:schemeClr>
                </a:gs>
                <a:gs pos="90000">
                  <a:schemeClr val="bg1">
                    <a:alpha val="0"/>
                  </a:schemeClr>
                </a:gs>
                <a:gs pos="42000">
                  <a:schemeClr val="bg1">
                    <a:alpha val="5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525103" y="1415170"/>
              <a:ext cx="2173460" cy="2173460"/>
            </a:xfrm>
            <a:prstGeom prst="ellipse">
              <a:avLst/>
            </a:prstGeom>
            <a:gradFill>
              <a:gsLst>
                <a:gs pos="71000">
                  <a:schemeClr val="bg1">
                    <a:alpha val="15000"/>
                  </a:schemeClr>
                </a:gs>
                <a:gs pos="90000">
                  <a:schemeClr val="bg1">
                    <a:alpha val="0"/>
                  </a:schemeClr>
                </a:gs>
                <a:gs pos="42000">
                  <a:schemeClr val="bg1">
                    <a:alpha val="5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4" name="Picture 6" descr="C:\Users\Administrator\Desktop\私厦图片\鼓浪屿的店\_MG_30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3670" y="3660177"/>
            <a:ext cx="846602" cy="564401"/>
          </a:xfrm>
          <a:prstGeom prst="rect">
            <a:avLst/>
          </a:prstGeom>
          <a:solidFill>
            <a:srgbClr val="FFFFFF">
              <a:shade val="85000"/>
            </a:srgbClr>
          </a:solidFill>
          <a:ln w="25400" cap="sq">
            <a:solidFill>
              <a:srgbClr val="FFFFFF">
                <a:alpha val="70000"/>
              </a:srgb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7" name="Picture 9" descr="C:\Users\Administrator\Desktop\私厦图片\鼓浪屿的店\_MG_296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9230" y="1107830"/>
            <a:ext cx="836826" cy="557884"/>
          </a:xfrm>
          <a:prstGeom prst="rect">
            <a:avLst/>
          </a:prstGeom>
          <a:solidFill>
            <a:srgbClr val="FFFFFF">
              <a:shade val="85000"/>
            </a:srgbClr>
          </a:solidFill>
          <a:ln w="25400" cap="sq">
            <a:solidFill>
              <a:srgbClr val="FFFFFF">
                <a:alpha val="70000"/>
              </a:srgb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8" name="椭圆 87"/>
          <p:cNvSpPr/>
          <p:nvPr/>
        </p:nvSpPr>
        <p:spPr>
          <a:xfrm>
            <a:off x="-303213" y="5013747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-214313" y="2632497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-290513" y="3477047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-76200" y="48047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-219075" y="-380578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-571500" y="700509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-625475" y="4289847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-928688" y="1557759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-714375" y="3535784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-298450" y="1973684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-928688" y="5321722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-369888" y="3259559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-928688" y="271884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-357188" y="4321597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9210675" y="-596602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9710738" y="1054398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9656763" y="4643736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9336088" y="2857798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9353550" y="1911648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9567863" y="5626398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9983788" y="2327573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9353550" y="5675611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9424988" y="3697586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9912350" y="3613448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9353550" y="625773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9925050" y="4675486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5492477" y="-458788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3563665" y="-387350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2403202" y="-346075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1331640" y="-203200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7975327" y="-333375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3418855" y="5523061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6515199" y="5523061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1691680" y="5533330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4859015" y="5308054"/>
            <a:ext cx="73025" cy="73025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2" name="Picture 4" descr="C:\Users\Administrator\Desktop\私厦图片\鼓浪屿的店\_MG_33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9495" y="792669"/>
            <a:ext cx="1380806" cy="874190"/>
          </a:xfrm>
          <a:prstGeom prst="rect">
            <a:avLst/>
          </a:prstGeom>
          <a:solidFill>
            <a:srgbClr val="FFFFFF">
              <a:shade val="85000"/>
            </a:srgbClr>
          </a:solidFill>
          <a:ln w="25400" cap="sq">
            <a:solidFill>
              <a:srgbClr val="FFFFFF">
                <a:alpha val="70000"/>
              </a:srgb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3" name="Picture 5" descr="C:\Users\Administrator\Desktop\私厦图片\鼓浪屿的店\_MG_304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94"/>
          <a:stretch/>
        </p:blipFill>
        <p:spPr bwMode="auto">
          <a:xfrm>
            <a:off x="1622693" y="1325853"/>
            <a:ext cx="1111920" cy="1066368"/>
          </a:xfrm>
          <a:prstGeom prst="rect">
            <a:avLst/>
          </a:prstGeom>
          <a:solidFill>
            <a:srgbClr val="FFFFFF">
              <a:shade val="85000"/>
            </a:srgbClr>
          </a:solidFill>
          <a:ln w="25400" cap="sq">
            <a:solidFill>
              <a:srgbClr val="FFFFFF">
                <a:alpha val="70000"/>
              </a:srgb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5" name="Picture 7" descr="C:\Users\Administrator\Desktop\私厦图片\鼓浪屿的店\_MG_3167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9432"/>
          <a:stretch/>
        </p:blipFill>
        <p:spPr bwMode="auto">
          <a:xfrm>
            <a:off x="6601213" y="2547444"/>
            <a:ext cx="1111282" cy="1049840"/>
          </a:xfrm>
          <a:prstGeom prst="rect">
            <a:avLst/>
          </a:prstGeom>
          <a:solidFill>
            <a:srgbClr val="FFFFFF">
              <a:shade val="85000"/>
            </a:srgbClr>
          </a:solidFill>
          <a:ln w="25400" cap="sq">
            <a:solidFill>
              <a:srgbClr val="FFFFFF">
                <a:alpha val="70000"/>
              </a:srgb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6" name="Picture 8" descr="C:\Users\Administrator\Desktop\私厦图片\鼓浪屿的店\IMG_140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9495" y="1737962"/>
            <a:ext cx="3726818" cy="1850468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>
                <a:alpha val="70000"/>
              </a:srgb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8" name="矩形 37"/>
          <p:cNvSpPr/>
          <p:nvPr/>
        </p:nvSpPr>
        <p:spPr>
          <a:xfrm>
            <a:off x="7502025" y="649430"/>
            <a:ext cx="955153" cy="974383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>
            <a:off x="344426" y="2478576"/>
            <a:ext cx="1412671" cy="1539123"/>
            <a:chOff x="344426" y="2478576"/>
            <a:chExt cx="1412671" cy="1539123"/>
          </a:xfrm>
        </p:grpSpPr>
        <p:sp>
          <p:nvSpPr>
            <p:cNvPr id="39" name="矩形 38"/>
            <p:cNvSpPr/>
            <p:nvPr/>
          </p:nvSpPr>
          <p:spPr>
            <a:xfrm>
              <a:off x="841741" y="2478576"/>
              <a:ext cx="407234" cy="415432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841741" y="3602267"/>
              <a:ext cx="407234" cy="415432"/>
            </a:xfrm>
            <a:prstGeom prst="rect">
              <a:avLst/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349863" y="3033503"/>
              <a:ext cx="407234" cy="415432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44426" y="3033503"/>
              <a:ext cx="407234" cy="415432"/>
            </a:xfrm>
            <a:prstGeom prst="rect">
              <a:avLst/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944263" y="3603202"/>
            <a:ext cx="4958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ill Sans Ultra Bold" pitchFamily="34" charset="0"/>
              </a:rPr>
              <a:t>GU LANG  YU</a:t>
            </a:r>
            <a:endParaRPr lang="zh-CN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ill Sans Ultra Bold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76389" y="2752387"/>
            <a:ext cx="1321257" cy="1371949"/>
            <a:chOff x="1027407" y="2752387"/>
            <a:chExt cx="1321257" cy="1371949"/>
          </a:xfrm>
        </p:grpSpPr>
        <p:sp>
          <p:nvSpPr>
            <p:cNvPr id="61" name="矩形 60"/>
            <p:cNvSpPr/>
            <p:nvPr/>
          </p:nvSpPr>
          <p:spPr>
            <a:xfrm>
              <a:off x="1475656" y="2752387"/>
              <a:ext cx="421990" cy="430486"/>
            </a:xfrm>
            <a:prstGeom prst="rect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1475656" y="3219822"/>
              <a:ext cx="421990" cy="430486"/>
            </a:xfrm>
            <a:prstGeom prst="rect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1926674" y="3219822"/>
              <a:ext cx="421990" cy="430486"/>
            </a:xfrm>
            <a:prstGeom prst="rect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1027407" y="3219822"/>
              <a:ext cx="421990" cy="430486"/>
            </a:xfrm>
            <a:prstGeom prst="rect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1475656" y="3693850"/>
              <a:ext cx="421990" cy="430486"/>
            </a:xfrm>
            <a:prstGeom prst="rect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1324637" y="3496249"/>
              <a:ext cx="302038" cy="308118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516216" y="774214"/>
            <a:ext cx="1728491" cy="1369285"/>
            <a:chOff x="6516216" y="774214"/>
            <a:chExt cx="1728491" cy="1369285"/>
          </a:xfrm>
        </p:grpSpPr>
        <p:sp>
          <p:nvSpPr>
            <p:cNvPr id="68" name="矩形 67"/>
            <p:cNvSpPr/>
            <p:nvPr/>
          </p:nvSpPr>
          <p:spPr>
            <a:xfrm>
              <a:off x="6964465" y="1238985"/>
              <a:ext cx="421990" cy="430486"/>
            </a:xfrm>
            <a:prstGeom prst="rect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7415483" y="1238985"/>
              <a:ext cx="421990" cy="430486"/>
            </a:xfrm>
            <a:prstGeom prst="rect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6516216" y="1238985"/>
              <a:ext cx="421990" cy="430486"/>
            </a:xfrm>
            <a:prstGeom prst="rect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6964465" y="1713013"/>
              <a:ext cx="421990" cy="430486"/>
            </a:xfrm>
            <a:prstGeom prst="rect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7837473" y="1698017"/>
              <a:ext cx="407234" cy="415432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6516216" y="774214"/>
              <a:ext cx="407234" cy="415432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71387" y="234240"/>
            <a:ext cx="1728491" cy="1786437"/>
            <a:chOff x="6522209" y="1340663"/>
            <a:chExt cx="1728491" cy="1786437"/>
          </a:xfrm>
        </p:grpSpPr>
        <p:sp>
          <p:nvSpPr>
            <p:cNvPr id="75" name="矩形 74"/>
            <p:cNvSpPr/>
            <p:nvPr/>
          </p:nvSpPr>
          <p:spPr>
            <a:xfrm>
              <a:off x="6970458" y="1805434"/>
              <a:ext cx="421990" cy="430486"/>
            </a:xfrm>
            <a:prstGeom prst="rect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7421476" y="1805434"/>
              <a:ext cx="421990" cy="430486"/>
            </a:xfrm>
            <a:prstGeom prst="rect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6548368" y="2696614"/>
              <a:ext cx="421990" cy="430486"/>
            </a:xfrm>
            <a:prstGeom prst="rect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6970458" y="2279462"/>
              <a:ext cx="421990" cy="430486"/>
            </a:xfrm>
            <a:prstGeom prst="rect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7843466" y="2264466"/>
              <a:ext cx="407234" cy="415432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6522209" y="1340663"/>
              <a:ext cx="407234" cy="415432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942844" y="3943900"/>
            <a:ext cx="1098072" cy="1060678"/>
            <a:chOff x="2738547" y="2899268"/>
            <a:chExt cx="1098072" cy="1060678"/>
          </a:xfrm>
        </p:grpSpPr>
        <p:sp>
          <p:nvSpPr>
            <p:cNvPr id="82" name="矩形 81"/>
            <p:cNvSpPr/>
            <p:nvPr/>
          </p:nvSpPr>
          <p:spPr>
            <a:xfrm>
              <a:off x="2738547" y="3314700"/>
              <a:ext cx="632512" cy="645246"/>
            </a:xfrm>
            <a:prstGeom prst="rect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3429385" y="2899268"/>
              <a:ext cx="407234" cy="415432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86501" y="-1511300"/>
            <a:ext cx="7872478" cy="7901824"/>
            <a:chOff x="488388" y="-1487379"/>
            <a:chExt cx="8133268" cy="8163586"/>
          </a:xfrm>
        </p:grpSpPr>
        <p:grpSp>
          <p:nvGrpSpPr>
            <p:cNvPr id="85" name="组合 84"/>
            <p:cNvGrpSpPr/>
            <p:nvPr/>
          </p:nvGrpSpPr>
          <p:grpSpPr>
            <a:xfrm>
              <a:off x="1388629" y="-686991"/>
              <a:ext cx="6603280" cy="6589146"/>
              <a:chOff x="1799657" y="-361838"/>
              <a:chExt cx="5879762" cy="5867176"/>
            </a:xfrm>
          </p:grpSpPr>
          <p:sp>
            <p:nvSpPr>
              <p:cNvPr id="133" name="同心圆 132"/>
              <p:cNvSpPr/>
              <p:nvPr/>
            </p:nvSpPr>
            <p:spPr>
              <a:xfrm>
                <a:off x="1812243" y="-361838"/>
                <a:ext cx="5867176" cy="5867176"/>
              </a:xfrm>
              <a:prstGeom prst="donut">
                <a:avLst>
                  <a:gd name="adj" fmla="val 3505"/>
                </a:avLst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  <a:effectLst>
                <a:softEdge rad="76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同心圆 133"/>
              <p:cNvSpPr/>
              <p:nvPr/>
            </p:nvSpPr>
            <p:spPr>
              <a:xfrm>
                <a:off x="1799657" y="-326006"/>
                <a:ext cx="5831344" cy="5831344"/>
              </a:xfrm>
              <a:prstGeom prst="donut">
                <a:avLst>
                  <a:gd name="adj" fmla="val 2618"/>
                </a:avLst>
              </a:prstGeom>
              <a:solidFill>
                <a:schemeClr val="bg1">
                  <a:alpha val="29000"/>
                </a:schemeClr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488388" y="-1487379"/>
              <a:ext cx="8133268" cy="8163586"/>
              <a:chOff x="2141604" y="-30438"/>
              <a:chExt cx="5185048" cy="5204376"/>
            </a:xfrm>
          </p:grpSpPr>
          <p:sp>
            <p:nvSpPr>
              <p:cNvPr id="131" name="同心圆 130"/>
              <p:cNvSpPr/>
              <p:nvPr/>
            </p:nvSpPr>
            <p:spPr>
              <a:xfrm>
                <a:off x="2141604" y="-30438"/>
                <a:ext cx="5183886" cy="5204376"/>
              </a:xfrm>
              <a:prstGeom prst="donut">
                <a:avLst>
                  <a:gd name="adj" fmla="val 2618"/>
                </a:avLst>
              </a:prstGeom>
              <a:solidFill>
                <a:schemeClr val="bg1">
                  <a:alpha val="64000"/>
                </a:schemeClr>
              </a:solidFill>
              <a:ln>
                <a:noFill/>
              </a:ln>
              <a:effectLst>
                <a:softEdge rad="76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同心圆 131"/>
              <p:cNvSpPr/>
              <p:nvPr/>
            </p:nvSpPr>
            <p:spPr>
              <a:xfrm>
                <a:off x="2165010" y="-9071"/>
                <a:ext cx="5161642" cy="5161642"/>
              </a:xfrm>
              <a:prstGeom prst="donut">
                <a:avLst>
                  <a:gd name="adj" fmla="val 2618"/>
                </a:avLst>
              </a:prstGeom>
              <a:solidFill>
                <a:schemeClr val="bg1">
                  <a:alpha val="63000"/>
                </a:schemeClr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3" name="同心圆 122"/>
            <p:cNvSpPr/>
            <p:nvPr/>
          </p:nvSpPr>
          <p:spPr>
            <a:xfrm>
              <a:off x="2519487" y="548036"/>
              <a:ext cx="4183954" cy="4183954"/>
            </a:xfrm>
            <a:prstGeom prst="donut">
              <a:avLst>
                <a:gd name="adj" fmla="val 4136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4" name="同心圆 123"/>
            <p:cNvSpPr/>
            <p:nvPr/>
          </p:nvSpPr>
          <p:spPr>
            <a:xfrm>
              <a:off x="1914624" y="-7615"/>
              <a:ext cx="5393680" cy="5393680"/>
            </a:xfrm>
            <a:prstGeom prst="donut">
              <a:avLst>
                <a:gd name="adj" fmla="val 4136"/>
              </a:avLst>
            </a:prstGeom>
            <a:gradFill flip="none" rotWithShape="1">
              <a:gsLst>
                <a:gs pos="77000">
                  <a:schemeClr val="bg1"/>
                </a:gs>
                <a:gs pos="90000">
                  <a:schemeClr val="bg1">
                    <a:alpha val="0"/>
                  </a:schemeClr>
                </a:gs>
                <a:gs pos="63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2855714" y="933475"/>
              <a:ext cx="3511500" cy="3511500"/>
              <a:chOff x="2855714" y="933475"/>
              <a:chExt cx="3511500" cy="3511500"/>
            </a:xfrm>
          </p:grpSpPr>
          <p:sp>
            <p:nvSpPr>
              <p:cNvPr id="129" name="同心圆 128"/>
              <p:cNvSpPr/>
              <p:nvPr/>
            </p:nvSpPr>
            <p:spPr>
              <a:xfrm>
                <a:off x="2855714" y="933475"/>
                <a:ext cx="3511500" cy="3511500"/>
              </a:xfrm>
              <a:prstGeom prst="donut">
                <a:avLst>
                  <a:gd name="adj" fmla="val 4136"/>
                </a:avLst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同心圆 129"/>
              <p:cNvSpPr/>
              <p:nvPr/>
            </p:nvSpPr>
            <p:spPr>
              <a:xfrm>
                <a:off x="3072753" y="1150516"/>
                <a:ext cx="3077420" cy="3077419"/>
              </a:xfrm>
              <a:prstGeom prst="donut">
                <a:avLst>
                  <a:gd name="adj" fmla="val 4136"/>
                </a:avLst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3585195" y="1662956"/>
              <a:ext cx="2052538" cy="2052538"/>
              <a:chOff x="2855714" y="933475"/>
              <a:chExt cx="3511500" cy="3511500"/>
            </a:xfrm>
          </p:grpSpPr>
          <p:sp>
            <p:nvSpPr>
              <p:cNvPr id="127" name="同心圆 126"/>
              <p:cNvSpPr/>
              <p:nvPr/>
            </p:nvSpPr>
            <p:spPr>
              <a:xfrm>
                <a:off x="2855714" y="933475"/>
                <a:ext cx="3511500" cy="3511500"/>
              </a:xfrm>
              <a:prstGeom prst="donut">
                <a:avLst>
                  <a:gd name="adj" fmla="val 4136"/>
                </a:avLst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同心圆 127"/>
              <p:cNvSpPr/>
              <p:nvPr/>
            </p:nvSpPr>
            <p:spPr>
              <a:xfrm>
                <a:off x="3072755" y="1150516"/>
                <a:ext cx="3077418" cy="3077418"/>
              </a:xfrm>
              <a:prstGeom prst="donut">
                <a:avLst>
                  <a:gd name="adj" fmla="val 4136"/>
                </a:avLst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135" name="Picture 2" descr="E:\厦门\qk\_MG_322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5340" y="-1069724"/>
            <a:ext cx="9674680" cy="644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30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528" repeatCount="indefinite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3" presetClass="entr" presetSubtype="528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3" presetClass="entr" presetSubtype="528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3" presetClass="entr" presetSubtype="528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3" presetClass="entr" presetSubtype="528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16" dur="300" fill="hold"/>
                                        <p:tgtEl>
                                          <p:spTgt spid="3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6" presetClass="emp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21" dur="75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34568E-6 L 0.22587 -0.19692 " pathEditMode="relative" rAng="0" ptsTypes="AA">
                                      <p:cBhvr>
                                        <p:cTn id="22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85" y="-9846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28" dur="750" fill="hold"/>
                                        <p:tgtEl>
                                          <p:spTgt spid="8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48148E-6 L -0.22917 0.21852 " pathEditMode="relative" rAng="0" ptsTypes="AA">
                                      <p:cBhvr>
                                        <p:cTn id="233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58" y="10926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45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5.55556E-7 2.59259E-6 L -5.55556E-7 0.24259 " pathEditMode="relative" rAng="0" ptsTypes="AA">
                                      <p:cBhvr>
                                        <p:cTn id="240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130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44444E-6 1.7618E-6 L 0.14375 0.1805 " pathEditMode="relative" rAng="0" ptsTypes="AA">
                                      <p:cBhvr>
                                        <p:cTn id="24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" y="9010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4.8195E-6 L 0.1724 0.12095 " pathEditMode="relative" rAng="0" ptsTypes="AA">
                                      <p:cBhvr>
                                        <p:cTn id="24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11" y="6048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E-6 -1.30824E-6 L -0.0566 0.14656 " pathEditMode="relative" rAng="0" ptsTypes="AA">
                                      <p:cBhvr>
                                        <p:cTn id="24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0" y="7313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11111E-6 2.04875E-6 L -0.21181 0.04289 " pathEditMode="relative" rAng="0" ptsTypes="AA">
                                      <p:cBhvr>
                                        <p:cTn id="24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90" y="2129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86 -0.00031 L -0.19861 -0.21074 " pathEditMode="relative" rAng="0" ptsTypes="AA">
                                      <p:cBhvr>
                                        <p:cTn id="25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96" y="-10521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42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38889E-6 4.32099E-6 L 0.1 -0.00124 " pathEditMode="relative" rAng="0" ptsTypes="AA">
                                      <p:cBhvr>
                                        <p:cTn id="255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-62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10" presetClass="exit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17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42" presetClass="path" presetSubtype="0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4375 0.18056 L 0.14375 0.20864 " pathEditMode="relative" rAng="0" ptsTypes="AA">
                                      <p:cBhvr>
                                        <p:cTn id="260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9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42" presetClass="path" presetSubtype="0" accel="50000" decel="5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1724 0.12099 L 0.18802 0.12099 " pathEditMode="relative" rAng="0" ptsTypes="AA">
                                      <p:cBhvr>
                                        <p:cTn id="262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42" presetClass="path" presetSubtype="0" accel="50000" decel="5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05556E-6 1.48148E-6 L -0.04479 -0.00062 " pathEditMode="relative" rAng="0" ptsTypes="AA">
                                      <p:cBhvr>
                                        <p:cTn id="267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-31"/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42" presetClass="path" presetSubtype="0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94444E-6 4.27867E-6 L 1.94444E-6 0.07614 " pathEditMode="relative" rAng="0" ptsTypes="AA">
                                      <p:cBhvr>
                                        <p:cTn id="272" dur="1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92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42" presetClass="path" presetSubtype="0" accel="5000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566 0.14661 L -0.0566 0.11852 " pathEditMode="relative" rAng="0" ptsTypes="AA">
                                      <p:cBhvr>
                                        <p:cTn id="274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20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42" presetClass="path" presetSubtype="0" accel="50000" decel="5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21181 0.0429 L -0.19601 0.07068 " pathEditMode="relative" rAng="0" ptsTypes="AA">
                                      <p:cBhvr>
                                        <p:cTn id="276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1389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42" presetClass="path" presetSubtype="0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9861 -0.2108 L -0.18194 -0.2105 " pathEditMode="relative" rAng="0" ptsTypes="AA">
                                      <p:cBhvr>
                                        <p:cTn id="278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0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280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 vol="85000">
                                        <p:cTn display="0" masterRel="sameClick">
                                          <p:stCondLst>
                                            <p:cond evt="begin" delay="0">
                                              <p:tn val="2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1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14375 0.18042 L 0.03351 0.15323 " pathEditMode="relative" rAng="0" ptsTypes="AA">
                                      <p:cBhvr>
                                        <p:cTn id="28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21" y="-1359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284" dur="250" fill="hold"/>
                                        <p:tgtEl>
                                          <p:spTgt spid="32"/>
                                        </p:tgtEl>
                                      </p:cBhvr>
                                      <p:by x="170000" y="170000"/>
                                    </p:animScale>
                                  </p:childTnLst>
                                </p:cTn>
                              </p:par>
                              <p:par>
                                <p:cTn id="285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1724 0.1211 L 0.27466 0.03707 " pathEditMode="relative" rAng="0" ptsTypes="AA">
                                      <p:cBhvr>
                                        <p:cTn id="28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4" y="-4201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288" dur="25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9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21181 0.04294 L -0.07795 0.19771 " pathEditMode="relative" rAng="0" ptsTypes="AA">
                                      <p:cBhvr>
                                        <p:cTn id="29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4" y="7723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292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566 0.14644 L -0.06459 0.04851 " pathEditMode="relative" rAng="0" ptsTypes="AA">
                                      <p:cBhvr>
                                        <p:cTn id="29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-4912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296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297" presetID="23" presetClass="exit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8" dur="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23" presetClass="exit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2" dur="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3.05556E-6 1.48148E-6 L -0.44635 0.76944 " pathEditMode="relative" rAng="0" ptsTypes="AA">
                                      <p:cBhvr>
                                        <p:cTn id="30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09" y="38457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5.55556E-7 -2.22222E-6 L 0.81146 -0.44136 " pathEditMode="relative" rAng="0" ptsTypes="AA">
                                      <p:cBhvr>
                                        <p:cTn id="30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73" y="-22068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35" presetClass="path" presetSubtype="0" accel="50000" decel="50000" autoRev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8.33333E-7 -6.41184E-7 L -0.04722 -6.41184E-7 " pathEditMode="relative" rAng="0" ptsTypes="AA">
                                      <p:cBhvr>
                                        <p:cTn id="32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1" y="0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63" presetClass="path" presetSubtype="0" accel="50000" decel="50000" autoRev="1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5.55556E-7 4.40197E-6 L 0.05 4.40197E-6 " pathEditMode="relative" rAng="0" ptsTypes="AA">
                                      <p:cBhvr>
                                        <p:cTn id="322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0"/>
                                    </p:animMotion>
                                  </p:childTnLst>
                                </p:cTn>
                              </p:par>
                              <p:par>
                                <p:cTn id="323" presetID="42" presetClass="path" presetSubtype="0" accel="50000" decel="50000" autoRev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0.03351 0.15321 L 0.03351 0.20839 " pathEditMode="relative" rAng="0" ptsTypes="AA">
                                      <p:cBhvr>
                                        <p:cTn id="32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44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63" presetClass="path" presetSubtype="0" accel="50000" decel="50000" autoRev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0.27466 0.037 L 0.31407 0.037 " pathEditMode="relative" rAng="0" ptsTypes="AA">
                                      <p:cBhvr>
                                        <p:cTn id="32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0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64" presetClass="path" presetSubtype="0" accel="50000" decel="50000" autoRev="1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0.07795 0.19759 L -0.07795 0.14056 " pathEditMode="relative" rAng="0" ptsTypes="AA">
                                      <p:cBhvr>
                                        <p:cTn id="32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67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64" presetClass="path" presetSubtype="0" accel="50000" decel="50000" autoRev="1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0.06459 0.04846 L -0.06459 -0.0074 " pathEditMode="relative" rAng="0" ptsTypes="AA">
                                      <p:cBhvr>
                                        <p:cTn id="3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09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63" presetClass="path" presetSubtype="0" accel="50000" decel="50000" autoRev="1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0.19861 -0.2108 L -0.23715 -0.2105 " pathEditMode="relative" rAng="0" ptsTypes="AA">
                                      <p:cBhvr>
                                        <p:cTn id="33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0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6" presetClass="emp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Scale>
                                      <p:cBhvr>
                                        <p:cTn id="334" dur="300" fill="hold"/>
                                        <p:tgtEl>
                                          <p:spTgt spid="3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  <p:subTnLst>
                                    <p:audio>
                                      <p:cMediaNode vol="83000">
                                        <p:cTn display="0" masterRel="sameClick">
                                          <p:stCondLst>
                                            <p:cond evt="begin" delay="0">
                                              <p:tn val="3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5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42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0.03351 0.15322 L -0.54149 0.53104 " pathEditMode="relative" rAng="0" ptsTypes="AA">
                                      <p:cBhvr>
                                        <p:cTn id="339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50" y="18876"/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23" presetClass="exit" presetSubtype="272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1" dur="3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3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42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8.33333E-7 -1.97714E-6 L -0.18889 0.56874 " pathEditMode="relative" rAng="0" ptsTypes="AA">
                                      <p:cBhvr>
                                        <p:cTn id="345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44" y="28421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23" presetClass="exit" presetSubtype="272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7" dur="3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3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42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16667E-6 -6.54927E-7 L -0.39114 -0.32128 " pathEditMode="relative" rAng="0" ptsTypes="AA">
                                      <p:cBhvr>
                                        <p:cTn id="351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49" y="-16064"/>
                                    </p:animMotion>
                                  </p:childTnLst>
                                </p:cTn>
                              </p:par>
                              <p:par>
                                <p:cTn id="352" presetID="6" presetClass="emp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Scale>
                                      <p:cBhvr>
                                        <p:cTn id="353" dur="300" fill="hold"/>
                                        <p:tgtEl>
                                          <p:spTgt spid="3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42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0.27466 0.03707 L 0.65261 -0.52332 " pathEditMode="relative" rAng="0" ptsTypes="AA">
                                      <p:cBhvr>
                                        <p:cTn id="35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9" y="-28020"/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6" presetClass="emp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Scale>
                                      <p:cBhvr>
                                        <p:cTn id="360" dur="300" fill="hold"/>
                                        <p:tgtEl>
                                          <p:spTgt spid="3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42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0.07795 0.19802 L 0.21736 0.82761 " pathEditMode="relative" rAng="0" ptsTypes="AA">
                                      <p:cBhvr>
                                        <p:cTn id="36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57" y="31480"/>
                                    </p:animMotion>
                                  </p:childTnLst>
                                </p:cTn>
                              </p:par>
                              <p:par>
                                <p:cTn id="366" presetID="6" presetClass="emp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Scale>
                                      <p:cBhvr>
                                        <p:cTn id="367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368" presetID="6" presetClass="emp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Scale>
                                      <p:cBhvr>
                                        <p:cTn id="369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23" presetClass="entr" presetSubtype="32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6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6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0" presetID="6" presetClass="emph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Scale>
                                      <p:cBhvr>
                                        <p:cTn id="381" dur="1000" fill="hold"/>
                                        <p:tgtEl>
                                          <p:spTgt spid="8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ntr" presetSubtype="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38" grpId="0" animBg="1"/>
      <p:bldP spid="38" grpId="1" animBg="1"/>
      <p:bldP spid="38" grpId="2" animBg="1"/>
      <p:bldP spid="45" grpId="0"/>
      <p:bldP spid="4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厦门\qk\_MG_322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87" b="3667"/>
          <a:stretch/>
        </p:blipFill>
        <p:spPr bwMode="auto">
          <a:xfrm>
            <a:off x="-265340" y="0"/>
            <a:ext cx="967468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331148" y="441563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31148" y="1511346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31148" y="2565889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31148" y="3631154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385691" y="441562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385691" y="1496106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1385691" y="257661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2452109" y="44156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1385691" y="3642030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452109" y="364424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452109" y="257661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452109" y="1506828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519196" y="1506828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3519196" y="441563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3519196" y="2568510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3519196" y="363662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4582202" y="363662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574582" y="257432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4574582" y="1506827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574582" y="452285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5636745" y="452285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5636745" y="1514448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5636745" y="2583107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6683668" y="441563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5636744" y="364424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6698908" y="364424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6683668" y="2589560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6691288" y="1514446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7753451" y="1506826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7761071" y="452283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7753451" y="2576609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7761071" y="364424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69"/>
          <p:cNvSpPr/>
          <p:nvPr/>
        </p:nvSpPr>
        <p:spPr>
          <a:xfrm>
            <a:off x="-1949091" y="-180020"/>
            <a:ext cx="11444721" cy="6064138"/>
          </a:xfrm>
          <a:custGeom>
            <a:avLst/>
            <a:gdLst/>
            <a:ahLst/>
            <a:cxnLst/>
            <a:rect l="l" t="t" r="r" b="b"/>
            <a:pathLst>
              <a:path w="11444721" h="6064138">
                <a:moveTo>
                  <a:pt x="9882577" y="3808337"/>
                </a:moveTo>
                <a:cubicBezTo>
                  <a:pt x="9785507" y="3808337"/>
                  <a:pt x="9706816" y="3887028"/>
                  <a:pt x="9706816" y="3984098"/>
                </a:cubicBezTo>
                <a:lnTo>
                  <a:pt x="9706816" y="4687119"/>
                </a:lnTo>
                <a:cubicBezTo>
                  <a:pt x="9706816" y="4784189"/>
                  <a:pt x="9785507" y="4862880"/>
                  <a:pt x="9882577" y="4862880"/>
                </a:cubicBezTo>
                <a:lnTo>
                  <a:pt x="10585598" y="4862880"/>
                </a:lnTo>
                <a:cubicBezTo>
                  <a:pt x="10682668" y="4862880"/>
                  <a:pt x="10761359" y="4784189"/>
                  <a:pt x="10761359" y="4687119"/>
                </a:cubicBezTo>
                <a:lnTo>
                  <a:pt x="10761359" y="3984098"/>
                </a:lnTo>
                <a:cubicBezTo>
                  <a:pt x="10761359" y="3887028"/>
                  <a:pt x="10682668" y="3808337"/>
                  <a:pt x="10585598" y="3808337"/>
                </a:cubicBezTo>
                <a:close/>
                <a:moveTo>
                  <a:pt x="8817812" y="3808337"/>
                </a:moveTo>
                <a:cubicBezTo>
                  <a:pt x="8720742" y="3808337"/>
                  <a:pt x="8642051" y="3887028"/>
                  <a:pt x="8642051" y="3984098"/>
                </a:cubicBezTo>
                <a:lnTo>
                  <a:pt x="8642051" y="4687119"/>
                </a:lnTo>
                <a:cubicBezTo>
                  <a:pt x="8642051" y="4784189"/>
                  <a:pt x="8720742" y="4862880"/>
                  <a:pt x="8817812" y="4862880"/>
                </a:cubicBezTo>
                <a:lnTo>
                  <a:pt x="9520833" y="4862880"/>
                </a:lnTo>
                <a:cubicBezTo>
                  <a:pt x="9617903" y="4862880"/>
                  <a:pt x="9696594" y="4784189"/>
                  <a:pt x="9696594" y="4687119"/>
                </a:cubicBezTo>
                <a:lnTo>
                  <a:pt x="9696594" y="3984098"/>
                </a:lnTo>
                <a:cubicBezTo>
                  <a:pt x="9696594" y="3887028"/>
                  <a:pt x="9617903" y="3808337"/>
                  <a:pt x="9520833" y="3808337"/>
                </a:cubicBezTo>
                <a:close/>
                <a:moveTo>
                  <a:pt x="7757381" y="3808337"/>
                </a:moveTo>
                <a:cubicBezTo>
                  <a:pt x="7660311" y="3808337"/>
                  <a:pt x="7581620" y="3887028"/>
                  <a:pt x="7581620" y="3984098"/>
                </a:cubicBezTo>
                <a:lnTo>
                  <a:pt x="7581620" y="4687119"/>
                </a:lnTo>
                <a:cubicBezTo>
                  <a:pt x="7581620" y="4784189"/>
                  <a:pt x="7660311" y="4862880"/>
                  <a:pt x="7757381" y="4862880"/>
                </a:cubicBezTo>
                <a:lnTo>
                  <a:pt x="8460402" y="4862880"/>
                </a:lnTo>
                <a:cubicBezTo>
                  <a:pt x="8557472" y="4862880"/>
                  <a:pt x="8636163" y="4784189"/>
                  <a:pt x="8636163" y="4687119"/>
                </a:cubicBezTo>
                <a:lnTo>
                  <a:pt x="8636163" y="3984098"/>
                </a:lnTo>
                <a:cubicBezTo>
                  <a:pt x="8636163" y="3887028"/>
                  <a:pt x="8557472" y="3808337"/>
                  <a:pt x="8460402" y="3808337"/>
                </a:cubicBezTo>
                <a:close/>
                <a:moveTo>
                  <a:pt x="6692616" y="3808337"/>
                </a:moveTo>
                <a:cubicBezTo>
                  <a:pt x="6595546" y="3808337"/>
                  <a:pt x="6516855" y="3887028"/>
                  <a:pt x="6516855" y="3984098"/>
                </a:cubicBezTo>
                <a:lnTo>
                  <a:pt x="6516855" y="4687119"/>
                </a:lnTo>
                <a:cubicBezTo>
                  <a:pt x="6516855" y="4784189"/>
                  <a:pt x="6595546" y="4862880"/>
                  <a:pt x="6692616" y="4862880"/>
                </a:cubicBezTo>
                <a:lnTo>
                  <a:pt x="7395637" y="4862880"/>
                </a:lnTo>
                <a:cubicBezTo>
                  <a:pt x="7492707" y="4862880"/>
                  <a:pt x="7571398" y="4784189"/>
                  <a:pt x="7571398" y="4687119"/>
                </a:cubicBezTo>
                <a:lnTo>
                  <a:pt x="7571398" y="3984098"/>
                </a:lnTo>
                <a:cubicBezTo>
                  <a:pt x="7571398" y="3887028"/>
                  <a:pt x="7492707" y="3808337"/>
                  <a:pt x="7395637" y="3808337"/>
                </a:cubicBezTo>
                <a:close/>
                <a:moveTo>
                  <a:pt x="5636921" y="3808337"/>
                </a:moveTo>
                <a:cubicBezTo>
                  <a:pt x="5539851" y="3808337"/>
                  <a:pt x="5461160" y="3887028"/>
                  <a:pt x="5461160" y="3984098"/>
                </a:cubicBezTo>
                <a:lnTo>
                  <a:pt x="5461160" y="4687119"/>
                </a:lnTo>
                <a:cubicBezTo>
                  <a:pt x="5461160" y="4784189"/>
                  <a:pt x="5539851" y="4862880"/>
                  <a:pt x="5636921" y="4862880"/>
                </a:cubicBezTo>
                <a:lnTo>
                  <a:pt x="6339942" y="4862880"/>
                </a:lnTo>
                <a:cubicBezTo>
                  <a:pt x="6437012" y="4862880"/>
                  <a:pt x="6515703" y="4784189"/>
                  <a:pt x="6515703" y="4687119"/>
                </a:cubicBezTo>
                <a:lnTo>
                  <a:pt x="6515703" y="3984098"/>
                </a:lnTo>
                <a:cubicBezTo>
                  <a:pt x="6515703" y="3887028"/>
                  <a:pt x="6437012" y="3808337"/>
                  <a:pt x="6339942" y="3808337"/>
                </a:cubicBezTo>
                <a:close/>
                <a:moveTo>
                  <a:pt x="4572156" y="3808337"/>
                </a:moveTo>
                <a:cubicBezTo>
                  <a:pt x="4475086" y="3808337"/>
                  <a:pt x="4396395" y="3887028"/>
                  <a:pt x="4396395" y="3984098"/>
                </a:cubicBezTo>
                <a:lnTo>
                  <a:pt x="4396395" y="4687119"/>
                </a:lnTo>
                <a:cubicBezTo>
                  <a:pt x="4396395" y="4784189"/>
                  <a:pt x="4475086" y="4862880"/>
                  <a:pt x="4572156" y="4862880"/>
                </a:cubicBezTo>
                <a:lnTo>
                  <a:pt x="5275177" y="4862880"/>
                </a:lnTo>
                <a:cubicBezTo>
                  <a:pt x="5372247" y="4862880"/>
                  <a:pt x="5450938" y="4784189"/>
                  <a:pt x="5450938" y="4687119"/>
                </a:cubicBezTo>
                <a:lnTo>
                  <a:pt x="5450938" y="3984098"/>
                </a:lnTo>
                <a:cubicBezTo>
                  <a:pt x="5450938" y="3887028"/>
                  <a:pt x="5372247" y="3808337"/>
                  <a:pt x="5275177" y="3808337"/>
                </a:cubicBezTo>
                <a:close/>
                <a:moveTo>
                  <a:pt x="3513145" y="3808337"/>
                </a:moveTo>
                <a:cubicBezTo>
                  <a:pt x="3416075" y="3808337"/>
                  <a:pt x="3337384" y="3887028"/>
                  <a:pt x="3337384" y="3984098"/>
                </a:cubicBezTo>
                <a:lnTo>
                  <a:pt x="3337384" y="4687119"/>
                </a:lnTo>
                <a:cubicBezTo>
                  <a:pt x="3337384" y="4784189"/>
                  <a:pt x="3416075" y="4862880"/>
                  <a:pt x="3513145" y="4862880"/>
                </a:cubicBezTo>
                <a:lnTo>
                  <a:pt x="4216166" y="4862880"/>
                </a:lnTo>
                <a:cubicBezTo>
                  <a:pt x="4313236" y="4862880"/>
                  <a:pt x="4391927" y="4784189"/>
                  <a:pt x="4391927" y="4687119"/>
                </a:cubicBezTo>
                <a:lnTo>
                  <a:pt x="4391927" y="3984098"/>
                </a:lnTo>
                <a:cubicBezTo>
                  <a:pt x="4391927" y="3887028"/>
                  <a:pt x="4313236" y="3808337"/>
                  <a:pt x="4216166" y="3808337"/>
                </a:cubicBezTo>
                <a:close/>
                <a:moveTo>
                  <a:pt x="2448380" y="3808337"/>
                </a:moveTo>
                <a:cubicBezTo>
                  <a:pt x="2351310" y="3808337"/>
                  <a:pt x="2272619" y="3887028"/>
                  <a:pt x="2272619" y="3984098"/>
                </a:cubicBezTo>
                <a:lnTo>
                  <a:pt x="2272619" y="4687119"/>
                </a:lnTo>
                <a:cubicBezTo>
                  <a:pt x="2272619" y="4784189"/>
                  <a:pt x="2351310" y="4862880"/>
                  <a:pt x="2448380" y="4862880"/>
                </a:cubicBezTo>
                <a:lnTo>
                  <a:pt x="3151401" y="4862880"/>
                </a:lnTo>
                <a:cubicBezTo>
                  <a:pt x="3248471" y="4862880"/>
                  <a:pt x="3327162" y="4784189"/>
                  <a:pt x="3327162" y="4687119"/>
                </a:cubicBezTo>
                <a:lnTo>
                  <a:pt x="3327162" y="3984098"/>
                </a:lnTo>
                <a:cubicBezTo>
                  <a:pt x="3327162" y="3887028"/>
                  <a:pt x="3248471" y="3808337"/>
                  <a:pt x="3151401" y="3808337"/>
                </a:cubicBezTo>
                <a:close/>
                <a:moveTo>
                  <a:pt x="9882577" y="2746426"/>
                </a:moveTo>
                <a:cubicBezTo>
                  <a:pt x="9785507" y="2746426"/>
                  <a:pt x="9706816" y="2825117"/>
                  <a:pt x="9706816" y="2922187"/>
                </a:cubicBezTo>
                <a:lnTo>
                  <a:pt x="9706816" y="3625208"/>
                </a:lnTo>
                <a:cubicBezTo>
                  <a:pt x="9706816" y="3722278"/>
                  <a:pt x="9785507" y="3800969"/>
                  <a:pt x="9882577" y="3800969"/>
                </a:cubicBezTo>
                <a:lnTo>
                  <a:pt x="10585598" y="3800969"/>
                </a:lnTo>
                <a:cubicBezTo>
                  <a:pt x="10682668" y="3800969"/>
                  <a:pt x="10761359" y="3722278"/>
                  <a:pt x="10761359" y="3625208"/>
                </a:cubicBezTo>
                <a:lnTo>
                  <a:pt x="10761359" y="2922187"/>
                </a:lnTo>
                <a:cubicBezTo>
                  <a:pt x="10761359" y="2825117"/>
                  <a:pt x="10682668" y="2746426"/>
                  <a:pt x="10585598" y="2746426"/>
                </a:cubicBezTo>
                <a:close/>
                <a:moveTo>
                  <a:pt x="8817812" y="2746426"/>
                </a:moveTo>
                <a:cubicBezTo>
                  <a:pt x="8720742" y="2746426"/>
                  <a:pt x="8642051" y="2825117"/>
                  <a:pt x="8642051" y="2922187"/>
                </a:cubicBezTo>
                <a:lnTo>
                  <a:pt x="8642051" y="3625208"/>
                </a:lnTo>
                <a:cubicBezTo>
                  <a:pt x="8642051" y="3722278"/>
                  <a:pt x="8720742" y="3800969"/>
                  <a:pt x="8817812" y="3800969"/>
                </a:cubicBezTo>
                <a:lnTo>
                  <a:pt x="9520833" y="3800969"/>
                </a:lnTo>
                <a:cubicBezTo>
                  <a:pt x="9617903" y="3800969"/>
                  <a:pt x="9696594" y="3722278"/>
                  <a:pt x="9696594" y="3625208"/>
                </a:cubicBezTo>
                <a:lnTo>
                  <a:pt x="9696594" y="2922187"/>
                </a:lnTo>
                <a:cubicBezTo>
                  <a:pt x="9696594" y="2825117"/>
                  <a:pt x="9617903" y="2746426"/>
                  <a:pt x="9520833" y="2746426"/>
                </a:cubicBezTo>
                <a:close/>
                <a:moveTo>
                  <a:pt x="7757381" y="2746426"/>
                </a:moveTo>
                <a:cubicBezTo>
                  <a:pt x="7660311" y="2746426"/>
                  <a:pt x="7581620" y="2825117"/>
                  <a:pt x="7581620" y="2922187"/>
                </a:cubicBezTo>
                <a:lnTo>
                  <a:pt x="7581620" y="3625208"/>
                </a:lnTo>
                <a:cubicBezTo>
                  <a:pt x="7581620" y="3722278"/>
                  <a:pt x="7660311" y="3800969"/>
                  <a:pt x="7757381" y="3800969"/>
                </a:cubicBezTo>
                <a:lnTo>
                  <a:pt x="8460402" y="3800969"/>
                </a:lnTo>
                <a:cubicBezTo>
                  <a:pt x="8557472" y="3800969"/>
                  <a:pt x="8636163" y="3722278"/>
                  <a:pt x="8636163" y="3625208"/>
                </a:cubicBezTo>
                <a:lnTo>
                  <a:pt x="8636163" y="2922187"/>
                </a:lnTo>
                <a:cubicBezTo>
                  <a:pt x="8636163" y="2825117"/>
                  <a:pt x="8557472" y="2746426"/>
                  <a:pt x="8460402" y="2746426"/>
                </a:cubicBezTo>
                <a:close/>
                <a:moveTo>
                  <a:pt x="6692616" y="2746426"/>
                </a:moveTo>
                <a:cubicBezTo>
                  <a:pt x="6595546" y="2746426"/>
                  <a:pt x="6516855" y="2825117"/>
                  <a:pt x="6516855" y="2922187"/>
                </a:cubicBezTo>
                <a:lnTo>
                  <a:pt x="6516855" y="3625208"/>
                </a:lnTo>
                <a:cubicBezTo>
                  <a:pt x="6516855" y="3722278"/>
                  <a:pt x="6595546" y="3800969"/>
                  <a:pt x="6692616" y="3800969"/>
                </a:cubicBezTo>
                <a:lnTo>
                  <a:pt x="7395637" y="3800969"/>
                </a:lnTo>
                <a:cubicBezTo>
                  <a:pt x="7492707" y="3800969"/>
                  <a:pt x="7571398" y="3722278"/>
                  <a:pt x="7571398" y="3625208"/>
                </a:cubicBezTo>
                <a:lnTo>
                  <a:pt x="7571398" y="2922187"/>
                </a:lnTo>
                <a:cubicBezTo>
                  <a:pt x="7571398" y="2825117"/>
                  <a:pt x="7492707" y="2746426"/>
                  <a:pt x="7395637" y="2746426"/>
                </a:cubicBezTo>
                <a:close/>
                <a:moveTo>
                  <a:pt x="5636921" y="2746426"/>
                </a:moveTo>
                <a:cubicBezTo>
                  <a:pt x="5539851" y="2746426"/>
                  <a:pt x="5461160" y="2825117"/>
                  <a:pt x="5461160" y="2922187"/>
                </a:cubicBezTo>
                <a:lnTo>
                  <a:pt x="5461160" y="3625208"/>
                </a:lnTo>
                <a:cubicBezTo>
                  <a:pt x="5461160" y="3722278"/>
                  <a:pt x="5539851" y="3800969"/>
                  <a:pt x="5636921" y="3800969"/>
                </a:cubicBezTo>
                <a:lnTo>
                  <a:pt x="6339942" y="3800969"/>
                </a:lnTo>
                <a:cubicBezTo>
                  <a:pt x="6437012" y="3800969"/>
                  <a:pt x="6515703" y="3722278"/>
                  <a:pt x="6515703" y="3625208"/>
                </a:cubicBezTo>
                <a:lnTo>
                  <a:pt x="6515703" y="2922187"/>
                </a:lnTo>
                <a:cubicBezTo>
                  <a:pt x="6515703" y="2825117"/>
                  <a:pt x="6437012" y="2746426"/>
                  <a:pt x="6339942" y="2746426"/>
                </a:cubicBezTo>
                <a:close/>
                <a:moveTo>
                  <a:pt x="4572156" y="2746426"/>
                </a:moveTo>
                <a:cubicBezTo>
                  <a:pt x="4475086" y="2746426"/>
                  <a:pt x="4396395" y="2825117"/>
                  <a:pt x="4396395" y="2922187"/>
                </a:cubicBezTo>
                <a:lnTo>
                  <a:pt x="4396395" y="3625208"/>
                </a:lnTo>
                <a:cubicBezTo>
                  <a:pt x="4396395" y="3722278"/>
                  <a:pt x="4475086" y="3800969"/>
                  <a:pt x="4572156" y="3800969"/>
                </a:cubicBezTo>
                <a:lnTo>
                  <a:pt x="5275177" y="3800969"/>
                </a:lnTo>
                <a:cubicBezTo>
                  <a:pt x="5372247" y="3800969"/>
                  <a:pt x="5450938" y="3722278"/>
                  <a:pt x="5450938" y="3625208"/>
                </a:cubicBezTo>
                <a:lnTo>
                  <a:pt x="5450938" y="2922187"/>
                </a:lnTo>
                <a:cubicBezTo>
                  <a:pt x="5450938" y="2825117"/>
                  <a:pt x="5372247" y="2746426"/>
                  <a:pt x="5275177" y="2746426"/>
                </a:cubicBezTo>
                <a:close/>
                <a:moveTo>
                  <a:pt x="3513145" y="2746426"/>
                </a:moveTo>
                <a:cubicBezTo>
                  <a:pt x="3416075" y="2746426"/>
                  <a:pt x="3337384" y="2825117"/>
                  <a:pt x="3337384" y="2922187"/>
                </a:cubicBezTo>
                <a:lnTo>
                  <a:pt x="3337384" y="3625208"/>
                </a:lnTo>
                <a:cubicBezTo>
                  <a:pt x="3337384" y="3722278"/>
                  <a:pt x="3416075" y="3800969"/>
                  <a:pt x="3513145" y="3800969"/>
                </a:cubicBezTo>
                <a:lnTo>
                  <a:pt x="4216166" y="3800969"/>
                </a:lnTo>
                <a:cubicBezTo>
                  <a:pt x="4313236" y="3800969"/>
                  <a:pt x="4391927" y="3722278"/>
                  <a:pt x="4391927" y="3625208"/>
                </a:cubicBezTo>
                <a:lnTo>
                  <a:pt x="4391927" y="2922187"/>
                </a:lnTo>
                <a:cubicBezTo>
                  <a:pt x="4391927" y="2825117"/>
                  <a:pt x="4313236" y="2746426"/>
                  <a:pt x="4216166" y="2746426"/>
                </a:cubicBezTo>
                <a:close/>
                <a:moveTo>
                  <a:pt x="2448380" y="2746426"/>
                </a:moveTo>
                <a:cubicBezTo>
                  <a:pt x="2351310" y="2746426"/>
                  <a:pt x="2272619" y="2825117"/>
                  <a:pt x="2272619" y="2922187"/>
                </a:cubicBezTo>
                <a:lnTo>
                  <a:pt x="2272619" y="3625208"/>
                </a:lnTo>
                <a:cubicBezTo>
                  <a:pt x="2272619" y="3722278"/>
                  <a:pt x="2351310" y="3800969"/>
                  <a:pt x="2448380" y="3800969"/>
                </a:cubicBezTo>
                <a:lnTo>
                  <a:pt x="3151401" y="3800969"/>
                </a:lnTo>
                <a:cubicBezTo>
                  <a:pt x="3248471" y="3800969"/>
                  <a:pt x="3327162" y="3722278"/>
                  <a:pt x="3327162" y="3625208"/>
                </a:cubicBezTo>
                <a:lnTo>
                  <a:pt x="3327162" y="2922187"/>
                </a:lnTo>
                <a:cubicBezTo>
                  <a:pt x="3327162" y="2825117"/>
                  <a:pt x="3248471" y="2746426"/>
                  <a:pt x="3151401" y="2746426"/>
                </a:cubicBezTo>
                <a:close/>
                <a:moveTo>
                  <a:pt x="9882577" y="1681573"/>
                </a:moveTo>
                <a:cubicBezTo>
                  <a:pt x="9785507" y="1681573"/>
                  <a:pt x="9706816" y="1760264"/>
                  <a:pt x="9706816" y="1857334"/>
                </a:cubicBezTo>
                <a:lnTo>
                  <a:pt x="9706816" y="2560355"/>
                </a:lnTo>
                <a:cubicBezTo>
                  <a:pt x="9706816" y="2657425"/>
                  <a:pt x="9785507" y="2736116"/>
                  <a:pt x="9882577" y="2736116"/>
                </a:cubicBezTo>
                <a:lnTo>
                  <a:pt x="10585598" y="2736116"/>
                </a:lnTo>
                <a:cubicBezTo>
                  <a:pt x="10682668" y="2736116"/>
                  <a:pt x="10761359" y="2657425"/>
                  <a:pt x="10761359" y="2560355"/>
                </a:cubicBezTo>
                <a:lnTo>
                  <a:pt x="10761359" y="1857334"/>
                </a:lnTo>
                <a:cubicBezTo>
                  <a:pt x="10761359" y="1760264"/>
                  <a:pt x="10682668" y="1681573"/>
                  <a:pt x="10585598" y="1681573"/>
                </a:cubicBezTo>
                <a:close/>
                <a:moveTo>
                  <a:pt x="8817812" y="1681573"/>
                </a:moveTo>
                <a:cubicBezTo>
                  <a:pt x="8720742" y="1681573"/>
                  <a:pt x="8642051" y="1760264"/>
                  <a:pt x="8642051" y="1857334"/>
                </a:cubicBezTo>
                <a:lnTo>
                  <a:pt x="8642051" y="2560355"/>
                </a:lnTo>
                <a:cubicBezTo>
                  <a:pt x="8642051" y="2657425"/>
                  <a:pt x="8720742" y="2736116"/>
                  <a:pt x="8817812" y="2736116"/>
                </a:cubicBezTo>
                <a:lnTo>
                  <a:pt x="9520833" y="2736116"/>
                </a:lnTo>
                <a:cubicBezTo>
                  <a:pt x="9617903" y="2736116"/>
                  <a:pt x="9696594" y="2657425"/>
                  <a:pt x="9696594" y="2560355"/>
                </a:cubicBezTo>
                <a:lnTo>
                  <a:pt x="9696594" y="1857334"/>
                </a:lnTo>
                <a:cubicBezTo>
                  <a:pt x="9696594" y="1760264"/>
                  <a:pt x="9617903" y="1681573"/>
                  <a:pt x="9520833" y="1681573"/>
                </a:cubicBezTo>
                <a:close/>
                <a:moveTo>
                  <a:pt x="7757381" y="1681573"/>
                </a:moveTo>
                <a:cubicBezTo>
                  <a:pt x="7660311" y="1681573"/>
                  <a:pt x="7581620" y="1760264"/>
                  <a:pt x="7581620" y="1857334"/>
                </a:cubicBezTo>
                <a:lnTo>
                  <a:pt x="7581620" y="2560355"/>
                </a:lnTo>
                <a:cubicBezTo>
                  <a:pt x="7581620" y="2657425"/>
                  <a:pt x="7660311" y="2736116"/>
                  <a:pt x="7757381" y="2736116"/>
                </a:cubicBezTo>
                <a:lnTo>
                  <a:pt x="8460402" y="2736116"/>
                </a:lnTo>
                <a:cubicBezTo>
                  <a:pt x="8557472" y="2736116"/>
                  <a:pt x="8636163" y="2657425"/>
                  <a:pt x="8636163" y="2560355"/>
                </a:cubicBezTo>
                <a:lnTo>
                  <a:pt x="8636163" y="1857334"/>
                </a:lnTo>
                <a:cubicBezTo>
                  <a:pt x="8636163" y="1760264"/>
                  <a:pt x="8557472" y="1681573"/>
                  <a:pt x="8460402" y="1681573"/>
                </a:cubicBezTo>
                <a:close/>
                <a:moveTo>
                  <a:pt x="6692616" y="1681573"/>
                </a:moveTo>
                <a:cubicBezTo>
                  <a:pt x="6595546" y="1681573"/>
                  <a:pt x="6516855" y="1760264"/>
                  <a:pt x="6516855" y="1857334"/>
                </a:cubicBezTo>
                <a:lnTo>
                  <a:pt x="6516855" y="2560355"/>
                </a:lnTo>
                <a:cubicBezTo>
                  <a:pt x="6516855" y="2657425"/>
                  <a:pt x="6595546" y="2736116"/>
                  <a:pt x="6692616" y="2736116"/>
                </a:cubicBezTo>
                <a:lnTo>
                  <a:pt x="7395637" y="2736116"/>
                </a:lnTo>
                <a:cubicBezTo>
                  <a:pt x="7492707" y="2736116"/>
                  <a:pt x="7571398" y="2657425"/>
                  <a:pt x="7571398" y="2560355"/>
                </a:cubicBezTo>
                <a:lnTo>
                  <a:pt x="7571398" y="1857334"/>
                </a:lnTo>
                <a:cubicBezTo>
                  <a:pt x="7571398" y="1760264"/>
                  <a:pt x="7492707" y="1681573"/>
                  <a:pt x="7395637" y="1681573"/>
                </a:cubicBezTo>
                <a:close/>
                <a:moveTo>
                  <a:pt x="5636921" y="1681573"/>
                </a:moveTo>
                <a:cubicBezTo>
                  <a:pt x="5539851" y="1681573"/>
                  <a:pt x="5461160" y="1760264"/>
                  <a:pt x="5461160" y="1857334"/>
                </a:cubicBezTo>
                <a:lnTo>
                  <a:pt x="5461160" y="2560355"/>
                </a:lnTo>
                <a:cubicBezTo>
                  <a:pt x="5461160" y="2657425"/>
                  <a:pt x="5539851" y="2736116"/>
                  <a:pt x="5636921" y="2736116"/>
                </a:cubicBezTo>
                <a:lnTo>
                  <a:pt x="6339942" y="2736116"/>
                </a:lnTo>
                <a:cubicBezTo>
                  <a:pt x="6437012" y="2736116"/>
                  <a:pt x="6515703" y="2657425"/>
                  <a:pt x="6515703" y="2560355"/>
                </a:cubicBezTo>
                <a:lnTo>
                  <a:pt x="6515703" y="1857334"/>
                </a:lnTo>
                <a:cubicBezTo>
                  <a:pt x="6515703" y="1760264"/>
                  <a:pt x="6437012" y="1681573"/>
                  <a:pt x="6339942" y="1681573"/>
                </a:cubicBezTo>
                <a:close/>
                <a:moveTo>
                  <a:pt x="4572156" y="1681573"/>
                </a:moveTo>
                <a:cubicBezTo>
                  <a:pt x="4475086" y="1681573"/>
                  <a:pt x="4396395" y="1760264"/>
                  <a:pt x="4396395" y="1857334"/>
                </a:cubicBezTo>
                <a:lnTo>
                  <a:pt x="4396395" y="2560355"/>
                </a:lnTo>
                <a:cubicBezTo>
                  <a:pt x="4396395" y="2657425"/>
                  <a:pt x="4475086" y="2736116"/>
                  <a:pt x="4572156" y="2736116"/>
                </a:cubicBezTo>
                <a:lnTo>
                  <a:pt x="5275177" y="2736116"/>
                </a:lnTo>
                <a:cubicBezTo>
                  <a:pt x="5372247" y="2736116"/>
                  <a:pt x="5450938" y="2657425"/>
                  <a:pt x="5450938" y="2560355"/>
                </a:cubicBezTo>
                <a:lnTo>
                  <a:pt x="5450938" y="1857334"/>
                </a:lnTo>
                <a:cubicBezTo>
                  <a:pt x="5450938" y="1760264"/>
                  <a:pt x="5372247" y="1681573"/>
                  <a:pt x="5275177" y="1681573"/>
                </a:cubicBezTo>
                <a:close/>
                <a:moveTo>
                  <a:pt x="3513145" y="1681573"/>
                </a:moveTo>
                <a:cubicBezTo>
                  <a:pt x="3416075" y="1681573"/>
                  <a:pt x="3337384" y="1760264"/>
                  <a:pt x="3337384" y="1857334"/>
                </a:cubicBezTo>
                <a:lnTo>
                  <a:pt x="3337384" y="2560355"/>
                </a:lnTo>
                <a:cubicBezTo>
                  <a:pt x="3337384" y="2657425"/>
                  <a:pt x="3416075" y="2736116"/>
                  <a:pt x="3513145" y="2736116"/>
                </a:cubicBezTo>
                <a:lnTo>
                  <a:pt x="4216166" y="2736116"/>
                </a:lnTo>
                <a:cubicBezTo>
                  <a:pt x="4313236" y="2736116"/>
                  <a:pt x="4391927" y="2657425"/>
                  <a:pt x="4391927" y="2560355"/>
                </a:cubicBezTo>
                <a:lnTo>
                  <a:pt x="4391927" y="1857334"/>
                </a:lnTo>
                <a:cubicBezTo>
                  <a:pt x="4391927" y="1760264"/>
                  <a:pt x="4313236" y="1681573"/>
                  <a:pt x="4216166" y="1681573"/>
                </a:cubicBezTo>
                <a:close/>
                <a:moveTo>
                  <a:pt x="2448380" y="1681573"/>
                </a:moveTo>
                <a:cubicBezTo>
                  <a:pt x="2351310" y="1681573"/>
                  <a:pt x="2272619" y="1760264"/>
                  <a:pt x="2272619" y="1857334"/>
                </a:cubicBezTo>
                <a:lnTo>
                  <a:pt x="2272619" y="2560355"/>
                </a:lnTo>
                <a:cubicBezTo>
                  <a:pt x="2272619" y="2657425"/>
                  <a:pt x="2351310" y="2736116"/>
                  <a:pt x="2448380" y="2736116"/>
                </a:cubicBezTo>
                <a:lnTo>
                  <a:pt x="3151401" y="2736116"/>
                </a:lnTo>
                <a:cubicBezTo>
                  <a:pt x="3248471" y="2736116"/>
                  <a:pt x="3327162" y="2657425"/>
                  <a:pt x="3327162" y="2560355"/>
                </a:cubicBezTo>
                <a:lnTo>
                  <a:pt x="3327162" y="1857334"/>
                </a:lnTo>
                <a:cubicBezTo>
                  <a:pt x="3327162" y="1760264"/>
                  <a:pt x="3248471" y="1681573"/>
                  <a:pt x="3151401" y="1681573"/>
                </a:cubicBezTo>
                <a:close/>
                <a:moveTo>
                  <a:pt x="9882577" y="619662"/>
                </a:moveTo>
                <a:cubicBezTo>
                  <a:pt x="9785507" y="619662"/>
                  <a:pt x="9706816" y="698353"/>
                  <a:pt x="9706816" y="795423"/>
                </a:cubicBezTo>
                <a:lnTo>
                  <a:pt x="9706816" y="1498444"/>
                </a:lnTo>
                <a:cubicBezTo>
                  <a:pt x="9706816" y="1595514"/>
                  <a:pt x="9785507" y="1674205"/>
                  <a:pt x="9882577" y="1674205"/>
                </a:cubicBezTo>
                <a:lnTo>
                  <a:pt x="10585598" y="1674205"/>
                </a:lnTo>
                <a:cubicBezTo>
                  <a:pt x="10682668" y="1674205"/>
                  <a:pt x="10761359" y="1595514"/>
                  <a:pt x="10761359" y="1498444"/>
                </a:cubicBezTo>
                <a:lnTo>
                  <a:pt x="10761359" y="795423"/>
                </a:lnTo>
                <a:cubicBezTo>
                  <a:pt x="10761359" y="698353"/>
                  <a:pt x="10682668" y="619662"/>
                  <a:pt x="10585598" y="619662"/>
                </a:cubicBezTo>
                <a:close/>
                <a:moveTo>
                  <a:pt x="8817812" y="619662"/>
                </a:moveTo>
                <a:cubicBezTo>
                  <a:pt x="8720742" y="619662"/>
                  <a:pt x="8642051" y="698353"/>
                  <a:pt x="8642051" y="795423"/>
                </a:cubicBezTo>
                <a:lnTo>
                  <a:pt x="8642051" y="1498444"/>
                </a:lnTo>
                <a:cubicBezTo>
                  <a:pt x="8642051" y="1595514"/>
                  <a:pt x="8720742" y="1674205"/>
                  <a:pt x="8817812" y="1674205"/>
                </a:cubicBezTo>
                <a:lnTo>
                  <a:pt x="9520833" y="1674205"/>
                </a:lnTo>
                <a:cubicBezTo>
                  <a:pt x="9617903" y="1674205"/>
                  <a:pt x="9696594" y="1595514"/>
                  <a:pt x="9696594" y="1498444"/>
                </a:cubicBezTo>
                <a:lnTo>
                  <a:pt x="9696594" y="795423"/>
                </a:lnTo>
                <a:cubicBezTo>
                  <a:pt x="9696594" y="698353"/>
                  <a:pt x="9617903" y="619662"/>
                  <a:pt x="9520833" y="619662"/>
                </a:cubicBezTo>
                <a:close/>
                <a:moveTo>
                  <a:pt x="7757381" y="619662"/>
                </a:moveTo>
                <a:cubicBezTo>
                  <a:pt x="7660311" y="619662"/>
                  <a:pt x="7581620" y="698353"/>
                  <a:pt x="7581620" y="795423"/>
                </a:cubicBezTo>
                <a:lnTo>
                  <a:pt x="7581620" y="1498444"/>
                </a:lnTo>
                <a:cubicBezTo>
                  <a:pt x="7581620" y="1595514"/>
                  <a:pt x="7660311" y="1674205"/>
                  <a:pt x="7757381" y="1674205"/>
                </a:cubicBezTo>
                <a:lnTo>
                  <a:pt x="8460402" y="1674205"/>
                </a:lnTo>
                <a:cubicBezTo>
                  <a:pt x="8557472" y="1674205"/>
                  <a:pt x="8636163" y="1595514"/>
                  <a:pt x="8636163" y="1498444"/>
                </a:cubicBezTo>
                <a:lnTo>
                  <a:pt x="8636163" y="795423"/>
                </a:lnTo>
                <a:cubicBezTo>
                  <a:pt x="8636163" y="698353"/>
                  <a:pt x="8557472" y="619662"/>
                  <a:pt x="8460402" y="619662"/>
                </a:cubicBezTo>
                <a:close/>
                <a:moveTo>
                  <a:pt x="6692616" y="619662"/>
                </a:moveTo>
                <a:cubicBezTo>
                  <a:pt x="6595546" y="619662"/>
                  <a:pt x="6516855" y="698353"/>
                  <a:pt x="6516855" y="795423"/>
                </a:cubicBezTo>
                <a:lnTo>
                  <a:pt x="6516855" y="1498444"/>
                </a:lnTo>
                <a:cubicBezTo>
                  <a:pt x="6516855" y="1595514"/>
                  <a:pt x="6595546" y="1674205"/>
                  <a:pt x="6692616" y="1674205"/>
                </a:cubicBezTo>
                <a:lnTo>
                  <a:pt x="7395637" y="1674205"/>
                </a:lnTo>
                <a:cubicBezTo>
                  <a:pt x="7492707" y="1674205"/>
                  <a:pt x="7571398" y="1595514"/>
                  <a:pt x="7571398" y="1498444"/>
                </a:cubicBezTo>
                <a:lnTo>
                  <a:pt x="7571398" y="795423"/>
                </a:lnTo>
                <a:cubicBezTo>
                  <a:pt x="7571398" y="698353"/>
                  <a:pt x="7492707" y="619662"/>
                  <a:pt x="7395637" y="619662"/>
                </a:cubicBezTo>
                <a:close/>
                <a:moveTo>
                  <a:pt x="5636921" y="619662"/>
                </a:moveTo>
                <a:cubicBezTo>
                  <a:pt x="5539851" y="619662"/>
                  <a:pt x="5461160" y="698353"/>
                  <a:pt x="5461160" y="795423"/>
                </a:cubicBezTo>
                <a:lnTo>
                  <a:pt x="5461160" y="1498444"/>
                </a:lnTo>
                <a:cubicBezTo>
                  <a:pt x="5461160" y="1595514"/>
                  <a:pt x="5539851" y="1674205"/>
                  <a:pt x="5636921" y="1674205"/>
                </a:cubicBezTo>
                <a:lnTo>
                  <a:pt x="6339942" y="1674205"/>
                </a:lnTo>
                <a:cubicBezTo>
                  <a:pt x="6437012" y="1674205"/>
                  <a:pt x="6515703" y="1595514"/>
                  <a:pt x="6515703" y="1498444"/>
                </a:cubicBezTo>
                <a:lnTo>
                  <a:pt x="6515703" y="795423"/>
                </a:lnTo>
                <a:cubicBezTo>
                  <a:pt x="6515703" y="698353"/>
                  <a:pt x="6437012" y="619662"/>
                  <a:pt x="6339942" y="619662"/>
                </a:cubicBezTo>
                <a:close/>
                <a:moveTo>
                  <a:pt x="4572156" y="619662"/>
                </a:moveTo>
                <a:cubicBezTo>
                  <a:pt x="4475086" y="619662"/>
                  <a:pt x="4396395" y="698353"/>
                  <a:pt x="4396395" y="795423"/>
                </a:cubicBezTo>
                <a:lnTo>
                  <a:pt x="4396395" y="1498444"/>
                </a:lnTo>
                <a:cubicBezTo>
                  <a:pt x="4396395" y="1595514"/>
                  <a:pt x="4475086" y="1674205"/>
                  <a:pt x="4572156" y="1674205"/>
                </a:cubicBezTo>
                <a:lnTo>
                  <a:pt x="5275177" y="1674205"/>
                </a:lnTo>
                <a:cubicBezTo>
                  <a:pt x="5372247" y="1674205"/>
                  <a:pt x="5450938" y="1595514"/>
                  <a:pt x="5450938" y="1498444"/>
                </a:cubicBezTo>
                <a:lnTo>
                  <a:pt x="5450938" y="795423"/>
                </a:lnTo>
                <a:cubicBezTo>
                  <a:pt x="5450938" y="698353"/>
                  <a:pt x="5372247" y="619662"/>
                  <a:pt x="5275177" y="619662"/>
                </a:cubicBezTo>
                <a:close/>
                <a:moveTo>
                  <a:pt x="3513145" y="619662"/>
                </a:moveTo>
                <a:cubicBezTo>
                  <a:pt x="3416075" y="619662"/>
                  <a:pt x="3337384" y="698353"/>
                  <a:pt x="3337384" y="795423"/>
                </a:cubicBezTo>
                <a:lnTo>
                  <a:pt x="3337384" y="1498444"/>
                </a:lnTo>
                <a:cubicBezTo>
                  <a:pt x="3337384" y="1595514"/>
                  <a:pt x="3416075" y="1674205"/>
                  <a:pt x="3513145" y="1674205"/>
                </a:cubicBezTo>
                <a:lnTo>
                  <a:pt x="4216166" y="1674205"/>
                </a:lnTo>
                <a:cubicBezTo>
                  <a:pt x="4313236" y="1674205"/>
                  <a:pt x="4391927" y="1595514"/>
                  <a:pt x="4391927" y="1498444"/>
                </a:cubicBezTo>
                <a:lnTo>
                  <a:pt x="4391927" y="795423"/>
                </a:lnTo>
                <a:cubicBezTo>
                  <a:pt x="4391927" y="698353"/>
                  <a:pt x="4313236" y="619662"/>
                  <a:pt x="4216166" y="619662"/>
                </a:cubicBezTo>
                <a:close/>
                <a:moveTo>
                  <a:pt x="2448380" y="619662"/>
                </a:moveTo>
                <a:cubicBezTo>
                  <a:pt x="2351310" y="619662"/>
                  <a:pt x="2272619" y="698353"/>
                  <a:pt x="2272619" y="795423"/>
                </a:cubicBezTo>
                <a:lnTo>
                  <a:pt x="2272619" y="1498444"/>
                </a:lnTo>
                <a:cubicBezTo>
                  <a:pt x="2272619" y="1595514"/>
                  <a:pt x="2351310" y="1674205"/>
                  <a:pt x="2448380" y="1674205"/>
                </a:cubicBezTo>
                <a:lnTo>
                  <a:pt x="3151401" y="1674205"/>
                </a:lnTo>
                <a:cubicBezTo>
                  <a:pt x="3248471" y="1674205"/>
                  <a:pt x="3327162" y="1595514"/>
                  <a:pt x="3327162" y="1498444"/>
                </a:cubicBezTo>
                <a:lnTo>
                  <a:pt x="3327162" y="795423"/>
                </a:lnTo>
                <a:cubicBezTo>
                  <a:pt x="3327162" y="698353"/>
                  <a:pt x="3248471" y="619662"/>
                  <a:pt x="3151401" y="619662"/>
                </a:cubicBezTo>
                <a:close/>
                <a:moveTo>
                  <a:pt x="0" y="0"/>
                </a:moveTo>
                <a:lnTo>
                  <a:pt x="1697801" y="0"/>
                </a:lnTo>
                <a:lnTo>
                  <a:pt x="2195945" y="0"/>
                </a:lnTo>
                <a:lnTo>
                  <a:pt x="11382369" y="0"/>
                </a:lnTo>
                <a:lnTo>
                  <a:pt x="11444721" y="0"/>
                </a:lnTo>
                <a:lnTo>
                  <a:pt x="11444721" y="6064138"/>
                </a:lnTo>
                <a:lnTo>
                  <a:pt x="11382369" y="6064138"/>
                </a:lnTo>
                <a:lnTo>
                  <a:pt x="10827057" y="6064138"/>
                </a:lnTo>
                <a:lnTo>
                  <a:pt x="2195945" y="6064138"/>
                </a:lnTo>
                <a:lnTo>
                  <a:pt x="1697801" y="6064138"/>
                </a:lnTo>
                <a:lnTo>
                  <a:pt x="0" y="6064138"/>
                </a:lnTo>
                <a:close/>
              </a:path>
            </a:pathLst>
          </a:custGeom>
          <a:solidFill>
            <a:schemeClr val="tx1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Freeform 970"/>
          <p:cNvSpPr>
            <a:spLocks/>
          </p:cNvSpPr>
          <p:nvPr/>
        </p:nvSpPr>
        <p:spPr bwMode="auto">
          <a:xfrm flipH="1">
            <a:off x="11525150" y="525810"/>
            <a:ext cx="247650" cy="220662"/>
          </a:xfrm>
          <a:custGeom>
            <a:avLst/>
            <a:gdLst>
              <a:gd name="T0" fmla="*/ 2147483647 w 687"/>
              <a:gd name="T1" fmla="*/ 0 h 682"/>
              <a:gd name="T2" fmla="*/ 2147483647 w 687"/>
              <a:gd name="T3" fmla="*/ 2147483647 h 682"/>
              <a:gd name="T4" fmla="*/ 2147483647 w 687"/>
              <a:gd name="T5" fmla="*/ 2147483647 h 682"/>
              <a:gd name="T6" fmla="*/ 2147483647 w 687"/>
              <a:gd name="T7" fmla="*/ 2147483647 h 682"/>
              <a:gd name="T8" fmla="*/ 2147483647 w 687"/>
              <a:gd name="T9" fmla="*/ 2147483647 h 682"/>
              <a:gd name="T10" fmla="*/ 2147483647 w 687"/>
              <a:gd name="T11" fmla="*/ 2147483647 h 682"/>
              <a:gd name="T12" fmla="*/ 2147483647 w 687"/>
              <a:gd name="T13" fmla="*/ 2147483647 h 682"/>
              <a:gd name="T14" fmla="*/ 2147483647 w 687"/>
              <a:gd name="T15" fmla="*/ 2147483647 h 682"/>
              <a:gd name="T16" fmla="*/ 2147483647 w 687"/>
              <a:gd name="T17" fmla="*/ 2147483647 h 682"/>
              <a:gd name="T18" fmla="*/ 0 w 687"/>
              <a:gd name="T19" fmla="*/ 2147483647 h 682"/>
              <a:gd name="T20" fmla="*/ 2147483647 w 687"/>
              <a:gd name="T21" fmla="*/ 2147483647 h 682"/>
              <a:gd name="T22" fmla="*/ 2147483647 w 687"/>
              <a:gd name="T23" fmla="*/ 0 h 68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87"/>
              <a:gd name="T37" fmla="*/ 0 h 682"/>
              <a:gd name="T38" fmla="*/ 687 w 687"/>
              <a:gd name="T39" fmla="*/ 682 h 68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87" h="682">
                <a:moveTo>
                  <a:pt x="227" y="0"/>
                </a:moveTo>
                <a:cubicBezTo>
                  <a:pt x="353" y="51"/>
                  <a:pt x="454" y="354"/>
                  <a:pt x="429" y="480"/>
                </a:cubicBezTo>
                <a:cubicBezTo>
                  <a:pt x="482" y="564"/>
                  <a:pt x="545" y="507"/>
                  <a:pt x="586" y="521"/>
                </a:cubicBezTo>
                <a:cubicBezTo>
                  <a:pt x="627" y="536"/>
                  <a:pt x="665" y="563"/>
                  <a:pt x="676" y="572"/>
                </a:cubicBezTo>
                <a:cubicBezTo>
                  <a:pt x="687" y="581"/>
                  <a:pt x="665" y="567"/>
                  <a:pt x="649" y="572"/>
                </a:cubicBezTo>
                <a:cubicBezTo>
                  <a:pt x="635" y="578"/>
                  <a:pt x="626" y="595"/>
                  <a:pt x="592" y="611"/>
                </a:cubicBezTo>
                <a:cubicBezTo>
                  <a:pt x="558" y="627"/>
                  <a:pt x="488" y="662"/>
                  <a:pt x="445" y="671"/>
                </a:cubicBezTo>
                <a:cubicBezTo>
                  <a:pt x="402" y="680"/>
                  <a:pt x="371" y="674"/>
                  <a:pt x="331" y="668"/>
                </a:cubicBezTo>
                <a:cubicBezTo>
                  <a:pt x="291" y="662"/>
                  <a:pt x="257" y="646"/>
                  <a:pt x="202" y="632"/>
                </a:cubicBezTo>
                <a:cubicBezTo>
                  <a:pt x="101" y="682"/>
                  <a:pt x="25" y="657"/>
                  <a:pt x="0" y="581"/>
                </a:cubicBezTo>
                <a:cubicBezTo>
                  <a:pt x="76" y="531"/>
                  <a:pt x="126" y="556"/>
                  <a:pt x="202" y="556"/>
                </a:cubicBezTo>
                <a:cubicBezTo>
                  <a:pt x="202" y="354"/>
                  <a:pt x="202" y="177"/>
                  <a:pt x="2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969"/>
          <p:cNvSpPr>
            <a:spLocks/>
          </p:cNvSpPr>
          <p:nvPr/>
        </p:nvSpPr>
        <p:spPr bwMode="auto">
          <a:xfrm flipH="1">
            <a:off x="11525150" y="697260"/>
            <a:ext cx="234950" cy="171450"/>
          </a:xfrm>
          <a:custGeom>
            <a:avLst/>
            <a:gdLst>
              <a:gd name="T0" fmla="*/ 2147483647 w 43"/>
              <a:gd name="T1" fmla="*/ 2147483647 h 36"/>
              <a:gd name="T2" fmla="*/ 2147483647 w 43"/>
              <a:gd name="T3" fmla="*/ 2147483647 h 36"/>
              <a:gd name="T4" fmla="*/ 2147483647 w 43"/>
              <a:gd name="T5" fmla="*/ 2147483647 h 36"/>
              <a:gd name="T6" fmla="*/ 2147483647 w 43"/>
              <a:gd name="T7" fmla="*/ 2147483647 h 36"/>
              <a:gd name="T8" fmla="*/ 2147483647 w 43"/>
              <a:gd name="T9" fmla="*/ 2147483647 h 36"/>
              <a:gd name="T10" fmla="*/ 2147483647 w 43"/>
              <a:gd name="T11" fmla="*/ 2147483647 h 36"/>
              <a:gd name="T12" fmla="*/ 2147483647 w 43"/>
              <a:gd name="T13" fmla="*/ 2147483647 h 36"/>
              <a:gd name="T14" fmla="*/ 2147483647 w 43"/>
              <a:gd name="T15" fmla="*/ 2147483647 h 36"/>
              <a:gd name="T16" fmla="*/ 2147483647 w 43"/>
              <a:gd name="T17" fmla="*/ 2147483647 h 36"/>
              <a:gd name="T18" fmla="*/ 2147483647 w 43"/>
              <a:gd name="T19" fmla="*/ 2147483647 h 36"/>
              <a:gd name="T20" fmla="*/ 2147483647 w 43"/>
              <a:gd name="T21" fmla="*/ 2147483647 h 36"/>
              <a:gd name="T22" fmla="*/ 2147483647 w 43"/>
              <a:gd name="T23" fmla="*/ 2147483647 h 36"/>
              <a:gd name="T24" fmla="*/ 2147483647 w 43"/>
              <a:gd name="T25" fmla="*/ 2147483647 h 36"/>
              <a:gd name="T26" fmla="*/ 0 w 43"/>
              <a:gd name="T27" fmla="*/ 2147483647 h 36"/>
              <a:gd name="T28" fmla="*/ 2147483647 w 43"/>
              <a:gd name="T29" fmla="*/ 2147483647 h 36"/>
              <a:gd name="T30" fmla="*/ 2147483647 w 43"/>
              <a:gd name="T31" fmla="*/ 2147483647 h 36"/>
              <a:gd name="T32" fmla="*/ 2147483647 w 43"/>
              <a:gd name="T33" fmla="*/ 2147483647 h 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3"/>
              <a:gd name="T52" fmla="*/ 0 h 36"/>
              <a:gd name="T53" fmla="*/ 43 w 43"/>
              <a:gd name="T54" fmla="*/ 36 h 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3" h="36">
                <a:moveTo>
                  <a:pt x="18" y="2"/>
                </a:moveTo>
                <a:cubicBezTo>
                  <a:pt x="19" y="1"/>
                  <a:pt x="24" y="2"/>
                  <a:pt x="24" y="1"/>
                </a:cubicBezTo>
                <a:cubicBezTo>
                  <a:pt x="28" y="1"/>
                  <a:pt x="31" y="1"/>
                  <a:pt x="34" y="2"/>
                </a:cubicBezTo>
                <a:cubicBezTo>
                  <a:pt x="39" y="0"/>
                  <a:pt x="41" y="2"/>
                  <a:pt x="43" y="4"/>
                </a:cubicBezTo>
                <a:cubicBezTo>
                  <a:pt x="42" y="5"/>
                  <a:pt x="39" y="8"/>
                  <a:pt x="38" y="9"/>
                </a:cubicBezTo>
                <a:cubicBezTo>
                  <a:pt x="42" y="15"/>
                  <a:pt x="42" y="20"/>
                  <a:pt x="41" y="25"/>
                </a:cubicBezTo>
                <a:cubicBezTo>
                  <a:pt x="37" y="23"/>
                  <a:pt x="34" y="19"/>
                  <a:pt x="31" y="16"/>
                </a:cubicBezTo>
                <a:cubicBezTo>
                  <a:pt x="31" y="20"/>
                  <a:pt x="29" y="26"/>
                  <a:pt x="27" y="30"/>
                </a:cubicBezTo>
                <a:cubicBezTo>
                  <a:pt x="25" y="33"/>
                  <a:pt x="24" y="36"/>
                  <a:pt x="21" y="34"/>
                </a:cubicBezTo>
                <a:cubicBezTo>
                  <a:pt x="20" y="31"/>
                  <a:pt x="21" y="29"/>
                  <a:pt x="21" y="27"/>
                </a:cubicBezTo>
                <a:cubicBezTo>
                  <a:pt x="19" y="26"/>
                  <a:pt x="20" y="23"/>
                  <a:pt x="20" y="20"/>
                </a:cubicBezTo>
                <a:cubicBezTo>
                  <a:pt x="18" y="19"/>
                  <a:pt x="16" y="14"/>
                  <a:pt x="15" y="11"/>
                </a:cubicBezTo>
                <a:cubicBezTo>
                  <a:pt x="13" y="12"/>
                  <a:pt x="13" y="18"/>
                  <a:pt x="11" y="19"/>
                </a:cubicBezTo>
                <a:cubicBezTo>
                  <a:pt x="8" y="20"/>
                  <a:pt x="2" y="14"/>
                  <a:pt x="0" y="10"/>
                </a:cubicBezTo>
                <a:cubicBezTo>
                  <a:pt x="1" y="8"/>
                  <a:pt x="0" y="4"/>
                  <a:pt x="2" y="3"/>
                </a:cubicBezTo>
                <a:cubicBezTo>
                  <a:pt x="4" y="2"/>
                  <a:pt x="6" y="4"/>
                  <a:pt x="8" y="4"/>
                </a:cubicBezTo>
                <a:cubicBezTo>
                  <a:pt x="13" y="2"/>
                  <a:pt x="13" y="4"/>
                  <a:pt x="18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>
            <a:off x="5629851" y="1510618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56"/>
          <p:cNvSpPr/>
          <p:nvPr/>
        </p:nvSpPr>
        <p:spPr>
          <a:xfrm>
            <a:off x="2452108" y="2570648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6697003" y="440855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圆角矩形 59"/>
          <p:cNvSpPr/>
          <p:nvPr/>
        </p:nvSpPr>
        <p:spPr>
          <a:xfrm>
            <a:off x="4572000" y="3634716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圆角矩形 60"/>
          <p:cNvSpPr/>
          <p:nvPr/>
        </p:nvSpPr>
        <p:spPr>
          <a:xfrm>
            <a:off x="1388463" y="1501093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角矩形 61"/>
          <p:cNvSpPr/>
          <p:nvPr/>
        </p:nvSpPr>
        <p:spPr>
          <a:xfrm>
            <a:off x="7761071" y="3644241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圆角矩形 62"/>
          <p:cNvSpPr/>
          <p:nvPr/>
        </p:nvSpPr>
        <p:spPr>
          <a:xfrm>
            <a:off x="7765586" y="1504268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437160" y="2603402"/>
            <a:ext cx="1203962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800">
                <a:ln w="952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stretch>
                    <a:fillRect/>
                  </a:stretch>
                </a:blipFill>
                <a:latin typeface="造字工房悦黑体验版纤细超长体" pitchFamily="50" charset="-122"/>
                <a:ea typeface="造字工房悦黑体验版纤细超长体" pitchFamily="5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鼓浪屿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狗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655150" y="1551310"/>
            <a:ext cx="1203962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800">
                <a:ln w="9525" cmpd="sng">
                  <a:solidFill>
                    <a:srgbClr val="FFFFFF"/>
                  </a:solidFill>
                  <a:prstDash val="solid"/>
                </a:ln>
                <a:blipFill>
                  <a:blip r:embed="rId4"/>
                  <a:stretch>
                    <a:fillRect/>
                  </a:stretch>
                </a:blipFill>
                <a:latin typeface="造字工房悦黑体验版纤细超长体" pitchFamily="50" charset="-122"/>
                <a:ea typeface="造字工房悦黑体验版纤细超长体" pitchFamily="5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b="1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</a:rPr>
              <a:t>DOG</a:t>
            </a:r>
            <a:endParaRPr lang="zh-CN" altLang="en-US" b="1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</a:endParaRPr>
          </a:p>
        </p:txBody>
      </p:sp>
      <p:sp>
        <p:nvSpPr>
          <p:cNvPr id="104" name="圆角矩形 47"/>
          <p:cNvSpPr/>
          <p:nvPr/>
        </p:nvSpPr>
        <p:spPr>
          <a:xfrm>
            <a:off x="6707347" y="1509954"/>
            <a:ext cx="2109086" cy="2116274"/>
          </a:xfrm>
          <a:custGeom>
            <a:avLst/>
            <a:gdLst/>
            <a:ahLst/>
            <a:cxnLst/>
            <a:rect l="l" t="t" r="r" b="b"/>
            <a:pathLst>
              <a:path w="2109086" h="2116274">
                <a:moveTo>
                  <a:pt x="175761" y="0"/>
                </a:moveTo>
                <a:lnTo>
                  <a:pt x="787194" y="0"/>
                </a:lnTo>
                <a:lnTo>
                  <a:pt x="878782" y="0"/>
                </a:lnTo>
                <a:lnTo>
                  <a:pt x="1230304" y="0"/>
                </a:lnTo>
                <a:lnTo>
                  <a:pt x="1490215" y="0"/>
                </a:lnTo>
                <a:lnTo>
                  <a:pt x="1933325" y="0"/>
                </a:lnTo>
                <a:cubicBezTo>
                  <a:pt x="2030395" y="0"/>
                  <a:pt x="2109086" y="78691"/>
                  <a:pt x="2109086" y="175761"/>
                </a:cubicBezTo>
                <a:lnTo>
                  <a:pt x="2109086" y="710652"/>
                </a:lnTo>
                <a:lnTo>
                  <a:pt x="2109086" y="878782"/>
                </a:lnTo>
                <a:lnTo>
                  <a:pt x="2109086" y="1237492"/>
                </a:lnTo>
                <a:lnTo>
                  <a:pt x="2109086" y="1413673"/>
                </a:lnTo>
                <a:lnTo>
                  <a:pt x="2109086" y="1940513"/>
                </a:lnTo>
                <a:cubicBezTo>
                  <a:pt x="2109086" y="2037583"/>
                  <a:pt x="2030395" y="2116274"/>
                  <a:pt x="1933325" y="2116274"/>
                </a:cubicBezTo>
                <a:lnTo>
                  <a:pt x="1490215" y="2116274"/>
                </a:lnTo>
                <a:lnTo>
                  <a:pt x="1230304" y="2116274"/>
                </a:lnTo>
                <a:lnTo>
                  <a:pt x="878782" y="2116274"/>
                </a:lnTo>
                <a:lnTo>
                  <a:pt x="787194" y="2116274"/>
                </a:lnTo>
                <a:lnTo>
                  <a:pt x="175761" y="2116274"/>
                </a:lnTo>
                <a:cubicBezTo>
                  <a:pt x="78691" y="2116274"/>
                  <a:pt x="0" y="2037583"/>
                  <a:pt x="0" y="1940513"/>
                </a:cubicBezTo>
                <a:lnTo>
                  <a:pt x="0" y="1413673"/>
                </a:lnTo>
                <a:lnTo>
                  <a:pt x="0" y="1237492"/>
                </a:lnTo>
                <a:lnTo>
                  <a:pt x="0" y="878782"/>
                </a:lnTo>
                <a:lnTo>
                  <a:pt x="0" y="710652"/>
                </a:lnTo>
                <a:lnTo>
                  <a:pt x="0" y="175761"/>
                </a:lnTo>
                <a:cubicBezTo>
                  <a:pt x="0" y="78691"/>
                  <a:pt x="78691" y="0"/>
                  <a:pt x="17576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圆角矩形 44"/>
          <p:cNvSpPr/>
          <p:nvPr/>
        </p:nvSpPr>
        <p:spPr>
          <a:xfrm>
            <a:off x="320936" y="3641559"/>
            <a:ext cx="2121630" cy="1054543"/>
          </a:xfrm>
          <a:custGeom>
            <a:avLst/>
            <a:gdLst/>
            <a:ahLst/>
            <a:cxnLst/>
            <a:rect l="l" t="t" r="r" b="b"/>
            <a:pathLst>
              <a:path w="2121630" h="1054543">
                <a:moveTo>
                  <a:pt x="175761" y="0"/>
                </a:moveTo>
                <a:lnTo>
                  <a:pt x="700013" y="0"/>
                </a:lnTo>
                <a:lnTo>
                  <a:pt x="878782" y="0"/>
                </a:lnTo>
                <a:lnTo>
                  <a:pt x="1242848" y="0"/>
                </a:lnTo>
                <a:lnTo>
                  <a:pt x="1403034" y="0"/>
                </a:lnTo>
                <a:lnTo>
                  <a:pt x="1945869" y="0"/>
                </a:lnTo>
                <a:cubicBezTo>
                  <a:pt x="2042939" y="0"/>
                  <a:pt x="2121630" y="78691"/>
                  <a:pt x="2121630" y="175761"/>
                </a:cubicBezTo>
                <a:lnTo>
                  <a:pt x="2121630" y="878782"/>
                </a:lnTo>
                <a:cubicBezTo>
                  <a:pt x="2121630" y="975852"/>
                  <a:pt x="2042939" y="1054543"/>
                  <a:pt x="1945869" y="1054543"/>
                </a:cubicBezTo>
                <a:lnTo>
                  <a:pt x="1403034" y="1054543"/>
                </a:lnTo>
                <a:lnTo>
                  <a:pt x="1242848" y="1054543"/>
                </a:lnTo>
                <a:lnTo>
                  <a:pt x="878782" y="1054543"/>
                </a:lnTo>
                <a:lnTo>
                  <a:pt x="700013" y="1054543"/>
                </a:lnTo>
                <a:lnTo>
                  <a:pt x="175761" y="1054543"/>
                </a:lnTo>
                <a:cubicBezTo>
                  <a:pt x="78691" y="1054543"/>
                  <a:pt x="0" y="975852"/>
                  <a:pt x="0" y="878782"/>
                </a:cubicBezTo>
                <a:lnTo>
                  <a:pt x="0" y="175761"/>
                </a:lnTo>
                <a:cubicBezTo>
                  <a:pt x="0" y="78691"/>
                  <a:pt x="78691" y="0"/>
                  <a:pt x="175761" y="0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46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88889E-6 2.46914E-6 C -0.13125 -0.03797 -0.26215 -0.07655 -0.50225 -0.08858 C -0.74288 -0.1 -1.2927 -0.0608 -1.4427 -0.07284 " pathEditMode="relative" rAng="0" ptsTypes="aaA">
                                      <p:cBhvr>
                                        <p:cTn id="9" dur="2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135" y="-50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1" presetClass="exit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66667E-6 -3.82716E-6 C -0.13056 -0.03611 -0.26077 -0.07222 -0.49983 -0.08364 C -0.73924 -0.09475 -1.28629 -0.0574 -1.43542 -0.06882 " pathEditMode="relative" rAng="0" ptsTypes="aaA">
                                      <p:cBhvr>
                                        <p:cTn id="14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771" y="-475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16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3" presetClass="entr" presetSubtype="16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9" grpId="0" animBg="1"/>
      <p:bldP spid="5" grpId="0" animBg="1"/>
      <p:bldP spid="5" grpId="1" animBg="1"/>
      <p:bldP spid="4" grpId="0" animBg="1"/>
      <p:bldP spid="4" grpId="1" animBg="1"/>
      <p:bldP spid="56" grpId="0" animBg="1"/>
      <p:bldP spid="57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44" grpId="0"/>
      <p:bldP spid="71" grpId="0"/>
      <p:bldP spid="104" grpId="0" animBg="1"/>
      <p:bldP spid="10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厦门\qk\_MG_322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87" b="3667"/>
          <a:stretch/>
        </p:blipFill>
        <p:spPr bwMode="auto">
          <a:xfrm>
            <a:off x="-265340" y="0"/>
            <a:ext cx="967468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3" descr="E:\厦门\qk\_MG_32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1173" y="-714375"/>
            <a:ext cx="10144334" cy="67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331148" y="441563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31148" y="1511346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31148" y="2565889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31148" y="3631154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385691" y="441562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385691" y="1496106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1385691" y="257661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2452109" y="44156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1385691" y="3642030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452109" y="364424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452109" y="257661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452109" y="1506828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519196" y="1506828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3519196" y="441563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3519196" y="2568510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3519196" y="363662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4582202" y="363662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574582" y="257432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4574582" y="1506827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574582" y="452285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5636745" y="452285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5636745" y="1514448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5636745" y="2583107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6683668" y="441563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5636744" y="364424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6698908" y="364424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6683668" y="2589560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6691288" y="1514446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7753451" y="1506826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7761071" y="452283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7753451" y="2576609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7761071" y="364424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69"/>
          <p:cNvSpPr/>
          <p:nvPr/>
        </p:nvSpPr>
        <p:spPr>
          <a:xfrm>
            <a:off x="-1949091" y="-180020"/>
            <a:ext cx="11444721" cy="6064138"/>
          </a:xfrm>
          <a:custGeom>
            <a:avLst/>
            <a:gdLst/>
            <a:ahLst/>
            <a:cxnLst/>
            <a:rect l="l" t="t" r="r" b="b"/>
            <a:pathLst>
              <a:path w="11444721" h="6064138">
                <a:moveTo>
                  <a:pt x="9882577" y="3808337"/>
                </a:moveTo>
                <a:cubicBezTo>
                  <a:pt x="9785507" y="3808337"/>
                  <a:pt x="9706816" y="3887028"/>
                  <a:pt x="9706816" y="3984098"/>
                </a:cubicBezTo>
                <a:lnTo>
                  <a:pt x="9706816" y="4687119"/>
                </a:lnTo>
                <a:cubicBezTo>
                  <a:pt x="9706816" y="4784189"/>
                  <a:pt x="9785507" y="4862880"/>
                  <a:pt x="9882577" y="4862880"/>
                </a:cubicBezTo>
                <a:lnTo>
                  <a:pt x="10585598" y="4862880"/>
                </a:lnTo>
                <a:cubicBezTo>
                  <a:pt x="10682668" y="4862880"/>
                  <a:pt x="10761359" y="4784189"/>
                  <a:pt x="10761359" y="4687119"/>
                </a:cubicBezTo>
                <a:lnTo>
                  <a:pt x="10761359" y="3984098"/>
                </a:lnTo>
                <a:cubicBezTo>
                  <a:pt x="10761359" y="3887028"/>
                  <a:pt x="10682668" y="3808337"/>
                  <a:pt x="10585598" y="3808337"/>
                </a:cubicBezTo>
                <a:close/>
                <a:moveTo>
                  <a:pt x="8817812" y="3808337"/>
                </a:moveTo>
                <a:cubicBezTo>
                  <a:pt x="8720742" y="3808337"/>
                  <a:pt x="8642051" y="3887028"/>
                  <a:pt x="8642051" y="3984098"/>
                </a:cubicBezTo>
                <a:lnTo>
                  <a:pt x="8642051" y="4687119"/>
                </a:lnTo>
                <a:cubicBezTo>
                  <a:pt x="8642051" y="4784189"/>
                  <a:pt x="8720742" y="4862880"/>
                  <a:pt x="8817812" y="4862880"/>
                </a:cubicBezTo>
                <a:lnTo>
                  <a:pt x="9520833" y="4862880"/>
                </a:lnTo>
                <a:cubicBezTo>
                  <a:pt x="9617903" y="4862880"/>
                  <a:pt x="9696594" y="4784189"/>
                  <a:pt x="9696594" y="4687119"/>
                </a:cubicBezTo>
                <a:lnTo>
                  <a:pt x="9696594" y="3984098"/>
                </a:lnTo>
                <a:cubicBezTo>
                  <a:pt x="9696594" y="3887028"/>
                  <a:pt x="9617903" y="3808337"/>
                  <a:pt x="9520833" y="3808337"/>
                </a:cubicBezTo>
                <a:close/>
                <a:moveTo>
                  <a:pt x="7757381" y="3808337"/>
                </a:moveTo>
                <a:cubicBezTo>
                  <a:pt x="7660311" y="3808337"/>
                  <a:pt x="7581620" y="3887028"/>
                  <a:pt x="7581620" y="3984098"/>
                </a:cubicBezTo>
                <a:lnTo>
                  <a:pt x="7581620" y="4687119"/>
                </a:lnTo>
                <a:cubicBezTo>
                  <a:pt x="7581620" y="4784189"/>
                  <a:pt x="7660311" y="4862880"/>
                  <a:pt x="7757381" y="4862880"/>
                </a:cubicBezTo>
                <a:lnTo>
                  <a:pt x="8460402" y="4862880"/>
                </a:lnTo>
                <a:cubicBezTo>
                  <a:pt x="8557472" y="4862880"/>
                  <a:pt x="8636163" y="4784189"/>
                  <a:pt x="8636163" y="4687119"/>
                </a:cubicBezTo>
                <a:lnTo>
                  <a:pt x="8636163" y="3984098"/>
                </a:lnTo>
                <a:cubicBezTo>
                  <a:pt x="8636163" y="3887028"/>
                  <a:pt x="8557472" y="3808337"/>
                  <a:pt x="8460402" y="3808337"/>
                </a:cubicBezTo>
                <a:close/>
                <a:moveTo>
                  <a:pt x="6692616" y="3808337"/>
                </a:moveTo>
                <a:cubicBezTo>
                  <a:pt x="6595546" y="3808337"/>
                  <a:pt x="6516855" y="3887028"/>
                  <a:pt x="6516855" y="3984098"/>
                </a:cubicBezTo>
                <a:lnTo>
                  <a:pt x="6516855" y="4687119"/>
                </a:lnTo>
                <a:cubicBezTo>
                  <a:pt x="6516855" y="4784189"/>
                  <a:pt x="6595546" y="4862880"/>
                  <a:pt x="6692616" y="4862880"/>
                </a:cubicBezTo>
                <a:lnTo>
                  <a:pt x="7395637" y="4862880"/>
                </a:lnTo>
                <a:cubicBezTo>
                  <a:pt x="7492707" y="4862880"/>
                  <a:pt x="7571398" y="4784189"/>
                  <a:pt x="7571398" y="4687119"/>
                </a:cubicBezTo>
                <a:lnTo>
                  <a:pt x="7571398" y="3984098"/>
                </a:lnTo>
                <a:cubicBezTo>
                  <a:pt x="7571398" y="3887028"/>
                  <a:pt x="7492707" y="3808337"/>
                  <a:pt x="7395637" y="3808337"/>
                </a:cubicBezTo>
                <a:close/>
                <a:moveTo>
                  <a:pt x="5636921" y="3808337"/>
                </a:moveTo>
                <a:cubicBezTo>
                  <a:pt x="5539851" y="3808337"/>
                  <a:pt x="5461160" y="3887028"/>
                  <a:pt x="5461160" y="3984098"/>
                </a:cubicBezTo>
                <a:lnTo>
                  <a:pt x="5461160" y="4687119"/>
                </a:lnTo>
                <a:cubicBezTo>
                  <a:pt x="5461160" y="4784189"/>
                  <a:pt x="5539851" y="4862880"/>
                  <a:pt x="5636921" y="4862880"/>
                </a:cubicBezTo>
                <a:lnTo>
                  <a:pt x="6339942" y="4862880"/>
                </a:lnTo>
                <a:cubicBezTo>
                  <a:pt x="6437012" y="4862880"/>
                  <a:pt x="6515703" y="4784189"/>
                  <a:pt x="6515703" y="4687119"/>
                </a:cubicBezTo>
                <a:lnTo>
                  <a:pt x="6515703" y="3984098"/>
                </a:lnTo>
                <a:cubicBezTo>
                  <a:pt x="6515703" y="3887028"/>
                  <a:pt x="6437012" y="3808337"/>
                  <a:pt x="6339942" y="3808337"/>
                </a:cubicBezTo>
                <a:close/>
                <a:moveTo>
                  <a:pt x="4572156" y="3808337"/>
                </a:moveTo>
                <a:cubicBezTo>
                  <a:pt x="4475086" y="3808337"/>
                  <a:pt x="4396395" y="3887028"/>
                  <a:pt x="4396395" y="3984098"/>
                </a:cubicBezTo>
                <a:lnTo>
                  <a:pt x="4396395" y="4687119"/>
                </a:lnTo>
                <a:cubicBezTo>
                  <a:pt x="4396395" y="4784189"/>
                  <a:pt x="4475086" y="4862880"/>
                  <a:pt x="4572156" y="4862880"/>
                </a:cubicBezTo>
                <a:lnTo>
                  <a:pt x="5275177" y="4862880"/>
                </a:lnTo>
                <a:cubicBezTo>
                  <a:pt x="5372247" y="4862880"/>
                  <a:pt x="5450938" y="4784189"/>
                  <a:pt x="5450938" y="4687119"/>
                </a:cubicBezTo>
                <a:lnTo>
                  <a:pt x="5450938" y="3984098"/>
                </a:lnTo>
                <a:cubicBezTo>
                  <a:pt x="5450938" y="3887028"/>
                  <a:pt x="5372247" y="3808337"/>
                  <a:pt x="5275177" y="3808337"/>
                </a:cubicBezTo>
                <a:close/>
                <a:moveTo>
                  <a:pt x="3513145" y="3808337"/>
                </a:moveTo>
                <a:cubicBezTo>
                  <a:pt x="3416075" y="3808337"/>
                  <a:pt x="3337384" y="3887028"/>
                  <a:pt x="3337384" y="3984098"/>
                </a:cubicBezTo>
                <a:lnTo>
                  <a:pt x="3337384" y="4687119"/>
                </a:lnTo>
                <a:cubicBezTo>
                  <a:pt x="3337384" y="4784189"/>
                  <a:pt x="3416075" y="4862880"/>
                  <a:pt x="3513145" y="4862880"/>
                </a:cubicBezTo>
                <a:lnTo>
                  <a:pt x="4216166" y="4862880"/>
                </a:lnTo>
                <a:cubicBezTo>
                  <a:pt x="4313236" y="4862880"/>
                  <a:pt x="4391927" y="4784189"/>
                  <a:pt x="4391927" y="4687119"/>
                </a:cubicBezTo>
                <a:lnTo>
                  <a:pt x="4391927" y="3984098"/>
                </a:lnTo>
                <a:cubicBezTo>
                  <a:pt x="4391927" y="3887028"/>
                  <a:pt x="4313236" y="3808337"/>
                  <a:pt x="4216166" y="3808337"/>
                </a:cubicBezTo>
                <a:close/>
                <a:moveTo>
                  <a:pt x="2448380" y="3808337"/>
                </a:moveTo>
                <a:cubicBezTo>
                  <a:pt x="2351310" y="3808337"/>
                  <a:pt x="2272619" y="3887028"/>
                  <a:pt x="2272619" y="3984098"/>
                </a:cubicBezTo>
                <a:lnTo>
                  <a:pt x="2272619" y="4687119"/>
                </a:lnTo>
                <a:cubicBezTo>
                  <a:pt x="2272619" y="4784189"/>
                  <a:pt x="2351310" y="4862880"/>
                  <a:pt x="2448380" y="4862880"/>
                </a:cubicBezTo>
                <a:lnTo>
                  <a:pt x="3151401" y="4862880"/>
                </a:lnTo>
                <a:cubicBezTo>
                  <a:pt x="3248471" y="4862880"/>
                  <a:pt x="3327162" y="4784189"/>
                  <a:pt x="3327162" y="4687119"/>
                </a:cubicBezTo>
                <a:lnTo>
                  <a:pt x="3327162" y="3984098"/>
                </a:lnTo>
                <a:cubicBezTo>
                  <a:pt x="3327162" y="3887028"/>
                  <a:pt x="3248471" y="3808337"/>
                  <a:pt x="3151401" y="3808337"/>
                </a:cubicBezTo>
                <a:close/>
                <a:moveTo>
                  <a:pt x="9882577" y="2746426"/>
                </a:moveTo>
                <a:cubicBezTo>
                  <a:pt x="9785507" y="2746426"/>
                  <a:pt x="9706816" y="2825117"/>
                  <a:pt x="9706816" y="2922187"/>
                </a:cubicBezTo>
                <a:lnTo>
                  <a:pt x="9706816" y="3625208"/>
                </a:lnTo>
                <a:cubicBezTo>
                  <a:pt x="9706816" y="3722278"/>
                  <a:pt x="9785507" y="3800969"/>
                  <a:pt x="9882577" y="3800969"/>
                </a:cubicBezTo>
                <a:lnTo>
                  <a:pt x="10585598" y="3800969"/>
                </a:lnTo>
                <a:cubicBezTo>
                  <a:pt x="10682668" y="3800969"/>
                  <a:pt x="10761359" y="3722278"/>
                  <a:pt x="10761359" y="3625208"/>
                </a:cubicBezTo>
                <a:lnTo>
                  <a:pt x="10761359" y="2922187"/>
                </a:lnTo>
                <a:cubicBezTo>
                  <a:pt x="10761359" y="2825117"/>
                  <a:pt x="10682668" y="2746426"/>
                  <a:pt x="10585598" y="2746426"/>
                </a:cubicBezTo>
                <a:close/>
                <a:moveTo>
                  <a:pt x="8817812" y="2746426"/>
                </a:moveTo>
                <a:cubicBezTo>
                  <a:pt x="8720742" y="2746426"/>
                  <a:pt x="8642051" y="2825117"/>
                  <a:pt x="8642051" y="2922187"/>
                </a:cubicBezTo>
                <a:lnTo>
                  <a:pt x="8642051" y="3625208"/>
                </a:lnTo>
                <a:cubicBezTo>
                  <a:pt x="8642051" y="3722278"/>
                  <a:pt x="8720742" y="3800969"/>
                  <a:pt x="8817812" y="3800969"/>
                </a:cubicBezTo>
                <a:lnTo>
                  <a:pt x="9520833" y="3800969"/>
                </a:lnTo>
                <a:cubicBezTo>
                  <a:pt x="9617903" y="3800969"/>
                  <a:pt x="9696594" y="3722278"/>
                  <a:pt x="9696594" y="3625208"/>
                </a:cubicBezTo>
                <a:lnTo>
                  <a:pt x="9696594" y="2922187"/>
                </a:lnTo>
                <a:cubicBezTo>
                  <a:pt x="9696594" y="2825117"/>
                  <a:pt x="9617903" y="2746426"/>
                  <a:pt x="9520833" y="2746426"/>
                </a:cubicBezTo>
                <a:close/>
                <a:moveTo>
                  <a:pt x="7757381" y="2746426"/>
                </a:moveTo>
                <a:cubicBezTo>
                  <a:pt x="7660311" y="2746426"/>
                  <a:pt x="7581620" y="2825117"/>
                  <a:pt x="7581620" y="2922187"/>
                </a:cubicBezTo>
                <a:lnTo>
                  <a:pt x="7581620" y="3625208"/>
                </a:lnTo>
                <a:cubicBezTo>
                  <a:pt x="7581620" y="3722278"/>
                  <a:pt x="7660311" y="3800969"/>
                  <a:pt x="7757381" y="3800969"/>
                </a:cubicBezTo>
                <a:lnTo>
                  <a:pt x="8460402" y="3800969"/>
                </a:lnTo>
                <a:cubicBezTo>
                  <a:pt x="8557472" y="3800969"/>
                  <a:pt x="8636163" y="3722278"/>
                  <a:pt x="8636163" y="3625208"/>
                </a:cubicBezTo>
                <a:lnTo>
                  <a:pt x="8636163" y="2922187"/>
                </a:lnTo>
                <a:cubicBezTo>
                  <a:pt x="8636163" y="2825117"/>
                  <a:pt x="8557472" y="2746426"/>
                  <a:pt x="8460402" y="2746426"/>
                </a:cubicBezTo>
                <a:close/>
                <a:moveTo>
                  <a:pt x="6692616" y="2746426"/>
                </a:moveTo>
                <a:cubicBezTo>
                  <a:pt x="6595546" y="2746426"/>
                  <a:pt x="6516855" y="2825117"/>
                  <a:pt x="6516855" y="2922187"/>
                </a:cubicBezTo>
                <a:lnTo>
                  <a:pt x="6516855" y="3625208"/>
                </a:lnTo>
                <a:cubicBezTo>
                  <a:pt x="6516855" y="3722278"/>
                  <a:pt x="6595546" y="3800969"/>
                  <a:pt x="6692616" y="3800969"/>
                </a:cubicBezTo>
                <a:lnTo>
                  <a:pt x="7395637" y="3800969"/>
                </a:lnTo>
                <a:cubicBezTo>
                  <a:pt x="7492707" y="3800969"/>
                  <a:pt x="7571398" y="3722278"/>
                  <a:pt x="7571398" y="3625208"/>
                </a:cubicBezTo>
                <a:lnTo>
                  <a:pt x="7571398" y="2922187"/>
                </a:lnTo>
                <a:cubicBezTo>
                  <a:pt x="7571398" y="2825117"/>
                  <a:pt x="7492707" y="2746426"/>
                  <a:pt x="7395637" y="2746426"/>
                </a:cubicBezTo>
                <a:close/>
                <a:moveTo>
                  <a:pt x="5636921" y="2746426"/>
                </a:moveTo>
                <a:cubicBezTo>
                  <a:pt x="5539851" y="2746426"/>
                  <a:pt x="5461160" y="2825117"/>
                  <a:pt x="5461160" y="2922187"/>
                </a:cubicBezTo>
                <a:lnTo>
                  <a:pt x="5461160" y="3625208"/>
                </a:lnTo>
                <a:cubicBezTo>
                  <a:pt x="5461160" y="3722278"/>
                  <a:pt x="5539851" y="3800969"/>
                  <a:pt x="5636921" y="3800969"/>
                </a:cubicBezTo>
                <a:lnTo>
                  <a:pt x="6339942" y="3800969"/>
                </a:lnTo>
                <a:cubicBezTo>
                  <a:pt x="6437012" y="3800969"/>
                  <a:pt x="6515703" y="3722278"/>
                  <a:pt x="6515703" y="3625208"/>
                </a:cubicBezTo>
                <a:lnTo>
                  <a:pt x="6515703" y="2922187"/>
                </a:lnTo>
                <a:cubicBezTo>
                  <a:pt x="6515703" y="2825117"/>
                  <a:pt x="6437012" y="2746426"/>
                  <a:pt x="6339942" y="2746426"/>
                </a:cubicBezTo>
                <a:close/>
                <a:moveTo>
                  <a:pt x="4572156" y="2746426"/>
                </a:moveTo>
                <a:cubicBezTo>
                  <a:pt x="4475086" y="2746426"/>
                  <a:pt x="4396395" y="2825117"/>
                  <a:pt x="4396395" y="2922187"/>
                </a:cubicBezTo>
                <a:lnTo>
                  <a:pt x="4396395" y="3625208"/>
                </a:lnTo>
                <a:cubicBezTo>
                  <a:pt x="4396395" y="3722278"/>
                  <a:pt x="4475086" y="3800969"/>
                  <a:pt x="4572156" y="3800969"/>
                </a:cubicBezTo>
                <a:lnTo>
                  <a:pt x="5275177" y="3800969"/>
                </a:lnTo>
                <a:cubicBezTo>
                  <a:pt x="5372247" y="3800969"/>
                  <a:pt x="5450938" y="3722278"/>
                  <a:pt x="5450938" y="3625208"/>
                </a:cubicBezTo>
                <a:lnTo>
                  <a:pt x="5450938" y="2922187"/>
                </a:lnTo>
                <a:cubicBezTo>
                  <a:pt x="5450938" y="2825117"/>
                  <a:pt x="5372247" y="2746426"/>
                  <a:pt x="5275177" y="2746426"/>
                </a:cubicBezTo>
                <a:close/>
                <a:moveTo>
                  <a:pt x="3513145" y="2746426"/>
                </a:moveTo>
                <a:cubicBezTo>
                  <a:pt x="3416075" y="2746426"/>
                  <a:pt x="3337384" y="2825117"/>
                  <a:pt x="3337384" y="2922187"/>
                </a:cubicBezTo>
                <a:lnTo>
                  <a:pt x="3337384" y="3625208"/>
                </a:lnTo>
                <a:cubicBezTo>
                  <a:pt x="3337384" y="3722278"/>
                  <a:pt x="3416075" y="3800969"/>
                  <a:pt x="3513145" y="3800969"/>
                </a:cubicBezTo>
                <a:lnTo>
                  <a:pt x="4216166" y="3800969"/>
                </a:lnTo>
                <a:cubicBezTo>
                  <a:pt x="4313236" y="3800969"/>
                  <a:pt x="4391927" y="3722278"/>
                  <a:pt x="4391927" y="3625208"/>
                </a:cubicBezTo>
                <a:lnTo>
                  <a:pt x="4391927" y="2922187"/>
                </a:lnTo>
                <a:cubicBezTo>
                  <a:pt x="4391927" y="2825117"/>
                  <a:pt x="4313236" y="2746426"/>
                  <a:pt x="4216166" y="2746426"/>
                </a:cubicBezTo>
                <a:close/>
                <a:moveTo>
                  <a:pt x="2448380" y="2746426"/>
                </a:moveTo>
                <a:cubicBezTo>
                  <a:pt x="2351310" y="2746426"/>
                  <a:pt x="2272619" y="2825117"/>
                  <a:pt x="2272619" y="2922187"/>
                </a:cubicBezTo>
                <a:lnTo>
                  <a:pt x="2272619" y="3625208"/>
                </a:lnTo>
                <a:cubicBezTo>
                  <a:pt x="2272619" y="3722278"/>
                  <a:pt x="2351310" y="3800969"/>
                  <a:pt x="2448380" y="3800969"/>
                </a:cubicBezTo>
                <a:lnTo>
                  <a:pt x="3151401" y="3800969"/>
                </a:lnTo>
                <a:cubicBezTo>
                  <a:pt x="3248471" y="3800969"/>
                  <a:pt x="3327162" y="3722278"/>
                  <a:pt x="3327162" y="3625208"/>
                </a:cubicBezTo>
                <a:lnTo>
                  <a:pt x="3327162" y="2922187"/>
                </a:lnTo>
                <a:cubicBezTo>
                  <a:pt x="3327162" y="2825117"/>
                  <a:pt x="3248471" y="2746426"/>
                  <a:pt x="3151401" y="2746426"/>
                </a:cubicBezTo>
                <a:close/>
                <a:moveTo>
                  <a:pt x="9882577" y="1681573"/>
                </a:moveTo>
                <a:cubicBezTo>
                  <a:pt x="9785507" y="1681573"/>
                  <a:pt x="9706816" y="1760264"/>
                  <a:pt x="9706816" y="1857334"/>
                </a:cubicBezTo>
                <a:lnTo>
                  <a:pt x="9706816" y="2560355"/>
                </a:lnTo>
                <a:cubicBezTo>
                  <a:pt x="9706816" y="2657425"/>
                  <a:pt x="9785507" y="2736116"/>
                  <a:pt x="9882577" y="2736116"/>
                </a:cubicBezTo>
                <a:lnTo>
                  <a:pt x="10585598" y="2736116"/>
                </a:lnTo>
                <a:cubicBezTo>
                  <a:pt x="10682668" y="2736116"/>
                  <a:pt x="10761359" y="2657425"/>
                  <a:pt x="10761359" y="2560355"/>
                </a:cubicBezTo>
                <a:lnTo>
                  <a:pt x="10761359" y="1857334"/>
                </a:lnTo>
                <a:cubicBezTo>
                  <a:pt x="10761359" y="1760264"/>
                  <a:pt x="10682668" y="1681573"/>
                  <a:pt x="10585598" y="1681573"/>
                </a:cubicBezTo>
                <a:close/>
                <a:moveTo>
                  <a:pt x="8817812" y="1681573"/>
                </a:moveTo>
                <a:cubicBezTo>
                  <a:pt x="8720742" y="1681573"/>
                  <a:pt x="8642051" y="1760264"/>
                  <a:pt x="8642051" y="1857334"/>
                </a:cubicBezTo>
                <a:lnTo>
                  <a:pt x="8642051" y="2560355"/>
                </a:lnTo>
                <a:cubicBezTo>
                  <a:pt x="8642051" y="2657425"/>
                  <a:pt x="8720742" y="2736116"/>
                  <a:pt x="8817812" y="2736116"/>
                </a:cubicBezTo>
                <a:lnTo>
                  <a:pt x="9520833" y="2736116"/>
                </a:lnTo>
                <a:cubicBezTo>
                  <a:pt x="9617903" y="2736116"/>
                  <a:pt x="9696594" y="2657425"/>
                  <a:pt x="9696594" y="2560355"/>
                </a:cubicBezTo>
                <a:lnTo>
                  <a:pt x="9696594" y="1857334"/>
                </a:lnTo>
                <a:cubicBezTo>
                  <a:pt x="9696594" y="1760264"/>
                  <a:pt x="9617903" y="1681573"/>
                  <a:pt x="9520833" y="1681573"/>
                </a:cubicBezTo>
                <a:close/>
                <a:moveTo>
                  <a:pt x="7757381" y="1681573"/>
                </a:moveTo>
                <a:cubicBezTo>
                  <a:pt x="7660311" y="1681573"/>
                  <a:pt x="7581620" y="1760264"/>
                  <a:pt x="7581620" y="1857334"/>
                </a:cubicBezTo>
                <a:lnTo>
                  <a:pt x="7581620" y="2560355"/>
                </a:lnTo>
                <a:cubicBezTo>
                  <a:pt x="7581620" y="2657425"/>
                  <a:pt x="7660311" y="2736116"/>
                  <a:pt x="7757381" y="2736116"/>
                </a:cubicBezTo>
                <a:lnTo>
                  <a:pt x="8460402" y="2736116"/>
                </a:lnTo>
                <a:cubicBezTo>
                  <a:pt x="8557472" y="2736116"/>
                  <a:pt x="8636163" y="2657425"/>
                  <a:pt x="8636163" y="2560355"/>
                </a:cubicBezTo>
                <a:lnTo>
                  <a:pt x="8636163" y="1857334"/>
                </a:lnTo>
                <a:cubicBezTo>
                  <a:pt x="8636163" y="1760264"/>
                  <a:pt x="8557472" y="1681573"/>
                  <a:pt x="8460402" y="1681573"/>
                </a:cubicBezTo>
                <a:close/>
                <a:moveTo>
                  <a:pt x="6692616" y="1681573"/>
                </a:moveTo>
                <a:cubicBezTo>
                  <a:pt x="6595546" y="1681573"/>
                  <a:pt x="6516855" y="1760264"/>
                  <a:pt x="6516855" y="1857334"/>
                </a:cubicBezTo>
                <a:lnTo>
                  <a:pt x="6516855" y="2560355"/>
                </a:lnTo>
                <a:cubicBezTo>
                  <a:pt x="6516855" y="2657425"/>
                  <a:pt x="6595546" y="2736116"/>
                  <a:pt x="6692616" y="2736116"/>
                </a:cubicBezTo>
                <a:lnTo>
                  <a:pt x="7395637" y="2736116"/>
                </a:lnTo>
                <a:cubicBezTo>
                  <a:pt x="7492707" y="2736116"/>
                  <a:pt x="7571398" y="2657425"/>
                  <a:pt x="7571398" y="2560355"/>
                </a:cubicBezTo>
                <a:lnTo>
                  <a:pt x="7571398" y="1857334"/>
                </a:lnTo>
                <a:cubicBezTo>
                  <a:pt x="7571398" y="1760264"/>
                  <a:pt x="7492707" y="1681573"/>
                  <a:pt x="7395637" y="1681573"/>
                </a:cubicBezTo>
                <a:close/>
                <a:moveTo>
                  <a:pt x="5636921" y="1681573"/>
                </a:moveTo>
                <a:cubicBezTo>
                  <a:pt x="5539851" y="1681573"/>
                  <a:pt x="5461160" y="1760264"/>
                  <a:pt x="5461160" y="1857334"/>
                </a:cubicBezTo>
                <a:lnTo>
                  <a:pt x="5461160" y="2560355"/>
                </a:lnTo>
                <a:cubicBezTo>
                  <a:pt x="5461160" y="2657425"/>
                  <a:pt x="5539851" y="2736116"/>
                  <a:pt x="5636921" y="2736116"/>
                </a:cubicBezTo>
                <a:lnTo>
                  <a:pt x="6339942" y="2736116"/>
                </a:lnTo>
                <a:cubicBezTo>
                  <a:pt x="6437012" y="2736116"/>
                  <a:pt x="6515703" y="2657425"/>
                  <a:pt x="6515703" y="2560355"/>
                </a:cubicBezTo>
                <a:lnTo>
                  <a:pt x="6515703" y="1857334"/>
                </a:lnTo>
                <a:cubicBezTo>
                  <a:pt x="6515703" y="1760264"/>
                  <a:pt x="6437012" y="1681573"/>
                  <a:pt x="6339942" y="1681573"/>
                </a:cubicBezTo>
                <a:close/>
                <a:moveTo>
                  <a:pt x="4572156" y="1681573"/>
                </a:moveTo>
                <a:cubicBezTo>
                  <a:pt x="4475086" y="1681573"/>
                  <a:pt x="4396395" y="1760264"/>
                  <a:pt x="4396395" y="1857334"/>
                </a:cubicBezTo>
                <a:lnTo>
                  <a:pt x="4396395" y="2560355"/>
                </a:lnTo>
                <a:cubicBezTo>
                  <a:pt x="4396395" y="2657425"/>
                  <a:pt x="4475086" y="2736116"/>
                  <a:pt x="4572156" y="2736116"/>
                </a:cubicBezTo>
                <a:lnTo>
                  <a:pt x="5275177" y="2736116"/>
                </a:lnTo>
                <a:cubicBezTo>
                  <a:pt x="5372247" y="2736116"/>
                  <a:pt x="5450938" y="2657425"/>
                  <a:pt x="5450938" y="2560355"/>
                </a:cubicBezTo>
                <a:lnTo>
                  <a:pt x="5450938" y="1857334"/>
                </a:lnTo>
                <a:cubicBezTo>
                  <a:pt x="5450938" y="1760264"/>
                  <a:pt x="5372247" y="1681573"/>
                  <a:pt x="5275177" y="1681573"/>
                </a:cubicBezTo>
                <a:close/>
                <a:moveTo>
                  <a:pt x="3513145" y="1681573"/>
                </a:moveTo>
                <a:cubicBezTo>
                  <a:pt x="3416075" y="1681573"/>
                  <a:pt x="3337384" y="1760264"/>
                  <a:pt x="3337384" y="1857334"/>
                </a:cubicBezTo>
                <a:lnTo>
                  <a:pt x="3337384" y="2560355"/>
                </a:lnTo>
                <a:cubicBezTo>
                  <a:pt x="3337384" y="2657425"/>
                  <a:pt x="3416075" y="2736116"/>
                  <a:pt x="3513145" y="2736116"/>
                </a:cubicBezTo>
                <a:lnTo>
                  <a:pt x="4216166" y="2736116"/>
                </a:lnTo>
                <a:cubicBezTo>
                  <a:pt x="4313236" y="2736116"/>
                  <a:pt x="4391927" y="2657425"/>
                  <a:pt x="4391927" y="2560355"/>
                </a:cubicBezTo>
                <a:lnTo>
                  <a:pt x="4391927" y="1857334"/>
                </a:lnTo>
                <a:cubicBezTo>
                  <a:pt x="4391927" y="1760264"/>
                  <a:pt x="4313236" y="1681573"/>
                  <a:pt x="4216166" y="1681573"/>
                </a:cubicBezTo>
                <a:close/>
                <a:moveTo>
                  <a:pt x="2448380" y="1681573"/>
                </a:moveTo>
                <a:cubicBezTo>
                  <a:pt x="2351310" y="1681573"/>
                  <a:pt x="2272619" y="1760264"/>
                  <a:pt x="2272619" y="1857334"/>
                </a:cubicBezTo>
                <a:lnTo>
                  <a:pt x="2272619" y="2560355"/>
                </a:lnTo>
                <a:cubicBezTo>
                  <a:pt x="2272619" y="2657425"/>
                  <a:pt x="2351310" y="2736116"/>
                  <a:pt x="2448380" y="2736116"/>
                </a:cubicBezTo>
                <a:lnTo>
                  <a:pt x="3151401" y="2736116"/>
                </a:lnTo>
                <a:cubicBezTo>
                  <a:pt x="3248471" y="2736116"/>
                  <a:pt x="3327162" y="2657425"/>
                  <a:pt x="3327162" y="2560355"/>
                </a:cubicBezTo>
                <a:lnTo>
                  <a:pt x="3327162" y="1857334"/>
                </a:lnTo>
                <a:cubicBezTo>
                  <a:pt x="3327162" y="1760264"/>
                  <a:pt x="3248471" y="1681573"/>
                  <a:pt x="3151401" y="1681573"/>
                </a:cubicBezTo>
                <a:close/>
                <a:moveTo>
                  <a:pt x="9882577" y="619662"/>
                </a:moveTo>
                <a:cubicBezTo>
                  <a:pt x="9785507" y="619662"/>
                  <a:pt x="9706816" y="698353"/>
                  <a:pt x="9706816" y="795423"/>
                </a:cubicBezTo>
                <a:lnTo>
                  <a:pt x="9706816" y="1498444"/>
                </a:lnTo>
                <a:cubicBezTo>
                  <a:pt x="9706816" y="1595514"/>
                  <a:pt x="9785507" y="1674205"/>
                  <a:pt x="9882577" y="1674205"/>
                </a:cubicBezTo>
                <a:lnTo>
                  <a:pt x="10585598" y="1674205"/>
                </a:lnTo>
                <a:cubicBezTo>
                  <a:pt x="10682668" y="1674205"/>
                  <a:pt x="10761359" y="1595514"/>
                  <a:pt x="10761359" y="1498444"/>
                </a:cubicBezTo>
                <a:lnTo>
                  <a:pt x="10761359" y="795423"/>
                </a:lnTo>
                <a:cubicBezTo>
                  <a:pt x="10761359" y="698353"/>
                  <a:pt x="10682668" y="619662"/>
                  <a:pt x="10585598" y="619662"/>
                </a:cubicBezTo>
                <a:close/>
                <a:moveTo>
                  <a:pt x="8817812" y="619662"/>
                </a:moveTo>
                <a:cubicBezTo>
                  <a:pt x="8720742" y="619662"/>
                  <a:pt x="8642051" y="698353"/>
                  <a:pt x="8642051" y="795423"/>
                </a:cubicBezTo>
                <a:lnTo>
                  <a:pt x="8642051" y="1498444"/>
                </a:lnTo>
                <a:cubicBezTo>
                  <a:pt x="8642051" y="1595514"/>
                  <a:pt x="8720742" y="1674205"/>
                  <a:pt x="8817812" y="1674205"/>
                </a:cubicBezTo>
                <a:lnTo>
                  <a:pt x="9520833" y="1674205"/>
                </a:lnTo>
                <a:cubicBezTo>
                  <a:pt x="9617903" y="1674205"/>
                  <a:pt x="9696594" y="1595514"/>
                  <a:pt x="9696594" y="1498444"/>
                </a:cubicBezTo>
                <a:lnTo>
                  <a:pt x="9696594" y="795423"/>
                </a:lnTo>
                <a:cubicBezTo>
                  <a:pt x="9696594" y="698353"/>
                  <a:pt x="9617903" y="619662"/>
                  <a:pt x="9520833" y="619662"/>
                </a:cubicBezTo>
                <a:close/>
                <a:moveTo>
                  <a:pt x="7757381" y="619662"/>
                </a:moveTo>
                <a:cubicBezTo>
                  <a:pt x="7660311" y="619662"/>
                  <a:pt x="7581620" y="698353"/>
                  <a:pt x="7581620" y="795423"/>
                </a:cubicBezTo>
                <a:lnTo>
                  <a:pt x="7581620" y="1498444"/>
                </a:lnTo>
                <a:cubicBezTo>
                  <a:pt x="7581620" y="1595514"/>
                  <a:pt x="7660311" y="1674205"/>
                  <a:pt x="7757381" y="1674205"/>
                </a:cubicBezTo>
                <a:lnTo>
                  <a:pt x="8460402" y="1674205"/>
                </a:lnTo>
                <a:cubicBezTo>
                  <a:pt x="8557472" y="1674205"/>
                  <a:pt x="8636163" y="1595514"/>
                  <a:pt x="8636163" y="1498444"/>
                </a:cubicBezTo>
                <a:lnTo>
                  <a:pt x="8636163" y="795423"/>
                </a:lnTo>
                <a:cubicBezTo>
                  <a:pt x="8636163" y="698353"/>
                  <a:pt x="8557472" y="619662"/>
                  <a:pt x="8460402" y="619662"/>
                </a:cubicBezTo>
                <a:close/>
                <a:moveTo>
                  <a:pt x="6692616" y="619662"/>
                </a:moveTo>
                <a:cubicBezTo>
                  <a:pt x="6595546" y="619662"/>
                  <a:pt x="6516855" y="698353"/>
                  <a:pt x="6516855" y="795423"/>
                </a:cubicBezTo>
                <a:lnTo>
                  <a:pt x="6516855" y="1498444"/>
                </a:lnTo>
                <a:cubicBezTo>
                  <a:pt x="6516855" y="1595514"/>
                  <a:pt x="6595546" y="1674205"/>
                  <a:pt x="6692616" y="1674205"/>
                </a:cubicBezTo>
                <a:lnTo>
                  <a:pt x="7395637" y="1674205"/>
                </a:lnTo>
                <a:cubicBezTo>
                  <a:pt x="7492707" y="1674205"/>
                  <a:pt x="7571398" y="1595514"/>
                  <a:pt x="7571398" y="1498444"/>
                </a:cubicBezTo>
                <a:lnTo>
                  <a:pt x="7571398" y="795423"/>
                </a:lnTo>
                <a:cubicBezTo>
                  <a:pt x="7571398" y="698353"/>
                  <a:pt x="7492707" y="619662"/>
                  <a:pt x="7395637" y="619662"/>
                </a:cubicBezTo>
                <a:close/>
                <a:moveTo>
                  <a:pt x="5636921" y="619662"/>
                </a:moveTo>
                <a:cubicBezTo>
                  <a:pt x="5539851" y="619662"/>
                  <a:pt x="5461160" y="698353"/>
                  <a:pt x="5461160" y="795423"/>
                </a:cubicBezTo>
                <a:lnTo>
                  <a:pt x="5461160" y="1498444"/>
                </a:lnTo>
                <a:cubicBezTo>
                  <a:pt x="5461160" y="1595514"/>
                  <a:pt x="5539851" y="1674205"/>
                  <a:pt x="5636921" y="1674205"/>
                </a:cubicBezTo>
                <a:lnTo>
                  <a:pt x="6339942" y="1674205"/>
                </a:lnTo>
                <a:cubicBezTo>
                  <a:pt x="6437012" y="1674205"/>
                  <a:pt x="6515703" y="1595514"/>
                  <a:pt x="6515703" y="1498444"/>
                </a:cubicBezTo>
                <a:lnTo>
                  <a:pt x="6515703" y="795423"/>
                </a:lnTo>
                <a:cubicBezTo>
                  <a:pt x="6515703" y="698353"/>
                  <a:pt x="6437012" y="619662"/>
                  <a:pt x="6339942" y="619662"/>
                </a:cubicBezTo>
                <a:close/>
                <a:moveTo>
                  <a:pt x="4572156" y="619662"/>
                </a:moveTo>
                <a:cubicBezTo>
                  <a:pt x="4475086" y="619662"/>
                  <a:pt x="4396395" y="698353"/>
                  <a:pt x="4396395" y="795423"/>
                </a:cubicBezTo>
                <a:lnTo>
                  <a:pt x="4396395" y="1498444"/>
                </a:lnTo>
                <a:cubicBezTo>
                  <a:pt x="4396395" y="1595514"/>
                  <a:pt x="4475086" y="1674205"/>
                  <a:pt x="4572156" y="1674205"/>
                </a:cubicBezTo>
                <a:lnTo>
                  <a:pt x="5275177" y="1674205"/>
                </a:lnTo>
                <a:cubicBezTo>
                  <a:pt x="5372247" y="1674205"/>
                  <a:pt x="5450938" y="1595514"/>
                  <a:pt x="5450938" y="1498444"/>
                </a:cubicBezTo>
                <a:lnTo>
                  <a:pt x="5450938" y="795423"/>
                </a:lnTo>
                <a:cubicBezTo>
                  <a:pt x="5450938" y="698353"/>
                  <a:pt x="5372247" y="619662"/>
                  <a:pt x="5275177" y="619662"/>
                </a:cubicBezTo>
                <a:close/>
                <a:moveTo>
                  <a:pt x="3513145" y="619662"/>
                </a:moveTo>
                <a:cubicBezTo>
                  <a:pt x="3416075" y="619662"/>
                  <a:pt x="3337384" y="698353"/>
                  <a:pt x="3337384" y="795423"/>
                </a:cubicBezTo>
                <a:lnTo>
                  <a:pt x="3337384" y="1498444"/>
                </a:lnTo>
                <a:cubicBezTo>
                  <a:pt x="3337384" y="1595514"/>
                  <a:pt x="3416075" y="1674205"/>
                  <a:pt x="3513145" y="1674205"/>
                </a:cubicBezTo>
                <a:lnTo>
                  <a:pt x="4216166" y="1674205"/>
                </a:lnTo>
                <a:cubicBezTo>
                  <a:pt x="4313236" y="1674205"/>
                  <a:pt x="4391927" y="1595514"/>
                  <a:pt x="4391927" y="1498444"/>
                </a:cubicBezTo>
                <a:lnTo>
                  <a:pt x="4391927" y="795423"/>
                </a:lnTo>
                <a:cubicBezTo>
                  <a:pt x="4391927" y="698353"/>
                  <a:pt x="4313236" y="619662"/>
                  <a:pt x="4216166" y="619662"/>
                </a:cubicBezTo>
                <a:close/>
                <a:moveTo>
                  <a:pt x="2448380" y="619662"/>
                </a:moveTo>
                <a:cubicBezTo>
                  <a:pt x="2351310" y="619662"/>
                  <a:pt x="2272619" y="698353"/>
                  <a:pt x="2272619" y="795423"/>
                </a:cubicBezTo>
                <a:lnTo>
                  <a:pt x="2272619" y="1498444"/>
                </a:lnTo>
                <a:cubicBezTo>
                  <a:pt x="2272619" y="1595514"/>
                  <a:pt x="2351310" y="1674205"/>
                  <a:pt x="2448380" y="1674205"/>
                </a:cubicBezTo>
                <a:lnTo>
                  <a:pt x="3151401" y="1674205"/>
                </a:lnTo>
                <a:cubicBezTo>
                  <a:pt x="3248471" y="1674205"/>
                  <a:pt x="3327162" y="1595514"/>
                  <a:pt x="3327162" y="1498444"/>
                </a:cubicBezTo>
                <a:lnTo>
                  <a:pt x="3327162" y="795423"/>
                </a:lnTo>
                <a:cubicBezTo>
                  <a:pt x="3327162" y="698353"/>
                  <a:pt x="3248471" y="619662"/>
                  <a:pt x="3151401" y="619662"/>
                </a:cubicBezTo>
                <a:close/>
                <a:moveTo>
                  <a:pt x="0" y="0"/>
                </a:moveTo>
                <a:lnTo>
                  <a:pt x="1697801" y="0"/>
                </a:lnTo>
                <a:lnTo>
                  <a:pt x="2195945" y="0"/>
                </a:lnTo>
                <a:lnTo>
                  <a:pt x="11382369" y="0"/>
                </a:lnTo>
                <a:lnTo>
                  <a:pt x="11444721" y="0"/>
                </a:lnTo>
                <a:lnTo>
                  <a:pt x="11444721" y="6064138"/>
                </a:lnTo>
                <a:lnTo>
                  <a:pt x="11382369" y="6064138"/>
                </a:lnTo>
                <a:lnTo>
                  <a:pt x="10827057" y="6064138"/>
                </a:lnTo>
                <a:lnTo>
                  <a:pt x="2195945" y="6064138"/>
                </a:lnTo>
                <a:lnTo>
                  <a:pt x="1697801" y="6064138"/>
                </a:lnTo>
                <a:lnTo>
                  <a:pt x="0" y="6064138"/>
                </a:lnTo>
                <a:close/>
              </a:path>
            </a:pathLst>
          </a:custGeom>
          <a:solidFill>
            <a:schemeClr val="tx1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圆角矩形 55"/>
          <p:cNvSpPr/>
          <p:nvPr/>
        </p:nvSpPr>
        <p:spPr>
          <a:xfrm>
            <a:off x="5629851" y="1510618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56"/>
          <p:cNvSpPr/>
          <p:nvPr/>
        </p:nvSpPr>
        <p:spPr>
          <a:xfrm>
            <a:off x="2452108" y="2570648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6697003" y="447205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圆角矩形 59"/>
          <p:cNvSpPr/>
          <p:nvPr/>
        </p:nvSpPr>
        <p:spPr>
          <a:xfrm>
            <a:off x="4578350" y="3634716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圆角矩形 60"/>
          <p:cNvSpPr/>
          <p:nvPr/>
        </p:nvSpPr>
        <p:spPr>
          <a:xfrm>
            <a:off x="1388463" y="1501093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角矩形 61"/>
          <p:cNvSpPr/>
          <p:nvPr/>
        </p:nvSpPr>
        <p:spPr>
          <a:xfrm>
            <a:off x="7761071" y="3644241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圆角矩形 62"/>
          <p:cNvSpPr/>
          <p:nvPr/>
        </p:nvSpPr>
        <p:spPr>
          <a:xfrm>
            <a:off x="7765586" y="1504268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TextBox 70"/>
          <p:cNvSpPr txBox="1"/>
          <p:nvPr/>
        </p:nvSpPr>
        <p:spPr>
          <a:xfrm>
            <a:off x="5655150" y="1551310"/>
            <a:ext cx="1203962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800">
                <a:ln w="952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stretch>
                    <a:fillRect/>
                  </a:stretch>
                </a:blipFill>
                <a:latin typeface="造字工房悦黑体验版纤细超长体" pitchFamily="50" charset="-122"/>
                <a:ea typeface="造字工房悦黑体验版纤细超长体" pitchFamily="5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b="1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</a:rPr>
              <a:t>DOG</a:t>
            </a:r>
            <a:endParaRPr lang="zh-CN" altLang="en-US" b="1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7758469" y="2569092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圆角矩形 69"/>
          <p:cNvSpPr/>
          <p:nvPr/>
        </p:nvSpPr>
        <p:spPr>
          <a:xfrm>
            <a:off x="2448933" y="445452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圆角矩形 71"/>
          <p:cNvSpPr/>
          <p:nvPr/>
        </p:nvSpPr>
        <p:spPr>
          <a:xfrm>
            <a:off x="1395317" y="2570510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圆角矩形 72"/>
          <p:cNvSpPr/>
          <p:nvPr/>
        </p:nvSpPr>
        <p:spPr>
          <a:xfrm>
            <a:off x="2452108" y="3646105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圆角矩形 73"/>
          <p:cNvSpPr/>
          <p:nvPr/>
        </p:nvSpPr>
        <p:spPr>
          <a:xfrm>
            <a:off x="5641357" y="1496104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>
            <a:off x="7761071" y="441560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TextBox 75"/>
          <p:cNvSpPr txBox="1"/>
          <p:nvPr/>
        </p:nvSpPr>
        <p:spPr>
          <a:xfrm>
            <a:off x="2445668" y="507456"/>
            <a:ext cx="1203962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800">
                <a:ln w="952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stretch>
                    <a:fillRect/>
                  </a:stretch>
                </a:blipFill>
                <a:latin typeface="造字工房悦黑体验版纤细超长体" pitchFamily="50" charset="-122"/>
                <a:ea typeface="造字工房悦黑体验版纤细超长体" pitchFamily="5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鼓浪屿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677566" y="2635996"/>
            <a:ext cx="1203962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800">
                <a:ln w="952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stretch>
                    <a:fillRect/>
                  </a:stretch>
                </a:blipFill>
                <a:latin typeface="造字工房悦黑体验版纤细超长体" pitchFamily="50" charset="-122"/>
                <a:ea typeface="造字工房悦黑体验版纤细超长体" pitchFamily="5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b="1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</a:rPr>
              <a:t>P</a:t>
            </a:r>
            <a:r>
              <a:rPr lang="en-US" altLang="zh-CN" sz="2400" b="1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</a:rPr>
              <a:t>eople</a:t>
            </a:r>
            <a:endParaRPr lang="zh-CN" altLang="en-US" sz="2400" b="1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</a:endParaRPr>
          </a:p>
        </p:txBody>
      </p:sp>
      <p:sp>
        <p:nvSpPr>
          <p:cNvPr id="78" name="圆角矩形 47"/>
          <p:cNvSpPr/>
          <p:nvPr/>
        </p:nvSpPr>
        <p:spPr>
          <a:xfrm>
            <a:off x="6707347" y="1509954"/>
            <a:ext cx="2109086" cy="2116274"/>
          </a:xfrm>
          <a:custGeom>
            <a:avLst/>
            <a:gdLst/>
            <a:ahLst/>
            <a:cxnLst/>
            <a:rect l="l" t="t" r="r" b="b"/>
            <a:pathLst>
              <a:path w="2109086" h="2116274">
                <a:moveTo>
                  <a:pt x="175761" y="0"/>
                </a:moveTo>
                <a:lnTo>
                  <a:pt x="787194" y="0"/>
                </a:lnTo>
                <a:lnTo>
                  <a:pt x="878782" y="0"/>
                </a:lnTo>
                <a:lnTo>
                  <a:pt x="1230304" y="0"/>
                </a:lnTo>
                <a:lnTo>
                  <a:pt x="1490215" y="0"/>
                </a:lnTo>
                <a:lnTo>
                  <a:pt x="1933325" y="0"/>
                </a:lnTo>
                <a:cubicBezTo>
                  <a:pt x="2030395" y="0"/>
                  <a:pt x="2109086" y="78691"/>
                  <a:pt x="2109086" y="175761"/>
                </a:cubicBezTo>
                <a:lnTo>
                  <a:pt x="2109086" y="710652"/>
                </a:lnTo>
                <a:lnTo>
                  <a:pt x="2109086" y="878782"/>
                </a:lnTo>
                <a:lnTo>
                  <a:pt x="2109086" y="1237492"/>
                </a:lnTo>
                <a:lnTo>
                  <a:pt x="2109086" y="1413673"/>
                </a:lnTo>
                <a:lnTo>
                  <a:pt x="2109086" y="1940513"/>
                </a:lnTo>
                <a:cubicBezTo>
                  <a:pt x="2109086" y="2037583"/>
                  <a:pt x="2030395" y="2116274"/>
                  <a:pt x="1933325" y="2116274"/>
                </a:cubicBezTo>
                <a:lnTo>
                  <a:pt x="1490215" y="2116274"/>
                </a:lnTo>
                <a:lnTo>
                  <a:pt x="1230304" y="2116274"/>
                </a:lnTo>
                <a:lnTo>
                  <a:pt x="878782" y="2116274"/>
                </a:lnTo>
                <a:lnTo>
                  <a:pt x="787194" y="2116274"/>
                </a:lnTo>
                <a:lnTo>
                  <a:pt x="175761" y="2116274"/>
                </a:lnTo>
                <a:cubicBezTo>
                  <a:pt x="78691" y="2116274"/>
                  <a:pt x="0" y="2037583"/>
                  <a:pt x="0" y="1940513"/>
                </a:cubicBezTo>
                <a:lnTo>
                  <a:pt x="0" y="1413673"/>
                </a:lnTo>
                <a:lnTo>
                  <a:pt x="0" y="1237492"/>
                </a:lnTo>
                <a:lnTo>
                  <a:pt x="0" y="878782"/>
                </a:lnTo>
                <a:lnTo>
                  <a:pt x="0" y="710652"/>
                </a:lnTo>
                <a:lnTo>
                  <a:pt x="0" y="175761"/>
                </a:lnTo>
                <a:cubicBezTo>
                  <a:pt x="0" y="78691"/>
                  <a:pt x="78691" y="0"/>
                  <a:pt x="175761" y="0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圆角矩形 44"/>
          <p:cNvSpPr/>
          <p:nvPr/>
        </p:nvSpPr>
        <p:spPr>
          <a:xfrm>
            <a:off x="327286" y="3641559"/>
            <a:ext cx="2121630" cy="1054543"/>
          </a:xfrm>
          <a:custGeom>
            <a:avLst/>
            <a:gdLst/>
            <a:ahLst/>
            <a:cxnLst/>
            <a:rect l="l" t="t" r="r" b="b"/>
            <a:pathLst>
              <a:path w="2121630" h="1054543">
                <a:moveTo>
                  <a:pt x="175761" y="0"/>
                </a:moveTo>
                <a:lnTo>
                  <a:pt x="700013" y="0"/>
                </a:lnTo>
                <a:lnTo>
                  <a:pt x="878782" y="0"/>
                </a:lnTo>
                <a:lnTo>
                  <a:pt x="1242848" y="0"/>
                </a:lnTo>
                <a:lnTo>
                  <a:pt x="1403034" y="0"/>
                </a:lnTo>
                <a:lnTo>
                  <a:pt x="1945869" y="0"/>
                </a:lnTo>
                <a:cubicBezTo>
                  <a:pt x="2042939" y="0"/>
                  <a:pt x="2121630" y="78691"/>
                  <a:pt x="2121630" y="175761"/>
                </a:cubicBezTo>
                <a:lnTo>
                  <a:pt x="2121630" y="878782"/>
                </a:lnTo>
                <a:cubicBezTo>
                  <a:pt x="2121630" y="975852"/>
                  <a:pt x="2042939" y="1054543"/>
                  <a:pt x="1945869" y="1054543"/>
                </a:cubicBezTo>
                <a:lnTo>
                  <a:pt x="1403034" y="1054543"/>
                </a:lnTo>
                <a:lnTo>
                  <a:pt x="1242848" y="1054543"/>
                </a:lnTo>
                <a:lnTo>
                  <a:pt x="878782" y="1054543"/>
                </a:lnTo>
                <a:lnTo>
                  <a:pt x="700013" y="1054543"/>
                </a:lnTo>
                <a:lnTo>
                  <a:pt x="175761" y="1054543"/>
                </a:lnTo>
                <a:cubicBezTo>
                  <a:pt x="78691" y="1054543"/>
                  <a:pt x="0" y="975852"/>
                  <a:pt x="0" y="878782"/>
                </a:cubicBezTo>
                <a:lnTo>
                  <a:pt x="0" y="175761"/>
                </a:lnTo>
                <a:cubicBezTo>
                  <a:pt x="0" y="78691"/>
                  <a:pt x="78691" y="0"/>
                  <a:pt x="175761" y="0"/>
                </a:cubicBez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圆角矩形 44"/>
          <p:cNvSpPr/>
          <p:nvPr/>
        </p:nvSpPr>
        <p:spPr>
          <a:xfrm>
            <a:off x="5638806" y="2569092"/>
            <a:ext cx="2121630" cy="1054543"/>
          </a:xfrm>
          <a:custGeom>
            <a:avLst/>
            <a:gdLst/>
            <a:ahLst/>
            <a:cxnLst/>
            <a:rect l="l" t="t" r="r" b="b"/>
            <a:pathLst>
              <a:path w="2121630" h="1054543">
                <a:moveTo>
                  <a:pt x="175761" y="0"/>
                </a:moveTo>
                <a:lnTo>
                  <a:pt x="700013" y="0"/>
                </a:lnTo>
                <a:lnTo>
                  <a:pt x="878782" y="0"/>
                </a:lnTo>
                <a:lnTo>
                  <a:pt x="1242848" y="0"/>
                </a:lnTo>
                <a:lnTo>
                  <a:pt x="1403034" y="0"/>
                </a:lnTo>
                <a:lnTo>
                  <a:pt x="1945869" y="0"/>
                </a:lnTo>
                <a:cubicBezTo>
                  <a:pt x="2042939" y="0"/>
                  <a:pt x="2121630" y="78691"/>
                  <a:pt x="2121630" y="175761"/>
                </a:cubicBezTo>
                <a:lnTo>
                  <a:pt x="2121630" y="878782"/>
                </a:lnTo>
                <a:cubicBezTo>
                  <a:pt x="2121630" y="975852"/>
                  <a:pt x="2042939" y="1054543"/>
                  <a:pt x="1945869" y="1054543"/>
                </a:cubicBezTo>
                <a:lnTo>
                  <a:pt x="1403034" y="1054543"/>
                </a:lnTo>
                <a:lnTo>
                  <a:pt x="1242848" y="1054543"/>
                </a:lnTo>
                <a:lnTo>
                  <a:pt x="878782" y="1054543"/>
                </a:lnTo>
                <a:lnTo>
                  <a:pt x="700013" y="1054543"/>
                </a:lnTo>
                <a:lnTo>
                  <a:pt x="175761" y="1054543"/>
                </a:lnTo>
                <a:cubicBezTo>
                  <a:pt x="78691" y="1054543"/>
                  <a:pt x="0" y="975852"/>
                  <a:pt x="0" y="878782"/>
                </a:cubicBezTo>
                <a:lnTo>
                  <a:pt x="0" y="175761"/>
                </a:lnTo>
                <a:cubicBezTo>
                  <a:pt x="0" y="78691"/>
                  <a:pt x="78691" y="0"/>
                  <a:pt x="17576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圆角矩形 47"/>
          <p:cNvSpPr/>
          <p:nvPr/>
        </p:nvSpPr>
        <p:spPr>
          <a:xfrm>
            <a:off x="331148" y="445418"/>
            <a:ext cx="2109086" cy="2116274"/>
          </a:xfrm>
          <a:custGeom>
            <a:avLst/>
            <a:gdLst/>
            <a:ahLst/>
            <a:cxnLst/>
            <a:rect l="l" t="t" r="r" b="b"/>
            <a:pathLst>
              <a:path w="2109086" h="2116274">
                <a:moveTo>
                  <a:pt x="175761" y="0"/>
                </a:moveTo>
                <a:lnTo>
                  <a:pt x="787194" y="0"/>
                </a:lnTo>
                <a:lnTo>
                  <a:pt x="878782" y="0"/>
                </a:lnTo>
                <a:lnTo>
                  <a:pt x="1230304" y="0"/>
                </a:lnTo>
                <a:lnTo>
                  <a:pt x="1490215" y="0"/>
                </a:lnTo>
                <a:lnTo>
                  <a:pt x="1933325" y="0"/>
                </a:lnTo>
                <a:cubicBezTo>
                  <a:pt x="2030395" y="0"/>
                  <a:pt x="2109086" y="78691"/>
                  <a:pt x="2109086" y="175761"/>
                </a:cubicBezTo>
                <a:lnTo>
                  <a:pt x="2109086" y="710652"/>
                </a:lnTo>
                <a:lnTo>
                  <a:pt x="2109086" y="878782"/>
                </a:lnTo>
                <a:lnTo>
                  <a:pt x="2109086" y="1237492"/>
                </a:lnTo>
                <a:lnTo>
                  <a:pt x="2109086" y="1413673"/>
                </a:lnTo>
                <a:lnTo>
                  <a:pt x="2109086" y="1940513"/>
                </a:lnTo>
                <a:cubicBezTo>
                  <a:pt x="2109086" y="2037583"/>
                  <a:pt x="2030395" y="2116274"/>
                  <a:pt x="1933325" y="2116274"/>
                </a:cubicBezTo>
                <a:lnTo>
                  <a:pt x="1490215" y="2116274"/>
                </a:lnTo>
                <a:lnTo>
                  <a:pt x="1230304" y="2116274"/>
                </a:lnTo>
                <a:lnTo>
                  <a:pt x="878782" y="2116274"/>
                </a:lnTo>
                <a:lnTo>
                  <a:pt x="787194" y="2116274"/>
                </a:lnTo>
                <a:lnTo>
                  <a:pt x="175761" y="2116274"/>
                </a:lnTo>
                <a:cubicBezTo>
                  <a:pt x="78691" y="2116274"/>
                  <a:pt x="0" y="2037583"/>
                  <a:pt x="0" y="1940513"/>
                </a:cubicBezTo>
                <a:lnTo>
                  <a:pt x="0" y="1413673"/>
                </a:lnTo>
                <a:lnTo>
                  <a:pt x="0" y="1237492"/>
                </a:lnTo>
                <a:lnTo>
                  <a:pt x="0" y="878782"/>
                </a:lnTo>
                <a:lnTo>
                  <a:pt x="0" y="710652"/>
                </a:lnTo>
                <a:lnTo>
                  <a:pt x="0" y="175761"/>
                </a:lnTo>
                <a:cubicBezTo>
                  <a:pt x="0" y="78691"/>
                  <a:pt x="78691" y="0"/>
                  <a:pt x="175761" y="0"/>
                </a:cubicBezTo>
                <a:close/>
              </a:path>
            </a:pathLst>
          </a:custGeom>
          <a:blipFill>
            <a:blip r:embed="rId9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260632" y="-1532706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2437160" y="2603402"/>
            <a:ext cx="1203962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800">
                <a:ln w="952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stretch>
                    <a:fillRect/>
                  </a:stretch>
                </a:blipFill>
                <a:latin typeface="造字工房悦黑体验版纤细超长体" pitchFamily="50" charset="-122"/>
                <a:ea typeface="造字工房悦黑体验版纤细超长体" pitchFamily="5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鼓浪屿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狗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312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16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3" presetClass="entr" presetSubtype="16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53" presetClass="entr" presetSubtype="16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53" presetClass="entr" presetSubtype="16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3" presetClass="entr" presetSubtype="16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9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56" grpId="0" animBg="1"/>
      <p:bldP spid="57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71" grpId="0"/>
      <p:bldP spid="58" grpId="0" animBg="1"/>
      <p:bldP spid="70" grpId="0" animBg="1"/>
      <p:bldP spid="72" grpId="0" animBg="1"/>
      <p:bldP spid="73" grpId="0" animBg="1"/>
      <p:bldP spid="74" grpId="0" animBg="1"/>
      <p:bldP spid="75" grpId="0" animBg="1"/>
      <p:bldP spid="76" grpId="0"/>
      <p:bldP spid="77" grpId="0"/>
      <p:bldP spid="78" grpId="0" animBg="1"/>
      <p:bldP spid="79" grpId="0" animBg="1"/>
      <p:bldP spid="80" grpId="0" animBg="1"/>
      <p:bldP spid="81" grpId="0" animBg="1"/>
      <p:bldP spid="2" grpId="0" animBg="1"/>
      <p:bldP spid="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E:\厦门\qk\_MG_32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1173" y="-714375"/>
            <a:ext cx="10144334" cy="67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厦门\qk\_MG_32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1173" y="-569099"/>
            <a:ext cx="9787836" cy="652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331148" y="441563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31148" y="1511346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31148" y="2565889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31148" y="3631154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385691" y="441562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385691" y="1496106"/>
            <a:ext cx="1054543" cy="10545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1385691" y="2576611"/>
            <a:ext cx="1054543" cy="10545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2452109" y="44156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1385691" y="3642030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452109" y="364424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452109" y="2576611"/>
            <a:ext cx="1054543" cy="10545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452109" y="1506828"/>
            <a:ext cx="1054543" cy="10545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519196" y="1506828"/>
            <a:ext cx="1054543" cy="10545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3519196" y="441563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3519196" y="2568510"/>
            <a:ext cx="1054543" cy="10545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3519196" y="363662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4582202" y="363662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574582" y="2574321"/>
            <a:ext cx="1054543" cy="10545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4574582" y="1506827"/>
            <a:ext cx="1054543" cy="10545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574582" y="452285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5636745" y="452285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5636745" y="1514448"/>
            <a:ext cx="1054543" cy="10545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5636745" y="2583107"/>
            <a:ext cx="1054543" cy="10545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6683668" y="441563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5636744" y="364424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6698908" y="364424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6683668" y="2589560"/>
            <a:ext cx="1054543" cy="10545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6691288" y="1514446"/>
            <a:ext cx="1054543" cy="105454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7753451" y="1506826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7761071" y="452283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7753451" y="2576609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7761071" y="364424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69"/>
          <p:cNvSpPr/>
          <p:nvPr/>
        </p:nvSpPr>
        <p:spPr>
          <a:xfrm>
            <a:off x="-1949091" y="-180020"/>
            <a:ext cx="11444721" cy="6064138"/>
          </a:xfrm>
          <a:custGeom>
            <a:avLst/>
            <a:gdLst/>
            <a:ahLst/>
            <a:cxnLst/>
            <a:rect l="l" t="t" r="r" b="b"/>
            <a:pathLst>
              <a:path w="11444721" h="6064138">
                <a:moveTo>
                  <a:pt x="9882577" y="3808337"/>
                </a:moveTo>
                <a:cubicBezTo>
                  <a:pt x="9785507" y="3808337"/>
                  <a:pt x="9706816" y="3887028"/>
                  <a:pt x="9706816" y="3984098"/>
                </a:cubicBezTo>
                <a:lnTo>
                  <a:pt x="9706816" y="4687119"/>
                </a:lnTo>
                <a:cubicBezTo>
                  <a:pt x="9706816" y="4784189"/>
                  <a:pt x="9785507" y="4862880"/>
                  <a:pt x="9882577" y="4862880"/>
                </a:cubicBezTo>
                <a:lnTo>
                  <a:pt x="10585598" y="4862880"/>
                </a:lnTo>
                <a:cubicBezTo>
                  <a:pt x="10682668" y="4862880"/>
                  <a:pt x="10761359" y="4784189"/>
                  <a:pt x="10761359" y="4687119"/>
                </a:cubicBezTo>
                <a:lnTo>
                  <a:pt x="10761359" y="3984098"/>
                </a:lnTo>
                <a:cubicBezTo>
                  <a:pt x="10761359" y="3887028"/>
                  <a:pt x="10682668" y="3808337"/>
                  <a:pt x="10585598" y="3808337"/>
                </a:cubicBezTo>
                <a:close/>
                <a:moveTo>
                  <a:pt x="8817812" y="3808337"/>
                </a:moveTo>
                <a:cubicBezTo>
                  <a:pt x="8720742" y="3808337"/>
                  <a:pt x="8642051" y="3887028"/>
                  <a:pt x="8642051" y="3984098"/>
                </a:cubicBezTo>
                <a:lnTo>
                  <a:pt x="8642051" y="4687119"/>
                </a:lnTo>
                <a:cubicBezTo>
                  <a:pt x="8642051" y="4784189"/>
                  <a:pt x="8720742" y="4862880"/>
                  <a:pt x="8817812" y="4862880"/>
                </a:cubicBezTo>
                <a:lnTo>
                  <a:pt x="9520833" y="4862880"/>
                </a:lnTo>
                <a:cubicBezTo>
                  <a:pt x="9617903" y="4862880"/>
                  <a:pt x="9696594" y="4784189"/>
                  <a:pt x="9696594" y="4687119"/>
                </a:cubicBezTo>
                <a:lnTo>
                  <a:pt x="9696594" y="3984098"/>
                </a:lnTo>
                <a:cubicBezTo>
                  <a:pt x="9696594" y="3887028"/>
                  <a:pt x="9617903" y="3808337"/>
                  <a:pt x="9520833" y="3808337"/>
                </a:cubicBezTo>
                <a:close/>
                <a:moveTo>
                  <a:pt x="7757381" y="3808337"/>
                </a:moveTo>
                <a:cubicBezTo>
                  <a:pt x="7660311" y="3808337"/>
                  <a:pt x="7581620" y="3887028"/>
                  <a:pt x="7581620" y="3984098"/>
                </a:cubicBezTo>
                <a:lnTo>
                  <a:pt x="7581620" y="4687119"/>
                </a:lnTo>
                <a:cubicBezTo>
                  <a:pt x="7581620" y="4784189"/>
                  <a:pt x="7660311" y="4862880"/>
                  <a:pt x="7757381" y="4862880"/>
                </a:cubicBezTo>
                <a:lnTo>
                  <a:pt x="8460402" y="4862880"/>
                </a:lnTo>
                <a:cubicBezTo>
                  <a:pt x="8557472" y="4862880"/>
                  <a:pt x="8636163" y="4784189"/>
                  <a:pt x="8636163" y="4687119"/>
                </a:cubicBezTo>
                <a:lnTo>
                  <a:pt x="8636163" y="3984098"/>
                </a:lnTo>
                <a:cubicBezTo>
                  <a:pt x="8636163" y="3887028"/>
                  <a:pt x="8557472" y="3808337"/>
                  <a:pt x="8460402" y="3808337"/>
                </a:cubicBezTo>
                <a:close/>
                <a:moveTo>
                  <a:pt x="6692616" y="3808337"/>
                </a:moveTo>
                <a:cubicBezTo>
                  <a:pt x="6595546" y="3808337"/>
                  <a:pt x="6516855" y="3887028"/>
                  <a:pt x="6516855" y="3984098"/>
                </a:cubicBezTo>
                <a:lnTo>
                  <a:pt x="6516855" y="4687119"/>
                </a:lnTo>
                <a:cubicBezTo>
                  <a:pt x="6516855" y="4784189"/>
                  <a:pt x="6595546" y="4862880"/>
                  <a:pt x="6692616" y="4862880"/>
                </a:cubicBezTo>
                <a:lnTo>
                  <a:pt x="7395637" y="4862880"/>
                </a:lnTo>
                <a:cubicBezTo>
                  <a:pt x="7492707" y="4862880"/>
                  <a:pt x="7571398" y="4784189"/>
                  <a:pt x="7571398" y="4687119"/>
                </a:cubicBezTo>
                <a:lnTo>
                  <a:pt x="7571398" y="3984098"/>
                </a:lnTo>
                <a:cubicBezTo>
                  <a:pt x="7571398" y="3887028"/>
                  <a:pt x="7492707" y="3808337"/>
                  <a:pt x="7395637" y="3808337"/>
                </a:cubicBezTo>
                <a:close/>
                <a:moveTo>
                  <a:pt x="5636921" y="3808337"/>
                </a:moveTo>
                <a:cubicBezTo>
                  <a:pt x="5539851" y="3808337"/>
                  <a:pt x="5461160" y="3887028"/>
                  <a:pt x="5461160" y="3984098"/>
                </a:cubicBezTo>
                <a:lnTo>
                  <a:pt x="5461160" y="4687119"/>
                </a:lnTo>
                <a:cubicBezTo>
                  <a:pt x="5461160" y="4784189"/>
                  <a:pt x="5539851" y="4862880"/>
                  <a:pt x="5636921" y="4862880"/>
                </a:cubicBezTo>
                <a:lnTo>
                  <a:pt x="6339942" y="4862880"/>
                </a:lnTo>
                <a:cubicBezTo>
                  <a:pt x="6437012" y="4862880"/>
                  <a:pt x="6515703" y="4784189"/>
                  <a:pt x="6515703" y="4687119"/>
                </a:cubicBezTo>
                <a:lnTo>
                  <a:pt x="6515703" y="3984098"/>
                </a:lnTo>
                <a:cubicBezTo>
                  <a:pt x="6515703" y="3887028"/>
                  <a:pt x="6437012" y="3808337"/>
                  <a:pt x="6339942" y="3808337"/>
                </a:cubicBezTo>
                <a:close/>
                <a:moveTo>
                  <a:pt x="4572156" y="3808337"/>
                </a:moveTo>
                <a:cubicBezTo>
                  <a:pt x="4475086" y="3808337"/>
                  <a:pt x="4396395" y="3887028"/>
                  <a:pt x="4396395" y="3984098"/>
                </a:cubicBezTo>
                <a:lnTo>
                  <a:pt x="4396395" y="4687119"/>
                </a:lnTo>
                <a:cubicBezTo>
                  <a:pt x="4396395" y="4784189"/>
                  <a:pt x="4475086" y="4862880"/>
                  <a:pt x="4572156" y="4862880"/>
                </a:cubicBezTo>
                <a:lnTo>
                  <a:pt x="5275177" y="4862880"/>
                </a:lnTo>
                <a:cubicBezTo>
                  <a:pt x="5372247" y="4862880"/>
                  <a:pt x="5450938" y="4784189"/>
                  <a:pt x="5450938" y="4687119"/>
                </a:cubicBezTo>
                <a:lnTo>
                  <a:pt x="5450938" y="3984098"/>
                </a:lnTo>
                <a:cubicBezTo>
                  <a:pt x="5450938" y="3887028"/>
                  <a:pt x="5372247" y="3808337"/>
                  <a:pt x="5275177" y="3808337"/>
                </a:cubicBezTo>
                <a:close/>
                <a:moveTo>
                  <a:pt x="3513145" y="3808337"/>
                </a:moveTo>
                <a:cubicBezTo>
                  <a:pt x="3416075" y="3808337"/>
                  <a:pt x="3337384" y="3887028"/>
                  <a:pt x="3337384" y="3984098"/>
                </a:cubicBezTo>
                <a:lnTo>
                  <a:pt x="3337384" y="4687119"/>
                </a:lnTo>
                <a:cubicBezTo>
                  <a:pt x="3337384" y="4784189"/>
                  <a:pt x="3416075" y="4862880"/>
                  <a:pt x="3513145" y="4862880"/>
                </a:cubicBezTo>
                <a:lnTo>
                  <a:pt x="4216166" y="4862880"/>
                </a:lnTo>
                <a:cubicBezTo>
                  <a:pt x="4313236" y="4862880"/>
                  <a:pt x="4391927" y="4784189"/>
                  <a:pt x="4391927" y="4687119"/>
                </a:cubicBezTo>
                <a:lnTo>
                  <a:pt x="4391927" y="3984098"/>
                </a:lnTo>
                <a:cubicBezTo>
                  <a:pt x="4391927" y="3887028"/>
                  <a:pt x="4313236" y="3808337"/>
                  <a:pt x="4216166" y="3808337"/>
                </a:cubicBezTo>
                <a:close/>
                <a:moveTo>
                  <a:pt x="2448380" y="3808337"/>
                </a:moveTo>
                <a:cubicBezTo>
                  <a:pt x="2351310" y="3808337"/>
                  <a:pt x="2272619" y="3887028"/>
                  <a:pt x="2272619" y="3984098"/>
                </a:cubicBezTo>
                <a:lnTo>
                  <a:pt x="2272619" y="4687119"/>
                </a:lnTo>
                <a:cubicBezTo>
                  <a:pt x="2272619" y="4784189"/>
                  <a:pt x="2351310" y="4862880"/>
                  <a:pt x="2448380" y="4862880"/>
                </a:cubicBezTo>
                <a:lnTo>
                  <a:pt x="3151401" y="4862880"/>
                </a:lnTo>
                <a:cubicBezTo>
                  <a:pt x="3248471" y="4862880"/>
                  <a:pt x="3327162" y="4784189"/>
                  <a:pt x="3327162" y="4687119"/>
                </a:cubicBezTo>
                <a:lnTo>
                  <a:pt x="3327162" y="3984098"/>
                </a:lnTo>
                <a:cubicBezTo>
                  <a:pt x="3327162" y="3887028"/>
                  <a:pt x="3248471" y="3808337"/>
                  <a:pt x="3151401" y="3808337"/>
                </a:cubicBezTo>
                <a:close/>
                <a:moveTo>
                  <a:pt x="9882577" y="2746426"/>
                </a:moveTo>
                <a:cubicBezTo>
                  <a:pt x="9785507" y="2746426"/>
                  <a:pt x="9706816" y="2825117"/>
                  <a:pt x="9706816" y="2922187"/>
                </a:cubicBezTo>
                <a:lnTo>
                  <a:pt x="9706816" y="3625208"/>
                </a:lnTo>
                <a:cubicBezTo>
                  <a:pt x="9706816" y="3722278"/>
                  <a:pt x="9785507" y="3800969"/>
                  <a:pt x="9882577" y="3800969"/>
                </a:cubicBezTo>
                <a:lnTo>
                  <a:pt x="10585598" y="3800969"/>
                </a:lnTo>
                <a:cubicBezTo>
                  <a:pt x="10682668" y="3800969"/>
                  <a:pt x="10761359" y="3722278"/>
                  <a:pt x="10761359" y="3625208"/>
                </a:cubicBezTo>
                <a:lnTo>
                  <a:pt x="10761359" y="2922187"/>
                </a:lnTo>
                <a:cubicBezTo>
                  <a:pt x="10761359" y="2825117"/>
                  <a:pt x="10682668" y="2746426"/>
                  <a:pt x="10585598" y="2746426"/>
                </a:cubicBezTo>
                <a:close/>
                <a:moveTo>
                  <a:pt x="8817812" y="2746426"/>
                </a:moveTo>
                <a:cubicBezTo>
                  <a:pt x="8720742" y="2746426"/>
                  <a:pt x="8642051" y="2825117"/>
                  <a:pt x="8642051" y="2922187"/>
                </a:cubicBezTo>
                <a:lnTo>
                  <a:pt x="8642051" y="3625208"/>
                </a:lnTo>
                <a:cubicBezTo>
                  <a:pt x="8642051" y="3722278"/>
                  <a:pt x="8720742" y="3800969"/>
                  <a:pt x="8817812" y="3800969"/>
                </a:cubicBezTo>
                <a:lnTo>
                  <a:pt x="9520833" y="3800969"/>
                </a:lnTo>
                <a:cubicBezTo>
                  <a:pt x="9617903" y="3800969"/>
                  <a:pt x="9696594" y="3722278"/>
                  <a:pt x="9696594" y="3625208"/>
                </a:cubicBezTo>
                <a:lnTo>
                  <a:pt x="9696594" y="2922187"/>
                </a:lnTo>
                <a:cubicBezTo>
                  <a:pt x="9696594" y="2825117"/>
                  <a:pt x="9617903" y="2746426"/>
                  <a:pt x="9520833" y="2746426"/>
                </a:cubicBezTo>
                <a:close/>
                <a:moveTo>
                  <a:pt x="7757381" y="2746426"/>
                </a:moveTo>
                <a:cubicBezTo>
                  <a:pt x="7660311" y="2746426"/>
                  <a:pt x="7581620" y="2825117"/>
                  <a:pt x="7581620" y="2922187"/>
                </a:cubicBezTo>
                <a:lnTo>
                  <a:pt x="7581620" y="3625208"/>
                </a:lnTo>
                <a:cubicBezTo>
                  <a:pt x="7581620" y="3722278"/>
                  <a:pt x="7660311" y="3800969"/>
                  <a:pt x="7757381" y="3800969"/>
                </a:cubicBezTo>
                <a:lnTo>
                  <a:pt x="8460402" y="3800969"/>
                </a:lnTo>
                <a:cubicBezTo>
                  <a:pt x="8557472" y="3800969"/>
                  <a:pt x="8636163" y="3722278"/>
                  <a:pt x="8636163" y="3625208"/>
                </a:cubicBezTo>
                <a:lnTo>
                  <a:pt x="8636163" y="2922187"/>
                </a:lnTo>
                <a:cubicBezTo>
                  <a:pt x="8636163" y="2825117"/>
                  <a:pt x="8557472" y="2746426"/>
                  <a:pt x="8460402" y="2746426"/>
                </a:cubicBezTo>
                <a:close/>
                <a:moveTo>
                  <a:pt x="6692616" y="2746426"/>
                </a:moveTo>
                <a:cubicBezTo>
                  <a:pt x="6595546" y="2746426"/>
                  <a:pt x="6516855" y="2825117"/>
                  <a:pt x="6516855" y="2922187"/>
                </a:cubicBezTo>
                <a:lnTo>
                  <a:pt x="6516855" y="3625208"/>
                </a:lnTo>
                <a:cubicBezTo>
                  <a:pt x="6516855" y="3722278"/>
                  <a:pt x="6595546" y="3800969"/>
                  <a:pt x="6692616" y="3800969"/>
                </a:cubicBezTo>
                <a:lnTo>
                  <a:pt x="7395637" y="3800969"/>
                </a:lnTo>
                <a:cubicBezTo>
                  <a:pt x="7492707" y="3800969"/>
                  <a:pt x="7571398" y="3722278"/>
                  <a:pt x="7571398" y="3625208"/>
                </a:cubicBezTo>
                <a:lnTo>
                  <a:pt x="7571398" y="2922187"/>
                </a:lnTo>
                <a:cubicBezTo>
                  <a:pt x="7571398" y="2825117"/>
                  <a:pt x="7492707" y="2746426"/>
                  <a:pt x="7395637" y="2746426"/>
                </a:cubicBezTo>
                <a:close/>
                <a:moveTo>
                  <a:pt x="5636921" y="2746426"/>
                </a:moveTo>
                <a:cubicBezTo>
                  <a:pt x="5539851" y="2746426"/>
                  <a:pt x="5461160" y="2825117"/>
                  <a:pt x="5461160" y="2922187"/>
                </a:cubicBezTo>
                <a:lnTo>
                  <a:pt x="5461160" y="3625208"/>
                </a:lnTo>
                <a:cubicBezTo>
                  <a:pt x="5461160" y="3722278"/>
                  <a:pt x="5539851" y="3800969"/>
                  <a:pt x="5636921" y="3800969"/>
                </a:cubicBezTo>
                <a:lnTo>
                  <a:pt x="6339942" y="3800969"/>
                </a:lnTo>
                <a:cubicBezTo>
                  <a:pt x="6437012" y="3800969"/>
                  <a:pt x="6515703" y="3722278"/>
                  <a:pt x="6515703" y="3625208"/>
                </a:cubicBezTo>
                <a:lnTo>
                  <a:pt x="6515703" y="2922187"/>
                </a:lnTo>
                <a:cubicBezTo>
                  <a:pt x="6515703" y="2825117"/>
                  <a:pt x="6437012" y="2746426"/>
                  <a:pt x="6339942" y="2746426"/>
                </a:cubicBezTo>
                <a:close/>
                <a:moveTo>
                  <a:pt x="4572156" y="2746426"/>
                </a:moveTo>
                <a:cubicBezTo>
                  <a:pt x="4475086" y="2746426"/>
                  <a:pt x="4396395" y="2825117"/>
                  <a:pt x="4396395" y="2922187"/>
                </a:cubicBezTo>
                <a:lnTo>
                  <a:pt x="4396395" y="3625208"/>
                </a:lnTo>
                <a:cubicBezTo>
                  <a:pt x="4396395" y="3722278"/>
                  <a:pt x="4475086" y="3800969"/>
                  <a:pt x="4572156" y="3800969"/>
                </a:cubicBezTo>
                <a:lnTo>
                  <a:pt x="5275177" y="3800969"/>
                </a:lnTo>
                <a:cubicBezTo>
                  <a:pt x="5372247" y="3800969"/>
                  <a:pt x="5450938" y="3722278"/>
                  <a:pt x="5450938" y="3625208"/>
                </a:cubicBezTo>
                <a:lnTo>
                  <a:pt x="5450938" y="2922187"/>
                </a:lnTo>
                <a:cubicBezTo>
                  <a:pt x="5450938" y="2825117"/>
                  <a:pt x="5372247" y="2746426"/>
                  <a:pt x="5275177" y="2746426"/>
                </a:cubicBezTo>
                <a:close/>
                <a:moveTo>
                  <a:pt x="3513145" y="2746426"/>
                </a:moveTo>
                <a:cubicBezTo>
                  <a:pt x="3416075" y="2746426"/>
                  <a:pt x="3337384" y="2825117"/>
                  <a:pt x="3337384" y="2922187"/>
                </a:cubicBezTo>
                <a:lnTo>
                  <a:pt x="3337384" y="3625208"/>
                </a:lnTo>
                <a:cubicBezTo>
                  <a:pt x="3337384" y="3722278"/>
                  <a:pt x="3416075" y="3800969"/>
                  <a:pt x="3513145" y="3800969"/>
                </a:cubicBezTo>
                <a:lnTo>
                  <a:pt x="4216166" y="3800969"/>
                </a:lnTo>
                <a:cubicBezTo>
                  <a:pt x="4313236" y="3800969"/>
                  <a:pt x="4391927" y="3722278"/>
                  <a:pt x="4391927" y="3625208"/>
                </a:cubicBezTo>
                <a:lnTo>
                  <a:pt x="4391927" y="2922187"/>
                </a:lnTo>
                <a:cubicBezTo>
                  <a:pt x="4391927" y="2825117"/>
                  <a:pt x="4313236" y="2746426"/>
                  <a:pt x="4216166" y="2746426"/>
                </a:cubicBezTo>
                <a:close/>
                <a:moveTo>
                  <a:pt x="2448380" y="2746426"/>
                </a:moveTo>
                <a:cubicBezTo>
                  <a:pt x="2351310" y="2746426"/>
                  <a:pt x="2272619" y="2825117"/>
                  <a:pt x="2272619" y="2922187"/>
                </a:cubicBezTo>
                <a:lnTo>
                  <a:pt x="2272619" y="3625208"/>
                </a:lnTo>
                <a:cubicBezTo>
                  <a:pt x="2272619" y="3722278"/>
                  <a:pt x="2351310" y="3800969"/>
                  <a:pt x="2448380" y="3800969"/>
                </a:cubicBezTo>
                <a:lnTo>
                  <a:pt x="3151401" y="3800969"/>
                </a:lnTo>
                <a:cubicBezTo>
                  <a:pt x="3248471" y="3800969"/>
                  <a:pt x="3327162" y="3722278"/>
                  <a:pt x="3327162" y="3625208"/>
                </a:cubicBezTo>
                <a:lnTo>
                  <a:pt x="3327162" y="2922187"/>
                </a:lnTo>
                <a:cubicBezTo>
                  <a:pt x="3327162" y="2825117"/>
                  <a:pt x="3248471" y="2746426"/>
                  <a:pt x="3151401" y="2746426"/>
                </a:cubicBezTo>
                <a:close/>
                <a:moveTo>
                  <a:pt x="9882577" y="1681573"/>
                </a:moveTo>
                <a:cubicBezTo>
                  <a:pt x="9785507" y="1681573"/>
                  <a:pt x="9706816" y="1760264"/>
                  <a:pt x="9706816" y="1857334"/>
                </a:cubicBezTo>
                <a:lnTo>
                  <a:pt x="9706816" y="2560355"/>
                </a:lnTo>
                <a:cubicBezTo>
                  <a:pt x="9706816" y="2657425"/>
                  <a:pt x="9785507" y="2736116"/>
                  <a:pt x="9882577" y="2736116"/>
                </a:cubicBezTo>
                <a:lnTo>
                  <a:pt x="10585598" y="2736116"/>
                </a:lnTo>
                <a:cubicBezTo>
                  <a:pt x="10682668" y="2736116"/>
                  <a:pt x="10761359" y="2657425"/>
                  <a:pt x="10761359" y="2560355"/>
                </a:cubicBezTo>
                <a:lnTo>
                  <a:pt x="10761359" y="1857334"/>
                </a:lnTo>
                <a:cubicBezTo>
                  <a:pt x="10761359" y="1760264"/>
                  <a:pt x="10682668" y="1681573"/>
                  <a:pt x="10585598" y="1681573"/>
                </a:cubicBezTo>
                <a:close/>
                <a:moveTo>
                  <a:pt x="8817812" y="1681573"/>
                </a:moveTo>
                <a:cubicBezTo>
                  <a:pt x="8720742" y="1681573"/>
                  <a:pt x="8642051" y="1760264"/>
                  <a:pt x="8642051" y="1857334"/>
                </a:cubicBezTo>
                <a:lnTo>
                  <a:pt x="8642051" y="2560355"/>
                </a:lnTo>
                <a:cubicBezTo>
                  <a:pt x="8642051" y="2657425"/>
                  <a:pt x="8720742" y="2736116"/>
                  <a:pt x="8817812" y="2736116"/>
                </a:cubicBezTo>
                <a:lnTo>
                  <a:pt x="9520833" y="2736116"/>
                </a:lnTo>
                <a:cubicBezTo>
                  <a:pt x="9617903" y="2736116"/>
                  <a:pt x="9696594" y="2657425"/>
                  <a:pt x="9696594" y="2560355"/>
                </a:cubicBezTo>
                <a:lnTo>
                  <a:pt x="9696594" y="1857334"/>
                </a:lnTo>
                <a:cubicBezTo>
                  <a:pt x="9696594" y="1760264"/>
                  <a:pt x="9617903" y="1681573"/>
                  <a:pt x="9520833" y="1681573"/>
                </a:cubicBezTo>
                <a:close/>
                <a:moveTo>
                  <a:pt x="7757381" y="1681573"/>
                </a:moveTo>
                <a:cubicBezTo>
                  <a:pt x="7660311" y="1681573"/>
                  <a:pt x="7581620" y="1760264"/>
                  <a:pt x="7581620" y="1857334"/>
                </a:cubicBezTo>
                <a:lnTo>
                  <a:pt x="7581620" y="2560355"/>
                </a:lnTo>
                <a:cubicBezTo>
                  <a:pt x="7581620" y="2657425"/>
                  <a:pt x="7660311" y="2736116"/>
                  <a:pt x="7757381" y="2736116"/>
                </a:cubicBezTo>
                <a:lnTo>
                  <a:pt x="8460402" y="2736116"/>
                </a:lnTo>
                <a:cubicBezTo>
                  <a:pt x="8557472" y="2736116"/>
                  <a:pt x="8636163" y="2657425"/>
                  <a:pt x="8636163" y="2560355"/>
                </a:cubicBezTo>
                <a:lnTo>
                  <a:pt x="8636163" y="1857334"/>
                </a:lnTo>
                <a:cubicBezTo>
                  <a:pt x="8636163" y="1760264"/>
                  <a:pt x="8557472" y="1681573"/>
                  <a:pt x="8460402" y="1681573"/>
                </a:cubicBezTo>
                <a:close/>
                <a:moveTo>
                  <a:pt x="6692616" y="1681573"/>
                </a:moveTo>
                <a:cubicBezTo>
                  <a:pt x="6595546" y="1681573"/>
                  <a:pt x="6516855" y="1760264"/>
                  <a:pt x="6516855" y="1857334"/>
                </a:cubicBezTo>
                <a:lnTo>
                  <a:pt x="6516855" y="2560355"/>
                </a:lnTo>
                <a:cubicBezTo>
                  <a:pt x="6516855" y="2657425"/>
                  <a:pt x="6595546" y="2736116"/>
                  <a:pt x="6692616" y="2736116"/>
                </a:cubicBezTo>
                <a:lnTo>
                  <a:pt x="7395637" y="2736116"/>
                </a:lnTo>
                <a:cubicBezTo>
                  <a:pt x="7492707" y="2736116"/>
                  <a:pt x="7571398" y="2657425"/>
                  <a:pt x="7571398" y="2560355"/>
                </a:cubicBezTo>
                <a:lnTo>
                  <a:pt x="7571398" y="1857334"/>
                </a:lnTo>
                <a:cubicBezTo>
                  <a:pt x="7571398" y="1760264"/>
                  <a:pt x="7492707" y="1681573"/>
                  <a:pt x="7395637" y="1681573"/>
                </a:cubicBezTo>
                <a:close/>
                <a:moveTo>
                  <a:pt x="5636921" y="1681573"/>
                </a:moveTo>
                <a:cubicBezTo>
                  <a:pt x="5539851" y="1681573"/>
                  <a:pt x="5461160" y="1760264"/>
                  <a:pt x="5461160" y="1857334"/>
                </a:cubicBezTo>
                <a:lnTo>
                  <a:pt x="5461160" y="2560355"/>
                </a:lnTo>
                <a:cubicBezTo>
                  <a:pt x="5461160" y="2657425"/>
                  <a:pt x="5539851" y="2736116"/>
                  <a:pt x="5636921" y="2736116"/>
                </a:cubicBezTo>
                <a:lnTo>
                  <a:pt x="6339942" y="2736116"/>
                </a:lnTo>
                <a:cubicBezTo>
                  <a:pt x="6437012" y="2736116"/>
                  <a:pt x="6515703" y="2657425"/>
                  <a:pt x="6515703" y="2560355"/>
                </a:cubicBezTo>
                <a:lnTo>
                  <a:pt x="6515703" y="1857334"/>
                </a:lnTo>
                <a:cubicBezTo>
                  <a:pt x="6515703" y="1760264"/>
                  <a:pt x="6437012" y="1681573"/>
                  <a:pt x="6339942" y="1681573"/>
                </a:cubicBezTo>
                <a:close/>
                <a:moveTo>
                  <a:pt x="4572156" y="1681573"/>
                </a:moveTo>
                <a:cubicBezTo>
                  <a:pt x="4475086" y="1681573"/>
                  <a:pt x="4396395" y="1760264"/>
                  <a:pt x="4396395" y="1857334"/>
                </a:cubicBezTo>
                <a:lnTo>
                  <a:pt x="4396395" y="2560355"/>
                </a:lnTo>
                <a:cubicBezTo>
                  <a:pt x="4396395" y="2657425"/>
                  <a:pt x="4475086" y="2736116"/>
                  <a:pt x="4572156" y="2736116"/>
                </a:cubicBezTo>
                <a:lnTo>
                  <a:pt x="5275177" y="2736116"/>
                </a:lnTo>
                <a:cubicBezTo>
                  <a:pt x="5372247" y="2736116"/>
                  <a:pt x="5450938" y="2657425"/>
                  <a:pt x="5450938" y="2560355"/>
                </a:cubicBezTo>
                <a:lnTo>
                  <a:pt x="5450938" y="1857334"/>
                </a:lnTo>
                <a:cubicBezTo>
                  <a:pt x="5450938" y="1760264"/>
                  <a:pt x="5372247" y="1681573"/>
                  <a:pt x="5275177" y="1681573"/>
                </a:cubicBezTo>
                <a:close/>
                <a:moveTo>
                  <a:pt x="3513145" y="1681573"/>
                </a:moveTo>
                <a:cubicBezTo>
                  <a:pt x="3416075" y="1681573"/>
                  <a:pt x="3337384" y="1760264"/>
                  <a:pt x="3337384" y="1857334"/>
                </a:cubicBezTo>
                <a:lnTo>
                  <a:pt x="3337384" y="2560355"/>
                </a:lnTo>
                <a:cubicBezTo>
                  <a:pt x="3337384" y="2657425"/>
                  <a:pt x="3416075" y="2736116"/>
                  <a:pt x="3513145" y="2736116"/>
                </a:cubicBezTo>
                <a:lnTo>
                  <a:pt x="4216166" y="2736116"/>
                </a:lnTo>
                <a:cubicBezTo>
                  <a:pt x="4313236" y="2736116"/>
                  <a:pt x="4391927" y="2657425"/>
                  <a:pt x="4391927" y="2560355"/>
                </a:cubicBezTo>
                <a:lnTo>
                  <a:pt x="4391927" y="1857334"/>
                </a:lnTo>
                <a:cubicBezTo>
                  <a:pt x="4391927" y="1760264"/>
                  <a:pt x="4313236" y="1681573"/>
                  <a:pt x="4216166" y="1681573"/>
                </a:cubicBezTo>
                <a:close/>
                <a:moveTo>
                  <a:pt x="2448380" y="1681573"/>
                </a:moveTo>
                <a:cubicBezTo>
                  <a:pt x="2351310" y="1681573"/>
                  <a:pt x="2272619" y="1760264"/>
                  <a:pt x="2272619" y="1857334"/>
                </a:cubicBezTo>
                <a:lnTo>
                  <a:pt x="2272619" y="2560355"/>
                </a:lnTo>
                <a:cubicBezTo>
                  <a:pt x="2272619" y="2657425"/>
                  <a:pt x="2351310" y="2736116"/>
                  <a:pt x="2448380" y="2736116"/>
                </a:cubicBezTo>
                <a:lnTo>
                  <a:pt x="3151401" y="2736116"/>
                </a:lnTo>
                <a:cubicBezTo>
                  <a:pt x="3248471" y="2736116"/>
                  <a:pt x="3327162" y="2657425"/>
                  <a:pt x="3327162" y="2560355"/>
                </a:cubicBezTo>
                <a:lnTo>
                  <a:pt x="3327162" y="1857334"/>
                </a:lnTo>
                <a:cubicBezTo>
                  <a:pt x="3327162" y="1760264"/>
                  <a:pt x="3248471" y="1681573"/>
                  <a:pt x="3151401" y="1681573"/>
                </a:cubicBezTo>
                <a:close/>
                <a:moveTo>
                  <a:pt x="9882577" y="619662"/>
                </a:moveTo>
                <a:cubicBezTo>
                  <a:pt x="9785507" y="619662"/>
                  <a:pt x="9706816" y="698353"/>
                  <a:pt x="9706816" y="795423"/>
                </a:cubicBezTo>
                <a:lnTo>
                  <a:pt x="9706816" y="1498444"/>
                </a:lnTo>
                <a:cubicBezTo>
                  <a:pt x="9706816" y="1595514"/>
                  <a:pt x="9785507" y="1674205"/>
                  <a:pt x="9882577" y="1674205"/>
                </a:cubicBezTo>
                <a:lnTo>
                  <a:pt x="10585598" y="1674205"/>
                </a:lnTo>
                <a:cubicBezTo>
                  <a:pt x="10682668" y="1674205"/>
                  <a:pt x="10761359" y="1595514"/>
                  <a:pt x="10761359" y="1498444"/>
                </a:cubicBezTo>
                <a:lnTo>
                  <a:pt x="10761359" y="795423"/>
                </a:lnTo>
                <a:cubicBezTo>
                  <a:pt x="10761359" y="698353"/>
                  <a:pt x="10682668" y="619662"/>
                  <a:pt x="10585598" y="619662"/>
                </a:cubicBezTo>
                <a:close/>
                <a:moveTo>
                  <a:pt x="8817812" y="619662"/>
                </a:moveTo>
                <a:cubicBezTo>
                  <a:pt x="8720742" y="619662"/>
                  <a:pt x="8642051" y="698353"/>
                  <a:pt x="8642051" y="795423"/>
                </a:cubicBezTo>
                <a:lnTo>
                  <a:pt x="8642051" y="1498444"/>
                </a:lnTo>
                <a:cubicBezTo>
                  <a:pt x="8642051" y="1595514"/>
                  <a:pt x="8720742" y="1674205"/>
                  <a:pt x="8817812" y="1674205"/>
                </a:cubicBezTo>
                <a:lnTo>
                  <a:pt x="9520833" y="1674205"/>
                </a:lnTo>
                <a:cubicBezTo>
                  <a:pt x="9617903" y="1674205"/>
                  <a:pt x="9696594" y="1595514"/>
                  <a:pt x="9696594" y="1498444"/>
                </a:cubicBezTo>
                <a:lnTo>
                  <a:pt x="9696594" y="795423"/>
                </a:lnTo>
                <a:cubicBezTo>
                  <a:pt x="9696594" y="698353"/>
                  <a:pt x="9617903" y="619662"/>
                  <a:pt x="9520833" y="619662"/>
                </a:cubicBezTo>
                <a:close/>
                <a:moveTo>
                  <a:pt x="7757381" y="619662"/>
                </a:moveTo>
                <a:cubicBezTo>
                  <a:pt x="7660311" y="619662"/>
                  <a:pt x="7581620" y="698353"/>
                  <a:pt x="7581620" y="795423"/>
                </a:cubicBezTo>
                <a:lnTo>
                  <a:pt x="7581620" y="1498444"/>
                </a:lnTo>
                <a:cubicBezTo>
                  <a:pt x="7581620" y="1595514"/>
                  <a:pt x="7660311" y="1674205"/>
                  <a:pt x="7757381" y="1674205"/>
                </a:cubicBezTo>
                <a:lnTo>
                  <a:pt x="8460402" y="1674205"/>
                </a:lnTo>
                <a:cubicBezTo>
                  <a:pt x="8557472" y="1674205"/>
                  <a:pt x="8636163" y="1595514"/>
                  <a:pt x="8636163" y="1498444"/>
                </a:cubicBezTo>
                <a:lnTo>
                  <a:pt x="8636163" y="795423"/>
                </a:lnTo>
                <a:cubicBezTo>
                  <a:pt x="8636163" y="698353"/>
                  <a:pt x="8557472" y="619662"/>
                  <a:pt x="8460402" y="619662"/>
                </a:cubicBezTo>
                <a:close/>
                <a:moveTo>
                  <a:pt x="6692616" y="619662"/>
                </a:moveTo>
                <a:cubicBezTo>
                  <a:pt x="6595546" y="619662"/>
                  <a:pt x="6516855" y="698353"/>
                  <a:pt x="6516855" y="795423"/>
                </a:cubicBezTo>
                <a:lnTo>
                  <a:pt x="6516855" y="1498444"/>
                </a:lnTo>
                <a:cubicBezTo>
                  <a:pt x="6516855" y="1595514"/>
                  <a:pt x="6595546" y="1674205"/>
                  <a:pt x="6692616" y="1674205"/>
                </a:cubicBezTo>
                <a:lnTo>
                  <a:pt x="7395637" y="1674205"/>
                </a:lnTo>
                <a:cubicBezTo>
                  <a:pt x="7492707" y="1674205"/>
                  <a:pt x="7571398" y="1595514"/>
                  <a:pt x="7571398" y="1498444"/>
                </a:cubicBezTo>
                <a:lnTo>
                  <a:pt x="7571398" y="795423"/>
                </a:lnTo>
                <a:cubicBezTo>
                  <a:pt x="7571398" y="698353"/>
                  <a:pt x="7492707" y="619662"/>
                  <a:pt x="7395637" y="619662"/>
                </a:cubicBezTo>
                <a:close/>
                <a:moveTo>
                  <a:pt x="5636921" y="619662"/>
                </a:moveTo>
                <a:cubicBezTo>
                  <a:pt x="5539851" y="619662"/>
                  <a:pt x="5461160" y="698353"/>
                  <a:pt x="5461160" y="795423"/>
                </a:cubicBezTo>
                <a:lnTo>
                  <a:pt x="5461160" y="1498444"/>
                </a:lnTo>
                <a:cubicBezTo>
                  <a:pt x="5461160" y="1595514"/>
                  <a:pt x="5539851" y="1674205"/>
                  <a:pt x="5636921" y="1674205"/>
                </a:cubicBezTo>
                <a:lnTo>
                  <a:pt x="6339942" y="1674205"/>
                </a:lnTo>
                <a:cubicBezTo>
                  <a:pt x="6437012" y="1674205"/>
                  <a:pt x="6515703" y="1595514"/>
                  <a:pt x="6515703" y="1498444"/>
                </a:cubicBezTo>
                <a:lnTo>
                  <a:pt x="6515703" y="795423"/>
                </a:lnTo>
                <a:cubicBezTo>
                  <a:pt x="6515703" y="698353"/>
                  <a:pt x="6437012" y="619662"/>
                  <a:pt x="6339942" y="619662"/>
                </a:cubicBezTo>
                <a:close/>
                <a:moveTo>
                  <a:pt x="4572156" y="619662"/>
                </a:moveTo>
                <a:cubicBezTo>
                  <a:pt x="4475086" y="619662"/>
                  <a:pt x="4396395" y="698353"/>
                  <a:pt x="4396395" y="795423"/>
                </a:cubicBezTo>
                <a:lnTo>
                  <a:pt x="4396395" y="1498444"/>
                </a:lnTo>
                <a:cubicBezTo>
                  <a:pt x="4396395" y="1595514"/>
                  <a:pt x="4475086" y="1674205"/>
                  <a:pt x="4572156" y="1674205"/>
                </a:cubicBezTo>
                <a:lnTo>
                  <a:pt x="5275177" y="1674205"/>
                </a:lnTo>
                <a:cubicBezTo>
                  <a:pt x="5372247" y="1674205"/>
                  <a:pt x="5450938" y="1595514"/>
                  <a:pt x="5450938" y="1498444"/>
                </a:cubicBezTo>
                <a:lnTo>
                  <a:pt x="5450938" y="795423"/>
                </a:lnTo>
                <a:cubicBezTo>
                  <a:pt x="5450938" y="698353"/>
                  <a:pt x="5372247" y="619662"/>
                  <a:pt x="5275177" y="619662"/>
                </a:cubicBezTo>
                <a:close/>
                <a:moveTo>
                  <a:pt x="3513145" y="619662"/>
                </a:moveTo>
                <a:cubicBezTo>
                  <a:pt x="3416075" y="619662"/>
                  <a:pt x="3337384" y="698353"/>
                  <a:pt x="3337384" y="795423"/>
                </a:cubicBezTo>
                <a:lnTo>
                  <a:pt x="3337384" y="1498444"/>
                </a:lnTo>
                <a:cubicBezTo>
                  <a:pt x="3337384" y="1595514"/>
                  <a:pt x="3416075" y="1674205"/>
                  <a:pt x="3513145" y="1674205"/>
                </a:cubicBezTo>
                <a:lnTo>
                  <a:pt x="4216166" y="1674205"/>
                </a:lnTo>
                <a:cubicBezTo>
                  <a:pt x="4313236" y="1674205"/>
                  <a:pt x="4391927" y="1595514"/>
                  <a:pt x="4391927" y="1498444"/>
                </a:cubicBezTo>
                <a:lnTo>
                  <a:pt x="4391927" y="795423"/>
                </a:lnTo>
                <a:cubicBezTo>
                  <a:pt x="4391927" y="698353"/>
                  <a:pt x="4313236" y="619662"/>
                  <a:pt x="4216166" y="619662"/>
                </a:cubicBezTo>
                <a:close/>
                <a:moveTo>
                  <a:pt x="2448380" y="619662"/>
                </a:moveTo>
                <a:cubicBezTo>
                  <a:pt x="2351310" y="619662"/>
                  <a:pt x="2272619" y="698353"/>
                  <a:pt x="2272619" y="795423"/>
                </a:cubicBezTo>
                <a:lnTo>
                  <a:pt x="2272619" y="1498444"/>
                </a:lnTo>
                <a:cubicBezTo>
                  <a:pt x="2272619" y="1595514"/>
                  <a:pt x="2351310" y="1674205"/>
                  <a:pt x="2448380" y="1674205"/>
                </a:cubicBezTo>
                <a:lnTo>
                  <a:pt x="3151401" y="1674205"/>
                </a:lnTo>
                <a:cubicBezTo>
                  <a:pt x="3248471" y="1674205"/>
                  <a:pt x="3327162" y="1595514"/>
                  <a:pt x="3327162" y="1498444"/>
                </a:cubicBezTo>
                <a:lnTo>
                  <a:pt x="3327162" y="795423"/>
                </a:lnTo>
                <a:cubicBezTo>
                  <a:pt x="3327162" y="698353"/>
                  <a:pt x="3248471" y="619662"/>
                  <a:pt x="3151401" y="619662"/>
                </a:cubicBezTo>
                <a:close/>
                <a:moveTo>
                  <a:pt x="0" y="0"/>
                </a:moveTo>
                <a:lnTo>
                  <a:pt x="1697801" y="0"/>
                </a:lnTo>
                <a:lnTo>
                  <a:pt x="2195945" y="0"/>
                </a:lnTo>
                <a:lnTo>
                  <a:pt x="11382369" y="0"/>
                </a:lnTo>
                <a:lnTo>
                  <a:pt x="11444721" y="0"/>
                </a:lnTo>
                <a:lnTo>
                  <a:pt x="11444721" y="6064138"/>
                </a:lnTo>
                <a:lnTo>
                  <a:pt x="11382369" y="6064138"/>
                </a:lnTo>
                <a:lnTo>
                  <a:pt x="10827057" y="6064138"/>
                </a:lnTo>
                <a:lnTo>
                  <a:pt x="2195945" y="6064138"/>
                </a:lnTo>
                <a:lnTo>
                  <a:pt x="1697801" y="6064138"/>
                </a:lnTo>
                <a:lnTo>
                  <a:pt x="0" y="6064138"/>
                </a:lnTo>
                <a:close/>
              </a:path>
            </a:pathLst>
          </a:custGeom>
          <a:solidFill>
            <a:schemeClr val="tx1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圆角矩形 57"/>
          <p:cNvSpPr/>
          <p:nvPr/>
        </p:nvSpPr>
        <p:spPr>
          <a:xfrm>
            <a:off x="7758469" y="2569092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圆角矩形 69"/>
          <p:cNvSpPr/>
          <p:nvPr/>
        </p:nvSpPr>
        <p:spPr>
          <a:xfrm>
            <a:off x="2448933" y="445452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圆角矩形 71"/>
          <p:cNvSpPr/>
          <p:nvPr/>
        </p:nvSpPr>
        <p:spPr>
          <a:xfrm>
            <a:off x="1395317" y="2570510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圆角矩形 72"/>
          <p:cNvSpPr/>
          <p:nvPr/>
        </p:nvSpPr>
        <p:spPr>
          <a:xfrm>
            <a:off x="2452108" y="3646105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圆角矩形 73"/>
          <p:cNvSpPr/>
          <p:nvPr/>
        </p:nvSpPr>
        <p:spPr>
          <a:xfrm>
            <a:off x="5641357" y="1496104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>
            <a:off x="7761071" y="441560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7677566" y="2635996"/>
            <a:ext cx="1203962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800">
                <a:ln w="952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stretch>
                    <a:fillRect/>
                  </a:stretch>
                </a:blipFill>
                <a:latin typeface="造字工房悦黑体验版纤细超长体" pitchFamily="50" charset="-122"/>
                <a:ea typeface="造字工房悦黑体验版纤细超长体" pitchFamily="5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b="1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</a:rPr>
              <a:t>P</a:t>
            </a:r>
            <a:r>
              <a:rPr lang="en-US" altLang="zh-CN" sz="2400" b="1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</a:rPr>
              <a:t>eople</a:t>
            </a:r>
            <a:endParaRPr lang="zh-CN" altLang="en-US" sz="2400" b="1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</a:endParaRPr>
          </a:p>
        </p:txBody>
      </p:sp>
      <p:sp>
        <p:nvSpPr>
          <p:cNvPr id="80" name="圆角矩形 44"/>
          <p:cNvSpPr/>
          <p:nvPr/>
        </p:nvSpPr>
        <p:spPr>
          <a:xfrm>
            <a:off x="5638806" y="2569092"/>
            <a:ext cx="2121630" cy="1054543"/>
          </a:xfrm>
          <a:custGeom>
            <a:avLst/>
            <a:gdLst/>
            <a:ahLst/>
            <a:cxnLst/>
            <a:rect l="l" t="t" r="r" b="b"/>
            <a:pathLst>
              <a:path w="2121630" h="1054543">
                <a:moveTo>
                  <a:pt x="175761" y="0"/>
                </a:moveTo>
                <a:lnTo>
                  <a:pt x="700013" y="0"/>
                </a:lnTo>
                <a:lnTo>
                  <a:pt x="878782" y="0"/>
                </a:lnTo>
                <a:lnTo>
                  <a:pt x="1242848" y="0"/>
                </a:lnTo>
                <a:lnTo>
                  <a:pt x="1403034" y="0"/>
                </a:lnTo>
                <a:lnTo>
                  <a:pt x="1945869" y="0"/>
                </a:lnTo>
                <a:cubicBezTo>
                  <a:pt x="2042939" y="0"/>
                  <a:pt x="2121630" y="78691"/>
                  <a:pt x="2121630" y="175761"/>
                </a:cubicBezTo>
                <a:lnTo>
                  <a:pt x="2121630" y="878782"/>
                </a:lnTo>
                <a:cubicBezTo>
                  <a:pt x="2121630" y="975852"/>
                  <a:pt x="2042939" y="1054543"/>
                  <a:pt x="1945869" y="1054543"/>
                </a:cubicBezTo>
                <a:lnTo>
                  <a:pt x="1403034" y="1054543"/>
                </a:lnTo>
                <a:lnTo>
                  <a:pt x="1242848" y="1054543"/>
                </a:lnTo>
                <a:lnTo>
                  <a:pt x="878782" y="1054543"/>
                </a:lnTo>
                <a:lnTo>
                  <a:pt x="700013" y="1054543"/>
                </a:lnTo>
                <a:lnTo>
                  <a:pt x="175761" y="1054543"/>
                </a:lnTo>
                <a:cubicBezTo>
                  <a:pt x="78691" y="1054543"/>
                  <a:pt x="0" y="975852"/>
                  <a:pt x="0" y="878782"/>
                </a:cubicBezTo>
                <a:lnTo>
                  <a:pt x="0" y="175761"/>
                </a:lnTo>
                <a:cubicBezTo>
                  <a:pt x="0" y="78691"/>
                  <a:pt x="78691" y="0"/>
                  <a:pt x="175761" y="0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圆角矩形 47"/>
          <p:cNvSpPr/>
          <p:nvPr/>
        </p:nvSpPr>
        <p:spPr>
          <a:xfrm>
            <a:off x="331148" y="445418"/>
            <a:ext cx="2109086" cy="2116274"/>
          </a:xfrm>
          <a:custGeom>
            <a:avLst/>
            <a:gdLst/>
            <a:ahLst/>
            <a:cxnLst/>
            <a:rect l="l" t="t" r="r" b="b"/>
            <a:pathLst>
              <a:path w="2109086" h="2116274">
                <a:moveTo>
                  <a:pt x="175761" y="0"/>
                </a:moveTo>
                <a:lnTo>
                  <a:pt x="787194" y="0"/>
                </a:lnTo>
                <a:lnTo>
                  <a:pt x="878782" y="0"/>
                </a:lnTo>
                <a:lnTo>
                  <a:pt x="1230304" y="0"/>
                </a:lnTo>
                <a:lnTo>
                  <a:pt x="1490215" y="0"/>
                </a:lnTo>
                <a:lnTo>
                  <a:pt x="1933325" y="0"/>
                </a:lnTo>
                <a:cubicBezTo>
                  <a:pt x="2030395" y="0"/>
                  <a:pt x="2109086" y="78691"/>
                  <a:pt x="2109086" y="175761"/>
                </a:cubicBezTo>
                <a:lnTo>
                  <a:pt x="2109086" y="710652"/>
                </a:lnTo>
                <a:lnTo>
                  <a:pt x="2109086" y="878782"/>
                </a:lnTo>
                <a:lnTo>
                  <a:pt x="2109086" y="1237492"/>
                </a:lnTo>
                <a:lnTo>
                  <a:pt x="2109086" y="1413673"/>
                </a:lnTo>
                <a:lnTo>
                  <a:pt x="2109086" y="1940513"/>
                </a:lnTo>
                <a:cubicBezTo>
                  <a:pt x="2109086" y="2037583"/>
                  <a:pt x="2030395" y="2116274"/>
                  <a:pt x="1933325" y="2116274"/>
                </a:cubicBezTo>
                <a:lnTo>
                  <a:pt x="1490215" y="2116274"/>
                </a:lnTo>
                <a:lnTo>
                  <a:pt x="1230304" y="2116274"/>
                </a:lnTo>
                <a:lnTo>
                  <a:pt x="878782" y="2116274"/>
                </a:lnTo>
                <a:lnTo>
                  <a:pt x="787194" y="2116274"/>
                </a:lnTo>
                <a:lnTo>
                  <a:pt x="175761" y="2116274"/>
                </a:lnTo>
                <a:cubicBezTo>
                  <a:pt x="78691" y="2116274"/>
                  <a:pt x="0" y="2037583"/>
                  <a:pt x="0" y="1940513"/>
                </a:cubicBezTo>
                <a:lnTo>
                  <a:pt x="0" y="1413673"/>
                </a:lnTo>
                <a:lnTo>
                  <a:pt x="0" y="1237492"/>
                </a:lnTo>
                <a:lnTo>
                  <a:pt x="0" y="878782"/>
                </a:lnTo>
                <a:lnTo>
                  <a:pt x="0" y="710652"/>
                </a:lnTo>
                <a:lnTo>
                  <a:pt x="0" y="175761"/>
                </a:lnTo>
                <a:cubicBezTo>
                  <a:pt x="0" y="78691"/>
                  <a:pt x="78691" y="0"/>
                  <a:pt x="175761" y="0"/>
                </a:cubicBez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圆角矩形 44"/>
          <p:cNvSpPr/>
          <p:nvPr/>
        </p:nvSpPr>
        <p:spPr>
          <a:xfrm>
            <a:off x="327303" y="1503555"/>
            <a:ext cx="2121630" cy="1054543"/>
          </a:xfrm>
          <a:custGeom>
            <a:avLst/>
            <a:gdLst/>
            <a:ahLst/>
            <a:cxnLst/>
            <a:rect l="l" t="t" r="r" b="b"/>
            <a:pathLst>
              <a:path w="2121630" h="1054543">
                <a:moveTo>
                  <a:pt x="175761" y="0"/>
                </a:moveTo>
                <a:lnTo>
                  <a:pt x="700013" y="0"/>
                </a:lnTo>
                <a:lnTo>
                  <a:pt x="878782" y="0"/>
                </a:lnTo>
                <a:lnTo>
                  <a:pt x="1242848" y="0"/>
                </a:lnTo>
                <a:lnTo>
                  <a:pt x="1403034" y="0"/>
                </a:lnTo>
                <a:lnTo>
                  <a:pt x="1945869" y="0"/>
                </a:lnTo>
                <a:cubicBezTo>
                  <a:pt x="2042939" y="0"/>
                  <a:pt x="2121630" y="78691"/>
                  <a:pt x="2121630" y="175761"/>
                </a:cubicBezTo>
                <a:lnTo>
                  <a:pt x="2121630" y="878782"/>
                </a:lnTo>
                <a:cubicBezTo>
                  <a:pt x="2121630" y="975852"/>
                  <a:pt x="2042939" y="1054543"/>
                  <a:pt x="1945869" y="1054543"/>
                </a:cubicBezTo>
                <a:lnTo>
                  <a:pt x="1403034" y="1054543"/>
                </a:lnTo>
                <a:lnTo>
                  <a:pt x="1242848" y="1054543"/>
                </a:lnTo>
                <a:lnTo>
                  <a:pt x="878782" y="1054543"/>
                </a:lnTo>
                <a:lnTo>
                  <a:pt x="700013" y="1054543"/>
                </a:lnTo>
                <a:lnTo>
                  <a:pt x="175761" y="1054543"/>
                </a:lnTo>
                <a:cubicBezTo>
                  <a:pt x="78691" y="1054543"/>
                  <a:pt x="0" y="975852"/>
                  <a:pt x="0" y="878782"/>
                </a:cubicBezTo>
                <a:lnTo>
                  <a:pt x="0" y="175761"/>
                </a:lnTo>
                <a:cubicBezTo>
                  <a:pt x="0" y="78691"/>
                  <a:pt x="78691" y="0"/>
                  <a:pt x="17576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65"/>
          <p:cNvSpPr txBox="1"/>
          <p:nvPr/>
        </p:nvSpPr>
        <p:spPr>
          <a:xfrm>
            <a:off x="332710" y="1563638"/>
            <a:ext cx="2420040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800">
                <a:ln w="952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stretch>
                    <a:fillRect/>
                  </a:stretch>
                </a:blipFill>
                <a:latin typeface="造字工房悦黑体验版纤细超长体" pitchFamily="50" charset="-122"/>
                <a:ea typeface="造字工房悦黑体验版纤细超长体" pitchFamily="5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鼓浪屿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4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伙伴</a:t>
            </a:r>
            <a:endParaRPr lang="zh-CN" altLang="en-US" sz="4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6690544" y="445452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TextBox 67"/>
          <p:cNvSpPr txBox="1"/>
          <p:nvPr/>
        </p:nvSpPr>
        <p:spPr>
          <a:xfrm>
            <a:off x="6680406" y="502373"/>
            <a:ext cx="1203962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800">
                <a:ln w="952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stretch>
                    <a:fillRect/>
                  </a:stretch>
                </a:blipFill>
                <a:latin typeface="造字工房悦黑体验版纤细超长体" pitchFamily="50" charset="-122"/>
                <a:ea typeface="造字工房悦黑体验版纤细超长体" pitchFamily="5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2400" b="1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</a:rPr>
              <a:t>F</a:t>
            </a:r>
            <a:r>
              <a:rPr lang="en-US" altLang="zh-CN" sz="2000" b="1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</a:rPr>
              <a:t>riends</a:t>
            </a:r>
            <a:endParaRPr lang="zh-CN" altLang="en-US" sz="2000" b="1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2454966" y="1508656"/>
            <a:ext cx="1054543" cy="1054543"/>
          </a:xfrm>
          <a:prstGeom prst="roundRect">
            <a:avLst/>
          </a:prstGeom>
          <a:blipFill>
            <a:blip r:embed="rId8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圆角矩形 81"/>
          <p:cNvSpPr/>
          <p:nvPr/>
        </p:nvSpPr>
        <p:spPr>
          <a:xfrm>
            <a:off x="7759792" y="2574393"/>
            <a:ext cx="1054543" cy="1054543"/>
          </a:xfrm>
          <a:prstGeom prst="roundRect">
            <a:avLst/>
          </a:prstGeom>
          <a:blipFill>
            <a:blip r:embed="rId9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圆角矩形 82"/>
          <p:cNvSpPr/>
          <p:nvPr/>
        </p:nvSpPr>
        <p:spPr>
          <a:xfrm>
            <a:off x="3519035" y="3628203"/>
            <a:ext cx="1054543" cy="1054543"/>
          </a:xfrm>
          <a:prstGeom prst="roundRect">
            <a:avLst/>
          </a:prstGeom>
          <a:blipFill>
            <a:blip r:embed="rId10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圆角矩形 83"/>
          <p:cNvSpPr/>
          <p:nvPr/>
        </p:nvSpPr>
        <p:spPr>
          <a:xfrm>
            <a:off x="1381535" y="442374"/>
            <a:ext cx="1054543" cy="1054543"/>
          </a:xfrm>
          <a:prstGeom prst="roundRect">
            <a:avLst/>
          </a:prstGeom>
          <a:blipFill>
            <a:blip r:embed="rId11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/>
        </p:nvSpPr>
        <p:spPr>
          <a:xfrm>
            <a:off x="5635553" y="3633851"/>
            <a:ext cx="1054543" cy="1054543"/>
          </a:xfrm>
          <a:prstGeom prst="roundRect">
            <a:avLst/>
          </a:prstGeom>
          <a:blipFill>
            <a:blip r:embed="rId12" r:link="rId13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圆角矩形 47"/>
          <p:cNvSpPr/>
          <p:nvPr/>
        </p:nvSpPr>
        <p:spPr>
          <a:xfrm>
            <a:off x="328291" y="2573523"/>
            <a:ext cx="2109086" cy="2116274"/>
          </a:xfrm>
          <a:custGeom>
            <a:avLst/>
            <a:gdLst/>
            <a:ahLst/>
            <a:cxnLst/>
            <a:rect l="l" t="t" r="r" b="b"/>
            <a:pathLst>
              <a:path w="2109086" h="2116274">
                <a:moveTo>
                  <a:pt x="175761" y="0"/>
                </a:moveTo>
                <a:lnTo>
                  <a:pt x="787194" y="0"/>
                </a:lnTo>
                <a:lnTo>
                  <a:pt x="878782" y="0"/>
                </a:lnTo>
                <a:lnTo>
                  <a:pt x="1230304" y="0"/>
                </a:lnTo>
                <a:lnTo>
                  <a:pt x="1490215" y="0"/>
                </a:lnTo>
                <a:lnTo>
                  <a:pt x="1933325" y="0"/>
                </a:lnTo>
                <a:cubicBezTo>
                  <a:pt x="2030395" y="0"/>
                  <a:pt x="2109086" y="78691"/>
                  <a:pt x="2109086" y="175761"/>
                </a:cubicBezTo>
                <a:lnTo>
                  <a:pt x="2109086" y="710652"/>
                </a:lnTo>
                <a:lnTo>
                  <a:pt x="2109086" y="878782"/>
                </a:lnTo>
                <a:lnTo>
                  <a:pt x="2109086" y="1237492"/>
                </a:lnTo>
                <a:lnTo>
                  <a:pt x="2109086" y="1413673"/>
                </a:lnTo>
                <a:lnTo>
                  <a:pt x="2109086" y="1940513"/>
                </a:lnTo>
                <a:cubicBezTo>
                  <a:pt x="2109086" y="2037583"/>
                  <a:pt x="2030395" y="2116274"/>
                  <a:pt x="1933325" y="2116274"/>
                </a:cubicBezTo>
                <a:lnTo>
                  <a:pt x="1490215" y="2116274"/>
                </a:lnTo>
                <a:lnTo>
                  <a:pt x="1230304" y="2116274"/>
                </a:lnTo>
                <a:lnTo>
                  <a:pt x="878782" y="2116274"/>
                </a:lnTo>
                <a:lnTo>
                  <a:pt x="787194" y="2116274"/>
                </a:lnTo>
                <a:lnTo>
                  <a:pt x="175761" y="2116274"/>
                </a:lnTo>
                <a:cubicBezTo>
                  <a:pt x="78691" y="2116274"/>
                  <a:pt x="0" y="2037583"/>
                  <a:pt x="0" y="1940513"/>
                </a:cubicBezTo>
                <a:lnTo>
                  <a:pt x="0" y="1413673"/>
                </a:lnTo>
                <a:lnTo>
                  <a:pt x="0" y="1237492"/>
                </a:lnTo>
                <a:lnTo>
                  <a:pt x="0" y="878782"/>
                </a:lnTo>
                <a:lnTo>
                  <a:pt x="0" y="710652"/>
                </a:lnTo>
                <a:lnTo>
                  <a:pt x="0" y="175761"/>
                </a:lnTo>
                <a:cubicBezTo>
                  <a:pt x="0" y="78691"/>
                  <a:pt x="78691" y="0"/>
                  <a:pt x="175761" y="0"/>
                </a:cubicBezTo>
                <a:close/>
              </a:path>
            </a:pathLst>
          </a:custGeom>
          <a:blipFill>
            <a:blip r:embed="rId14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圆角矩形 47"/>
          <p:cNvSpPr/>
          <p:nvPr/>
        </p:nvSpPr>
        <p:spPr>
          <a:xfrm>
            <a:off x="5642459" y="1503199"/>
            <a:ext cx="2109086" cy="2116274"/>
          </a:xfrm>
          <a:custGeom>
            <a:avLst/>
            <a:gdLst/>
            <a:ahLst/>
            <a:cxnLst/>
            <a:rect l="l" t="t" r="r" b="b"/>
            <a:pathLst>
              <a:path w="2109086" h="2116274">
                <a:moveTo>
                  <a:pt x="175761" y="0"/>
                </a:moveTo>
                <a:lnTo>
                  <a:pt x="787194" y="0"/>
                </a:lnTo>
                <a:lnTo>
                  <a:pt x="878782" y="0"/>
                </a:lnTo>
                <a:lnTo>
                  <a:pt x="1230304" y="0"/>
                </a:lnTo>
                <a:lnTo>
                  <a:pt x="1490215" y="0"/>
                </a:lnTo>
                <a:lnTo>
                  <a:pt x="1933325" y="0"/>
                </a:lnTo>
                <a:cubicBezTo>
                  <a:pt x="2030395" y="0"/>
                  <a:pt x="2109086" y="78691"/>
                  <a:pt x="2109086" y="175761"/>
                </a:cubicBezTo>
                <a:lnTo>
                  <a:pt x="2109086" y="710652"/>
                </a:lnTo>
                <a:lnTo>
                  <a:pt x="2109086" y="878782"/>
                </a:lnTo>
                <a:lnTo>
                  <a:pt x="2109086" y="1237492"/>
                </a:lnTo>
                <a:lnTo>
                  <a:pt x="2109086" y="1413673"/>
                </a:lnTo>
                <a:lnTo>
                  <a:pt x="2109086" y="1940513"/>
                </a:lnTo>
                <a:cubicBezTo>
                  <a:pt x="2109086" y="2037583"/>
                  <a:pt x="2030395" y="2116274"/>
                  <a:pt x="1933325" y="2116274"/>
                </a:cubicBezTo>
                <a:lnTo>
                  <a:pt x="1490215" y="2116274"/>
                </a:lnTo>
                <a:lnTo>
                  <a:pt x="1230304" y="2116274"/>
                </a:lnTo>
                <a:lnTo>
                  <a:pt x="878782" y="2116274"/>
                </a:lnTo>
                <a:lnTo>
                  <a:pt x="787194" y="2116274"/>
                </a:lnTo>
                <a:lnTo>
                  <a:pt x="175761" y="2116274"/>
                </a:lnTo>
                <a:cubicBezTo>
                  <a:pt x="78691" y="2116274"/>
                  <a:pt x="0" y="2037583"/>
                  <a:pt x="0" y="1940513"/>
                </a:cubicBezTo>
                <a:lnTo>
                  <a:pt x="0" y="1413673"/>
                </a:lnTo>
                <a:lnTo>
                  <a:pt x="0" y="1237492"/>
                </a:lnTo>
                <a:lnTo>
                  <a:pt x="0" y="878782"/>
                </a:lnTo>
                <a:lnTo>
                  <a:pt x="0" y="710652"/>
                </a:lnTo>
                <a:lnTo>
                  <a:pt x="0" y="175761"/>
                </a:lnTo>
                <a:cubicBezTo>
                  <a:pt x="0" y="78691"/>
                  <a:pt x="78691" y="0"/>
                  <a:pt x="175761" y="0"/>
                </a:cubicBezTo>
                <a:close/>
              </a:path>
            </a:pathLst>
          </a:custGeom>
          <a:blipFill>
            <a:blip r:embed="rId15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圆角矩形 47"/>
          <p:cNvSpPr/>
          <p:nvPr/>
        </p:nvSpPr>
        <p:spPr>
          <a:xfrm>
            <a:off x="3520939" y="435325"/>
            <a:ext cx="2109086" cy="2116274"/>
          </a:xfrm>
          <a:custGeom>
            <a:avLst/>
            <a:gdLst/>
            <a:ahLst/>
            <a:cxnLst/>
            <a:rect l="l" t="t" r="r" b="b"/>
            <a:pathLst>
              <a:path w="2109086" h="2116274">
                <a:moveTo>
                  <a:pt x="175761" y="0"/>
                </a:moveTo>
                <a:lnTo>
                  <a:pt x="787194" y="0"/>
                </a:lnTo>
                <a:lnTo>
                  <a:pt x="878782" y="0"/>
                </a:lnTo>
                <a:lnTo>
                  <a:pt x="1230304" y="0"/>
                </a:lnTo>
                <a:lnTo>
                  <a:pt x="1490215" y="0"/>
                </a:lnTo>
                <a:lnTo>
                  <a:pt x="1933325" y="0"/>
                </a:lnTo>
                <a:cubicBezTo>
                  <a:pt x="2030395" y="0"/>
                  <a:pt x="2109086" y="78691"/>
                  <a:pt x="2109086" y="175761"/>
                </a:cubicBezTo>
                <a:lnTo>
                  <a:pt x="2109086" y="710652"/>
                </a:lnTo>
                <a:lnTo>
                  <a:pt x="2109086" y="878782"/>
                </a:lnTo>
                <a:lnTo>
                  <a:pt x="2109086" y="1237492"/>
                </a:lnTo>
                <a:lnTo>
                  <a:pt x="2109086" y="1413673"/>
                </a:lnTo>
                <a:lnTo>
                  <a:pt x="2109086" y="1940513"/>
                </a:lnTo>
                <a:cubicBezTo>
                  <a:pt x="2109086" y="2037583"/>
                  <a:pt x="2030395" y="2116274"/>
                  <a:pt x="1933325" y="2116274"/>
                </a:cubicBezTo>
                <a:lnTo>
                  <a:pt x="1490215" y="2116274"/>
                </a:lnTo>
                <a:lnTo>
                  <a:pt x="1230304" y="2116274"/>
                </a:lnTo>
                <a:lnTo>
                  <a:pt x="878782" y="2116274"/>
                </a:lnTo>
                <a:lnTo>
                  <a:pt x="787194" y="2116274"/>
                </a:lnTo>
                <a:lnTo>
                  <a:pt x="175761" y="2116274"/>
                </a:lnTo>
                <a:cubicBezTo>
                  <a:pt x="78691" y="2116274"/>
                  <a:pt x="0" y="2037583"/>
                  <a:pt x="0" y="1940513"/>
                </a:cubicBezTo>
                <a:lnTo>
                  <a:pt x="0" y="1413673"/>
                </a:lnTo>
                <a:lnTo>
                  <a:pt x="0" y="1237492"/>
                </a:lnTo>
                <a:lnTo>
                  <a:pt x="0" y="878782"/>
                </a:lnTo>
                <a:lnTo>
                  <a:pt x="0" y="710652"/>
                </a:lnTo>
                <a:lnTo>
                  <a:pt x="0" y="175761"/>
                </a:lnTo>
                <a:cubicBezTo>
                  <a:pt x="0" y="78691"/>
                  <a:pt x="78691" y="0"/>
                  <a:pt x="175761" y="0"/>
                </a:cubicBezTo>
                <a:close/>
              </a:path>
            </a:pathLst>
          </a:custGeom>
          <a:blipFill>
            <a:blip r:embed="rId16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圆角矩形 88"/>
          <p:cNvSpPr/>
          <p:nvPr/>
        </p:nvSpPr>
        <p:spPr>
          <a:xfrm>
            <a:off x="7760594" y="2573201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圆角矩形 89"/>
          <p:cNvSpPr/>
          <p:nvPr/>
        </p:nvSpPr>
        <p:spPr>
          <a:xfrm>
            <a:off x="5639597" y="3638485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圆角矩形 90"/>
          <p:cNvSpPr/>
          <p:nvPr/>
        </p:nvSpPr>
        <p:spPr>
          <a:xfrm>
            <a:off x="3513002" y="3630865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圆角矩形 91"/>
          <p:cNvSpPr/>
          <p:nvPr/>
        </p:nvSpPr>
        <p:spPr>
          <a:xfrm>
            <a:off x="1382803" y="440037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圆角矩形 92"/>
          <p:cNvSpPr/>
          <p:nvPr/>
        </p:nvSpPr>
        <p:spPr>
          <a:xfrm>
            <a:off x="2454623" y="1503199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2445668" y="507456"/>
            <a:ext cx="1203962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800">
                <a:ln w="952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stretch>
                    <a:fillRect/>
                  </a:stretch>
                </a:blipFill>
                <a:latin typeface="造字工房悦黑体验版纤细超长体" pitchFamily="50" charset="-122"/>
                <a:ea typeface="造字工房悦黑体验版纤细超长体" pitchFamily="5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鼓浪屿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603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9" presetClass="exit" presetSubtype="0" ac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9" presetClass="exit" presetSubtype="0" ac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49" presetClass="exit" presetSubtype="0" ac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9" presetClass="exit" presetSubtype="0" ac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49" presetClass="exit" presetSubtype="0" ac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9" presetClass="exit" presetSubtype="0" ac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49" presetClass="exit" presetSubtype="0" ac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49" presetClass="exit" presetSubtype="0" ac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49" presetClass="exit" presetSubtype="0" ac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49" presetClass="exit" presetSubtype="0" ac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49" presetClass="exit" presetSubtype="0" ac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49" presetClass="exit" presetSubtype="0" ac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3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500"/>
                            </p:stCondLst>
                            <p:childTnLst>
                              <p:par>
                                <p:cTn id="4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4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4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4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4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4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4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9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4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4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22" presetClass="entr" presetSubtype="8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7" dur="4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0" dur="3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58" grpId="0" animBg="1"/>
      <p:bldP spid="70" grpId="0" animBg="1"/>
      <p:bldP spid="72" grpId="0" animBg="1"/>
      <p:bldP spid="73" grpId="0" animBg="1"/>
      <p:bldP spid="74" grpId="0" animBg="1"/>
      <p:bldP spid="75" grpId="0" animBg="1"/>
      <p:bldP spid="77" grpId="0"/>
      <p:bldP spid="80" grpId="0" animBg="1"/>
      <p:bldP spid="81" grpId="0" animBg="1"/>
      <p:bldP spid="65" grpId="0" animBg="1"/>
      <p:bldP spid="66" grpId="0"/>
      <p:bldP spid="67" grpId="0" animBg="1"/>
      <p:bldP spid="68" grpId="0"/>
      <p:bldP spid="69" grpId="0" animBg="1"/>
      <p:bldP spid="69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2" descr="E:\厦门\qk\_MG_32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1173" y="-569099"/>
            <a:ext cx="9787836" cy="652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矩形 61"/>
          <p:cNvSpPr/>
          <p:nvPr/>
        </p:nvSpPr>
        <p:spPr>
          <a:xfrm>
            <a:off x="-612576" y="-1748730"/>
            <a:ext cx="9919239" cy="9001000"/>
          </a:xfrm>
          <a:prstGeom prst="rect">
            <a:avLst/>
          </a:prstGeom>
          <a:solidFill>
            <a:schemeClr val="tx1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1148" y="441563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31148" y="1511346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31148" y="2565889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31148" y="3631154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385691" y="441562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385691" y="1496106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385691" y="257661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2452109" y="44156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1385691" y="3642030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2452109" y="364424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452109" y="257661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452109" y="1506828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3519196" y="1506828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519196" y="441563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3519196" y="2568510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3519196" y="363662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4574582" y="257432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574582" y="1506827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5636744" y="364424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6698908" y="364424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6683668" y="2589560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6691288" y="1514446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7753451" y="1506826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7761071" y="452283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7753451" y="2576609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7761071" y="3644241"/>
            <a:ext cx="1054543" cy="1054543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69"/>
          <p:cNvSpPr/>
          <p:nvPr/>
        </p:nvSpPr>
        <p:spPr>
          <a:xfrm>
            <a:off x="-1949091" y="-180020"/>
            <a:ext cx="11444721" cy="6064138"/>
          </a:xfrm>
          <a:custGeom>
            <a:avLst/>
            <a:gdLst/>
            <a:ahLst/>
            <a:cxnLst/>
            <a:rect l="l" t="t" r="r" b="b"/>
            <a:pathLst>
              <a:path w="11444721" h="6064138">
                <a:moveTo>
                  <a:pt x="9882577" y="3808337"/>
                </a:moveTo>
                <a:cubicBezTo>
                  <a:pt x="9785507" y="3808337"/>
                  <a:pt x="9706816" y="3887028"/>
                  <a:pt x="9706816" y="3984098"/>
                </a:cubicBezTo>
                <a:lnTo>
                  <a:pt x="9706816" y="4687119"/>
                </a:lnTo>
                <a:cubicBezTo>
                  <a:pt x="9706816" y="4784189"/>
                  <a:pt x="9785507" y="4862880"/>
                  <a:pt x="9882577" y="4862880"/>
                </a:cubicBezTo>
                <a:lnTo>
                  <a:pt x="10585598" y="4862880"/>
                </a:lnTo>
                <a:cubicBezTo>
                  <a:pt x="10682668" y="4862880"/>
                  <a:pt x="10761359" y="4784189"/>
                  <a:pt x="10761359" y="4687119"/>
                </a:cubicBezTo>
                <a:lnTo>
                  <a:pt x="10761359" y="3984098"/>
                </a:lnTo>
                <a:cubicBezTo>
                  <a:pt x="10761359" y="3887028"/>
                  <a:pt x="10682668" y="3808337"/>
                  <a:pt x="10585598" y="3808337"/>
                </a:cubicBezTo>
                <a:close/>
                <a:moveTo>
                  <a:pt x="8817812" y="3808337"/>
                </a:moveTo>
                <a:cubicBezTo>
                  <a:pt x="8720742" y="3808337"/>
                  <a:pt x="8642051" y="3887028"/>
                  <a:pt x="8642051" y="3984098"/>
                </a:cubicBezTo>
                <a:lnTo>
                  <a:pt x="8642051" y="4687119"/>
                </a:lnTo>
                <a:cubicBezTo>
                  <a:pt x="8642051" y="4784189"/>
                  <a:pt x="8720742" y="4862880"/>
                  <a:pt x="8817812" y="4862880"/>
                </a:cubicBezTo>
                <a:lnTo>
                  <a:pt x="9520833" y="4862880"/>
                </a:lnTo>
                <a:cubicBezTo>
                  <a:pt x="9617903" y="4862880"/>
                  <a:pt x="9696594" y="4784189"/>
                  <a:pt x="9696594" y="4687119"/>
                </a:cubicBezTo>
                <a:lnTo>
                  <a:pt x="9696594" y="3984098"/>
                </a:lnTo>
                <a:cubicBezTo>
                  <a:pt x="9696594" y="3887028"/>
                  <a:pt x="9617903" y="3808337"/>
                  <a:pt x="9520833" y="3808337"/>
                </a:cubicBezTo>
                <a:close/>
                <a:moveTo>
                  <a:pt x="7757381" y="3808337"/>
                </a:moveTo>
                <a:cubicBezTo>
                  <a:pt x="7660311" y="3808337"/>
                  <a:pt x="7581620" y="3887028"/>
                  <a:pt x="7581620" y="3984098"/>
                </a:cubicBezTo>
                <a:lnTo>
                  <a:pt x="7581620" y="4687119"/>
                </a:lnTo>
                <a:cubicBezTo>
                  <a:pt x="7581620" y="4784189"/>
                  <a:pt x="7660311" y="4862880"/>
                  <a:pt x="7757381" y="4862880"/>
                </a:cubicBezTo>
                <a:lnTo>
                  <a:pt x="8460402" y="4862880"/>
                </a:lnTo>
                <a:cubicBezTo>
                  <a:pt x="8557472" y="4862880"/>
                  <a:pt x="8636163" y="4784189"/>
                  <a:pt x="8636163" y="4687119"/>
                </a:cubicBezTo>
                <a:lnTo>
                  <a:pt x="8636163" y="3984098"/>
                </a:lnTo>
                <a:cubicBezTo>
                  <a:pt x="8636163" y="3887028"/>
                  <a:pt x="8557472" y="3808337"/>
                  <a:pt x="8460402" y="3808337"/>
                </a:cubicBezTo>
                <a:close/>
                <a:moveTo>
                  <a:pt x="6692616" y="3808337"/>
                </a:moveTo>
                <a:cubicBezTo>
                  <a:pt x="6595546" y="3808337"/>
                  <a:pt x="6516855" y="3887028"/>
                  <a:pt x="6516855" y="3984098"/>
                </a:cubicBezTo>
                <a:lnTo>
                  <a:pt x="6516855" y="4687119"/>
                </a:lnTo>
                <a:cubicBezTo>
                  <a:pt x="6516855" y="4784189"/>
                  <a:pt x="6595546" y="4862880"/>
                  <a:pt x="6692616" y="4862880"/>
                </a:cubicBezTo>
                <a:lnTo>
                  <a:pt x="7395637" y="4862880"/>
                </a:lnTo>
                <a:cubicBezTo>
                  <a:pt x="7492707" y="4862880"/>
                  <a:pt x="7571398" y="4784189"/>
                  <a:pt x="7571398" y="4687119"/>
                </a:cubicBezTo>
                <a:lnTo>
                  <a:pt x="7571398" y="3984098"/>
                </a:lnTo>
                <a:cubicBezTo>
                  <a:pt x="7571398" y="3887028"/>
                  <a:pt x="7492707" y="3808337"/>
                  <a:pt x="7395637" y="3808337"/>
                </a:cubicBezTo>
                <a:close/>
                <a:moveTo>
                  <a:pt x="5636921" y="3808337"/>
                </a:moveTo>
                <a:cubicBezTo>
                  <a:pt x="5539851" y="3808337"/>
                  <a:pt x="5461160" y="3887028"/>
                  <a:pt x="5461160" y="3984098"/>
                </a:cubicBezTo>
                <a:lnTo>
                  <a:pt x="5461160" y="4687119"/>
                </a:lnTo>
                <a:cubicBezTo>
                  <a:pt x="5461160" y="4784189"/>
                  <a:pt x="5539851" y="4862880"/>
                  <a:pt x="5636921" y="4862880"/>
                </a:cubicBezTo>
                <a:lnTo>
                  <a:pt x="6339942" y="4862880"/>
                </a:lnTo>
                <a:cubicBezTo>
                  <a:pt x="6437012" y="4862880"/>
                  <a:pt x="6515703" y="4784189"/>
                  <a:pt x="6515703" y="4687119"/>
                </a:cubicBezTo>
                <a:lnTo>
                  <a:pt x="6515703" y="3984098"/>
                </a:lnTo>
                <a:cubicBezTo>
                  <a:pt x="6515703" y="3887028"/>
                  <a:pt x="6437012" y="3808337"/>
                  <a:pt x="6339942" y="3808337"/>
                </a:cubicBezTo>
                <a:close/>
                <a:moveTo>
                  <a:pt x="4572156" y="3808337"/>
                </a:moveTo>
                <a:cubicBezTo>
                  <a:pt x="4475086" y="3808337"/>
                  <a:pt x="4396395" y="3887028"/>
                  <a:pt x="4396395" y="3984098"/>
                </a:cubicBezTo>
                <a:lnTo>
                  <a:pt x="4396395" y="4687119"/>
                </a:lnTo>
                <a:cubicBezTo>
                  <a:pt x="4396395" y="4784189"/>
                  <a:pt x="4475086" y="4862880"/>
                  <a:pt x="4572156" y="4862880"/>
                </a:cubicBezTo>
                <a:lnTo>
                  <a:pt x="5275177" y="4862880"/>
                </a:lnTo>
                <a:cubicBezTo>
                  <a:pt x="5372247" y="4862880"/>
                  <a:pt x="5450938" y="4784189"/>
                  <a:pt x="5450938" y="4687119"/>
                </a:cubicBezTo>
                <a:lnTo>
                  <a:pt x="5450938" y="3984098"/>
                </a:lnTo>
                <a:cubicBezTo>
                  <a:pt x="5450938" y="3887028"/>
                  <a:pt x="5372247" y="3808337"/>
                  <a:pt x="5275177" y="3808337"/>
                </a:cubicBezTo>
                <a:close/>
                <a:moveTo>
                  <a:pt x="3513145" y="3808337"/>
                </a:moveTo>
                <a:cubicBezTo>
                  <a:pt x="3416075" y="3808337"/>
                  <a:pt x="3337384" y="3887028"/>
                  <a:pt x="3337384" y="3984098"/>
                </a:cubicBezTo>
                <a:lnTo>
                  <a:pt x="3337384" y="4687119"/>
                </a:lnTo>
                <a:cubicBezTo>
                  <a:pt x="3337384" y="4784189"/>
                  <a:pt x="3416075" y="4862880"/>
                  <a:pt x="3513145" y="4862880"/>
                </a:cubicBezTo>
                <a:lnTo>
                  <a:pt x="4216166" y="4862880"/>
                </a:lnTo>
                <a:cubicBezTo>
                  <a:pt x="4313236" y="4862880"/>
                  <a:pt x="4391927" y="4784189"/>
                  <a:pt x="4391927" y="4687119"/>
                </a:cubicBezTo>
                <a:lnTo>
                  <a:pt x="4391927" y="3984098"/>
                </a:lnTo>
                <a:cubicBezTo>
                  <a:pt x="4391927" y="3887028"/>
                  <a:pt x="4313236" y="3808337"/>
                  <a:pt x="4216166" y="3808337"/>
                </a:cubicBezTo>
                <a:close/>
                <a:moveTo>
                  <a:pt x="2448380" y="3808337"/>
                </a:moveTo>
                <a:cubicBezTo>
                  <a:pt x="2351310" y="3808337"/>
                  <a:pt x="2272619" y="3887028"/>
                  <a:pt x="2272619" y="3984098"/>
                </a:cubicBezTo>
                <a:lnTo>
                  <a:pt x="2272619" y="4687119"/>
                </a:lnTo>
                <a:cubicBezTo>
                  <a:pt x="2272619" y="4784189"/>
                  <a:pt x="2351310" y="4862880"/>
                  <a:pt x="2448380" y="4862880"/>
                </a:cubicBezTo>
                <a:lnTo>
                  <a:pt x="3151401" y="4862880"/>
                </a:lnTo>
                <a:cubicBezTo>
                  <a:pt x="3248471" y="4862880"/>
                  <a:pt x="3327162" y="4784189"/>
                  <a:pt x="3327162" y="4687119"/>
                </a:cubicBezTo>
                <a:lnTo>
                  <a:pt x="3327162" y="3984098"/>
                </a:lnTo>
                <a:cubicBezTo>
                  <a:pt x="3327162" y="3887028"/>
                  <a:pt x="3248471" y="3808337"/>
                  <a:pt x="3151401" y="3808337"/>
                </a:cubicBezTo>
                <a:close/>
                <a:moveTo>
                  <a:pt x="9882577" y="2746426"/>
                </a:moveTo>
                <a:cubicBezTo>
                  <a:pt x="9785507" y="2746426"/>
                  <a:pt x="9706816" y="2825117"/>
                  <a:pt x="9706816" y="2922187"/>
                </a:cubicBezTo>
                <a:lnTo>
                  <a:pt x="9706816" y="3625208"/>
                </a:lnTo>
                <a:cubicBezTo>
                  <a:pt x="9706816" y="3722278"/>
                  <a:pt x="9785507" y="3800969"/>
                  <a:pt x="9882577" y="3800969"/>
                </a:cubicBezTo>
                <a:lnTo>
                  <a:pt x="10585598" y="3800969"/>
                </a:lnTo>
                <a:cubicBezTo>
                  <a:pt x="10682668" y="3800969"/>
                  <a:pt x="10761359" y="3722278"/>
                  <a:pt x="10761359" y="3625208"/>
                </a:cubicBezTo>
                <a:lnTo>
                  <a:pt x="10761359" y="2922187"/>
                </a:lnTo>
                <a:cubicBezTo>
                  <a:pt x="10761359" y="2825117"/>
                  <a:pt x="10682668" y="2746426"/>
                  <a:pt x="10585598" y="2746426"/>
                </a:cubicBezTo>
                <a:close/>
                <a:moveTo>
                  <a:pt x="8817812" y="2746426"/>
                </a:moveTo>
                <a:cubicBezTo>
                  <a:pt x="8720742" y="2746426"/>
                  <a:pt x="8642051" y="2825117"/>
                  <a:pt x="8642051" y="2922187"/>
                </a:cubicBezTo>
                <a:lnTo>
                  <a:pt x="8642051" y="3625208"/>
                </a:lnTo>
                <a:cubicBezTo>
                  <a:pt x="8642051" y="3722278"/>
                  <a:pt x="8720742" y="3800969"/>
                  <a:pt x="8817812" y="3800969"/>
                </a:cubicBezTo>
                <a:lnTo>
                  <a:pt x="9520833" y="3800969"/>
                </a:lnTo>
                <a:cubicBezTo>
                  <a:pt x="9617903" y="3800969"/>
                  <a:pt x="9696594" y="3722278"/>
                  <a:pt x="9696594" y="3625208"/>
                </a:cubicBezTo>
                <a:lnTo>
                  <a:pt x="9696594" y="2922187"/>
                </a:lnTo>
                <a:cubicBezTo>
                  <a:pt x="9696594" y="2825117"/>
                  <a:pt x="9617903" y="2746426"/>
                  <a:pt x="9520833" y="2746426"/>
                </a:cubicBezTo>
                <a:close/>
                <a:moveTo>
                  <a:pt x="7757381" y="2746426"/>
                </a:moveTo>
                <a:cubicBezTo>
                  <a:pt x="7660311" y="2746426"/>
                  <a:pt x="7581620" y="2825117"/>
                  <a:pt x="7581620" y="2922187"/>
                </a:cubicBezTo>
                <a:lnTo>
                  <a:pt x="7581620" y="3625208"/>
                </a:lnTo>
                <a:cubicBezTo>
                  <a:pt x="7581620" y="3722278"/>
                  <a:pt x="7660311" y="3800969"/>
                  <a:pt x="7757381" y="3800969"/>
                </a:cubicBezTo>
                <a:lnTo>
                  <a:pt x="8460402" y="3800969"/>
                </a:lnTo>
                <a:cubicBezTo>
                  <a:pt x="8557472" y="3800969"/>
                  <a:pt x="8636163" y="3722278"/>
                  <a:pt x="8636163" y="3625208"/>
                </a:cubicBezTo>
                <a:lnTo>
                  <a:pt x="8636163" y="2922187"/>
                </a:lnTo>
                <a:cubicBezTo>
                  <a:pt x="8636163" y="2825117"/>
                  <a:pt x="8557472" y="2746426"/>
                  <a:pt x="8460402" y="2746426"/>
                </a:cubicBezTo>
                <a:close/>
                <a:moveTo>
                  <a:pt x="6692616" y="2746426"/>
                </a:moveTo>
                <a:cubicBezTo>
                  <a:pt x="6595546" y="2746426"/>
                  <a:pt x="6516855" y="2825117"/>
                  <a:pt x="6516855" y="2922187"/>
                </a:cubicBezTo>
                <a:lnTo>
                  <a:pt x="6516855" y="3625208"/>
                </a:lnTo>
                <a:cubicBezTo>
                  <a:pt x="6516855" y="3722278"/>
                  <a:pt x="6595546" y="3800969"/>
                  <a:pt x="6692616" y="3800969"/>
                </a:cubicBezTo>
                <a:lnTo>
                  <a:pt x="7395637" y="3800969"/>
                </a:lnTo>
                <a:cubicBezTo>
                  <a:pt x="7492707" y="3800969"/>
                  <a:pt x="7571398" y="3722278"/>
                  <a:pt x="7571398" y="3625208"/>
                </a:cubicBezTo>
                <a:lnTo>
                  <a:pt x="7571398" y="2922187"/>
                </a:lnTo>
                <a:cubicBezTo>
                  <a:pt x="7571398" y="2825117"/>
                  <a:pt x="7492707" y="2746426"/>
                  <a:pt x="7395637" y="2746426"/>
                </a:cubicBezTo>
                <a:close/>
                <a:moveTo>
                  <a:pt x="5636921" y="2746426"/>
                </a:moveTo>
                <a:cubicBezTo>
                  <a:pt x="5539851" y="2746426"/>
                  <a:pt x="5461160" y="2825117"/>
                  <a:pt x="5461160" y="2922187"/>
                </a:cubicBezTo>
                <a:lnTo>
                  <a:pt x="5461160" y="3625208"/>
                </a:lnTo>
                <a:cubicBezTo>
                  <a:pt x="5461160" y="3722278"/>
                  <a:pt x="5539851" y="3800969"/>
                  <a:pt x="5636921" y="3800969"/>
                </a:cubicBezTo>
                <a:lnTo>
                  <a:pt x="6339942" y="3800969"/>
                </a:lnTo>
                <a:cubicBezTo>
                  <a:pt x="6437012" y="3800969"/>
                  <a:pt x="6515703" y="3722278"/>
                  <a:pt x="6515703" y="3625208"/>
                </a:cubicBezTo>
                <a:lnTo>
                  <a:pt x="6515703" y="2922187"/>
                </a:lnTo>
                <a:cubicBezTo>
                  <a:pt x="6515703" y="2825117"/>
                  <a:pt x="6437012" y="2746426"/>
                  <a:pt x="6339942" y="2746426"/>
                </a:cubicBezTo>
                <a:close/>
                <a:moveTo>
                  <a:pt x="4572156" y="2746426"/>
                </a:moveTo>
                <a:cubicBezTo>
                  <a:pt x="4475086" y="2746426"/>
                  <a:pt x="4396395" y="2825117"/>
                  <a:pt x="4396395" y="2922187"/>
                </a:cubicBezTo>
                <a:lnTo>
                  <a:pt x="4396395" y="3625208"/>
                </a:lnTo>
                <a:cubicBezTo>
                  <a:pt x="4396395" y="3722278"/>
                  <a:pt x="4475086" y="3800969"/>
                  <a:pt x="4572156" y="3800969"/>
                </a:cubicBezTo>
                <a:lnTo>
                  <a:pt x="5275177" y="3800969"/>
                </a:lnTo>
                <a:cubicBezTo>
                  <a:pt x="5372247" y="3800969"/>
                  <a:pt x="5450938" y="3722278"/>
                  <a:pt x="5450938" y="3625208"/>
                </a:cubicBezTo>
                <a:lnTo>
                  <a:pt x="5450938" y="2922187"/>
                </a:lnTo>
                <a:cubicBezTo>
                  <a:pt x="5450938" y="2825117"/>
                  <a:pt x="5372247" y="2746426"/>
                  <a:pt x="5275177" y="2746426"/>
                </a:cubicBezTo>
                <a:close/>
                <a:moveTo>
                  <a:pt x="3513145" y="2746426"/>
                </a:moveTo>
                <a:cubicBezTo>
                  <a:pt x="3416075" y="2746426"/>
                  <a:pt x="3337384" y="2825117"/>
                  <a:pt x="3337384" y="2922187"/>
                </a:cubicBezTo>
                <a:lnTo>
                  <a:pt x="3337384" y="3625208"/>
                </a:lnTo>
                <a:cubicBezTo>
                  <a:pt x="3337384" y="3722278"/>
                  <a:pt x="3416075" y="3800969"/>
                  <a:pt x="3513145" y="3800969"/>
                </a:cubicBezTo>
                <a:lnTo>
                  <a:pt x="4216166" y="3800969"/>
                </a:lnTo>
                <a:cubicBezTo>
                  <a:pt x="4313236" y="3800969"/>
                  <a:pt x="4391927" y="3722278"/>
                  <a:pt x="4391927" y="3625208"/>
                </a:cubicBezTo>
                <a:lnTo>
                  <a:pt x="4391927" y="2922187"/>
                </a:lnTo>
                <a:cubicBezTo>
                  <a:pt x="4391927" y="2825117"/>
                  <a:pt x="4313236" y="2746426"/>
                  <a:pt x="4216166" y="2746426"/>
                </a:cubicBezTo>
                <a:close/>
                <a:moveTo>
                  <a:pt x="2448380" y="2746426"/>
                </a:moveTo>
                <a:cubicBezTo>
                  <a:pt x="2351310" y="2746426"/>
                  <a:pt x="2272619" y="2825117"/>
                  <a:pt x="2272619" y="2922187"/>
                </a:cubicBezTo>
                <a:lnTo>
                  <a:pt x="2272619" y="3625208"/>
                </a:lnTo>
                <a:cubicBezTo>
                  <a:pt x="2272619" y="3722278"/>
                  <a:pt x="2351310" y="3800969"/>
                  <a:pt x="2448380" y="3800969"/>
                </a:cubicBezTo>
                <a:lnTo>
                  <a:pt x="3151401" y="3800969"/>
                </a:lnTo>
                <a:cubicBezTo>
                  <a:pt x="3248471" y="3800969"/>
                  <a:pt x="3327162" y="3722278"/>
                  <a:pt x="3327162" y="3625208"/>
                </a:cubicBezTo>
                <a:lnTo>
                  <a:pt x="3327162" y="2922187"/>
                </a:lnTo>
                <a:cubicBezTo>
                  <a:pt x="3327162" y="2825117"/>
                  <a:pt x="3248471" y="2746426"/>
                  <a:pt x="3151401" y="2746426"/>
                </a:cubicBezTo>
                <a:close/>
                <a:moveTo>
                  <a:pt x="9882577" y="1681573"/>
                </a:moveTo>
                <a:cubicBezTo>
                  <a:pt x="9785507" y="1681573"/>
                  <a:pt x="9706816" y="1760264"/>
                  <a:pt x="9706816" y="1857334"/>
                </a:cubicBezTo>
                <a:lnTo>
                  <a:pt x="9706816" y="2560355"/>
                </a:lnTo>
                <a:cubicBezTo>
                  <a:pt x="9706816" y="2657425"/>
                  <a:pt x="9785507" y="2736116"/>
                  <a:pt x="9882577" y="2736116"/>
                </a:cubicBezTo>
                <a:lnTo>
                  <a:pt x="10585598" y="2736116"/>
                </a:lnTo>
                <a:cubicBezTo>
                  <a:pt x="10682668" y="2736116"/>
                  <a:pt x="10761359" y="2657425"/>
                  <a:pt x="10761359" y="2560355"/>
                </a:cubicBezTo>
                <a:lnTo>
                  <a:pt x="10761359" y="1857334"/>
                </a:lnTo>
                <a:cubicBezTo>
                  <a:pt x="10761359" y="1760264"/>
                  <a:pt x="10682668" y="1681573"/>
                  <a:pt x="10585598" y="1681573"/>
                </a:cubicBezTo>
                <a:close/>
                <a:moveTo>
                  <a:pt x="8817812" y="1681573"/>
                </a:moveTo>
                <a:cubicBezTo>
                  <a:pt x="8720742" y="1681573"/>
                  <a:pt x="8642051" y="1760264"/>
                  <a:pt x="8642051" y="1857334"/>
                </a:cubicBezTo>
                <a:lnTo>
                  <a:pt x="8642051" y="2560355"/>
                </a:lnTo>
                <a:cubicBezTo>
                  <a:pt x="8642051" y="2657425"/>
                  <a:pt x="8720742" y="2736116"/>
                  <a:pt x="8817812" y="2736116"/>
                </a:cubicBezTo>
                <a:lnTo>
                  <a:pt x="9520833" y="2736116"/>
                </a:lnTo>
                <a:cubicBezTo>
                  <a:pt x="9617903" y="2736116"/>
                  <a:pt x="9696594" y="2657425"/>
                  <a:pt x="9696594" y="2560355"/>
                </a:cubicBezTo>
                <a:lnTo>
                  <a:pt x="9696594" y="1857334"/>
                </a:lnTo>
                <a:cubicBezTo>
                  <a:pt x="9696594" y="1760264"/>
                  <a:pt x="9617903" y="1681573"/>
                  <a:pt x="9520833" y="1681573"/>
                </a:cubicBezTo>
                <a:close/>
                <a:moveTo>
                  <a:pt x="7757381" y="1681573"/>
                </a:moveTo>
                <a:cubicBezTo>
                  <a:pt x="7660311" y="1681573"/>
                  <a:pt x="7581620" y="1760264"/>
                  <a:pt x="7581620" y="1857334"/>
                </a:cubicBezTo>
                <a:lnTo>
                  <a:pt x="7581620" y="2560355"/>
                </a:lnTo>
                <a:cubicBezTo>
                  <a:pt x="7581620" y="2657425"/>
                  <a:pt x="7660311" y="2736116"/>
                  <a:pt x="7757381" y="2736116"/>
                </a:cubicBezTo>
                <a:lnTo>
                  <a:pt x="8460402" y="2736116"/>
                </a:lnTo>
                <a:cubicBezTo>
                  <a:pt x="8557472" y="2736116"/>
                  <a:pt x="8636163" y="2657425"/>
                  <a:pt x="8636163" y="2560355"/>
                </a:cubicBezTo>
                <a:lnTo>
                  <a:pt x="8636163" y="1857334"/>
                </a:lnTo>
                <a:cubicBezTo>
                  <a:pt x="8636163" y="1760264"/>
                  <a:pt x="8557472" y="1681573"/>
                  <a:pt x="8460402" y="1681573"/>
                </a:cubicBezTo>
                <a:close/>
                <a:moveTo>
                  <a:pt x="6692616" y="1681573"/>
                </a:moveTo>
                <a:cubicBezTo>
                  <a:pt x="6595546" y="1681573"/>
                  <a:pt x="6516855" y="1760264"/>
                  <a:pt x="6516855" y="1857334"/>
                </a:cubicBezTo>
                <a:lnTo>
                  <a:pt x="6516855" y="2560355"/>
                </a:lnTo>
                <a:cubicBezTo>
                  <a:pt x="6516855" y="2657425"/>
                  <a:pt x="6595546" y="2736116"/>
                  <a:pt x="6692616" y="2736116"/>
                </a:cubicBezTo>
                <a:lnTo>
                  <a:pt x="7395637" y="2736116"/>
                </a:lnTo>
                <a:cubicBezTo>
                  <a:pt x="7492707" y="2736116"/>
                  <a:pt x="7571398" y="2657425"/>
                  <a:pt x="7571398" y="2560355"/>
                </a:cubicBezTo>
                <a:lnTo>
                  <a:pt x="7571398" y="1857334"/>
                </a:lnTo>
                <a:cubicBezTo>
                  <a:pt x="7571398" y="1760264"/>
                  <a:pt x="7492707" y="1681573"/>
                  <a:pt x="7395637" y="1681573"/>
                </a:cubicBezTo>
                <a:close/>
                <a:moveTo>
                  <a:pt x="5636921" y="1681573"/>
                </a:moveTo>
                <a:cubicBezTo>
                  <a:pt x="5539851" y="1681573"/>
                  <a:pt x="5461160" y="1760264"/>
                  <a:pt x="5461160" y="1857334"/>
                </a:cubicBezTo>
                <a:lnTo>
                  <a:pt x="5461160" y="2560355"/>
                </a:lnTo>
                <a:cubicBezTo>
                  <a:pt x="5461160" y="2657425"/>
                  <a:pt x="5539851" y="2736116"/>
                  <a:pt x="5636921" y="2736116"/>
                </a:cubicBezTo>
                <a:lnTo>
                  <a:pt x="6339942" y="2736116"/>
                </a:lnTo>
                <a:cubicBezTo>
                  <a:pt x="6437012" y="2736116"/>
                  <a:pt x="6515703" y="2657425"/>
                  <a:pt x="6515703" y="2560355"/>
                </a:cubicBezTo>
                <a:lnTo>
                  <a:pt x="6515703" y="1857334"/>
                </a:lnTo>
                <a:cubicBezTo>
                  <a:pt x="6515703" y="1760264"/>
                  <a:pt x="6437012" y="1681573"/>
                  <a:pt x="6339942" y="1681573"/>
                </a:cubicBezTo>
                <a:close/>
                <a:moveTo>
                  <a:pt x="4572156" y="1681573"/>
                </a:moveTo>
                <a:cubicBezTo>
                  <a:pt x="4475086" y="1681573"/>
                  <a:pt x="4396395" y="1760264"/>
                  <a:pt x="4396395" y="1857334"/>
                </a:cubicBezTo>
                <a:lnTo>
                  <a:pt x="4396395" y="2560355"/>
                </a:lnTo>
                <a:cubicBezTo>
                  <a:pt x="4396395" y="2657425"/>
                  <a:pt x="4475086" y="2736116"/>
                  <a:pt x="4572156" y="2736116"/>
                </a:cubicBezTo>
                <a:lnTo>
                  <a:pt x="5275177" y="2736116"/>
                </a:lnTo>
                <a:cubicBezTo>
                  <a:pt x="5372247" y="2736116"/>
                  <a:pt x="5450938" y="2657425"/>
                  <a:pt x="5450938" y="2560355"/>
                </a:cubicBezTo>
                <a:lnTo>
                  <a:pt x="5450938" y="1857334"/>
                </a:lnTo>
                <a:cubicBezTo>
                  <a:pt x="5450938" y="1760264"/>
                  <a:pt x="5372247" y="1681573"/>
                  <a:pt x="5275177" y="1681573"/>
                </a:cubicBezTo>
                <a:close/>
                <a:moveTo>
                  <a:pt x="3513145" y="1681573"/>
                </a:moveTo>
                <a:cubicBezTo>
                  <a:pt x="3416075" y="1681573"/>
                  <a:pt x="3337384" y="1760264"/>
                  <a:pt x="3337384" y="1857334"/>
                </a:cubicBezTo>
                <a:lnTo>
                  <a:pt x="3337384" y="2560355"/>
                </a:lnTo>
                <a:cubicBezTo>
                  <a:pt x="3337384" y="2657425"/>
                  <a:pt x="3416075" y="2736116"/>
                  <a:pt x="3513145" y="2736116"/>
                </a:cubicBezTo>
                <a:lnTo>
                  <a:pt x="4216166" y="2736116"/>
                </a:lnTo>
                <a:cubicBezTo>
                  <a:pt x="4313236" y="2736116"/>
                  <a:pt x="4391927" y="2657425"/>
                  <a:pt x="4391927" y="2560355"/>
                </a:cubicBezTo>
                <a:lnTo>
                  <a:pt x="4391927" y="1857334"/>
                </a:lnTo>
                <a:cubicBezTo>
                  <a:pt x="4391927" y="1760264"/>
                  <a:pt x="4313236" y="1681573"/>
                  <a:pt x="4216166" y="1681573"/>
                </a:cubicBezTo>
                <a:close/>
                <a:moveTo>
                  <a:pt x="2448380" y="1681573"/>
                </a:moveTo>
                <a:cubicBezTo>
                  <a:pt x="2351310" y="1681573"/>
                  <a:pt x="2272619" y="1760264"/>
                  <a:pt x="2272619" y="1857334"/>
                </a:cubicBezTo>
                <a:lnTo>
                  <a:pt x="2272619" y="2560355"/>
                </a:lnTo>
                <a:cubicBezTo>
                  <a:pt x="2272619" y="2657425"/>
                  <a:pt x="2351310" y="2736116"/>
                  <a:pt x="2448380" y="2736116"/>
                </a:cubicBezTo>
                <a:lnTo>
                  <a:pt x="3151401" y="2736116"/>
                </a:lnTo>
                <a:cubicBezTo>
                  <a:pt x="3248471" y="2736116"/>
                  <a:pt x="3327162" y="2657425"/>
                  <a:pt x="3327162" y="2560355"/>
                </a:cubicBezTo>
                <a:lnTo>
                  <a:pt x="3327162" y="1857334"/>
                </a:lnTo>
                <a:cubicBezTo>
                  <a:pt x="3327162" y="1760264"/>
                  <a:pt x="3248471" y="1681573"/>
                  <a:pt x="3151401" y="1681573"/>
                </a:cubicBezTo>
                <a:close/>
                <a:moveTo>
                  <a:pt x="9882577" y="619662"/>
                </a:moveTo>
                <a:cubicBezTo>
                  <a:pt x="9785507" y="619662"/>
                  <a:pt x="9706816" y="698353"/>
                  <a:pt x="9706816" y="795423"/>
                </a:cubicBezTo>
                <a:lnTo>
                  <a:pt x="9706816" y="1498444"/>
                </a:lnTo>
                <a:cubicBezTo>
                  <a:pt x="9706816" y="1595514"/>
                  <a:pt x="9785507" y="1674205"/>
                  <a:pt x="9882577" y="1674205"/>
                </a:cubicBezTo>
                <a:lnTo>
                  <a:pt x="10585598" y="1674205"/>
                </a:lnTo>
                <a:cubicBezTo>
                  <a:pt x="10682668" y="1674205"/>
                  <a:pt x="10761359" y="1595514"/>
                  <a:pt x="10761359" y="1498444"/>
                </a:cubicBezTo>
                <a:lnTo>
                  <a:pt x="10761359" y="795423"/>
                </a:lnTo>
                <a:cubicBezTo>
                  <a:pt x="10761359" y="698353"/>
                  <a:pt x="10682668" y="619662"/>
                  <a:pt x="10585598" y="619662"/>
                </a:cubicBezTo>
                <a:close/>
                <a:moveTo>
                  <a:pt x="8817812" y="619662"/>
                </a:moveTo>
                <a:cubicBezTo>
                  <a:pt x="8720742" y="619662"/>
                  <a:pt x="8642051" y="698353"/>
                  <a:pt x="8642051" y="795423"/>
                </a:cubicBezTo>
                <a:lnTo>
                  <a:pt x="8642051" y="1498444"/>
                </a:lnTo>
                <a:cubicBezTo>
                  <a:pt x="8642051" y="1595514"/>
                  <a:pt x="8720742" y="1674205"/>
                  <a:pt x="8817812" y="1674205"/>
                </a:cubicBezTo>
                <a:lnTo>
                  <a:pt x="9520833" y="1674205"/>
                </a:lnTo>
                <a:cubicBezTo>
                  <a:pt x="9617903" y="1674205"/>
                  <a:pt x="9696594" y="1595514"/>
                  <a:pt x="9696594" y="1498444"/>
                </a:cubicBezTo>
                <a:lnTo>
                  <a:pt x="9696594" y="795423"/>
                </a:lnTo>
                <a:cubicBezTo>
                  <a:pt x="9696594" y="698353"/>
                  <a:pt x="9617903" y="619662"/>
                  <a:pt x="9520833" y="619662"/>
                </a:cubicBezTo>
                <a:close/>
                <a:moveTo>
                  <a:pt x="7757381" y="619662"/>
                </a:moveTo>
                <a:cubicBezTo>
                  <a:pt x="7660311" y="619662"/>
                  <a:pt x="7581620" y="698353"/>
                  <a:pt x="7581620" y="795423"/>
                </a:cubicBezTo>
                <a:lnTo>
                  <a:pt x="7581620" y="1498444"/>
                </a:lnTo>
                <a:cubicBezTo>
                  <a:pt x="7581620" y="1595514"/>
                  <a:pt x="7660311" y="1674205"/>
                  <a:pt x="7757381" y="1674205"/>
                </a:cubicBezTo>
                <a:lnTo>
                  <a:pt x="8460402" y="1674205"/>
                </a:lnTo>
                <a:cubicBezTo>
                  <a:pt x="8557472" y="1674205"/>
                  <a:pt x="8636163" y="1595514"/>
                  <a:pt x="8636163" y="1498444"/>
                </a:cubicBezTo>
                <a:lnTo>
                  <a:pt x="8636163" y="795423"/>
                </a:lnTo>
                <a:cubicBezTo>
                  <a:pt x="8636163" y="698353"/>
                  <a:pt x="8557472" y="619662"/>
                  <a:pt x="8460402" y="619662"/>
                </a:cubicBezTo>
                <a:close/>
                <a:moveTo>
                  <a:pt x="6692616" y="619662"/>
                </a:moveTo>
                <a:cubicBezTo>
                  <a:pt x="6595546" y="619662"/>
                  <a:pt x="6516855" y="698353"/>
                  <a:pt x="6516855" y="795423"/>
                </a:cubicBezTo>
                <a:lnTo>
                  <a:pt x="6516855" y="1498444"/>
                </a:lnTo>
                <a:cubicBezTo>
                  <a:pt x="6516855" y="1595514"/>
                  <a:pt x="6595546" y="1674205"/>
                  <a:pt x="6692616" y="1674205"/>
                </a:cubicBezTo>
                <a:lnTo>
                  <a:pt x="7395637" y="1674205"/>
                </a:lnTo>
                <a:cubicBezTo>
                  <a:pt x="7492707" y="1674205"/>
                  <a:pt x="7571398" y="1595514"/>
                  <a:pt x="7571398" y="1498444"/>
                </a:cubicBezTo>
                <a:lnTo>
                  <a:pt x="7571398" y="795423"/>
                </a:lnTo>
                <a:cubicBezTo>
                  <a:pt x="7571398" y="698353"/>
                  <a:pt x="7492707" y="619662"/>
                  <a:pt x="7395637" y="619662"/>
                </a:cubicBezTo>
                <a:close/>
                <a:moveTo>
                  <a:pt x="5636921" y="619662"/>
                </a:moveTo>
                <a:cubicBezTo>
                  <a:pt x="5539851" y="619662"/>
                  <a:pt x="5461160" y="698353"/>
                  <a:pt x="5461160" y="795423"/>
                </a:cubicBezTo>
                <a:lnTo>
                  <a:pt x="5461160" y="1498444"/>
                </a:lnTo>
                <a:cubicBezTo>
                  <a:pt x="5461160" y="1595514"/>
                  <a:pt x="5539851" y="1674205"/>
                  <a:pt x="5636921" y="1674205"/>
                </a:cubicBezTo>
                <a:lnTo>
                  <a:pt x="6339942" y="1674205"/>
                </a:lnTo>
                <a:cubicBezTo>
                  <a:pt x="6437012" y="1674205"/>
                  <a:pt x="6515703" y="1595514"/>
                  <a:pt x="6515703" y="1498444"/>
                </a:cubicBezTo>
                <a:lnTo>
                  <a:pt x="6515703" y="795423"/>
                </a:lnTo>
                <a:cubicBezTo>
                  <a:pt x="6515703" y="698353"/>
                  <a:pt x="6437012" y="619662"/>
                  <a:pt x="6339942" y="619662"/>
                </a:cubicBezTo>
                <a:close/>
                <a:moveTo>
                  <a:pt x="4572156" y="619662"/>
                </a:moveTo>
                <a:cubicBezTo>
                  <a:pt x="4475086" y="619662"/>
                  <a:pt x="4396395" y="698353"/>
                  <a:pt x="4396395" y="795423"/>
                </a:cubicBezTo>
                <a:lnTo>
                  <a:pt x="4396395" y="1498444"/>
                </a:lnTo>
                <a:cubicBezTo>
                  <a:pt x="4396395" y="1595514"/>
                  <a:pt x="4475086" y="1674205"/>
                  <a:pt x="4572156" y="1674205"/>
                </a:cubicBezTo>
                <a:lnTo>
                  <a:pt x="5275177" y="1674205"/>
                </a:lnTo>
                <a:cubicBezTo>
                  <a:pt x="5372247" y="1674205"/>
                  <a:pt x="5450938" y="1595514"/>
                  <a:pt x="5450938" y="1498444"/>
                </a:cubicBezTo>
                <a:lnTo>
                  <a:pt x="5450938" y="795423"/>
                </a:lnTo>
                <a:cubicBezTo>
                  <a:pt x="5450938" y="698353"/>
                  <a:pt x="5372247" y="619662"/>
                  <a:pt x="5275177" y="619662"/>
                </a:cubicBezTo>
                <a:close/>
                <a:moveTo>
                  <a:pt x="3513145" y="619662"/>
                </a:moveTo>
                <a:cubicBezTo>
                  <a:pt x="3416075" y="619662"/>
                  <a:pt x="3337384" y="698353"/>
                  <a:pt x="3337384" y="795423"/>
                </a:cubicBezTo>
                <a:lnTo>
                  <a:pt x="3337384" y="1498444"/>
                </a:lnTo>
                <a:cubicBezTo>
                  <a:pt x="3337384" y="1595514"/>
                  <a:pt x="3416075" y="1674205"/>
                  <a:pt x="3513145" y="1674205"/>
                </a:cubicBezTo>
                <a:lnTo>
                  <a:pt x="4216166" y="1674205"/>
                </a:lnTo>
                <a:cubicBezTo>
                  <a:pt x="4313236" y="1674205"/>
                  <a:pt x="4391927" y="1595514"/>
                  <a:pt x="4391927" y="1498444"/>
                </a:cubicBezTo>
                <a:lnTo>
                  <a:pt x="4391927" y="795423"/>
                </a:lnTo>
                <a:cubicBezTo>
                  <a:pt x="4391927" y="698353"/>
                  <a:pt x="4313236" y="619662"/>
                  <a:pt x="4216166" y="619662"/>
                </a:cubicBezTo>
                <a:close/>
                <a:moveTo>
                  <a:pt x="2448380" y="619662"/>
                </a:moveTo>
                <a:cubicBezTo>
                  <a:pt x="2351310" y="619662"/>
                  <a:pt x="2272619" y="698353"/>
                  <a:pt x="2272619" y="795423"/>
                </a:cubicBezTo>
                <a:lnTo>
                  <a:pt x="2272619" y="1498444"/>
                </a:lnTo>
                <a:cubicBezTo>
                  <a:pt x="2272619" y="1595514"/>
                  <a:pt x="2351310" y="1674205"/>
                  <a:pt x="2448380" y="1674205"/>
                </a:cubicBezTo>
                <a:lnTo>
                  <a:pt x="3151401" y="1674205"/>
                </a:lnTo>
                <a:cubicBezTo>
                  <a:pt x="3248471" y="1674205"/>
                  <a:pt x="3327162" y="1595514"/>
                  <a:pt x="3327162" y="1498444"/>
                </a:cubicBezTo>
                <a:lnTo>
                  <a:pt x="3327162" y="795423"/>
                </a:lnTo>
                <a:cubicBezTo>
                  <a:pt x="3327162" y="698353"/>
                  <a:pt x="3248471" y="619662"/>
                  <a:pt x="3151401" y="619662"/>
                </a:cubicBezTo>
                <a:close/>
                <a:moveTo>
                  <a:pt x="0" y="0"/>
                </a:moveTo>
                <a:lnTo>
                  <a:pt x="1697801" y="0"/>
                </a:lnTo>
                <a:lnTo>
                  <a:pt x="2195945" y="0"/>
                </a:lnTo>
                <a:lnTo>
                  <a:pt x="11382369" y="0"/>
                </a:lnTo>
                <a:lnTo>
                  <a:pt x="11444721" y="0"/>
                </a:lnTo>
                <a:lnTo>
                  <a:pt x="11444721" y="6064138"/>
                </a:lnTo>
                <a:lnTo>
                  <a:pt x="11382369" y="6064138"/>
                </a:lnTo>
                <a:lnTo>
                  <a:pt x="10827057" y="6064138"/>
                </a:lnTo>
                <a:lnTo>
                  <a:pt x="2195945" y="6064138"/>
                </a:lnTo>
                <a:lnTo>
                  <a:pt x="1697801" y="6064138"/>
                </a:lnTo>
                <a:lnTo>
                  <a:pt x="0" y="6064138"/>
                </a:lnTo>
                <a:close/>
              </a:path>
            </a:pathLst>
          </a:custGeom>
          <a:solidFill>
            <a:schemeClr val="tx1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圆角矩形 44"/>
          <p:cNvSpPr/>
          <p:nvPr/>
        </p:nvSpPr>
        <p:spPr>
          <a:xfrm>
            <a:off x="327303" y="1503555"/>
            <a:ext cx="2121630" cy="1054543"/>
          </a:xfrm>
          <a:custGeom>
            <a:avLst/>
            <a:gdLst/>
            <a:ahLst/>
            <a:cxnLst/>
            <a:rect l="l" t="t" r="r" b="b"/>
            <a:pathLst>
              <a:path w="2121630" h="1054543">
                <a:moveTo>
                  <a:pt x="175761" y="0"/>
                </a:moveTo>
                <a:lnTo>
                  <a:pt x="700013" y="0"/>
                </a:lnTo>
                <a:lnTo>
                  <a:pt x="878782" y="0"/>
                </a:lnTo>
                <a:lnTo>
                  <a:pt x="1242848" y="0"/>
                </a:lnTo>
                <a:lnTo>
                  <a:pt x="1403034" y="0"/>
                </a:lnTo>
                <a:lnTo>
                  <a:pt x="1945869" y="0"/>
                </a:lnTo>
                <a:cubicBezTo>
                  <a:pt x="2042939" y="0"/>
                  <a:pt x="2121630" y="78691"/>
                  <a:pt x="2121630" y="175761"/>
                </a:cubicBezTo>
                <a:lnTo>
                  <a:pt x="2121630" y="878782"/>
                </a:lnTo>
                <a:cubicBezTo>
                  <a:pt x="2121630" y="975852"/>
                  <a:pt x="2042939" y="1054543"/>
                  <a:pt x="1945869" y="1054543"/>
                </a:cubicBezTo>
                <a:lnTo>
                  <a:pt x="1403034" y="1054543"/>
                </a:lnTo>
                <a:lnTo>
                  <a:pt x="1242848" y="1054543"/>
                </a:lnTo>
                <a:lnTo>
                  <a:pt x="878782" y="1054543"/>
                </a:lnTo>
                <a:lnTo>
                  <a:pt x="700013" y="1054543"/>
                </a:lnTo>
                <a:lnTo>
                  <a:pt x="175761" y="1054543"/>
                </a:lnTo>
                <a:cubicBezTo>
                  <a:pt x="78691" y="1054543"/>
                  <a:pt x="0" y="975852"/>
                  <a:pt x="0" y="878782"/>
                </a:cubicBezTo>
                <a:lnTo>
                  <a:pt x="0" y="175761"/>
                </a:lnTo>
                <a:cubicBezTo>
                  <a:pt x="0" y="78691"/>
                  <a:pt x="78691" y="0"/>
                  <a:pt x="17576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圆角矩形 47"/>
          <p:cNvSpPr/>
          <p:nvPr/>
        </p:nvSpPr>
        <p:spPr>
          <a:xfrm>
            <a:off x="328291" y="2573523"/>
            <a:ext cx="2109086" cy="2116274"/>
          </a:xfrm>
          <a:custGeom>
            <a:avLst/>
            <a:gdLst/>
            <a:ahLst/>
            <a:cxnLst/>
            <a:rect l="l" t="t" r="r" b="b"/>
            <a:pathLst>
              <a:path w="2109086" h="2116274">
                <a:moveTo>
                  <a:pt x="175761" y="0"/>
                </a:moveTo>
                <a:lnTo>
                  <a:pt x="787194" y="0"/>
                </a:lnTo>
                <a:lnTo>
                  <a:pt x="878782" y="0"/>
                </a:lnTo>
                <a:lnTo>
                  <a:pt x="1230304" y="0"/>
                </a:lnTo>
                <a:lnTo>
                  <a:pt x="1490215" y="0"/>
                </a:lnTo>
                <a:lnTo>
                  <a:pt x="1933325" y="0"/>
                </a:lnTo>
                <a:cubicBezTo>
                  <a:pt x="2030395" y="0"/>
                  <a:pt x="2109086" y="78691"/>
                  <a:pt x="2109086" y="175761"/>
                </a:cubicBezTo>
                <a:lnTo>
                  <a:pt x="2109086" y="710652"/>
                </a:lnTo>
                <a:lnTo>
                  <a:pt x="2109086" y="878782"/>
                </a:lnTo>
                <a:lnTo>
                  <a:pt x="2109086" y="1237492"/>
                </a:lnTo>
                <a:lnTo>
                  <a:pt x="2109086" y="1413673"/>
                </a:lnTo>
                <a:lnTo>
                  <a:pt x="2109086" y="1940513"/>
                </a:lnTo>
                <a:cubicBezTo>
                  <a:pt x="2109086" y="2037583"/>
                  <a:pt x="2030395" y="2116274"/>
                  <a:pt x="1933325" y="2116274"/>
                </a:cubicBezTo>
                <a:lnTo>
                  <a:pt x="1490215" y="2116274"/>
                </a:lnTo>
                <a:lnTo>
                  <a:pt x="1230304" y="2116274"/>
                </a:lnTo>
                <a:lnTo>
                  <a:pt x="878782" y="2116274"/>
                </a:lnTo>
                <a:lnTo>
                  <a:pt x="787194" y="2116274"/>
                </a:lnTo>
                <a:lnTo>
                  <a:pt x="175761" y="2116274"/>
                </a:lnTo>
                <a:cubicBezTo>
                  <a:pt x="78691" y="2116274"/>
                  <a:pt x="0" y="2037583"/>
                  <a:pt x="0" y="1940513"/>
                </a:cubicBezTo>
                <a:lnTo>
                  <a:pt x="0" y="1413673"/>
                </a:lnTo>
                <a:lnTo>
                  <a:pt x="0" y="1237492"/>
                </a:lnTo>
                <a:lnTo>
                  <a:pt x="0" y="878782"/>
                </a:lnTo>
                <a:lnTo>
                  <a:pt x="0" y="710652"/>
                </a:lnTo>
                <a:lnTo>
                  <a:pt x="0" y="175761"/>
                </a:lnTo>
                <a:cubicBezTo>
                  <a:pt x="0" y="78691"/>
                  <a:pt x="78691" y="0"/>
                  <a:pt x="175761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圆角矩形 47"/>
          <p:cNvSpPr/>
          <p:nvPr/>
        </p:nvSpPr>
        <p:spPr>
          <a:xfrm>
            <a:off x="5642459" y="1503199"/>
            <a:ext cx="2109086" cy="2116274"/>
          </a:xfrm>
          <a:custGeom>
            <a:avLst/>
            <a:gdLst/>
            <a:ahLst/>
            <a:cxnLst/>
            <a:rect l="l" t="t" r="r" b="b"/>
            <a:pathLst>
              <a:path w="2109086" h="2116274">
                <a:moveTo>
                  <a:pt x="175761" y="0"/>
                </a:moveTo>
                <a:lnTo>
                  <a:pt x="787194" y="0"/>
                </a:lnTo>
                <a:lnTo>
                  <a:pt x="878782" y="0"/>
                </a:lnTo>
                <a:lnTo>
                  <a:pt x="1230304" y="0"/>
                </a:lnTo>
                <a:lnTo>
                  <a:pt x="1490215" y="0"/>
                </a:lnTo>
                <a:lnTo>
                  <a:pt x="1933325" y="0"/>
                </a:lnTo>
                <a:cubicBezTo>
                  <a:pt x="2030395" y="0"/>
                  <a:pt x="2109086" y="78691"/>
                  <a:pt x="2109086" y="175761"/>
                </a:cubicBezTo>
                <a:lnTo>
                  <a:pt x="2109086" y="710652"/>
                </a:lnTo>
                <a:lnTo>
                  <a:pt x="2109086" y="878782"/>
                </a:lnTo>
                <a:lnTo>
                  <a:pt x="2109086" y="1237492"/>
                </a:lnTo>
                <a:lnTo>
                  <a:pt x="2109086" y="1413673"/>
                </a:lnTo>
                <a:lnTo>
                  <a:pt x="2109086" y="1940513"/>
                </a:lnTo>
                <a:cubicBezTo>
                  <a:pt x="2109086" y="2037583"/>
                  <a:pt x="2030395" y="2116274"/>
                  <a:pt x="1933325" y="2116274"/>
                </a:cubicBezTo>
                <a:lnTo>
                  <a:pt x="1490215" y="2116274"/>
                </a:lnTo>
                <a:lnTo>
                  <a:pt x="1230304" y="2116274"/>
                </a:lnTo>
                <a:lnTo>
                  <a:pt x="878782" y="2116274"/>
                </a:lnTo>
                <a:lnTo>
                  <a:pt x="787194" y="2116274"/>
                </a:lnTo>
                <a:lnTo>
                  <a:pt x="175761" y="2116274"/>
                </a:lnTo>
                <a:cubicBezTo>
                  <a:pt x="78691" y="2116274"/>
                  <a:pt x="0" y="2037583"/>
                  <a:pt x="0" y="1940513"/>
                </a:cubicBezTo>
                <a:lnTo>
                  <a:pt x="0" y="1413673"/>
                </a:lnTo>
                <a:lnTo>
                  <a:pt x="0" y="1237492"/>
                </a:lnTo>
                <a:lnTo>
                  <a:pt x="0" y="878782"/>
                </a:lnTo>
                <a:lnTo>
                  <a:pt x="0" y="710652"/>
                </a:lnTo>
                <a:lnTo>
                  <a:pt x="0" y="175761"/>
                </a:lnTo>
                <a:cubicBezTo>
                  <a:pt x="0" y="78691"/>
                  <a:pt x="78691" y="0"/>
                  <a:pt x="175761" y="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圆角矩形 47"/>
          <p:cNvSpPr/>
          <p:nvPr/>
        </p:nvSpPr>
        <p:spPr>
          <a:xfrm>
            <a:off x="3520939" y="435325"/>
            <a:ext cx="2109086" cy="2116274"/>
          </a:xfrm>
          <a:custGeom>
            <a:avLst/>
            <a:gdLst/>
            <a:ahLst/>
            <a:cxnLst/>
            <a:rect l="l" t="t" r="r" b="b"/>
            <a:pathLst>
              <a:path w="2109086" h="2116274">
                <a:moveTo>
                  <a:pt x="175761" y="0"/>
                </a:moveTo>
                <a:lnTo>
                  <a:pt x="787194" y="0"/>
                </a:lnTo>
                <a:lnTo>
                  <a:pt x="878782" y="0"/>
                </a:lnTo>
                <a:lnTo>
                  <a:pt x="1230304" y="0"/>
                </a:lnTo>
                <a:lnTo>
                  <a:pt x="1490215" y="0"/>
                </a:lnTo>
                <a:lnTo>
                  <a:pt x="1933325" y="0"/>
                </a:lnTo>
                <a:cubicBezTo>
                  <a:pt x="2030395" y="0"/>
                  <a:pt x="2109086" y="78691"/>
                  <a:pt x="2109086" y="175761"/>
                </a:cubicBezTo>
                <a:lnTo>
                  <a:pt x="2109086" y="710652"/>
                </a:lnTo>
                <a:lnTo>
                  <a:pt x="2109086" y="878782"/>
                </a:lnTo>
                <a:lnTo>
                  <a:pt x="2109086" y="1237492"/>
                </a:lnTo>
                <a:lnTo>
                  <a:pt x="2109086" y="1413673"/>
                </a:lnTo>
                <a:lnTo>
                  <a:pt x="2109086" y="1940513"/>
                </a:lnTo>
                <a:cubicBezTo>
                  <a:pt x="2109086" y="2037583"/>
                  <a:pt x="2030395" y="2116274"/>
                  <a:pt x="1933325" y="2116274"/>
                </a:cubicBezTo>
                <a:lnTo>
                  <a:pt x="1490215" y="2116274"/>
                </a:lnTo>
                <a:lnTo>
                  <a:pt x="1230304" y="2116274"/>
                </a:lnTo>
                <a:lnTo>
                  <a:pt x="878782" y="2116274"/>
                </a:lnTo>
                <a:lnTo>
                  <a:pt x="787194" y="2116274"/>
                </a:lnTo>
                <a:lnTo>
                  <a:pt x="175761" y="2116274"/>
                </a:lnTo>
                <a:cubicBezTo>
                  <a:pt x="78691" y="2116274"/>
                  <a:pt x="0" y="2037583"/>
                  <a:pt x="0" y="1940513"/>
                </a:cubicBezTo>
                <a:lnTo>
                  <a:pt x="0" y="1413673"/>
                </a:lnTo>
                <a:lnTo>
                  <a:pt x="0" y="1237492"/>
                </a:lnTo>
                <a:lnTo>
                  <a:pt x="0" y="878782"/>
                </a:lnTo>
                <a:lnTo>
                  <a:pt x="0" y="710652"/>
                </a:lnTo>
                <a:lnTo>
                  <a:pt x="0" y="175761"/>
                </a:lnTo>
                <a:cubicBezTo>
                  <a:pt x="0" y="78691"/>
                  <a:pt x="78691" y="0"/>
                  <a:pt x="17576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>
            <a:off x="7760594" y="2573201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>
            <a:off x="5639597" y="3638485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56"/>
          <p:cNvSpPr/>
          <p:nvPr/>
        </p:nvSpPr>
        <p:spPr>
          <a:xfrm>
            <a:off x="3513002" y="3630865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角矩形 57"/>
          <p:cNvSpPr/>
          <p:nvPr/>
        </p:nvSpPr>
        <p:spPr>
          <a:xfrm>
            <a:off x="1382803" y="440037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2454623" y="1503199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圆角矩形 59"/>
          <p:cNvSpPr/>
          <p:nvPr/>
        </p:nvSpPr>
        <p:spPr>
          <a:xfrm>
            <a:off x="6689931" y="440085"/>
            <a:ext cx="1054543" cy="1054543"/>
          </a:xfrm>
          <a:prstGeom prst="round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6680406" y="502373"/>
            <a:ext cx="1203962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800">
                <a:ln w="9525" cmpd="sng">
                  <a:solidFill>
                    <a:srgbClr val="FFFFFF"/>
                  </a:solidFill>
                  <a:prstDash val="solid"/>
                </a:ln>
                <a:blipFill>
                  <a:blip r:embed="rId6"/>
                  <a:stretch>
                    <a:fillRect/>
                  </a:stretch>
                </a:blipFill>
                <a:latin typeface="造字工房悦黑体验版纤细超长体" pitchFamily="50" charset="-122"/>
                <a:ea typeface="造字工房悦黑体验版纤细超长体" pitchFamily="5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2400" b="1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</a:rPr>
              <a:t>F</a:t>
            </a:r>
            <a:r>
              <a:rPr lang="en-US" altLang="zh-CN" sz="2000" b="1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</a:rPr>
              <a:t>riends</a:t>
            </a:r>
            <a:endParaRPr lang="zh-CN" altLang="en-US" sz="2000" b="1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32710" y="1563638"/>
            <a:ext cx="2420040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800">
                <a:ln w="9525" cmpd="sng">
                  <a:solidFill>
                    <a:srgbClr val="FFFFFF"/>
                  </a:solidFill>
                  <a:prstDash val="solid"/>
                </a:ln>
                <a:blipFill>
                  <a:blip r:embed="rId6"/>
                  <a:stretch>
                    <a:fillRect/>
                  </a:stretch>
                </a:blipFill>
                <a:latin typeface="造字工房悦黑体验版纤细超长体" pitchFamily="50" charset="-122"/>
                <a:ea typeface="造字工房悦黑体验版纤细超长体" pitchFamily="5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鼓浪屿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4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伙伴</a:t>
            </a:r>
            <a:endParaRPr lang="zh-CN" altLang="en-US" sz="4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5387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2" grpId="0" animBg="1"/>
      <p:bldP spid="22" grpId="1" animBg="1"/>
      <p:bldP spid="23" grpId="0" animBg="1"/>
      <p:bldP spid="23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49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51" grpId="0"/>
      <p:bldP spid="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厦门\qk\IMG_36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8838" y="-1213388"/>
            <a:ext cx="11355414" cy="7570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22"/>
          <p:cNvSpPr/>
          <p:nvPr/>
        </p:nvSpPr>
        <p:spPr>
          <a:xfrm>
            <a:off x="-2298344" y="-1228725"/>
            <a:ext cx="12513680" cy="7557700"/>
          </a:xfrm>
          <a:prstGeom prst="rect">
            <a:avLst/>
          </a:prstGeom>
          <a:solidFill>
            <a:srgbClr val="00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 hidden="1"/>
          <p:cNvCxnSpPr/>
          <p:nvPr/>
        </p:nvCxnSpPr>
        <p:spPr>
          <a:xfrm flipH="1">
            <a:off x="4071477" y="-3044874"/>
            <a:ext cx="2952328" cy="860105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10" descr="C:\Users\Administrator\Desktop\私厦图片\d3s\conew_conew__mg_35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72189">
            <a:off x="-3201589" y="-94866"/>
            <a:ext cx="2868832" cy="1912552"/>
          </a:xfrm>
          <a:prstGeom prst="rect">
            <a:avLst/>
          </a:prstGeom>
          <a:ln w="63500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1" descr="C:\Users\Administrator\Desktop\私厦图片\d3s\conew_conew__mg_35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56540">
            <a:off x="739551" y="-2191077"/>
            <a:ext cx="2401553" cy="1601035"/>
          </a:xfrm>
          <a:prstGeom prst="rect">
            <a:avLst/>
          </a:prstGeom>
          <a:ln w="63500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2" descr="C:\Users\Administrator\Desktop\私厦图片\d3s\conew_conew__mg_357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196566">
            <a:off x="785261" y="5773170"/>
            <a:ext cx="2297462" cy="1531642"/>
          </a:xfrm>
          <a:prstGeom prst="rect">
            <a:avLst/>
          </a:prstGeom>
          <a:ln w="63500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4" descr="C:\Users\Administrator\Desktop\私厦图片\d3s\conew_conew__mg_366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5728" y="-2411552"/>
            <a:ext cx="2984664" cy="1989774"/>
          </a:xfrm>
          <a:prstGeom prst="rect">
            <a:avLst/>
          </a:prstGeom>
          <a:ln w="63500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3" descr="C:\Users\Administrator\Desktop\私厦图片\d3s\conew_conew__mg_360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985">
            <a:off x="1705451" y="2376864"/>
            <a:ext cx="3359400" cy="2239600"/>
          </a:xfrm>
          <a:prstGeom prst="rect">
            <a:avLst/>
          </a:prstGeom>
          <a:ln w="63500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3992275" y="-317500"/>
            <a:ext cx="10857533" cy="6032500"/>
            <a:chOff x="3992275" y="-317500"/>
            <a:chExt cx="10857533" cy="6032500"/>
          </a:xfrm>
        </p:grpSpPr>
        <p:sp>
          <p:nvSpPr>
            <p:cNvPr id="25" name="任意多边形 24"/>
            <p:cNvSpPr/>
            <p:nvPr/>
          </p:nvSpPr>
          <p:spPr>
            <a:xfrm>
              <a:off x="3992275" y="-317500"/>
              <a:ext cx="7975600" cy="6032500"/>
            </a:xfrm>
            <a:custGeom>
              <a:avLst/>
              <a:gdLst>
                <a:gd name="connsiteX0" fmla="*/ 2095500 w 7975600"/>
                <a:gd name="connsiteY0" fmla="*/ 0 h 6032500"/>
                <a:gd name="connsiteX1" fmla="*/ 2095500 w 7975600"/>
                <a:gd name="connsiteY1" fmla="*/ 0 h 6032500"/>
                <a:gd name="connsiteX2" fmla="*/ 7950200 w 7975600"/>
                <a:gd name="connsiteY2" fmla="*/ 0 h 6032500"/>
                <a:gd name="connsiteX3" fmla="*/ 7975600 w 7975600"/>
                <a:gd name="connsiteY3" fmla="*/ 6032500 h 6032500"/>
                <a:gd name="connsiteX4" fmla="*/ 0 w 7975600"/>
                <a:gd name="connsiteY4" fmla="*/ 5943600 h 6032500"/>
                <a:gd name="connsiteX5" fmla="*/ 2095500 w 7975600"/>
                <a:gd name="connsiteY5" fmla="*/ 0 h 6032500"/>
                <a:gd name="connsiteX0" fmla="*/ 2057400 w 7975600"/>
                <a:gd name="connsiteY0" fmla="*/ 0 h 6032500"/>
                <a:gd name="connsiteX1" fmla="*/ 2095500 w 7975600"/>
                <a:gd name="connsiteY1" fmla="*/ 0 h 6032500"/>
                <a:gd name="connsiteX2" fmla="*/ 7950200 w 7975600"/>
                <a:gd name="connsiteY2" fmla="*/ 0 h 6032500"/>
                <a:gd name="connsiteX3" fmla="*/ 7975600 w 7975600"/>
                <a:gd name="connsiteY3" fmla="*/ 6032500 h 6032500"/>
                <a:gd name="connsiteX4" fmla="*/ 0 w 7975600"/>
                <a:gd name="connsiteY4" fmla="*/ 5943600 h 6032500"/>
                <a:gd name="connsiteX5" fmla="*/ 2057400 w 7975600"/>
                <a:gd name="connsiteY5" fmla="*/ 0 h 6032500"/>
                <a:gd name="connsiteX0" fmla="*/ 2032000 w 7975600"/>
                <a:gd name="connsiteY0" fmla="*/ 0 h 6032500"/>
                <a:gd name="connsiteX1" fmla="*/ 2095500 w 7975600"/>
                <a:gd name="connsiteY1" fmla="*/ 0 h 6032500"/>
                <a:gd name="connsiteX2" fmla="*/ 7950200 w 7975600"/>
                <a:gd name="connsiteY2" fmla="*/ 0 h 6032500"/>
                <a:gd name="connsiteX3" fmla="*/ 7975600 w 7975600"/>
                <a:gd name="connsiteY3" fmla="*/ 6032500 h 6032500"/>
                <a:gd name="connsiteX4" fmla="*/ 0 w 7975600"/>
                <a:gd name="connsiteY4" fmla="*/ 5943600 h 6032500"/>
                <a:gd name="connsiteX5" fmla="*/ 2032000 w 7975600"/>
                <a:gd name="connsiteY5" fmla="*/ 0 h 603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75600" h="6032500">
                  <a:moveTo>
                    <a:pt x="2032000" y="0"/>
                  </a:moveTo>
                  <a:lnTo>
                    <a:pt x="2095500" y="0"/>
                  </a:lnTo>
                  <a:lnTo>
                    <a:pt x="7950200" y="0"/>
                  </a:lnTo>
                  <a:lnTo>
                    <a:pt x="7975600" y="6032500"/>
                  </a:lnTo>
                  <a:lnTo>
                    <a:pt x="0" y="5943600"/>
                  </a:lnTo>
                  <a:lnTo>
                    <a:pt x="203200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445708" y="-289942"/>
              <a:ext cx="7404100" cy="5943600"/>
            </a:xfrm>
            <a:custGeom>
              <a:avLst/>
              <a:gdLst>
                <a:gd name="connsiteX0" fmla="*/ 381000 w 5638800"/>
                <a:gd name="connsiteY0" fmla="*/ 0 h 5943600"/>
                <a:gd name="connsiteX1" fmla="*/ 5638800 w 5638800"/>
                <a:gd name="connsiteY1" fmla="*/ 0 h 5943600"/>
                <a:gd name="connsiteX2" fmla="*/ 3600450 w 5638800"/>
                <a:gd name="connsiteY2" fmla="*/ 5943600 h 5943600"/>
                <a:gd name="connsiteX3" fmla="*/ 0 w 5638800"/>
                <a:gd name="connsiteY3" fmla="*/ 5943600 h 5943600"/>
                <a:gd name="connsiteX4" fmla="*/ 381000 w 5638800"/>
                <a:gd name="connsiteY4" fmla="*/ 0 h 5943600"/>
                <a:gd name="connsiteX0" fmla="*/ 0 w 7162800"/>
                <a:gd name="connsiteY0" fmla="*/ 0 h 5943600"/>
                <a:gd name="connsiteX1" fmla="*/ 7162800 w 7162800"/>
                <a:gd name="connsiteY1" fmla="*/ 0 h 5943600"/>
                <a:gd name="connsiteX2" fmla="*/ 5124450 w 7162800"/>
                <a:gd name="connsiteY2" fmla="*/ 5943600 h 5943600"/>
                <a:gd name="connsiteX3" fmla="*/ 1524000 w 7162800"/>
                <a:gd name="connsiteY3" fmla="*/ 5943600 h 5943600"/>
                <a:gd name="connsiteX4" fmla="*/ 0 w 7162800"/>
                <a:gd name="connsiteY4" fmla="*/ 0 h 5943600"/>
                <a:gd name="connsiteX0" fmla="*/ 241300 w 7404100"/>
                <a:gd name="connsiteY0" fmla="*/ 0 h 5943600"/>
                <a:gd name="connsiteX1" fmla="*/ 7404100 w 7404100"/>
                <a:gd name="connsiteY1" fmla="*/ 0 h 5943600"/>
                <a:gd name="connsiteX2" fmla="*/ 5365750 w 7404100"/>
                <a:gd name="connsiteY2" fmla="*/ 5943600 h 5943600"/>
                <a:gd name="connsiteX3" fmla="*/ 0 w 7404100"/>
                <a:gd name="connsiteY3" fmla="*/ 5930900 h 5943600"/>
                <a:gd name="connsiteX4" fmla="*/ 241300 w 7404100"/>
                <a:gd name="connsiteY4" fmla="*/ 0 h 594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4100" h="5943600">
                  <a:moveTo>
                    <a:pt x="241300" y="0"/>
                  </a:moveTo>
                  <a:lnTo>
                    <a:pt x="7404100" y="0"/>
                  </a:lnTo>
                  <a:lnTo>
                    <a:pt x="5365750" y="5943600"/>
                  </a:lnTo>
                  <a:lnTo>
                    <a:pt x="0" y="5930900"/>
                  </a:lnTo>
                  <a:lnTo>
                    <a:pt x="24130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3669804" y="1897077"/>
            <a:ext cx="14396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n w="3175" cmpd="sng">
                  <a:solidFill>
                    <a:srgbClr val="FFFFFF"/>
                  </a:solidFill>
                  <a:prstDash val="solid"/>
                </a:ln>
                <a:blipFill>
                  <a:blip r:embed="rId8"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dwardian Script ITC" pitchFamily="66" charset="0"/>
                <a:ea typeface="叶根友刀锋黑草" pitchFamily="2" charset="-122"/>
              </a:rPr>
              <a:t>Day </a:t>
            </a:r>
            <a:endParaRPr lang="zh-CN" altLang="en-US" sz="6000" dirty="0">
              <a:ln w="3175" cmpd="sng">
                <a:solidFill>
                  <a:srgbClr val="FFFFFF"/>
                </a:solidFill>
                <a:prstDash val="solid"/>
              </a:ln>
              <a:blipFill>
                <a:blip r:embed="rId8"/>
                <a:stretch>
                  <a:fillRect/>
                </a:stretch>
              </a:blip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Edwardian Script ITC" pitchFamily="66" charset="0"/>
              <a:ea typeface="叶根友刀锋黑草" pitchFamily="2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-1372890" y="-304800"/>
            <a:ext cx="7404100" cy="5943600"/>
          </a:xfrm>
          <a:custGeom>
            <a:avLst/>
            <a:gdLst>
              <a:gd name="connsiteX0" fmla="*/ 381000 w 5638800"/>
              <a:gd name="connsiteY0" fmla="*/ 0 h 5943600"/>
              <a:gd name="connsiteX1" fmla="*/ 5638800 w 5638800"/>
              <a:gd name="connsiteY1" fmla="*/ 0 h 5943600"/>
              <a:gd name="connsiteX2" fmla="*/ 3600450 w 5638800"/>
              <a:gd name="connsiteY2" fmla="*/ 5943600 h 5943600"/>
              <a:gd name="connsiteX3" fmla="*/ 0 w 5638800"/>
              <a:gd name="connsiteY3" fmla="*/ 5943600 h 5943600"/>
              <a:gd name="connsiteX4" fmla="*/ 381000 w 5638800"/>
              <a:gd name="connsiteY4" fmla="*/ 0 h 5943600"/>
              <a:gd name="connsiteX0" fmla="*/ 0 w 7162800"/>
              <a:gd name="connsiteY0" fmla="*/ 0 h 5943600"/>
              <a:gd name="connsiteX1" fmla="*/ 7162800 w 7162800"/>
              <a:gd name="connsiteY1" fmla="*/ 0 h 5943600"/>
              <a:gd name="connsiteX2" fmla="*/ 5124450 w 7162800"/>
              <a:gd name="connsiteY2" fmla="*/ 5943600 h 5943600"/>
              <a:gd name="connsiteX3" fmla="*/ 1524000 w 7162800"/>
              <a:gd name="connsiteY3" fmla="*/ 5943600 h 5943600"/>
              <a:gd name="connsiteX4" fmla="*/ 0 w 7162800"/>
              <a:gd name="connsiteY4" fmla="*/ 0 h 5943600"/>
              <a:gd name="connsiteX0" fmla="*/ 241300 w 7404100"/>
              <a:gd name="connsiteY0" fmla="*/ 0 h 5943600"/>
              <a:gd name="connsiteX1" fmla="*/ 7404100 w 7404100"/>
              <a:gd name="connsiteY1" fmla="*/ 0 h 5943600"/>
              <a:gd name="connsiteX2" fmla="*/ 5365750 w 7404100"/>
              <a:gd name="connsiteY2" fmla="*/ 5943600 h 5943600"/>
              <a:gd name="connsiteX3" fmla="*/ 0 w 7404100"/>
              <a:gd name="connsiteY3" fmla="*/ 5930900 h 5943600"/>
              <a:gd name="connsiteX4" fmla="*/ 241300 w 7404100"/>
              <a:gd name="connsiteY4" fmla="*/ 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04100" h="5943600">
                <a:moveTo>
                  <a:pt x="241300" y="0"/>
                </a:moveTo>
                <a:lnTo>
                  <a:pt x="7404100" y="0"/>
                </a:lnTo>
                <a:lnTo>
                  <a:pt x="5365750" y="5943600"/>
                </a:lnTo>
                <a:lnTo>
                  <a:pt x="0" y="5930900"/>
                </a:lnTo>
                <a:lnTo>
                  <a:pt x="24130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944727" y="2081351"/>
            <a:ext cx="55175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>
                <a:ln w="3175" cmpd="sng">
                  <a:solidFill>
                    <a:srgbClr val="FFFFFF"/>
                  </a:solidFill>
                  <a:prstDash val="solid"/>
                </a:ln>
                <a:blipFill>
                  <a:blip r:embed="rId8"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dwardian Script ITC" pitchFamily="66" charset="0"/>
                <a:ea typeface="叶根友刀锋黑草" pitchFamily="2" charset="-122"/>
              </a:rPr>
              <a:t>3</a:t>
            </a:r>
            <a:endParaRPr lang="zh-CN" altLang="en-US" dirty="0"/>
          </a:p>
        </p:txBody>
      </p:sp>
      <p:grpSp>
        <p:nvGrpSpPr>
          <p:cNvPr id="10" name="Group 27"/>
          <p:cNvGrpSpPr>
            <a:grpSpLocks/>
          </p:cNvGrpSpPr>
          <p:nvPr/>
        </p:nvGrpSpPr>
        <p:grpSpPr bwMode="auto">
          <a:xfrm>
            <a:off x="4732140" y="2299842"/>
            <a:ext cx="127892" cy="127892"/>
            <a:chOff x="1292" y="1310"/>
            <a:chExt cx="1900" cy="1900"/>
          </a:xfrm>
        </p:grpSpPr>
        <p:sp>
          <p:nvSpPr>
            <p:cNvPr id="11" name="AutoShape 2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DEA5D">
                    <a:alpha val="52000"/>
                  </a:srgbClr>
                </a:gs>
                <a:gs pos="100000">
                  <a:srgbClr val="EFF339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2" name="AutoShape 2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DEA5D">
                    <a:alpha val="80000"/>
                  </a:srgbClr>
                </a:gs>
                <a:gs pos="100000">
                  <a:srgbClr val="EFF339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3" name="Group 30"/>
          <p:cNvGrpSpPr>
            <a:grpSpLocks/>
          </p:cNvGrpSpPr>
          <p:nvPr/>
        </p:nvGrpSpPr>
        <p:grpSpPr bwMode="auto">
          <a:xfrm>
            <a:off x="3878644" y="2485485"/>
            <a:ext cx="159704" cy="159704"/>
            <a:chOff x="1292" y="1310"/>
            <a:chExt cx="1900" cy="1900"/>
          </a:xfrm>
        </p:grpSpPr>
        <p:sp>
          <p:nvSpPr>
            <p:cNvPr id="14" name="AutoShape 3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5" name="AutoShape 3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6" name="Group 96"/>
          <p:cNvGrpSpPr>
            <a:grpSpLocks/>
          </p:cNvGrpSpPr>
          <p:nvPr/>
        </p:nvGrpSpPr>
        <p:grpSpPr bwMode="auto">
          <a:xfrm>
            <a:off x="4744326" y="2787774"/>
            <a:ext cx="187714" cy="187714"/>
            <a:chOff x="1292" y="1310"/>
            <a:chExt cx="1900" cy="1900"/>
          </a:xfrm>
        </p:grpSpPr>
        <p:sp>
          <p:nvSpPr>
            <p:cNvPr id="17" name="AutoShape 9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8" name="AutoShape 9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157784" y="2042294"/>
            <a:ext cx="18421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dirty="0">
                <a:ln w="3175" cmpd="sng">
                  <a:solidFill>
                    <a:srgbClr val="FFFFFF"/>
                  </a:solidFill>
                  <a:prstDash val="solid"/>
                </a:ln>
                <a:blipFill>
                  <a:blip r:embed="rId8"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dwardian Script ITC" pitchFamily="66" charset="0"/>
                <a:ea typeface="叶根友刀锋黑草" pitchFamily="2" charset="-122"/>
              </a:rPr>
              <a:t>Day </a:t>
            </a:r>
            <a:endParaRPr lang="zh-CN" altLang="en-US" sz="6000" dirty="0">
              <a:ln w="3175" cmpd="sng">
                <a:solidFill>
                  <a:srgbClr val="FFFFFF"/>
                </a:solidFill>
                <a:prstDash val="solid"/>
              </a:ln>
              <a:blipFill>
                <a:blip r:embed="rId8"/>
                <a:stretch>
                  <a:fillRect/>
                </a:stretch>
              </a:blip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Edwardian Script ITC" pitchFamily="66" charset="0"/>
              <a:ea typeface="叶根友刀锋黑草" pitchFamily="2" charset="-122"/>
            </a:endParaRPr>
          </a:p>
        </p:txBody>
      </p:sp>
      <p:sp>
        <p:nvSpPr>
          <p:cNvPr id="7" name="1椭圆2"/>
          <p:cNvSpPr/>
          <p:nvPr/>
        </p:nvSpPr>
        <p:spPr>
          <a:xfrm>
            <a:off x="4510387" y="2283718"/>
            <a:ext cx="195234" cy="19523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8" name="1椭圆1"/>
          <p:cNvSpPr/>
          <p:nvPr/>
        </p:nvSpPr>
        <p:spPr>
          <a:xfrm>
            <a:off x="3635896" y="2643758"/>
            <a:ext cx="216024" cy="21602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0" name="TextBox 29"/>
          <p:cNvSpPr txBox="1"/>
          <p:nvPr/>
        </p:nvSpPr>
        <p:spPr>
          <a:xfrm>
            <a:off x="6491235" y="3000620"/>
            <a:ext cx="2649781" cy="400110"/>
          </a:xfrm>
          <a:prstGeom prst="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    </a:t>
            </a:r>
            <a:r>
              <a:rPr lang="en-US" altLang="zh-CN" sz="2000" dirty="0" err="1" smtClean="0">
                <a:solidFill>
                  <a:srgbClr val="00B050"/>
                </a:solidFill>
                <a:latin typeface="Adobe Gothic Std B" pitchFamily="34" charset="-128"/>
                <a:ea typeface="Adobe Gothic Std B" pitchFamily="34" charset="-128"/>
              </a:rPr>
              <a:t>ZengCuoAN</a:t>
            </a:r>
            <a:endParaRPr lang="zh-CN" altLang="en-US" sz="2000" dirty="0">
              <a:solidFill>
                <a:srgbClr val="00B050"/>
              </a:solidFill>
              <a:latin typeface="Adobe Gothic Std B" pitchFamily="34" charset="-128"/>
              <a:ea typeface="瘦金书_wjq135" pitchFamily="65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91235" y="2656511"/>
            <a:ext cx="1080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瘦金书_wjq135" pitchFamily="65" charset="-122"/>
                <a:ea typeface="瘦金书_wjq135" pitchFamily="65" charset="-122"/>
              </a:rPr>
              <a:t>曾</a:t>
            </a:r>
            <a:endParaRPr lang="zh-CN" altLang="en-US" sz="4000" dirty="0">
              <a:solidFill>
                <a:schemeClr val="bg1"/>
              </a:solidFill>
              <a:latin typeface="瘦金书_wjq135" pitchFamily="65" charset="-122"/>
              <a:ea typeface="瘦金书_wjq135" pitchFamily="65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200380" y="3292141"/>
            <a:ext cx="9701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dirty="0">
                <a:solidFill>
                  <a:prstClr val="white"/>
                </a:solidFill>
                <a:latin typeface="瘦金书_wjq135" pitchFamily="65" charset="-122"/>
                <a:ea typeface="瘦金书_wjq135" pitchFamily="65" charset="-122"/>
              </a:rPr>
              <a:t>厝垵</a:t>
            </a:r>
          </a:p>
        </p:txBody>
      </p:sp>
      <p:sp>
        <p:nvSpPr>
          <p:cNvPr id="45" name="Oval 184"/>
          <p:cNvSpPr>
            <a:spLocks noChangeArrowheads="1"/>
          </p:cNvSpPr>
          <p:nvPr/>
        </p:nvSpPr>
        <p:spPr bwMode="auto">
          <a:xfrm>
            <a:off x="7452320" y="2822478"/>
            <a:ext cx="144463" cy="14441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" name="Oval 185"/>
          <p:cNvSpPr>
            <a:spLocks noChangeArrowheads="1"/>
          </p:cNvSpPr>
          <p:nvPr/>
        </p:nvSpPr>
        <p:spPr bwMode="auto">
          <a:xfrm>
            <a:off x="7741244" y="3038311"/>
            <a:ext cx="71438" cy="7141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Oval 186"/>
          <p:cNvSpPr>
            <a:spLocks noChangeAspect="1" noChangeArrowheads="1"/>
          </p:cNvSpPr>
          <p:nvPr/>
        </p:nvSpPr>
        <p:spPr bwMode="auto">
          <a:xfrm>
            <a:off x="7596782" y="2966895"/>
            <a:ext cx="107950" cy="10791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Oval 187"/>
          <p:cNvSpPr>
            <a:spLocks noChangeArrowheads="1"/>
          </p:cNvSpPr>
          <p:nvPr/>
        </p:nvSpPr>
        <p:spPr bwMode="auto">
          <a:xfrm>
            <a:off x="7525345" y="3038312"/>
            <a:ext cx="73025" cy="7300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" name="Oval 188"/>
          <p:cNvSpPr>
            <a:spLocks noChangeArrowheads="1"/>
          </p:cNvSpPr>
          <p:nvPr/>
        </p:nvSpPr>
        <p:spPr bwMode="auto">
          <a:xfrm>
            <a:off x="7668220" y="2893893"/>
            <a:ext cx="144463" cy="14441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" name="Oval 189"/>
          <p:cNvSpPr>
            <a:spLocks noChangeAspect="1" noChangeArrowheads="1"/>
          </p:cNvSpPr>
          <p:nvPr/>
        </p:nvSpPr>
        <p:spPr bwMode="auto">
          <a:xfrm>
            <a:off x="7741244" y="2822478"/>
            <a:ext cx="71438" cy="7141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" name="Oval 190"/>
          <p:cNvSpPr>
            <a:spLocks noChangeAspect="1" noChangeArrowheads="1"/>
          </p:cNvSpPr>
          <p:nvPr/>
        </p:nvSpPr>
        <p:spPr bwMode="auto">
          <a:xfrm>
            <a:off x="7668220" y="3111313"/>
            <a:ext cx="36513" cy="36501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-635000" y="-736600"/>
            <a:ext cx="9118600" cy="7992791"/>
            <a:chOff x="-635000" y="-736600"/>
            <a:chExt cx="9118600" cy="7992791"/>
          </a:xfrm>
        </p:grpSpPr>
        <p:pic>
          <p:nvPicPr>
            <p:cNvPr id="74" name="Picture 8" descr="C:\Users\Administrator\Desktop\图片1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3542" y="2446066"/>
              <a:ext cx="7083425" cy="4810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5" name="任意多边形 74"/>
            <p:cNvSpPr/>
            <p:nvPr/>
          </p:nvSpPr>
          <p:spPr>
            <a:xfrm>
              <a:off x="-635000" y="-736600"/>
              <a:ext cx="9118600" cy="5880100"/>
            </a:xfrm>
            <a:custGeom>
              <a:avLst/>
              <a:gdLst>
                <a:gd name="connsiteX0" fmla="*/ 596900 w 9118600"/>
                <a:gd name="connsiteY0" fmla="*/ 3289300 h 5880100"/>
                <a:gd name="connsiteX1" fmla="*/ 7099300 w 9118600"/>
                <a:gd name="connsiteY1" fmla="*/ 5880100 h 5880100"/>
                <a:gd name="connsiteX2" fmla="*/ 8864600 w 9118600"/>
                <a:gd name="connsiteY2" fmla="*/ 749300 h 5880100"/>
                <a:gd name="connsiteX3" fmla="*/ 9118600 w 9118600"/>
                <a:gd name="connsiteY3" fmla="*/ 0 h 5880100"/>
                <a:gd name="connsiteX4" fmla="*/ 0 w 9118600"/>
                <a:gd name="connsiteY4" fmla="*/ 50800 h 5880100"/>
                <a:gd name="connsiteX5" fmla="*/ 596900 w 9118600"/>
                <a:gd name="connsiteY5" fmla="*/ 3289300 h 588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18600" h="5880100">
                  <a:moveTo>
                    <a:pt x="596900" y="3289300"/>
                  </a:moveTo>
                  <a:lnTo>
                    <a:pt x="7099300" y="5880100"/>
                  </a:lnTo>
                  <a:lnTo>
                    <a:pt x="8864600" y="749300"/>
                  </a:lnTo>
                  <a:lnTo>
                    <a:pt x="9118600" y="0"/>
                  </a:lnTo>
                  <a:lnTo>
                    <a:pt x="0" y="50800"/>
                  </a:lnTo>
                  <a:lnTo>
                    <a:pt x="596900" y="32893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048750" y="569944"/>
            <a:ext cx="400110" cy="5299563"/>
            <a:chOff x="9144000" y="1875784"/>
            <a:chExt cx="400110" cy="529956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9" name="TextBox 38"/>
            <p:cNvSpPr txBox="1"/>
            <p:nvPr/>
          </p:nvSpPr>
          <p:spPr>
            <a:xfrm rot="5400000">
              <a:off x="8019164" y="3000620"/>
              <a:ext cx="2649781" cy="400110"/>
            </a:xfrm>
            <a:prstGeom prst="rect">
              <a:avLst/>
            </a:prstGeom>
            <a:grp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rgbClr val="00B0F0"/>
                  </a:solidFill>
                  <a:latin typeface="Adobe Gothic Std B" pitchFamily="34" charset="-128"/>
                  <a:ea typeface="Adobe Gothic Std B" pitchFamily="34" charset="-128"/>
                </a:rPr>
                <a:t>    </a:t>
              </a:r>
              <a:r>
                <a:rPr lang="en-US" altLang="zh-CN" sz="2000" dirty="0" err="1" smtClean="0">
                  <a:solidFill>
                    <a:srgbClr val="00B0F0"/>
                  </a:solidFill>
                  <a:latin typeface="Adobe Gothic Std B" pitchFamily="34" charset="-128"/>
                  <a:ea typeface="Adobe Gothic Std B" pitchFamily="34" charset="-128"/>
                </a:rPr>
                <a:t>HaiXianDaCan</a:t>
              </a:r>
              <a:endParaRPr lang="zh-CN" altLang="en-US" sz="2000" dirty="0">
                <a:solidFill>
                  <a:srgbClr val="00B0F0"/>
                </a:solidFill>
                <a:latin typeface="Adobe Gothic Std B" pitchFamily="34" charset="-128"/>
                <a:ea typeface="瘦金书_wjq135" pitchFamily="65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 rot="5400000">
              <a:off x="8019164" y="5650402"/>
              <a:ext cx="2649781" cy="400110"/>
            </a:xfrm>
            <a:prstGeom prst="rect">
              <a:avLst/>
            </a:prstGeom>
            <a:grp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chemeClr val="bg1"/>
                  </a:solidFill>
                  <a:latin typeface="Adobe Gothic Std B" pitchFamily="34" charset="-128"/>
                  <a:ea typeface="Adobe Gothic Std B" pitchFamily="34" charset="-128"/>
                </a:rPr>
                <a:t>    </a:t>
              </a:r>
              <a:r>
                <a:rPr lang="en-US" altLang="zh-CN" sz="2000" dirty="0" err="1" smtClean="0">
                  <a:solidFill>
                    <a:srgbClr val="00B050"/>
                  </a:solidFill>
                  <a:latin typeface="Adobe Gothic Std B" pitchFamily="34" charset="-128"/>
                  <a:ea typeface="Adobe Gothic Std B" pitchFamily="34" charset="-128"/>
                </a:rPr>
                <a:t>HaiXianDaCan</a:t>
              </a:r>
              <a:endParaRPr lang="zh-CN" altLang="en-US" sz="2000" dirty="0">
                <a:solidFill>
                  <a:srgbClr val="00B050"/>
                </a:solidFill>
                <a:latin typeface="Adobe Gothic Std B" pitchFamily="34" charset="-128"/>
                <a:ea typeface="瘦金书_wjq135" pitchFamily="65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 flipH="1">
            <a:off x="5993110" y="-8661498"/>
            <a:ext cx="2952328" cy="860105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7509391" y="3373363"/>
            <a:ext cx="12474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dirty="0" smtClean="0">
                <a:solidFill>
                  <a:prstClr val="white"/>
                </a:solidFill>
                <a:latin typeface="瘦金书_wjq135" pitchFamily="65" charset="-122"/>
                <a:ea typeface="瘦金书_wjq135" pitchFamily="65" charset="-122"/>
              </a:rPr>
              <a:t>鲜大餐</a:t>
            </a:r>
            <a:endParaRPr lang="zh-CN" altLang="en-US" sz="3600" dirty="0">
              <a:solidFill>
                <a:prstClr val="white"/>
              </a:solidFill>
              <a:latin typeface="瘦金书_wjq135" pitchFamily="65" charset="-122"/>
              <a:ea typeface="瘦金书_wjq135" pitchFamily="65" charset="-122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6233970" y="-650378"/>
            <a:ext cx="2171700" cy="228600"/>
          </a:xfrm>
          <a:custGeom>
            <a:avLst/>
            <a:gdLst>
              <a:gd name="connsiteX0" fmla="*/ 83820 w 2171700"/>
              <a:gd name="connsiteY0" fmla="*/ 0 h 228600"/>
              <a:gd name="connsiteX1" fmla="*/ 0 w 2171700"/>
              <a:gd name="connsiteY1" fmla="*/ 220980 h 228600"/>
              <a:gd name="connsiteX2" fmla="*/ 2095500 w 2171700"/>
              <a:gd name="connsiteY2" fmla="*/ 228600 h 228600"/>
              <a:gd name="connsiteX3" fmla="*/ 2171700 w 2171700"/>
              <a:gd name="connsiteY3" fmla="*/ 0 h 228600"/>
              <a:gd name="connsiteX4" fmla="*/ 83820 w 2171700"/>
              <a:gd name="connsiteY4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1700" h="228600">
                <a:moveTo>
                  <a:pt x="83820" y="0"/>
                </a:moveTo>
                <a:lnTo>
                  <a:pt x="0" y="220980"/>
                </a:lnTo>
                <a:lnTo>
                  <a:pt x="2095500" y="228600"/>
                </a:lnTo>
                <a:lnTo>
                  <a:pt x="2171700" y="0"/>
                </a:lnTo>
                <a:lnTo>
                  <a:pt x="8382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金文体W3(P)" pitchFamily="66" charset="-122"/>
                <a:ea typeface="华康金文体W3(P)" pitchFamily="66" charset="-122"/>
              </a:rPr>
              <a:t>厦门人气海鲜酒家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华康金文体W3(P)" pitchFamily="66" charset="-122"/>
              <a:ea typeface="华康金文体W3(P)" pitchFamily="66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52052" y="2713140"/>
            <a:ext cx="1080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9600">
                <a:solidFill>
                  <a:schemeClr val="bg1"/>
                </a:solidFill>
                <a:latin typeface="瘦金书_wjq135" pitchFamily="65" charset="-122"/>
                <a:ea typeface="瘦金书_wjq135" pitchFamily="65" charset="-122"/>
              </a:defRPr>
            </a:lvl1pPr>
          </a:lstStyle>
          <a:p>
            <a:r>
              <a:rPr lang="zh-CN" altLang="en-US" dirty="0"/>
              <a:t>海</a:t>
            </a:r>
          </a:p>
        </p:txBody>
      </p:sp>
      <p:sp>
        <p:nvSpPr>
          <p:cNvPr id="60" name="Oval 8"/>
          <p:cNvSpPr>
            <a:spLocks noChangeArrowheads="1"/>
          </p:cNvSpPr>
          <p:nvPr/>
        </p:nvSpPr>
        <p:spPr bwMode="auto">
          <a:xfrm>
            <a:off x="4751246" y="2946400"/>
            <a:ext cx="1350320" cy="1350320"/>
          </a:xfrm>
          <a:prstGeom prst="ellipse">
            <a:avLst/>
          </a:prstGeom>
          <a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glow rad="127000">
              <a:srgbClr val="00B0F0">
                <a:alpha val="20000"/>
              </a:srgbClr>
            </a:glo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Oval 8"/>
          <p:cNvSpPr>
            <a:spLocks noChangeArrowheads="1"/>
          </p:cNvSpPr>
          <p:nvPr/>
        </p:nvSpPr>
        <p:spPr bwMode="auto">
          <a:xfrm>
            <a:off x="2370356" y="1650138"/>
            <a:ext cx="1522562" cy="1522562"/>
          </a:xfrm>
          <a:prstGeom prst="ellipse">
            <a:avLst/>
          </a:prstGeom>
          <a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glow rad="127000">
              <a:srgbClr val="00B0F0">
                <a:alpha val="20000"/>
              </a:srgbClr>
            </a:glo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Oval 8"/>
          <p:cNvSpPr>
            <a:spLocks noChangeArrowheads="1"/>
          </p:cNvSpPr>
          <p:nvPr/>
        </p:nvSpPr>
        <p:spPr bwMode="auto">
          <a:xfrm>
            <a:off x="4008339" y="438677"/>
            <a:ext cx="1015256" cy="1015256"/>
          </a:xfrm>
          <a:prstGeom prst="ellipse">
            <a:avLst/>
          </a:prstGeom>
          <a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glow rad="127000">
              <a:srgbClr val="00B0F0">
                <a:alpha val="20000"/>
              </a:srgbClr>
            </a:glo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Oval 8"/>
          <p:cNvSpPr>
            <a:spLocks noChangeArrowheads="1"/>
          </p:cNvSpPr>
          <p:nvPr/>
        </p:nvSpPr>
        <p:spPr bwMode="auto">
          <a:xfrm>
            <a:off x="5741826" y="1540526"/>
            <a:ext cx="1192374" cy="1192374"/>
          </a:xfrm>
          <a:prstGeom prst="ellipse">
            <a:avLst/>
          </a:prstGeom>
          <a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glow rad="127000">
              <a:srgbClr val="00B0F0">
                <a:alpha val="20000"/>
              </a:srgbClr>
            </a:glo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8"/>
          <p:cNvSpPr>
            <a:spLocks noChangeArrowheads="1"/>
          </p:cNvSpPr>
          <p:nvPr/>
        </p:nvSpPr>
        <p:spPr bwMode="auto">
          <a:xfrm>
            <a:off x="-205928" y="-334786"/>
            <a:ext cx="1816916" cy="1816916"/>
          </a:xfrm>
          <a:prstGeom prst="ellipse">
            <a:avLst/>
          </a:prstGeom>
          <a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glow rad="63500">
              <a:srgbClr val="00B0F0">
                <a:alpha val="20000"/>
              </a:srgbClr>
            </a:glo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4515967" y="1905000"/>
            <a:ext cx="613308" cy="61330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971241" y="1707654"/>
            <a:ext cx="1115952" cy="11159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V="1">
            <a:off x="6448226" y="749300"/>
            <a:ext cx="384480" cy="38448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3686488" y="3402734"/>
            <a:ext cx="412860" cy="41286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2221151" y="370654"/>
            <a:ext cx="633320" cy="63332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6178636" y="4578593"/>
            <a:ext cx="230034" cy="2300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3589072" y="283010"/>
            <a:ext cx="144728" cy="1447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5635626" y="614950"/>
            <a:ext cx="144728" cy="1447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21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00031 C 0.06684 0.04167 0.11562 0.09846 0.11059 0.12778 C 0.10434 0.15586 0.046 0.14599 -0.02032 0.10432 C -0.08664 0.0645 -0.13594 0.0071 -0.13021 -0.02192 C -0.12466 -0.05062 -0.06598 -0.04043 4.16667E-6 0.00031 Z " pathEditMode="relative" rAng="1151809" ptsTypes="fffff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527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xit" presetSubtype="32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445 -0.0716 C 0.15053 -0.19105 0.20747 -0.26728 0.22309 -0.24784 C 0.23698 -0.22376 0.20348 -0.11018 0.14809 0.00679 C 0.09254 0.12531 0.03577 0.20402 0.02049 0.18148 C 0.00608 0.15957 0.03924 0.04692 0.09445 -0.0716 Z " pathEditMode="relative" rAng="-3001706" ptsTypes="fffff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6" y="382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xit" presetSubtype="32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75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87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4444E-6 1.7284E-6 L -0.23593 1.19383 " pathEditMode="relative" rAng="0" ptsTypes="AA">
                                      <p:cBhvr>
                                        <p:cTn id="61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06" y="59691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64" presetClass="path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3.05556E-6 9.87654E-7 L 0.02552 -0.12161 " pathEditMode="relative" rAng="0" ptsTypes="AA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7" y="-608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3.33333E-6 4.93827E-6 L -0.01632 0.09475 " pathEditMode="relative" rAng="0" ptsTypes="AA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6" y="4722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35" presetClass="path" presetSubtype="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5E-6 1.48148E-6 L -0.90278 1.48148E-6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39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63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4.69136E-6 L 0.09878 0.00155 " pathEditMode="relative" rAng="0" ptsTypes="AA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1" y="62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5.55556E-7 -2.83951E-6 L 0.44861 0.28797 " pathEditMode="relative" rAng="0" ptsTypes="AA">
                                      <p:cBhvr>
                                        <p:cTn id="9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31" y="14383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5.55556E-7 1.97531E-6 L 0.06163 0.60154 " pathEditMode="relative" rAng="0" ptsTypes="AA">
                                      <p:cBhvr>
                                        <p:cTn id="9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3" y="30062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4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66667E-6 -3.7037E-7 L -0.00278 -0.68333 " pathEditMode="relative" rAng="0" ptsTypes="AA">
                                      <p:cBhvr>
                                        <p:cTn id="10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34167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88889E-6 -3.82716E-6 L -0.27725 0.61945 " pathEditMode="relative" rAng="0" ptsTypes="AA">
                                      <p:cBhvr>
                                        <p:cTn id="10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72" y="30957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3" presetClass="entr" presetSubtype="3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.40139 0.27377 L 0.44774 0.28581 " pathEditMode="relative" rAng="0" ptsTypes="AA">
                                      <p:cBhvr>
                                        <p:cTn id="119" dur="25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586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.06163 0.60154 L 0.06945 0.53179 " pathEditMode="relative" rAng="0" ptsTypes="AA">
                                      <p:cBhvr>
                                        <p:cTn id="12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3488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0.00278 -0.68333 L -0.01858 -0.64136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" y="2099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2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0.27726 0.61945 L -0.25729 0.60031 " pathEditMode="relative" rAng="0" ptsTypes="AA">
                                      <p:cBhvr>
                                        <p:cTn id="12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-957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63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0.23594 1.19383 L 0.01406 1.19383 " pathEditMode="relative" rAng="0" ptsTypes="AA">
                                      <p:cBhvr>
                                        <p:cTn id="12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63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5" presetClass="exit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45" presetClass="exit" presetSubtype="0" fill="hold" grpId="2" nodeType="withEffect">
                                  <p:stCondLst>
                                    <p:cond delay="3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63" presetClass="path" presetSubtype="0" accel="50000" decel="5000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0.01632 0.09484 L 0.23368 0.09484 " pathEditMode="relative" rAng="0" ptsTypes="AA">
                                      <p:cBhvr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63" presetClass="path" presetSubtype="0" accel="50000" decel="50000" fill="hold" grpId="3" nodeType="withEffect">
                                  <p:stCondLst>
                                    <p:cond delay="3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9878 0.00154 L 0.34878 0.00154 " pathEditMode="relative" rAng="0" ptsTypes="AA">
                                      <p:cBhvr>
                                        <p:cTn id="1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0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-0.00031 C 0.00365 -0.00679 0.01684 -0.02221 0.02222 -0.04133 C 0.0276 -0.06077 0.03003 -0.10025 0.03212 -0.11536 " pathEditMode="relative" rAng="0" ptsTypes="aaa">
                                      <p:cBhvr>
                                        <p:cTn id="1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" y="-5737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3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0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4.16667E-6 -3.07835E-6 C 0.004 -0.00617 0.02657 -0.02899 0.02865 -0.05027 C 0.03039 -0.07372 0.03559 -0.12399 0.01059 -0.14003 " pathEditMode="relative" rAng="0" ptsTypes="faf">
                                      <p:cBhvr>
                                        <p:cTn id="1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1" y="-7002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53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0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11111E-6 -4.17643E-6 C 0.01076 -0.02406 0.03542 -0.03053 0.05017 -0.02652 C 0.06493 -0.02251 0.08038 0.01296 0.08854 0.02345 " pathEditMode="relative" rAng="0" ptsTypes="faf">
                                      <p:cBhvr>
                                        <p:cTn id="1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27" y="-370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0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-1.52992E-6 C 0.00364 -0.00802 0.01875 -0.02683 0.02309 -0.04627 C 0.02743 -0.0657 0.02517 -0.10179 0.02586 -0.11628 " pathEditMode="relative" rAng="0" ptsTypes="aaa">
                                      <p:cBhvr>
                                        <p:cTn id="19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5830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53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0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1.11111E-6 1.62862E-6 C 0.0033 -0.01327 0.02344 -0.03455 0.03785 -0.03609 C 0.05243 -0.03763 0.07656 -0.01542 0.08681 -0.01018 " pathEditMode="relative" rAng="0" ptsTypes="faf">
                                      <p:cBhvr>
                                        <p:cTn id="20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0" y="-1882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53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0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4.16667E-6 -3.6644E-6 C 0.00868 -0.01542 0.03716 -0.00925 0.05157 0.00309 C 0.06407 0.00957 0.06754 0.02314 0.07483 0.03794 " pathEditMode="relative" rAng="0" ptsTypes="faf">
                                      <p:cBhvr>
                                        <p:cTn id="2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3" y="1110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53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0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66667E-6 1.11659E-6 C 0.00278 -0.00987 0.01371 -0.0364 0.01719 -0.05861 C 0.02083 -0.08112 0.02083 -0.11937 0.02187 -0.1351 " pathEditMode="relative" rAng="0" ptsTypes="aaa">
                                      <p:cBhvr>
                                        <p:cTn id="2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-6755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35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25 3.58025E-6 L -0.71337 3.58025E-6 " pathEditMode="relative" rAng="0" ptsTypes="AA">
                                      <p:cBhvr>
                                        <p:cTn id="2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177" y="0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8" presetClass="emph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-5400000">
                                      <p:cBhvr>
                                        <p:cTn id="23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4" presetID="42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42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45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1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2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42" presetClass="path" presetSubtype="0" accel="50000" decel="5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4.16667E-6 -2.32932E-6 L -0.03421 0.19864 " pathEditMode="relative" rAng="0" ptsTypes="AA">
                                      <p:cBhvr>
                                        <p:cTn id="2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9" y="9947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6" presetClass="emph" presetSubtype="0" repeatCount="2000" autoRev="1" fill="hold" grpId="1" nodeType="withEffect">
                                  <p:stCondLst>
                                    <p:cond delay="5650"/>
                                  </p:stCondLst>
                                  <p:childTnLst>
                                    <p:animScale>
                                      <p:cBhvr>
                                        <p:cTn id="307" dur="100" fill="hold"/>
                                        <p:tgtEl>
                                          <p:spTgt spid="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8" presetID="53" presetClass="entr" presetSubtype="16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6" presetClass="emph" presetSubtype="0" repeatCount="2000" autoRev="1" fill="hold" grpId="1" nodeType="withEffect">
                                  <p:stCondLst>
                                    <p:cond delay="6050"/>
                                  </p:stCondLst>
                                  <p:childTnLst>
                                    <p:animScale>
                                      <p:cBhvr>
                                        <p:cTn id="314" dur="100" fill="hold"/>
                                        <p:tgtEl>
                                          <p:spTgt spid="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5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6" presetClass="emph" presetSubtype="0" repeatCount="2000" autoRev="1" fill="hold" grpId="1" nodeType="withEffect">
                                  <p:stCondLst>
                                    <p:cond delay="6250"/>
                                  </p:stCondLst>
                                  <p:childTnLst>
                                    <p:animScale>
                                      <p:cBhvr>
                                        <p:cTn id="321" dur="100" fill="hold"/>
                                        <p:tgtEl>
                                          <p:spTgt spid="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2" presetID="53" presetClass="entr" presetSubtype="16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6" presetClass="emph" presetSubtype="0" repeatCount="2000" autoRev="1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Scale>
                                      <p:cBhvr>
                                        <p:cTn id="328" dur="100" fill="hold"/>
                                        <p:tgtEl>
                                          <p:spTgt spid="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9" presetID="53" presetClass="entr" presetSubtype="16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6" presetClass="emph" presetSubtype="0" repeatCount="2000" autoRev="1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animScale>
                                      <p:cBhvr>
                                        <p:cTn id="335" dur="100" fill="hold"/>
                                        <p:tgtEl>
                                          <p:spTgt spid="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/>
      <p:bldP spid="26" grpId="1"/>
      <p:bldP spid="26" grpId="2"/>
      <p:bldP spid="26" grpId="3"/>
      <p:bldP spid="22" grpId="0" animBg="1"/>
      <p:bldP spid="19" grpId="0"/>
      <p:bldP spid="19" grpId="1"/>
      <p:bldP spid="19" grpId="2"/>
      <p:bldP spid="19" grpId="3"/>
      <p:bldP spid="6" grpId="0"/>
      <p:bldP spid="6" grpId="1"/>
      <p:bldP spid="6" grpId="2"/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8" grpId="2" animBg="1"/>
      <p:bldP spid="8" grpId="3" animBg="1"/>
      <p:bldP spid="30" grpId="0" animBg="1"/>
      <p:bldP spid="30" grpId="1" animBg="1"/>
      <p:bldP spid="31" grpId="0"/>
      <p:bldP spid="31" grpId="1"/>
      <p:bldP spid="32" grpId="0"/>
      <p:bldP spid="32" grpId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43" grpId="0"/>
      <p:bldP spid="44" grpId="0" animBg="1"/>
      <p:bldP spid="42" grpId="0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6" grpId="0" animBg="1"/>
      <p:bldP spid="67" grpId="0" animBg="1"/>
      <p:bldP spid="68" grpId="0" animBg="1"/>
      <p:bldP spid="69" grpId="0" animBg="1"/>
      <p:bldP spid="71" grpId="0" animBg="1"/>
      <p:bldP spid="72" grpId="0" animBg="1"/>
      <p:bldP spid="7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693772" y="2589080"/>
            <a:ext cx="5299075" cy="1055688"/>
            <a:chOff x="1866108" y="5668094"/>
            <a:chExt cx="5299075" cy="1055688"/>
          </a:xfrm>
        </p:grpSpPr>
        <p:sp>
          <p:nvSpPr>
            <p:cNvPr id="20" name="Freeform 57"/>
            <p:cNvSpPr>
              <a:spLocks/>
            </p:cNvSpPr>
            <p:nvPr/>
          </p:nvSpPr>
          <p:spPr bwMode="auto">
            <a:xfrm>
              <a:off x="3763171" y="6606307"/>
              <a:ext cx="188913" cy="117475"/>
            </a:xfrm>
            <a:custGeom>
              <a:avLst/>
              <a:gdLst>
                <a:gd name="T0" fmla="*/ 20 w 50"/>
                <a:gd name="T1" fmla="*/ 11 h 31"/>
                <a:gd name="T2" fmla="*/ 20 w 50"/>
                <a:gd name="T3" fmla="*/ 15 h 31"/>
                <a:gd name="T4" fmla="*/ 16 w 50"/>
                <a:gd name="T5" fmla="*/ 15 h 31"/>
                <a:gd name="T6" fmla="*/ 16 w 50"/>
                <a:gd name="T7" fmla="*/ 11 h 31"/>
                <a:gd name="T8" fmla="*/ 11 w 50"/>
                <a:gd name="T9" fmla="*/ 9 h 31"/>
                <a:gd name="T10" fmla="*/ 7 w 50"/>
                <a:gd name="T11" fmla="*/ 9 h 31"/>
                <a:gd name="T12" fmla="*/ 0 w 50"/>
                <a:gd name="T13" fmla="*/ 20 h 31"/>
                <a:gd name="T14" fmla="*/ 4 w 50"/>
                <a:gd name="T15" fmla="*/ 28 h 31"/>
                <a:gd name="T16" fmla="*/ 7 w 50"/>
                <a:gd name="T17" fmla="*/ 28 h 31"/>
                <a:gd name="T18" fmla="*/ 13 w 50"/>
                <a:gd name="T19" fmla="*/ 28 h 31"/>
                <a:gd name="T20" fmla="*/ 19 w 50"/>
                <a:gd name="T21" fmla="*/ 20 h 31"/>
                <a:gd name="T22" fmla="*/ 24 w 50"/>
                <a:gd name="T23" fmla="*/ 29 h 31"/>
                <a:gd name="T24" fmla="*/ 33 w 50"/>
                <a:gd name="T25" fmla="*/ 31 h 31"/>
                <a:gd name="T26" fmla="*/ 50 w 50"/>
                <a:gd name="T27" fmla="*/ 17 h 31"/>
                <a:gd name="T28" fmla="*/ 33 w 50"/>
                <a:gd name="T29" fmla="*/ 0 h 31"/>
                <a:gd name="T30" fmla="*/ 25 w 50"/>
                <a:gd name="T31" fmla="*/ 0 h 31"/>
                <a:gd name="T32" fmla="*/ 20 w 50"/>
                <a:gd name="T33" fmla="*/ 7 h 31"/>
                <a:gd name="T34" fmla="*/ 20 w 50"/>
                <a:gd name="T35" fmla="*/ 1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31">
                  <a:moveTo>
                    <a:pt x="20" y="11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4" y="10"/>
                    <a:pt x="14" y="9"/>
                    <a:pt x="11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" y="9"/>
                    <a:pt x="1" y="15"/>
                    <a:pt x="0" y="2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8" y="28"/>
                    <a:pt x="18" y="25"/>
                    <a:pt x="19" y="2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31" y="30"/>
                    <a:pt x="28" y="31"/>
                    <a:pt x="33" y="31"/>
                  </a:cubicBezTo>
                  <a:cubicBezTo>
                    <a:pt x="42" y="31"/>
                    <a:pt x="50" y="26"/>
                    <a:pt x="50" y="17"/>
                  </a:cubicBezTo>
                  <a:cubicBezTo>
                    <a:pt x="50" y="7"/>
                    <a:pt x="42" y="0"/>
                    <a:pt x="3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20" y="11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8"/>
            <p:cNvSpPr>
              <a:spLocks/>
            </p:cNvSpPr>
            <p:nvPr/>
          </p:nvSpPr>
          <p:spPr bwMode="auto">
            <a:xfrm>
              <a:off x="4907758" y="5668094"/>
              <a:ext cx="134938" cy="41275"/>
            </a:xfrm>
            <a:custGeom>
              <a:avLst/>
              <a:gdLst>
                <a:gd name="T0" fmla="*/ 1 w 36"/>
                <a:gd name="T1" fmla="*/ 0 h 11"/>
                <a:gd name="T2" fmla="*/ 0 w 36"/>
                <a:gd name="T3" fmla="*/ 4 h 11"/>
                <a:gd name="T4" fmla="*/ 9 w 36"/>
                <a:gd name="T5" fmla="*/ 11 h 11"/>
                <a:gd name="T6" fmla="*/ 36 w 36"/>
                <a:gd name="T7" fmla="*/ 0 h 11"/>
                <a:gd name="T8" fmla="*/ 1 w 3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1">
                  <a:moveTo>
                    <a:pt x="1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7" y="5"/>
                    <a:pt x="8" y="4"/>
                    <a:pt x="9" y="11"/>
                  </a:cubicBezTo>
                  <a:cubicBezTo>
                    <a:pt x="18" y="11"/>
                    <a:pt x="33" y="7"/>
                    <a:pt x="36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9"/>
            <p:cNvSpPr>
              <a:spLocks/>
            </p:cNvSpPr>
            <p:nvPr/>
          </p:nvSpPr>
          <p:spPr bwMode="auto">
            <a:xfrm>
              <a:off x="3550446" y="5728419"/>
              <a:ext cx="146050" cy="146050"/>
            </a:xfrm>
            <a:custGeom>
              <a:avLst/>
              <a:gdLst>
                <a:gd name="T0" fmla="*/ 34 w 39"/>
                <a:gd name="T1" fmla="*/ 14 h 39"/>
                <a:gd name="T2" fmla="*/ 22 w 39"/>
                <a:gd name="T3" fmla="*/ 0 h 39"/>
                <a:gd name="T4" fmla="*/ 16 w 39"/>
                <a:gd name="T5" fmla="*/ 0 h 39"/>
                <a:gd name="T6" fmla="*/ 7 w 39"/>
                <a:gd name="T7" fmla="*/ 10 h 39"/>
                <a:gd name="T8" fmla="*/ 0 w 39"/>
                <a:gd name="T9" fmla="*/ 23 h 39"/>
                <a:gd name="T10" fmla="*/ 13 w 39"/>
                <a:gd name="T11" fmla="*/ 39 h 39"/>
                <a:gd name="T12" fmla="*/ 29 w 39"/>
                <a:gd name="T13" fmla="*/ 39 h 39"/>
                <a:gd name="T14" fmla="*/ 39 w 39"/>
                <a:gd name="T15" fmla="*/ 30 h 39"/>
                <a:gd name="T16" fmla="*/ 34 w 39"/>
                <a:gd name="T17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9">
                  <a:moveTo>
                    <a:pt x="34" y="14"/>
                  </a:moveTo>
                  <a:cubicBezTo>
                    <a:pt x="27" y="8"/>
                    <a:pt x="24" y="10"/>
                    <a:pt x="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9"/>
                    <a:pt x="13" y="5"/>
                    <a:pt x="7" y="10"/>
                  </a:cubicBezTo>
                  <a:cubicBezTo>
                    <a:pt x="4" y="13"/>
                    <a:pt x="2" y="18"/>
                    <a:pt x="0" y="23"/>
                  </a:cubicBezTo>
                  <a:cubicBezTo>
                    <a:pt x="3" y="28"/>
                    <a:pt x="5" y="39"/>
                    <a:pt x="13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1"/>
                    <a:pt x="31" y="32"/>
                    <a:pt x="39" y="30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6"/>
            <p:cNvSpPr>
              <a:spLocks/>
            </p:cNvSpPr>
            <p:nvPr/>
          </p:nvSpPr>
          <p:spPr bwMode="auto">
            <a:xfrm>
              <a:off x="4341021" y="5818907"/>
              <a:ext cx="90488" cy="187325"/>
            </a:xfrm>
            <a:custGeom>
              <a:avLst/>
              <a:gdLst>
                <a:gd name="T0" fmla="*/ 15 w 24"/>
                <a:gd name="T1" fmla="*/ 0 h 50"/>
                <a:gd name="T2" fmla="*/ 6 w 24"/>
                <a:gd name="T3" fmla="*/ 6 h 50"/>
                <a:gd name="T4" fmla="*/ 6 w 24"/>
                <a:gd name="T5" fmla="*/ 10 h 50"/>
                <a:gd name="T6" fmla="*/ 8 w 24"/>
                <a:gd name="T7" fmla="*/ 22 h 50"/>
                <a:gd name="T8" fmla="*/ 11 w 24"/>
                <a:gd name="T9" fmla="*/ 29 h 50"/>
                <a:gd name="T10" fmla="*/ 0 w 24"/>
                <a:gd name="T11" fmla="*/ 33 h 50"/>
                <a:gd name="T12" fmla="*/ 0 w 24"/>
                <a:gd name="T13" fmla="*/ 37 h 50"/>
                <a:gd name="T14" fmla="*/ 0 w 24"/>
                <a:gd name="T15" fmla="*/ 43 h 50"/>
                <a:gd name="T16" fmla="*/ 10 w 24"/>
                <a:gd name="T17" fmla="*/ 50 h 50"/>
                <a:gd name="T18" fmla="*/ 21 w 24"/>
                <a:gd name="T19" fmla="*/ 39 h 50"/>
                <a:gd name="T20" fmla="*/ 13 w 24"/>
                <a:gd name="T21" fmla="*/ 28 h 50"/>
                <a:gd name="T22" fmla="*/ 21 w 24"/>
                <a:gd name="T23" fmla="*/ 22 h 50"/>
                <a:gd name="T24" fmla="*/ 24 w 24"/>
                <a:gd name="T25" fmla="*/ 11 h 50"/>
                <a:gd name="T26" fmla="*/ 15 w 24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0">
                  <a:moveTo>
                    <a:pt x="15" y="0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7"/>
                    <a:pt x="8" y="14"/>
                    <a:pt x="8" y="22"/>
                  </a:cubicBezTo>
                  <a:cubicBezTo>
                    <a:pt x="8" y="27"/>
                    <a:pt x="9" y="26"/>
                    <a:pt x="11" y="2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9"/>
                    <a:pt x="4" y="48"/>
                    <a:pt x="10" y="50"/>
                  </a:cubicBezTo>
                  <a:cubicBezTo>
                    <a:pt x="17" y="43"/>
                    <a:pt x="15" y="50"/>
                    <a:pt x="21" y="3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8" y="28"/>
                    <a:pt x="21" y="28"/>
                    <a:pt x="21" y="22"/>
                  </a:cubicBezTo>
                  <a:cubicBezTo>
                    <a:pt x="21" y="15"/>
                    <a:pt x="24" y="13"/>
                    <a:pt x="24" y="11"/>
                  </a:cubicBezTo>
                  <a:cubicBezTo>
                    <a:pt x="24" y="4"/>
                    <a:pt x="20" y="3"/>
                    <a:pt x="15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8"/>
            <p:cNvSpPr>
              <a:spLocks noEditPoints="1"/>
            </p:cNvSpPr>
            <p:nvPr/>
          </p:nvSpPr>
          <p:spPr bwMode="auto">
            <a:xfrm>
              <a:off x="6869908" y="5668094"/>
              <a:ext cx="96838" cy="0"/>
            </a:xfrm>
            <a:custGeom>
              <a:avLst/>
              <a:gdLst>
                <a:gd name="T0" fmla="*/ 0 w 26"/>
                <a:gd name="T1" fmla="*/ 0 w 26"/>
                <a:gd name="T2" fmla="*/ 1 w 26"/>
                <a:gd name="T3" fmla="*/ 0 w 26"/>
                <a:gd name="T4" fmla="*/ 19 w 26"/>
                <a:gd name="T5" fmla="*/ 24 w 26"/>
                <a:gd name="T6" fmla="*/ 26 w 26"/>
                <a:gd name="T7" fmla="*/ 19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9" y="0"/>
                  </a:moveTo>
                  <a:cubicBezTo>
                    <a:pt x="20" y="0"/>
                    <a:pt x="22" y="0"/>
                    <a:pt x="24" y="0"/>
                  </a:cubicBezTo>
                  <a:cubicBezTo>
                    <a:pt x="24" y="0"/>
                    <a:pt x="25" y="0"/>
                    <a:pt x="26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0"/>
            <p:cNvSpPr>
              <a:spLocks/>
            </p:cNvSpPr>
            <p:nvPr/>
          </p:nvSpPr>
          <p:spPr bwMode="auto">
            <a:xfrm>
              <a:off x="5676108" y="5750644"/>
              <a:ext cx="109538" cy="139700"/>
            </a:xfrm>
            <a:custGeom>
              <a:avLst/>
              <a:gdLst>
                <a:gd name="T0" fmla="*/ 27 w 29"/>
                <a:gd name="T1" fmla="*/ 4 h 37"/>
                <a:gd name="T2" fmla="*/ 16 w 29"/>
                <a:gd name="T3" fmla="*/ 0 h 37"/>
                <a:gd name="T4" fmla="*/ 7 w 29"/>
                <a:gd name="T5" fmla="*/ 11 h 37"/>
                <a:gd name="T6" fmla="*/ 9 w 29"/>
                <a:gd name="T7" fmla="*/ 22 h 37"/>
                <a:gd name="T8" fmla="*/ 4 w 29"/>
                <a:gd name="T9" fmla="*/ 22 h 37"/>
                <a:gd name="T10" fmla="*/ 0 w 29"/>
                <a:gd name="T11" fmla="*/ 31 h 37"/>
                <a:gd name="T12" fmla="*/ 3 w 29"/>
                <a:gd name="T13" fmla="*/ 37 h 37"/>
                <a:gd name="T14" fmla="*/ 7 w 29"/>
                <a:gd name="T15" fmla="*/ 37 h 37"/>
                <a:gd name="T16" fmla="*/ 9 w 29"/>
                <a:gd name="T17" fmla="*/ 37 h 37"/>
                <a:gd name="T18" fmla="*/ 14 w 29"/>
                <a:gd name="T19" fmla="*/ 22 h 37"/>
                <a:gd name="T20" fmla="*/ 20 w 29"/>
                <a:gd name="T21" fmla="*/ 22 h 37"/>
                <a:gd name="T22" fmla="*/ 23 w 29"/>
                <a:gd name="T23" fmla="*/ 22 h 37"/>
                <a:gd name="T24" fmla="*/ 29 w 29"/>
                <a:gd name="T25" fmla="*/ 9 h 37"/>
                <a:gd name="T26" fmla="*/ 27 w 29"/>
                <a:gd name="T27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7">
                  <a:moveTo>
                    <a:pt x="27" y="4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6" y="5"/>
                    <a:pt x="11" y="1"/>
                    <a:pt x="7" y="1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7" y="37"/>
                    <a:pt x="15" y="28"/>
                    <a:pt x="14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9" y="9"/>
                    <a:pt x="29" y="9"/>
                    <a:pt x="29" y="9"/>
                  </a:cubicBezTo>
                  <a:lnTo>
                    <a:pt x="27" y="4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3"/>
            <p:cNvSpPr>
              <a:spLocks/>
            </p:cNvSpPr>
            <p:nvPr/>
          </p:nvSpPr>
          <p:spPr bwMode="auto">
            <a:xfrm>
              <a:off x="2364583" y="5860182"/>
              <a:ext cx="82550" cy="161925"/>
            </a:xfrm>
            <a:custGeom>
              <a:avLst/>
              <a:gdLst>
                <a:gd name="T0" fmla="*/ 10 w 22"/>
                <a:gd name="T1" fmla="*/ 4 h 43"/>
                <a:gd name="T2" fmla="*/ 5 w 22"/>
                <a:gd name="T3" fmla="*/ 0 h 43"/>
                <a:gd name="T4" fmla="*/ 5 w 22"/>
                <a:gd name="T5" fmla="*/ 4 h 43"/>
                <a:gd name="T6" fmla="*/ 0 w 22"/>
                <a:gd name="T7" fmla="*/ 4 h 43"/>
                <a:gd name="T8" fmla="*/ 7 w 22"/>
                <a:gd name="T9" fmla="*/ 26 h 43"/>
                <a:gd name="T10" fmla="*/ 3 w 22"/>
                <a:gd name="T11" fmla="*/ 33 h 43"/>
                <a:gd name="T12" fmla="*/ 3 w 22"/>
                <a:gd name="T13" fmla="*/ 35 h 43"/>
                <a:gd name="T14" fmla="*/ 7 w 22"/>
                <a:gd name="T15" fmla="*/ 43 h 43"/>
                <a:gd name="T16" fmla="*/ 18 w 22"/>
                <a:gd name="T17" fmla="*/ 41 h 43"/>
                <a:gd name="T18" fmla="*/ 18 w 22"/>
                <a:gd name="T19" fmla="*/ 32 h 43"/>
                <a:gd name="T20" fmla="*/ 22 w 22"/>
                <a:gd name="T21" fmla="*/ 22 h 43"/>
                <a:gd name="T22" fmla="*/ 18 w 22"/>
                <a:gd name="T23" fmla="*/ 15 h 43"/>
                <a:gd name="T24" fmla="*/ 14 w 22"/>
                <a:gd name="T25" fmla="*/ 15 h 43"/>
                <a:gd name="T26" fmla="*/ 9 w 22"/>
                <a:gd name="T27" fmla="*/ 15 h 43"/>
                <a:gd name="T28" fmla="*/ 7 w 22"/>
                <a:gd name="T29" fmla="*/ 4 h 43"/>
                <a:gd name="T30" fmla="*/ 10 w 22"/>
                <a:gd name="T31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43">
                  <a:moveTo>
                    <a:pt x="10" y="4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9"/>
                    <a:pt x="3" y="29"/>
                    <a:pt x="3" y="33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9"/>
                    <a:pt x="5" y="39"/>
                    <a:pt x="7" y="43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25"/>
                    <a:pt x="22" y="29"/>
                    <a:pt x="22" y="22"/>
                  </a:cubicBezTo>
                  <a:cubicBezTo>
                    <a:pt x="22" y="18"/>
                    <a:pt x="20" y="18"/>
                    <a:pt x="18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4"/>
            <p:cNvSpPr>
              <a:spLocks/>
            </p:cNvSpPr>
            <p:nvPr/>
          </p:nvSpPr>
          <p:spPr bwMode="auto">
            <a:xfrm>
              <a:off x="3040858" y="5807794"/>
              <a:ext cx="88900" cy="90488"/>
            </a:xfrm>
            <a:custGeom>
              <a:avLst/>
              <a:gdLst>
                <a:gd name="T0" fmla="*/ 21 w 24"/>
                <a:gd name="T1" fmla="*/ 2 h 24"/>
                <a:gd name="T2" fmla="*/ 11 w 24"/>
                <a:gd name="T3" fmla="*/ 0 h 24"/>
                <a:gd name="T4" fmla="*/ 0 w 24"/>
                <a:gd name="T5" fmla="*/ 11 h 24"/>
                <a:gd name="T6" fmla="*/ 11 w 24"/>
                <a:gd name="T7" fmla="*/ 24 h 24"/>
                <a:gd name="T8" fmla="*/ 24 w 24"/>
                <a:gd name="T9" fmla="*/ 20 h 24"/>
                <a:gd name="T10" fmla="*/ 21 w 24"/>
                <a:gd name="T1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4">
                  <a:moveTo>
                    <a:pt x="21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1"/>
                    <a:pt x="0" y="3"/>
                    <a:pt x="0" y="11"/>
                  </a:cubicBezTo>
                  <a:cubicBezTo>
                    <a:pt x="0" y="16"/>
                    <a:pt x="6" y="24"/>
                    <a:pt x="11" y="24"/>
                  </a:cubicBezTo>
                  <a:cubicBezTo>
                    <a:pt x="17" y="24"/>
                    <a:pt x="17" y="21"/>
                    <a:pt x="24" y="20"/>
                  </a:cubicBezTo>
                  <a:lnTo>
                    <a:pt x="21" y="2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5"/>
            <p:cNvSpPr>
              <a:spLocks/>
            </p:cNvSpPr>
            <p:nvPr/>
          </p:nvSpPr>
          <p:spPr bwMode="auto">
            <a:xfrm>
              <a:off x="2515396" y="5668094"/>
              <a:ext cx="88900" cy="82550"/>
            </a:xfrm>
            <a:custGeom>
              <a:avLst/>
              <a:gdLst>
                <a:gd name="T0" fmla="*/ 16 w 24"/>
                <a:gd name="T1" fmla="*/ 0 h 22"/>
                <a:gd name="T2" fmla="*/ 11 w 24"/>
                <a:gd name="T3" fmla="*/ 5 h 22"/>
                <a:gd name="T4" fmla="*/ 0 w 24"/>
                <a:gd name="T5" fmla="*/ 22 h 22"/>
                <a:gd name="T6" fmla="*/ 15 w 24"/>
                <a:gd name="T7" fmla="*/ 9 h 22"/>
                <a:gd name="T8" fmla="*/ 24 w 24"/>
                <a:gd name="T9" fmla="*/ 0 h 22"/>
                <a:gd name="T10" fmla="*/ 16 w 24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2">
                  <a:moveTo>
                    <a:pt x="16" y="0"/>
                  </a:moveTo>
                  <a:cubicBezTo>
                    <a:pt x="14" y="2"/>
                    <a:pt x="11" y="4"/>
                    <a:pt x="11" y="5"/>
                  </a:cubicBezTo>
                  <a:cubicBezTo>
                    <a:pt x="6" y="10"/>
                    <a:pt x="2" y="14"/>
                    <a:pt x="0" y="22"/>
                  </a:cubicBezTo>
                  <a:cubicBezTo>
                    <a:pt x="9" y="21"/>
                    <a:pt x="11" y="16"/>
                    <a:pt x="15" y="9"/>
                  </a:cubicBezTo>
                  <a:cubicBezTo>
                    <a:pt x="18" y="5"/>
                    <a:pt x="22" y="3"/>
                    <a:pt x="24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7"/>
            <p:cNvSpPr>
              <a:spLocks/>
            </p:cNvSpPr>
            <p:nvPr/>
          </p:nvSpPr>
          <p:spPr bwMode="auto">
            <a:xfrm>
              <a:off x="3058321" y="5687144"/>
              <a:ext cx="104775" cy="82550"/>
            </a:xfrm>
            <a:custGeom>
              <a:avLst/>
              <a:gdLst>
                <a:gd name="T0" fmla="*/ 24 w 28"/>
                <a:gd name="T1" fmla="*/ 0 h 22"/>
                <a:gd name="T2" fmla="*/ 24 w 28"/>
                <a:gd name="T3" fmla="*/ 4 h 22"/>
                <a:gd name="T4" fmla="*/ 15 w 28"/>
                <a:gd name="T5" fmla="*/ 4 h 22"/>
                <a:gd name="T6" fmla="*/ 0 w 28"/>
                <a:gd name="T7" fmla="*/ 12 h 22"/>
                <a:gd name="T8" fmla="*/ 2 w 28"/>
                <a:gd name="T9" fmla="*/ 21 h 22"/>
                <a:gd name="T10" fmla="*/ 9 w 28"/>
                <a:gd name="T11" fmla="*/ 19 h 22"/>
                <a:gd name="T12" fmla="*/ 17 w 28"/>
                <a:gd name="T13" fmla="*/ 22 h 22"/>
                <a:gd name="T14" fmla="*/ 28 w 28"/>
                <a:gd name="T15" fmla="*/ 17 h 22"/>
                <a:gd name="T16" fmla="*/ 26 w 28"/>
                <a:gd name="T17" fmla="*/ 8 h 22"/>
                <a:gd name="T18" fmla="*/ 28 w 28"/>
                <a:gd name="T19" fmla="*/ 0 h 22"/>
                <a:gd name="T20" fmla="*/ 24 w 28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2">
                  <a:moveTo>
                    <a:pt x="24" y="0"/>
                  </a:moveTo>
                  <a:cubicBezTo>
                    <a:pt x="24" y="4"/>
                    <a:pt x="24" y="4"/>
                    <a:pt x="2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0" y="4"/>
                    <a:pt x="10" y="9"/>
                    <a:pt x="0" y="1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7" y="19"/>
                    <a:pt x="6" y="19"/>
                    <a:pt x="9" y="19"/>
                  </a:cubicBezTo>
                  <a:cubicBezTo>
                    <a:pt x="13" y="19"/>
                    <a:pt x="11" y="22"/>
                    <a:pt x="17" y="22"/>
                  </a:cubicBezTo>
                  <a:cubicBezTo>
                    <a:pt x="23" y="22"/>
                    <a:pt x="19" y="19"/>
                    <a:pt x="28" y="17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8"/>
            <p:cNvSpPr>
              <a:spLocks/>
            </p:cNvSpPr>
            <p:nvPr/>
          </p:nvSpPr>
          <p:spPr bwMode="auto">
            <a:xfrm>
              <a:off x="4458496" y="6212607"/>
              <a:ext cx="146050" cy="63500"/>
            </a:xfrm>
            <a:custGeom>
              <a:avLst/>
              <a:gdLst>
                <a:gd name="T0" fmla="*/ 32 w 39"/>
                <a:gd name="T1" fmla="*/ 0 h 17"/>
                <a:gd name="T2" fmla="*/ 28 w 39"/>
                <a:gd name="T3" fmla="*/ 0 h 17"/>
                <a:gd name="T4" fmla="*/ 10 w 39"/>
                <a:gd name="T5" fmla="*/ 8 h 17"/>
                <a:gd name="T6" fmla="*/ 6 w 39"/>
                <a:gd name="T7" fmla="*/ 8 h 17"/>
                <a:gd name="T8" fmla="*/ 1 w 39"/>
                <a:gd name="T9" fmla="*/ 17 h 17"/>
                <a:gd name="T10" fmla="*/ 19 w 39"/>
                <a:gd name="T11" fmla="*/ 13 h 17"/>
                <a:gd name="T12" fmla="*/ 21 w 39"/>
                <a:gd name="T13" fmla="*/ 13 h 17"/>
                <a:gd name="T14" fmla="*/ 39 w 39"/>
                <a:gd name="T15" fmla="*/ 6 h 17"/>
                <a:gd name="T16" fmla="*/ 32 w 39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7">
                  <a:moveTo>
                    <a:pt x="3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9" y="0"/>
                    <a:pt x="15" y="8"/>
                    <a:pt x="10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0" y="8"/>
                    <a:pt x="1" y="11"/>
                    <a:pt x="1" y="17"/>
                  </a:cubicBezTo>
                  <a:cubicBezTo>
                    <a:pt x="13" y="17"/>
                    <a:pt x="10" y="13"/>
                    <a:pt x="19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7" y="13"/>
                    <a:pt x="39" y="10"/>
                    <a:pt x="39" y="6"/>
                  </a:cubicBezTo>
                  <a:cubicBezTo>
                    <a:pt x="39" y="3"/>
                    <a:pt x="35" y="0"/>
                    <a:pt x="32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9"/>
            <p:cNvSpPr>
              <a:spLocks/>
            </p:cNvSpPr>
            <p:nvPr/>
          </p:nvSpPr>
          <p:spPr bwMode="auto">
            <a:xfrm>
              <a:off x="5769771" y="5901457"/>
              <a:ext cx="106363" cy="63500"/>
            </a:xfrm>
            <a:custGeom>
              <a:avLst/>
              <a:gdLst>
                <a:gd name="T0" fmla="*/ 24 w 28"/>
                <a:gd name="T1" fmla="*/ 4 h 17"/>
                <a:gd name="T2" fmla="*/ 17 w 28"/>
                <a:gd name="T3" fmla="*/ 6 h 17"/>
                <a:gd name="T4" fmla="*/ 7 w 28"/>
                <a:gd name="T5" fmla="*/ 0 h 17"/>
                <a:gd name="T6" fmla="*/ 0 w 28"/>
                <a:gd name="T7" fmla="*/ 8 h 17"/>
                <a:gd name="T8" fmla="*/ 0 w 28"/>
                <a:gd name="T9" fmla="*/ 10 h 17"/>
                <a:gd name="T10" fmla="*/ 6 w 28"/>
                <a:gd name="T11" fmla="*/ 17 h 17"/>
                <a:gd name="T12" fmla="*/ 13 w 28"/>
                <a:gd name="T13" fmla="*/ 15 h 17"/>
                <a:gd name="T14" fmla="*/ 22 w 28"/>
                <a:gd name="T15" fmla="*/ 17 h 17"/>
                <a:gd name="T16" fmla="*/ 28 w 28"/>
                <a:gd name="T17" fmla="*/ 11 h 17"/>
                <a:gd name="T18" fmla="*/ 28 w 28"/>
                <a:gd name="T19" fmla="*/ 10 h 17"/>
                <a:gd name="T20" fmla="*/ 24 w 28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7">
                  <a:moveTo>
                    <a:pt x="24" y="4"/>
                  </a:moveTo>
                  <a:cubicBezTo>
                    <a:pt x="19" y="4"/>
                    <a:pt x="20" y="5"/>
                    <a:pt x="17" y="6"/>
                  </a:cubicBezTo>
                  <a:cubicBezTo>
                    <a:pt x="13" y="3"/>
                    <a:pt x="12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"/>
                    <a:pt x="3" y="17"/>
                    <a:pt x="6" y="17"/>
                  </a:cubicBezTo>
                  <a:cubicBezTo>
                    <a:pt x="10" y="17"/>
                    <a:pt x="10" y="17"/>
                    <a:pt x="13" y="15"/>
                  </a:cubicBezTo>
                  <a:cubicBezTo>
                    <a:pt x="17" y="16"/>
                    <a:pt x="17" y="17"/>
                    <a:pt x="22" y="17"/>
                  </a:cubicBezTo>
                  <a:cubicBezTo>
                    <a:pt x="26" y="17"/>
                    <a:pt x="28" y="16"/>
                    <a:pt x="28" y="1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7"/>
                    <a:pt x="27" y="4"/>
                    <a:pt x="24" y="4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0"/>
            <p:cNvSpPr>
              <a:spLocks/>
            </p:cNvSpPr>
            <p:nvPr/>
          </p:nvSpPr>
          <p:spPr bwMode="auto">
            <a:xfrm>
              <a:off x="3963196" y="6055444"/>
              <a:ext cx="104775" cy="96838"/>
            </a:xfrm>
            <a:custGeom>
              <a:avLst/>
              <a:gdLst>
                <a:gd name="T0" fmla="*/ 0 w 28"/>
                <a:gd name="T1" fmla="*/ 22 h 26"/>
                <a:gd name="T2" fmla="*/ 11 w 28"/>
                <a:gd name="T3" fmla="*/ 26 h 26"/>
                <a:gd name="T4" fmla="*/ 19 w 28"/>
                <a:gd name="T5" fmla="*/ 18 h 26"/>
                <a:gd name="T6" fmla="*/ 19 w 28"/>
                <a:gd name="T7" fmla="*/ 11 h 26"/>
                <a:gd name="T8" fmla="*/ 28 w 28"/>
                <a:gd name="T9" fmla="*/ 7 h 26"/>
                <a:gd name="T10" fmla="*/ 28 w 28"/>
                <a:gd name="T11" fmla="*/ 0 h 26"/>
                <a:gd name="T12" fmla="*/ 0 w 28"/>
                <a:gd name="T13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6">
                  <a:moveTo>
                    <a:pt x="0" y="22"/>
                  </a:moveTo>
                  <a:cubicBezTo>
                    <a:pt x="5" y="23"/>
                    <a:pt x="8" y="26"/>
                    <a:pt x="11" y="26"/>
                  </a:cubicBezTo>
                  <a:cubicBezTo>
                    <a:pt x="16" y="26"/>
                    <a:pt x="19" y="23"/>
                    <a:pt x="19" y="18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0" y="2"/>
                    <a:pt x="2" y="13"/>
                    <a:pt x="0" y="22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2"/>
            <p:cNvSpPr>
              <a:spLocks/>
            </p:cNvSpPr>
            <p:nvPr/>
          </p:nvSpPr>
          <p:spPr bwMode="auto">
            <a:xfrm>
              <a:off x="4252121" y="6028457"/>
              <a:ext cx="77788" cy="76200"/>
            </a:xfrm>
            <a:custGeom>
              <a:avLst/>
              <a:gdLst>
                <a:gd name="T0" fmla="*/ 11 w 21"/>
                <a:gd name="T1" fmla="*/ 0 h 20"/>
                <a:gd name="T2" fmla="*/ 0 w 21"/>
                <a:gd name="T3" fmla="*/ 11 h 20"/>
                <a:gd name="T4" fmla="*/ 8 w 21"/>
                <a:gd name="T5" fmla="*/ 20 h 20"/>
                <a:gd name="T6" fmla="*/ 21 w 21"/>
                <a:gd name="T7" fmla="*/ 12 h 20"/>
                <a:gd name="T8" fmla="*/ 21 w 21"/>
                <a:gd name="T9" fmla="*/ 9 h 20"/>
                <a:gd name="T10" fmla="*/ 11 w 21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0">
                  <a:moveTo>
                    <a:pt x="11" y="0"/>
                  </a:moveTo>
                  <a:cubicBezTo>
                    <a:pt x="4" y="0"/>
                    <a:pt x="0" y="3"/>
                    <a:pt x="0" y="11"/>
                  </a:cubicBezTo>
                  <a:cubicBezTo>
                    <a:pt x="0" y="14"/>
                    <a:pt x="6" y="20"/>
                    <a:pt x="8" y="20"/>
                  </a:cubicBezTo>
                  <a:cubicBezTo>
                    <a:pt x="11" y="20"/>
                    <a:pt x="17" y="14"/>
                    <a:pt x="21" y="12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4"/>
                    <a:pt x="16" y="0"/>
                    <a:pt x="11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83"/>
            <p:cNvSpPr>
              <a:spLocks/>
            </p:cNvSpPr>
            <p:nvPr/>
          </p:nvSpPr>
          <p:spPr bwMode="auto">
            <a:xfrm>
              <a:off x="3156746" y="5785569"/>
              <a:ext cx="74613" cy="74613"/>
            </a:xfrm>
            <a:custGeom>
              <a:avLst/>
              <a:gdLst>
                <a:gd name="T0" fmla="*/ 14 w 20"/>
                <a:gd name="T1" fmla="*/ 1 h 20"/>
                <a:gd name="T2" fmla="*/ 9 w 20"/>
                <a:gd name="T3" fmla="*/ 0 h 20"/>
                <a:gd name="T4" fmla="*/ 0 w 20"/>
                <a:gd name="T5" fmla="*/ 8 h 20"/>
                <a:gd name="T6" fmla="*/ 7 w 20"/>
                <a:gd name="T7" fmla="*/ 20 h 20"/>
                <a:gd name="T8" fmla="*/ 20 w 20"/>
                <a:gd name="T9" fmla="*/ 11 h 20"/>
                <a:gd name="T10" fmla="*/ 14 w 20"/>
                <a:gd name="T11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0">
                  <a:moveTo>
                    <a:pt x="14" y="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6"/>
                    <a:pt x="0" y="8"/>
                  </a:cubicBezTo>
                  <a:cubicBezTo>
                    <a:pt x="0" y="13"/>
                    <a:pt x="4" y="20"/>
                    <a:pt x="7" y="20"/>
                  </a:cubicBezTo>
                  <a:cubicBezTo>
                    <a:pt x="16" y="20"/>
                    <a:pt x="17" y="17"/>
                    <a:pt x="20" y="11"/>
                  </a:cubicBezTo>
                  <a:lnTo>
                    <a:pt x="14" y="1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4"/>
            <p:cNvSpPr>
              <a:spLocks/>
            </p:cNvSpPr>
            <p:nvPr/>
          </p:nvSpPr>
          <p:spPr bwMode="auto">
            <a:xfrm>
              <a:off x="7000083" y="5857007"/>
              <a:ext cx="87313" cy="66675"/>
            </a:xfrm>
            <a:custGeom>
              <a:avLst/>
              <a:gdLst>
                <a:gd name="T0" fmla="*/ 16 w 23"/>
                <a:gd name="T1" fmla="*/ 0 h 18"/>
                <a:gd name="T2" fmla="*/ 5 w 23"/>
                <a:gd name="T3" fmla="*/ 11 h 18"/>
                <a:gd name="T4" fmla="*/ 0 w 23"/>
                <a:gd name="T5" fmla="*/ 11 h 18"/>
                <a:gd name="T6" fmla="*/ 0 w 23"/>
                <a:gd name="T7" fmla="*/ 16 h 18"/>
                <a:gd name="T8" fmla="*/ 14 w 23"/>
                <a:gd name="T9" fmla="*/ 18 h 18"/>
                <a:gd name="T10" fmla="*/ 23 w 23"/>
                <a:gd name="T11" fmla="*/ 12 h 18"/>
                <a:gd name="T12" fmla="*/ 16 w 23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8">
                  <a:moveTo>
                    <a:pt x="16" y="0"/>
                  </a:moveTo>
                  <a:cubicBezTo>
                    <a:pt x="9" y="0"/>
                    <a:pt x="6" y="4"/>
                    <a:pt x="5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7" y="17"/>
                    <a:pt x="23" y="16"/>
                    <a:pt x="23" y="12"/>
                  </a:cubicBezTo>
                  <a:cubicBezTo>
                    <a:pt x="23" y="7"/>
                    <a:pt x="20" y="0"/>
                    <a:pt x="16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5"/>
            <p:cNvSpPr>
              <a:spLocks/>
            </p:cNvSpPr>
            <p:nvPr/>
          </p:nvSpPr>
          <p:spPr bwMode="auto">
            <a:xfrm>
              <a:off x="1975646" y="5860182"/>
              <a:ext cx="69850" cy="96838"/>
            </a:xfrm>
            <a:custGeom>
              <a:avLst/>
              <a:gdLst>
                <a:gd name="T0" fmla="*/ 17 w 19"/>
                <a:gd name="T1" fmla="*/ 0 h 26"/>
                <a:gd name="T2" fmla="*/ 0 w 19"/>
                <a:gd name="T3" fmla="*/ 11 h 26"/>
                <a:gd name="T4" fmla="*/ 0 w 19"/>
                <a:gd name="T5" fmla="*/ 15 h 26"/>
                <a:gd name="T6" fmla="*/ 0 w 19"/>
                <a:gd name="T7" fmla="*/ 21 h 26"/>
                <a:gd name="T8" fmla="*/ 4 w 19"/>
                <a:gd name="T9" fmla="*/ 26 h 26"/>
                <a:gd name="T10" fmla="*/ 17 w 19"/>
                <a:gd name="T11" fmla="*/ 13 h 26"/>
                <a:gd name="T12" fmla="*/ 19 w 19"/>
                <a:gd name="T13" fmla="*/ 6 h 26"/>
                <a:gd name="T14" fmla="*/ 17 w 19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6">
                  <a:moveTo>
                    <a:pt x="17" y="0"/>
                  </a:moveTo>
                  <a:cubicBezTo>
                    <a:pt x="8" y="3"/>
                    <a:pt x="10" y="6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10" y="26"/>
                    <a:pt x="13" y="17"/>
                    <a:pt x="17" y="13"/>
                  </a:cubicBezTo>
                  <a:cubicBezTo>
                    <a:pt x="19" y="6"/>
                    <a:pt x="19" y="6"/>
                    <a:pt x="19" y="6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6"/>
            <p:cNvSpPr>
              <a:spLocks/>
            </p:cNvSpPr>
            <p:nvPr/>
          </p:nvSpPr>
          <p:spPr bwMode="auto">
            <a:xfrm>
              <a:off x="3985421" y="6580907"/>
              <a:ext cx="74613" cy="66675"/>
            </a:xfrm>
            <a:custGeom>
              <a:avLst/>
              <a:gdLst>
                <a:gd name="T0" fmla="*/ 9 w 20"/>
                <a:gd name="T1" fmla="*/ 0 h 18"/>
                <a:gd name="T2" fmla="*/ 0 w 20"/>
                <a:gd name="T3" fmla="*/ 9 h 18"/>
                <a:gd name="T4" fmla="*/ 2 w 20"/>
                <a:gd name="T5" fmla="*/ 16 h 18"/>
                <a:gd name="T6" fmla="*/ 11 w 20"/>
                <a:gd name="T7" fmla="*/ 18 h 18"/>
                <a:gd name="T8" fmla="*/ 13 w 20"/>
                <a:gd name="T9" fmla="*/ 18 h 18"/>
                <a:gd name="T10" fmla="*/ 20 w 20"/>
                <a:gd name="T11" fmla="*/ 11 h 18"/>
                <a:gd name="T12" fmla="*/ 20 w 20"/>
                <a:gd name="T13" fmla="*/ 9 h 18"/>
                <a:gd name="T14" fmla="*/ 9 w 20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9" y="0"/>
                  </a:moveTo>
                  <a:cubicBezTo>
                    <a:pt x="0" y="4"/>
                    <a:pt x="6" y="2"/>
                    <a:pt x="0" y="9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7"/>
                    <a:pt x="6" y="18"/>
                    <a:pt x="11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7" y="18"/>
                    <a:pt x="20" y="15"/>
                    <a:pt x="20" y="11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2"/>
                    <a:pt x="14" y="2"/>
                    <a:pt x="9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87"/>
            <p:cNvSpPr>
              <a:spLocks/>
            </p:cNvSpPr>
            <p:nvPr/>
          </p:nvSpPr>
          <p:spPr bwMode="auto">
            <a:xfrm>
              <a:off x="6198396" y="6047507"/>
              <a:ext cx="71438" cy="68263"/>
            </a:xfrm>
            <a:custGeom>
              <a:avLst/>
              <a:gdLst>
                <a:gd name="T0" fmla="*/ 9 w 19"/>
                <a:gd name="T1" fmla="*/ 0 h 18"/>
                <a:gd name="T2" fmla="*/ 8 w 19"/>
                <a:gd name="T3" fmla="*/ 0 h 18"/>
                <a:gd name="T4" fmla="*/ 0 w 19"/>
                <a:gd name="T5" fmla="*/ 7 h 18"/>
                <a:gd name="T6" fmla="*/ 0 w 19"/>
                <a:gd name="T7" fmla="*/ 11 h 18"/>
                <a:gd name="T8" fmla="*/ 8 w 19"/>
                <a:gd name="T9" fmla="*/ 18 h 18"/>
                <a:gd name="T10" fmla="*/ 9 w 19"/>
                <a:gd name="T11" fmla="*/ 18 h 18"/>
                <a:gd name="T12" fmla="*/ 19 w 19"/>
                <a:gd name="T13" fmla="*/ 9 h 18"/>
                <a:gd name="T14" fmla="*/ 9 w 1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8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5"/>
                    <a:pt x="3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4" y="18"/>
                    <a:pt x="19" y="14"/>
                    <a:pt x="19" y="9"/>
                  </a:cubicBezTo>
                  <a:cubicBezTo>
                    <a:pt x="19" y="5"/>
                    <a:pt x="14" y="0"/>
                    <a:pt x="9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9"/>
            <p:cNvSpPr>
              <a:spLocks/>
            </p:cNvSpPr>
            <p:nvPr/>
          </p:nvSpPr>
          <p:spPr bwMode="auto">
            <a:xfrm>
              <a:off x="6344446" y="5769694"/>
              <a:ext cx="66675" cy="71438"/>
            </a:xfrm>
            <a:custGeom>
              <a:avLst/>
              <a:gdLst>
                <a:gd name="T0" fmla="*/ 14 w 18"/>
                <a:gd name="T1" fmla="*/ 1 h 19"/>
                <a:gd name="T2" fmla="*/ 3 w 18"/>
                <a:gd name="T3" fmla="*/ 0 h 19"/>
                <a:gd name="T4" fmla="*/ 0 w 18"/>
                <a:gd name="T5" fmla="*/ 10 h 19"/>
                <a:gd name="T6" fmla="*/ 0 w 18"/>
                <a:gd name="T7" fmla="*/ 12 h 19"/>
                <a:gd name="T8" fmla="*/ 0 w 18"/>
                <a:gd name="T9" fmla="*/ 15 h 19"/>
                <a:gd name="T10" fmla="*/ 9 w 18"/>
                <a:gd name="T11" fmla="*/ 19 h 19"/>
                <a:gd name="T12" fmla="*/ 13 w 18"/>
                <a:gd name="T13" fmla="*/ 19 h 19"/>
                <a:gd name="T14" fmla="*/ 18 w 18"/>
                <a:gd name="T15" fmla="*/ 8 h 19"/>
                <a:gd name="T16" fmla="*/ 14 w 18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9">
                  <a:moveTo>
                    <a:pt x="1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8"/>
                    <a:pt x="0" y="4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6" y="19"/>
                    <a:pt x="9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8" y="8"/>
                    <a:pt x="18" y="8"/>
                    <a:pt x="18" y="8"/>
                  </a:cubicBezTo>
                  <a:lnTo>
                    <a:pt x="14" y="1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0"/>
            <p:cNvSpPr>
              <a:spLocks/>
            </p:cNvSpPr>
            <p:nvPr/>
          </p:nvSpPr>
          <p:spPr bwMode="auto">
            <a:xfrm>
              <a:off x="2796383" y="6115769"/>
              <a:ext cx="79375" cy="63500"/>
            </a:xfrm>
            <a:custGeom>
              <a:avLst/>
              <a:gdLst>
                <a:gd name="T0" fmla="*/ 11 w 21"/>
                <a:gd name="T1" fmla="*/ 0 h 17"/>
                <a:gd name="T2" fmla="*/ 8 w 21"/>
                <a:gd name="T3" fmla="*/ 0 h 17"/>
                <a:gd name="T4" fmla="*/ 4 w 21"/>
                <a:gd name="T5" fmla="*/ 0 h 17"/>
                <a:gd name="T6" fmla="*/ 0 w 21"/>
                <a:gd name="T7" fmla="*/ 10 h 17"/>
                <a:gd name="T8" fmla="*/ 10 w 21"/>
                <a:gd name="T9" fmla="*/ 17 h 17"/>
                <a:gd name="T10" fmla="*/ 11 w 21"/>
                <a:gd name="T11" fmla="*/ 17 h 17"/>
                <a:gd name="T12" fmla="*/ 21 w 21"/>
                <a:gd name="T13" fmla="*/ 2 h 17"/>
                <a:gd name="T14" fmla="*/ 11 w 21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7">
                  <a:moveTo>
                    <a:pt x="1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3"/>
                    <a:pt x="0" y="6"/>
                    <a:pt x="0" y="10"/>
                  </a:cubicBezTo>
                  <a:cubicBezTo>
                    <a:pt x="0" y="12"/>
                    <a:pt x="6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7" y="17"/>
                    <a:pt x="20" y="7"/>
                    <a:pt x="21" y="2"/>
                  </a:cubicBezTo>
                  <a:cubicBezTo>
                    <a:pt x="16" y="1"/>
                    <a:pt x="16" y="0"/>
                    <a:pt x="11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1"/>
            <p:cNvSpPr>
              <a:spLocks/>
            </p:cNvSpPr>
            <p:nvPr/>
          </p:nvSpPr>
          <p:spPr bwMode="auto">
            <a:xfrm>
              <a:off x="6655596" y="5972894"/>
              <a:ext cx="66675" cy="66675"/>
            </a:xfrm>
            <a:custGeom>
              <a:avLst/>
              <a:gdLst>
                <a:gd name="T0" fmla="*/ 11 w 18"/>
                <a:gd name="T1" fmla="*/ 0 h 18"/>
                <a:gd name="T2" fmla="*/ 7 w 18"/>
                <a:gd name="T3" fmla="*/ 0 h 18"/>
                <a:gd name="T4" fmla="*/ 3 w 18"/>
                <a:gd name="T5" fmla="*/ 0 h 18"/>
                <a:gd name="T6" fmla="*/ 0 w 18"/>
                <a:gd name="T7" fmla="*/ 9 h 18"/>
                <a:gd name="T8" fmla="*/ 9 w 18"/>
                <a:gd name="T9" fmla="*/ 18 h 18"/>
                <a:gd name="T10" fmla="*/ 18 w 18"/>
                <a:gd name="T11" fmla="*/ 5 h 18"/>
                <a:gd name="T12" fmla="*/ 11 w 18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1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6"/>
                    <a:pt x="0" y="9"/>
                  </a:cubicBezTo>
                  <a:cubicBezTo>
                    <a:pt x="0" y="15"/>
                    <a:pt x="5" y="16"/>
                    <a:pt x="9" y="18"/>
                  </a:cubicBezTo>
                  <a:cubicBezTo>
                    <a:pt x="13" y="16"/>
                    <a:pt x="18" y="11"/>
                    <a:pt x="18" y="5"/>
                  </a:cubicBezTo>
                  <a:cubicBezTo>
                    <a:pt x="18" y="3"/>
                    <a:pt x="14" y="0"/>
                    <a:pt x="11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2"/>
            <p:cNvSpPr>
              <a:spLocks/>
            </p:cNvSpPr>
            <p:nvPr/>
          </p:nvSpPr>
          <p:spPr bwMode="auto">
            <a:xfrm>
              <a:off x="3674271" y="5868119"/>
              <a:ext cx="60325" cy="71438"/>
            </a:xfrm>
            <a:custGeom>
              <a:avLst/>
              <a:gdLst>
                <a:gd name="T0" fmla="*/ 9 w 16"/>
                <a:gd name="T1" fmla="*/ 0 h 19"/>
                <a:gd name="T2" fmla="*/ 0 w 16"/>
                <a:gd name="T3" fmla="*/ 8 h 19"/>
                <a:gd name="T4" fmla="*/ 0 w 16"/>
                <a:gd name="T5" fmla="*/ 11 h 19"/>
                <a:gd name="T6" fmla="*/ 7 w 16"/>
                <a:gd name="T7" fmla="*/ 19 h 19"/>
                <a:gd name="T8" fmla="*/ 9 w 16"/>
                <a:gd name="T9" fmla="*/ 19 h 19"/>
                <a:gd name="T10" fmla="*/ 16 w 16"/>
                <a:gd name="T11" fmla="*/ 11 h 19"/>
                <a:gd name="T12" fmla="*/ 9 w 1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9" y="0"/>
                  </a:moveTo>
                  <a:cubicBezTo>
                    <a:pt x="4" y="3"/>
                    <a:pt x="0" y="1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6"/>
                    <a:pt x="3" y="19"/>
                    <a:pt x="7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3" y="19"/>
                    <a:pt x="16" y="16"/>
                    <a:pt x="16" y="11"/>
                  </a:cubicBezTo>
                  <a:cubicBezTo>
                    <a:pt x="16" y="3"/>
                    <a:pt x="14" y="3"/>
                    <a:pt x="9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3"/>
            <p:cNvSpPr>
              <a:spLocks/>
            </p:cNvSpPr>
            <p:nvPr/>
          </p:nvSpPr>
          <p:spPr bwMode="auto">
            <a:xfrm>
              <a:off x="6707983" y="5736357"/>
              <a:ext cx="63500" cy="63500"/>
            </a:xfrm>
            <a:custGeom>
              <a:avLst/>
              <a:gdLst>
                <a:gd name="T0" fmla="*/ 9 w 17"/>
                <a:gd name="T1" fmla="*/ 0 h 17"/>
                <a:gd name="T2" fmla="*/ 2 w 17"/>
                <a:gd name="T3" fmla="*/ 0 h 17"/>
                <a:gd name="T4" fmla="*/ 0 w 17"/>
                <a:gd name="T5" fmla="*/ 8 h 17"/>
                <a:gd name="T6" fmla="*/ 2 w 17"/>
                <a:gd name="T7" fmla="*/ 15 h 17"/>
                <a:gd name="T8" fmla="*/ 9 w 17"/>
                <a:gd name="T9" fmla="*/ 17 h 17"/>
                <a:gd name="T10" fmla="*/ 17 w 17"/>
                <a:gd name="T11" fmla="*/ 15 h 17"/>
                <a:gd name="T12" fmla="*/ 17 w 17"/>
                <a:gd name="T13" fmla="*/ 8 h 17"/>
                <a:gd name="T14" fmla="*/ 9 w 17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5"/>
                    <a:pt x="0" y="4"/>
                    <a:pt x="0" y="8"/>
                  </a:cubicBezTo>
                  <a:cubicBezTo>
                    <a:pt x="0" y="12"/>
                    <a:pt x="1" y="10"/>
                    <a:pt x="2" y="1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3"/>
                    <a:pt x="14" y="0"/>
                    <a:pt x="9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94"/>
            <p:cNvSpPr>
              <a:spLocks/>
            </p:cNvSpPr>
            <p:nvPr/>
          </p:nvSpPr>
          <p:spPr bwMode="auto">
            <a:xfrm>
              <a:off x="5969796" y="5791919"/>
              <a:ext cx="63500" cy="65088"/>
            </a:xfrm>
            <a:custGeom>
              <a:avLst/>
              <a:gdLst>
                <a:gd name="T0" fmla="*/ 13 w 17"/>
                <a:gd name="T1" fmla="*/ 0 h 17"/>
                <a:gd name="T2" fmla="*/ 8 w 17"/>
                <a:gd name="T3" fmla="*/ 0 h 17"/>
                <a:gd name="T4" fmla="*/ 0 w 17"/>
                <a:gd name="T5" fmla="*/ 7 h 17"/>
                <a:gd name="T6" fmla="*/ 0 w 17"/>
                <a:gd name="T7" fmla="*/ 9 h 17"/>
                <a:gd name="T8" fmla="*/ 8 w 17"/>
                <a:gd name="T9" fmla="*/ 17 h 17"/>
                <a:gd name="T10" fmla="*/ 17 w 17"/>
                <a:gd name="T11" fmla="*/ 9 h 17"/>
                <a:gd name="T12" fmla="*/ 13 w 17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7">
                  <a:moveTo>
                    <a:pt x="1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2" y="17"/>
                    <a:pt x="17" y="11"/>
                    <a:pt x="17" y="9"/>
                  </a:cubicBezTo>
                  <a:cubicBezTo>
                    <a:pt x="17" y="4"/>
                    <a:pt x="15" y="7"/>
                    <a:pt x="13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5"/>
            <p:cNvSpPr>
              <a:spLocks/>
            </p:cNvSpPr>
            <p:nvPr/>
          </p:nvSpPr>
          <p:spPr bwMode="auto">
            <a:xfrm>
              <a:off x="1948658" y="5961782"/>
              <a:ext cx="68263" cy="85725"/>
            </a:xfrm>
            <a:custGeom>
              <a:avLst/>
              <a:gdLst>
                <a:gd name="T0" fmla="*/ 17 w 18"/>
                <a:gd name="T1" fmla="*/ 8 h 23"/>
                <a:gd name="T2" fmla="*/ 9 w 18"/>
                <a:gd name="T3" fmla="*/ 8 h 23"/>
                <a:gd name="T4" fmla="*/ 0 w 18"/>
                <a:gd name="T5" fmla="*/ 1 h 23"/>
                <a:gd name="T6" fmla="*/ 0 w 18"/>
                <a:gd name="T7" fmla="*/ 10 h 23"/>
                <a:gd name="T8" fmla="*/ 17 w 18"/>
                <a:gd name="T9" fmla="*/ 23 h 23"/>
                <a:gd name="T10" fmla="*/ 18 w 18"/>
                <a:gd name="T11" fmla="*/ 18 h 23"/>
                <a:gd name="T12" fmla="*/ 17 w 18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3">
                  <a:moveTo>
                    <a:pt x="17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0"/>
                    <a:pt x="8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5" y="11"/>
                    <a:pt x="0" y="19"/>
                    <a:pt x="17" y="23"/>
                  </a:cubicBezTo>
                  <a:cubicBezTo>
                    <a:pt x="18" y="21"/>
                    <a:pt x="18" y="21"/>
                    <a:pt x="18" y="18"/>
                  </a:cubicBezTo>
                  <a:cubicBezTo>
                    <a:pt x="18" y="15"/>
                    <a:pt x="18" y="11"/>
                    <a:pt x="17" y="8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6"/>
            <p:cNvSpPr>
              <a:spLocks/>
            </p:cNvSpPr>
            <p:nvPr/>
          </p:nvSpPr>
          <p:spPr bwMode="auto">
            <a:xfrm>
              <a:off x="3107533" y="5942732"/>
              <a:ext cx="63500" cy="63500"/>
            </a:xfrm>
            <a:custGeom>
              <a:avLst/>
              <a:gdLst>
                <a:gd name="T0" fmla="*/ 9 w 17"/>
                <a:gd name="T1" fmla="*/ 0 h 17"/>
                <a:gd name="T2" fmla="*/ 7 w 17"/>
                <a:gd name="T3" fmla="*/ 0 h 17"/>
                <a:gd name="T4" fmla="*/ 4 w 17"/>
                <a:gd name="T5" fmla="*/ 0 h 17"/>
                <a:gd name="T6" fmla="*/ 0 w 17"/>
                <a:gd name="T7" fmla="*/ 10 h 17"/>
                <a:gd name="T8" fmla="*/ 7 w 17"/>
                <a:gd name="T9" fmla="*/ 17 h 17"/>
                <a:gd name="T10" fmla="*/ 17 w 17"/>
                <a:gd name="T11" fmla="*/ 10 h 17"/>
                <a:gd name="T12" fmla="*/ 9 w 17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7">
                  <a:moveTo>
                    <a:pt x="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3"/>
                    <a:pt x="0" y="7"/>
                    <a:pt x="0" y="10"/>
                  </a:cubicBezTo>
                  <a:cubicBezTo>
                    <a:pt x="0" y="14"/>
                    <a:pt x="3" y="17"/>
                    <a:pt x="7" y="17"/>
                  </a:cubicBezTo>
                  <a:cubicBezTo>
                    <a:pt x="13" y="17"/>
                    <a:pt x="15" y="13"/>
                    <a:pt x="17" y="10"/>
                  </a:cubicBezTo>
                  <a:cubicBezTo>
                    <a:pt x="14" y="4"/>
                    <a:pt x="16" y="0"/>
                    <a:pt x="9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98"/>
            <p:cNvSpPr>
              <a:spLocks/>
            </p:cNvSpPr>
            <p:nvPr/>
          </p:nvSpPr>
          <p:spPr bwMode="auto">
            <a:xfrm>
              <a:off x="2958308" y="6152282"/>
              <a:ext cx="52388" cy="60325"/>
            </a:xfrm>
            <a:custGeom>
              <a:avLst/>
              <a:gdLst>
                <a:gd name="T0" fmla="*/ 5 w 14"/>
                <a:gd name="T1" fmla="*/ 0 h 16"/>
                <a:gd name="T2" fmla="*/ 0 w 14"/>
                <a:gd name="T3" fmla="*/ 3 h 16"/>
                <a:gd name="T4" fmla="*/ 0 w 14"/>
                <a:gd name="T5" fmla="*/ 9 h 16"/>
                <a:gd name="T6" fmla="*/ 5 w 14"/>
                <a:gd name="T7" fmla="*/ 16 h 16"/>
                <a:gd name="T8" fmla="*/ 14 w 14"/>
                <a:gd name="T9" fmla="*/ 14 h 16"/>
                <a:gd name="T10" fmla="*/ 14 w 14"/>
                <a:gd name="T11" fmla="*/ 7 h 16"/>
                <a:gd name="T12" fmla="*/ 5 w 1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2"/>
                    <a:pt x="3" y="16"/>
                    <a:pt x="5" y="16"/>
                  </a:cubicBezTo>
                  <a:cubicBezTo>
                    <a:pt x="10" y="16"/>
                    <a:pt x="10" y="15"/>
                    <a:pt x="14" y="14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0"/>
                    <a:pt x="10" y="2"/>
                    <a:pt x="5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99"/>
            <p:cNvSpPr>
              <a:spLocks/>
            </p:cNvSpPr>
            <p:nvPr/>
          </p:nvSpPr>
          <p:spPr bwMode="auto">
            <a:xfrm>
              <a:off x="4833146" y="5915744"/>
              <a:ext cx="74613" cy="41275"/>
            </a:xfrm>
            <a:custGeom>
              <a:avLst/>
              <a:gdLst>
                <a:gd name="T0" fmla="*/ 13 w 20"/>
                <a:gd name="T1" fmla="*/ 0 h 11"/>
                <a:gd name="T2" fmla="*/ 0 w 20"/>
                <a:gd name="T3" fmla="*/ 4 h 11"/>
                <a:gd name="T4" fmla="*/ 5 w 20"/>
                <a:gd name="T5" fmla="*/ 11 h 11"/>
                <a:gd name="T6" fmla="*/ 13 w 20"/>
                <a:gd name="T7" fmla="*/ 11 h 11"/>
                <a:gd name="T8" fmla="*/ 20 w 20"/>
                <a:gd name="T9" fmla="*/ 2 h 11"/>
                <a:gd name="T10" fmla="*/ 13 w 2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13" y="0"/>
                  </a:moveTo>
                  <a:cubicBezTo>
                    <a:pt x="6" y="0"/>
                    <a:pt x="6" y="2"/>
                    <a:pt x="0" y="4"/>
                  </a:cubicBezTo>
                  <a:cubicBezTo>
                    <a:pt x="0" y="9"/>
                    <a:pt x="0" y="11"/>
                    <a:pt x="5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9" y="11"/>
                    <a:pt x="20" y="7"/>
                    <a:pt x="20" y="2"/>
                  </a:cubicBezTo>
                  <a:cubicBezTo>
                    <a:pt x="15" y="1"/>
                    <a:pt x="17" y="0"/>
                    <a:pt x="13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4"/>
            <p:cNvSpPr>
              <a:spLocks/>
            </p:cNvSpPr>
            <p:nvPr/>
          </p:nvSpPr>
          <p:spPr bwMode="auto">
            <a:xfrm>
              <a:off x="5511008" y="5942732"/>
              <a:ext cx="52388" cy="49213"/>
            </a:xfrm>
            <a:custGeom>
              <a:avLst/>
              <a:gdLst>
                <a:gd name="T0" fmla="*/ 8 w 14"/>
                <a:gd name="T1" fmla="*/ 0 h 13"/>
                <a:gd name="T2" fmla="*/ 7 w 14"/>
                <a:gd name="T3" fmla="*/ 0 h 13"/>
                <a:gd name="T4" fmla="*/ 3 w 14"/>
                <a:gd name="T5" fmla="*/ 1 h 13"/>
                <a:gd name="T6" fmla="*/ 0 w 14"/>
                <a:gd name="T7" fmla="*/ 7 h 13"/>
                <a:gd name="T8" fmla="*/ 3 w 14"/>
                <a:gd name="T9" fmla="*/ 13 h 13"/>
                <a:gd name="T10" fmla="*/ 7 w 14"/>
                <a:gd name="T11" fmla="*/ 13 h 13"/>
                <a:gd name="T12" fmla="*/ 8 w 14"/>
                <a:gd name="T13" fmla="*/ 13 h 13"/>
                <a:gd name="T14" fmla="*/ 14 w 14"/>
                <a:gd name="T15" fmla="*/ 8 h 13"/>
                <a:gd name="T16" fmla="*/ 14 w 14"/>
                <a:gd name="T17" fmla="*/ 6 h 13"/>
                <a:gd name="T18" fmla="*/ 8 w 14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3" y="13"/>
                    <a:pt x="14" y="12"/>
                    <a:pt x="14" y="8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2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5"/>
            <p:cNvSpPr>
              <a:spLocks/>
            </p:cNvSpPr>
            <p:nvPr/>
          </p:nvSpPr>
          <p:spPr bwMode="auto">
            <a:xfrm>
              <a:off x="1866108" y="6047507"/>
              <a:ext cx="82550" cy="41275"/>
            </a:xfrm>
            <a:custGeom>
              <a:avLst/>
              <a:gdLst>
                <a:gd name="T0" fmla="*/ 20 w 22"/>
                <a:gd name="T1" fmla="*/ 0 h 11"/>
                <a:gd name="T2" fmla="*/ 0 w 22"/>
                <a:gd name="T3" fmla="*/ 11 h 11"/>
                <a:gd name="T4" fmla="*/ 22 w 22"/>
                <a:gd name="T5" fmla="*/ 4 h 11"/>
                <a:gd name="T6" fmla="*/ 20 w 22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1">
                  <a:moveTo>
                    <a:pt x="20" y="0"/>
                  </a:moveTo>
                  <a:cubicBezTo>
                    <a:pt x="11" y="2"/>
                    <a:pt x="1" y="1"/>
                    <a:pt x="0" y="11"/>
                  </a:cubicBezTo>
                  <a:cubicBezTo>
                    <a:pt x="6" y="11"/>
                    <a:pt x="22" y="9"/>
                    <a:pt x="22" y="4"/>
                  </a:cubicBezTo>
                  <a:cubicBezTo>
                    <a:pt x="22" y="3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6"/>
            <p:cNvSpPr>
              <a:spLocks/>
            </p:cNvSpPr>
            <p:nvPr/>
          </p:nvSpPr>
          <p:spPr bwMode="auto">
            <a:xfrm>
              <a:off x="4060033" y="6171332"/>
              <a:ext cx="57150" cy="71438"/>
            </a:xfrm>
            <a:custGeom>
              <a:avLst/>
              <a:gdLst>
                <a:gd name="T0" fmla="*/ 7 w 15"/>
                <a:gd name="T1" fmla="*/ 11 h 19"/>
                <a:gd name="T2" fmla="*/ 8 w 15"/>
                <a:gd name="T3" fmla="*/ 4 h 19"/>
                <a:gd name="T4" fmla="*/ 7 w 15"/>
                <a:gd name="T5" fmla="*/ 0 h 19"/>
                <a:gd name="T6" fmla="*/ 0 w 15"/>
                <a:gd name="T7" fmla="*/ 6 h 19"/>
                <a:gd name="T8" fmla="*/ 0 w 15"/>
                <a:gd name="T9" fmla="*/ 11 h 19"/>
                <a:gd name="T10" fmla="*/ 5 w 15"/>
                <a:gd name="T11" fmla="*/ 19 h 19"/>
                <a:gd name="T12" fmla="*/ 15 w 15"/>
                <a:gd name="T13" fmla="*/ 19 h 19"/>
                <a:gd name="T14" fmla="*/ 7 w 15"/>
                <a:gd name="T15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9">
                  <a:moveTo>
                    <a:pt x="7" y="11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0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3"/>
                    <a:pt x="5" y="11"/>
                    <a:pt x="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2"/>
                    <a:pt x="14" y="11"/>
                    <a:pt x="7" y="11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7"/>
            <p:cNvSpPr>
              <a:spLocks/>
            </p:cNvSpPr>
            <p:nvPr/>
          </p:nvSpPr>
          <p:spPr bwMode="auto">
            <a:xfrm>
              <a:off x="4709321" y="5668094"/>
              <a:ext cx="44450" cy="30163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2 h 8"/>
                <a:gd name="T4" fmla="*/ 9 w 12"/>
                <a:gd name="T5" fmla="*/ 7 h 8"/>
                <a:gd name="T6" fmla="*/ 12 w 12"/>
                <a:gd name="T7" fmla="*/ 0 h 8"/>
                <a:gd name="T8" fmla="*/ 0 w 1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8"/>
                    <a:pt x="3" y="7"/>
                    <a:pt x="9" y="7"/>
                  </a:cubicBezTo>
                  <a:cubicBezTo>
                    <a:pt x="10" y="2"/>
                    <a:pt x="11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08"/>
            <p:cNvSpPr>
              <a:spLocks/>
            </p:cNvSpPr>
            <p:nvPr/>
          </p:nvSpPr>
          <p:spPr bwMode="auto">
            <a:xfrm>
              <a:off x="4412458" y="5766519"/>
              <a:ext cx="49213" cy="49213"/>
            </a:xfrm>
            <a:custGeom>
              <a:avLst/>
              <a:gdLst>
                <a:gd name="T0" fmla="*/ 9 w 13"/>
                <a:gd name="T1" fmla="*/ 0 h 13"/>
                <a:gd name="T2" fmla="*/ 0 w 13"/>
                <a:gd name="T3" fmla="*/ 1 h 13"/>
                <a:gd name="T4" fmla="*/ 0 w 13"/>
                <a:gd name="T5" fmla="*/ 7 h 13"/>
                <a:gd name="T6" fmla="*/ 5 w 13"/>
                <a:gd name="T7" fmla="*/ 13 h 13"/>
                <a:gd name="T8" fmla="*/ 7 w 13"/>
                <a:gd name="T9" fmla="*/ 13 h 13"/>
                <a:gd name="T10" fmla="*/ 13 w 13"/>
                <a:gd name="T11" fmla="*/ 7 h 13"/>
                <a:gd name="T12" fmla="*/ 13 w 13"/>
                <a:gd name="T13" fmla="*/ 5 h 13"/>
                <a:gd name="T14" fmla="*/ 9 w 13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9" y="0"/>
                  </a:moveTo>
                  <a:cubicBezTo>
                    <a:pt x="4" y="0"/>
                    <a:pt x="4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1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1" y="13"/>
                    <a:pt x="13" y="11"/>
                    <a:pt x="13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2"/>
                    <a:pt x="12" y="0"/>
                    <a:pt x="9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9"/>
            <p:cNvSpPr>
              <a:spLocks/>
            </p:cNvSpPr>
            <p:nvPr/>
          </p:nvSpPr>
          <p:spPr bwMode="auto">
            <a:xfrm>
              <a:off x="4555333" y="5668094"/>
              <a:ext cx="49213" cy="49213"/>
            </a:xfrm>
            <a:custGeom>
              <a:avLst/>
              <a:gdLst>
                <a:gd name="T0" fmla="*/ 8 w 13"/>
                <a:gd name="T1" fmla="*/ 0 h 13"/>
                <a:gd name="T2" fmla="*/ 0 w 13"/>
                <a:gd name="T3" fmla="*/ 7 h 13"/>
                <a:gd name="T4" fmla="*/ 6 w 13"/>
                <a:gd name="T5" fmla="*/ 13 h 13"/>
                <a:gd name="T6" fmla="*/ 8 w 13"/>
                <a:gd name="T7" fmla="*/ 13 h 13"/>
                <a:gd name="T8" fmla="*/ 13 w 13"/>
                <a:gd name="T9" fmla="*/ 7 h 13"/>
                <a:gd name="T10" fmla="*/ 13 w 13"/>
                <a:gd name="T11" fmla="*/ 5 h 13"/>
                <a:gd name="T12" fmla="*/ 8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2" y="13"/>
                    <a:pt x="6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2" y="13"/>
                    <a:pt x="13" y="11"/>
                    <a:pt x="13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1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4"/>
            <p:cNvSpPr>
              <a:spLocks/>
            </p:cNvSpPr>
            <p:nvPr/>
          </p:nvSpPr>
          <p:spPr bwMode="auto">
            <a:xfrm>
              <a:off x="5714208" y="5687144"/>
              <a:ext cx="49213" cy="49213"/>
            </a:xfrm>
            <a:custGeom>
              <a:avLst/>
              <a:gdLst>
                <a:gd name="T0" fmla="*/ 8 w 13"/>
                <a:gd name="T1" fmla="*/ 0 h 13"/>
                <a:gd name="T2" fmla="*/ 0 w 13"/>
                <a:gd name="T3" fmla="*/ 6 h 13"/>
                <a:gd name="T4" fmla="*/ 2 w 13"/>
                <a:gd name="T5" fmla="*/ 13 h 13"/>
                <a:gd name="T6" fmla="*/ 8 w 13"/>
                <a:gd name="T7" fmla="*/ 13 h 13"/>
                <a:gd name="T8" fmla="*/ 13 w 13"/>
                <a:gd name="T9" fmla="*/ 8 h 13"/>
                <a:gd name="T10" fmla="*/ 8 w 13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8" y="0"/>
                  </a:moveTo>
                  <a:cubicBezTo>
                    <a:pt x="4" y="0"/>
                    <a:pt x="0" y="4"/>
                    <a:pt x="0" y="6"/>
                  </a:cubicBezTo>
                  <a:cubicBezTo>
                    <a:pt x="0" y="10"/>
                    <a:pt x="1" y="8"/>
                    <a:pt x="2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2" y="13"/>
                    <a:pt x="13" y="12"/>
                    <a:pt x="13" y="8"/>
                  </a:cubicBezTo>
                  <a:cubicBezTo>
                    <a:pt x="13" y="4"/>
                    <a:pt x="10" y="0"/>
                    <a:pt x="8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5"/>
            <p:cNvSpPr>
              <a:spLocks/>
            </p:cNvSpPr>
            <p:nvPr/>
          </p:nvSpPr>
          <p:spPr bwMode="auto">
            <a:xfrm>
              <a:off x="2353471" y="6145932"/>
              <a:ext cx="71438" cy="55563"/>
            </a:xfrm>
            <a:custGeom>
              <a:avLst/>
              <a:gdLst>
                <a:gd name="T0" fmla="*/ 1 w 19"/>
                <a:gd name="T1" fmla="*/ 11 h 15"/>
                <a:gd name="T2" fmla="*/ 2 w 19"/>
                <a:gd name="T3" fmla="*/ 14 h 15"/>
                <a:gd name="T4" fmla="*/ 19 w 19"/>
                <a:gd name="T5" fmla="*/ 0 h 15"/>
                <a:gd name="T6" fmla="*/ 1 w 19"/>
                <a:gd name="T7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" y="11"/>
                  </a:moveTo>
                  <a:cubicBezTo>
                    <a:pt x="1" y="15"/>
                    <a:pt x="0" y="10"/>
                    <a:pt x="2" y="14"/>
                  </a:cubicBezTo>
                  <a:cubicBezTo>
                    <a:pt x="9" y="11"/>
                    <a:pt x="18" y="8"/>
                    <a:pt x="19" y="0"/>
                  </a:cubicBezTo>
                  <a:cubicBezTo>
                    <a:pt x="11" y="0"/>
                    <a:pt x="1" y="6"/>
                    <a:pt x="1" y="11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7"/>
            <p:cNvSpPr>
              <a:spLocks/>
            </p:cNvSpPr>
            <p:nvPr/>
          </p:nvSpPr>
          <p:spPr bwMode="auto">
            <a:xfrm>
              <a:off x="2917033" y="6088782"/>
              <a:ext cx="44450" cy="49213"/>
            </a:xfrm>
            <a:custGeom>
              <a:avLst/>
              <a:gdLst>
                <a:gd name="T0" fmla="*/ 10 w 12"/>
                <a:gd name="T1" fmla="*/ 0 h 13"/>
                <a:gd name="T2" fmla="*/ 0 w 12"/>
                <a:gd name="T3" fmla="*/ 7 h 13"/>
                <a:gd name="T4" fmla="*/ 5 w 12"/>
                <a:gd name="T5" fmla="*/ 13 h 13"/>
                <a:gd name="T6" fmla="*/ 9 w 12"/>
                <a:gd name="T7" fmla="*/ 13 h 13"/>
                <a:gd name="T8" fmla="*/ 12 w 12"/>
                <a:gd name="T9" fmla="*/ 8 h 13"/>
                <a:gd name="T10" fmla="*/ 10 w 12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3">
                  <a:moveTo>
                    <a:pt x="10" y="0"/>
                  </a:moveTo>
                  <a:cubicBezTo>
                    <a:pt x="4" y="0"/>
                    <a:pt x="0" y="1"/>
                    <a:pt x="0" y="7"/>
                  </a:cubicBezTo>
                  <a:cubicBezTo>
                    <a:pt x="0" y="12"/>
                    <a:pt x="1" y="13"/>
                    <a:pt x="5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8"/>
            <p:cNvSpPr>
              <a:spLocks/>
            </p:cNvSpPr>
            <p:nvPr/>
          </p:nvSpPr>
          <p:spPr bwMode="auto">
            <a:xfrm>
              <a:off x="4150521" y="6539632"/>
              <a:ext cx="49213" cy="44450"/>
            </a:xfrm>
            <a:custGeom>
              <a:avLst/>
              <a:gdLst>
                <a:gd name="T0" fmla="*/ 7 w 13"/>
                <a:gd name="T1" fmla="*/ 0 h 12"/>
                <a:gd name="T2" fmla="*/ 0 w 13"/>
                <a:gd name="T3" fmla="*/ 5 h 12"/>
                <a:gd name="T4" fmla="*/ 5 w 13"/>
                <a:gd name="T5" fmla="*/ 12 h 12"/>
                <a:gd name="T6" fmla="*/ 13 w 13"/>
                <a:gd name="T7" fmla="*/ 11 h 12"/>
                <a:gd name="T8" fmla="*/ 7 w 1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cubicBezTo>
                    <a:pt x="5" y="1"/>
                    <a:pt x="0" y="2"/>
                    <a:pt x="0" y="5"/>
                  </a:cubicBezTo>
                  <a:cubicBezTo>
                    <a:pt x="0" y="9"/>
                    <a:pt x="3" y="12"/>
                    <a:pt x="5" y="12"/>
                  </a:cubicBezTo>
                  <a:cubicBezTo>
                    <a:pt x="10" y="12"/>
                    <a:pt x="8" y="12"/>
                    <a:pt x="13" y="11"/>
                  </a:cubicBezTo>
                  <a:cubicBezTo>
                    <a:pt x="13" y="3"/>
                    <a:pt x="12" y="2"/>
                    <a:pt x="7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9"/>
            <p:cNvSpPr>
              <a:spLocks/>
            </p:cNvSpPr>
            <p:nvPr/>
          </p:nvSpPr>
          <p:spPr bwMode="auto">
            <a:xfrm>
              <a:off x="6404771" y="5972894"/>
              <a:ext cx="47625" cy="41275"/>
            </a:xfrm>
            <a:custGeom>
              <a:avLst/>
              <a:gdLst>
                <a:gd name="T0" fmla="*/ 8 w 13"/>
                <a:gd name="T1" fmla="*/ 0 h 11"/>
                <a:gd name="T2" fmla="*/ 6 w 13"/>
                <a:gd name="T3" fmla="*/ 0 h 11"/>
                <a:gd name="T4" fmla="*/ 0 w 13"/>
                <a:gd name="T5" fmla="*/ 5 h 11"/>
                <a:gd name="T6" fmla="*/ 6 w 13"/>
                <a:gd name="T7" fmla="*/ 11 h 11"/>
                <a:gd name="T8" fmla="*/ 13 w 13"/>
                <a:gd name="T9" fmla="*/ 5 h 11"/>
                <a:gd name="T10" fmla="*/ 8 w 1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1"/>
                    <a:pt x="0" y="5"/>
                  </a:cubicBezTo>
                  <a:cubicBezTo>
                    <a:pt x="0" y="10"/>
                    <a:pt x="2" y="11"/>
                    <a:pt x="6" y="11"/>
                  </a:cubicBezTo>
                  <a:cubicBezTo>
                    <a:pt x="9" y="11"/>
                    <a:pt x="13" y="8"/>
                    <a:pt x="13" y="5"/>
                  </a:cubicBezTo>
                  <a:cubicBezTo>
                    <a:pt x="13" y="1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0"/>
            <p:cNvSpPr>
              <a:spLocks/>
            </p:cNvSpPr>
            <p:nvPr/>
          </p:nvSpPr>
          <p:spPr bwMode="auto">
            <a:xfrm>
              <a:off x="2942433" y="5668094"/>
              <a:ext cx="57150" cy="19050"/>
            </a:xfrm>
            <a:custGeom>
              <a:avLst/>
              <a:gdLst>
                <a:gd name="T0" fmla="*/ 0 w 15"/>
                <a:gd name="T1" fmla="*/ 0 h 5"/>
                <a:gd name="T2" fmla="*/ 15 w 15"/>
                <a:gd name="T3" fmla="*/ 5 h 5"/>
                <a:gd name="T4" fmla="*/ 14 w 15"/>
                <a:gd name="T5" fmla="*/ 0 h 5"/>
                <a:gd name="T6" fmla="*/ 0 w 1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0" y="0"/>
                  </a:moveTo>
                  <a:cubicBezTo>
                    <a:pt x="2" y="3"/>
                    <a:pt x="10" y="5"/>
                    <a:pt x="15" y="5"/>
                  </a:cubicBezTo>
                  <a:cubicBezTo>
                    <a:pt x="15" y="3"/>
                    <a:pt x="15" y="1"/>
                    <a:pt x="1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1"/>
            <p:cNvSpPr>
              <a:spLocks/>
            </p:cNvSpPr>
            <p:nvPr/>
          </p:nvSpPr>
          <p:spPr bwMode="auto">
            <a:xfrm>
              <a:off x="4247358" y="6104657"/>
              <a:ext cx="41275" cy="55563"/>
            </a:xfrm>
            <a:custGeom>
              <a:avLst/>
              <a:gdLst>
                <a:gd name="T0" fmla="*/ 3 w 11"/>
                <a:gd name="T1" fmla="*/ 0 h 15"/>
                <a:gd name="T2" fmla="*/ 0 w 11"/>
                <a:gd name="T3" fmla="*/ 3 h 15"/>
                <a:gd name="T4" fmla="*/ 1 w 11"/>
                <a:gd name="T5" fmla="*/ 14 h 15"/>
                <a:gd name="T6" fmla="*/ 11 w 11"/>
                <a:gd name="T7" fmla="*/ 11 h 15"/>
                <a:gd name="T8" fmla="*/ 3 w 11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3" y="0"/>
                  </a:moveTo>
                  <a:cubicBezTo>
                    <a:pt x="2" y="0"/>
                    <a:pt x="0" y="2"/>
                    <a:pt x="0" y="3"/>
                  </a:cubicBezTo>
                  <a:cubicBezTo>
                    <a:pt x="0" y="10"/>
                    <a:pt x="1" y="7"/>
                    <a:pt x="1" y="14"/>
                  </a:cubicBezTo>
                  <a:cubicBezTo>
                    <a:pt x="6" y="14"/>
                    <a:pt x="11" y="15"/>
                    <a:pt x="11" y="11"/>
                  </a:cubicBezTo>
                  <a:cubicBezTo>
                    <a:pt x="11" y="8"/>
                    <a:pt x="6" y="0"/>
                    <a:pt x="3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4"/>
            <p:cNvSpPr>
              <a:spLocks/>
            </p:cNvSpPr>
            <p:nvPr/>
          </p:nvSpPr>
          <p:spPr bwMode="auto">
            <a:xfrm>
              <a:off x="4637883" y="5750644"/>
              <a:ext cx="41275" cy="41275"/>
            </a:xfrm>
            <a:custGeom>
              <a:avLst/>
              <a:gdLst>
                <a:gd name="T0" fmla="*/ 6 w 11"/>
                <a:gd name="T1" fmla="*/ 0 h 11"/>
                <a:gd name="T2" fmla="*/ 0 w 11"/>
                <a:gd name="T3" fmla="*/ 0 h 11"/>
                <a:gd name="T4" fmla="*/ 0 w 11"/>
                <a:gd name="T5" fmla="*/ 5 h 11"/>
                <a:gd name="T6" fmla="*/ 6 w 11"/>
                <a:gd name="T7" fmla="*/ 11 h 11"/>
                <a:gd name="T8" fmla="*/ 11 w 11"/>
                <a:gd name="T9" fmla="*/ 5 h 11"/>
                <a:gd name="T10" fmla="*/ 6 w 11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0"/>
                    <a:pt x="2" y="11"/>
                    <a:pt x="6" y="11"/>
                  </a:cubicBezTo>
                  <a:cubicBezTo>
                    <a:pt x="10" y="11"/>
                    <a:pt x="11" y="10"/>
                    <a:pt x="11" y="5"/>
                  </a:cubicBezTo>
                  <a:cubicBezTo>
                    <a:pt x="11" y="1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5"/>
            <p:cNvSpPr>
              <a:spLocks/>
            </p:cNvSpPr>
            <p:nvPr/>
          </p:nvSpPr>
          <p:spPr bwMode="auto">
            <a:xfrm>
              <a:off x="2350296" y="6006232"/>
              <a:ext cx="55563" cy="52388"/>
            </a:xfrm>
            <a:custGeom>
              <a:avLst/>
              <a:gdLst>
                <a:gd name="T0" fmla="*/ 26 w 35"/>
                <a:gd name="T1" fmla="*/ 10 h 33"/>
                <a:gd name="T2" fmla="*/ 19 w 35"/>
                <a:gd name="T3" fmla="*/ 7 h 33"/>
                <a:gd name="T4" fmla="*/ 0 w 35"/>
                <a:gd name="T5" fmla="*/ 0 h 33"/>
                <a:gd name="T6" fmla="*/ 0 w 35"/>
                <a:gd name="T7" fmla="*/ 17 h 33"/>
                <a:gd name="T8" fmla="*/ 33 w 35"/>
                <a:gd name="T9" fmla="*/ 33 h 33"/>
                <a:gd name="T10" fmla="*/ 35 w 35"/>
                <a:gd name="T11" fmla="*/ 29 h 33"/>
                <a:gd name="T12" fmla="*/ 26 w 35"/>
                <a:gd name="T1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3">
                  <a:moveTo>
                    <a:pt x="26" y="10"/>
                  </a:moveTo>
                  <a:lnTo>
                    <a:pt x="19" y="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3" y="33"/>
                  </a:lnTo>
                  <a:lnTo>
                    <a:pt x="35" y="29"/>
                  </a:lnTo>
                  <a:lnTo>
                    <a:pt x="26" y="1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6"/>
            <p:cNvSpPr>
              <a:spLocks/>
            </p:cNvSpPr>
            <p:nvPr/>
          </p:nvSpPr>
          <p:spPr bwMode="auto">
            <a:xfrm>
              <a:off x="2474121" y="5934794"/>
              <a:ext cx="33338" cy="49213"/>
            </a:xfrm>
            <a:custGeom>
              <a:avLst/>
              <a:gdLst>
                <a:gd name="T0" fmla="*/ 0 w 9"/>
                <a:gd name="T1" fmla="*/ 6 h 13"/>
                <a:gd name="T2" fmla="*/ 0 w 9"/>
                <a:gd name="T3" fmla="*/ 8 h 13"/>
                <a:gd name="T4" fmla="*/ 4 w 9"/>
                <a:gd name="T5" fmla="*/ 13 h 13"/>
                <a:gd name="T6" fmla="*/ 9 w 9"/>
                <a:gd name="T7" fmla="*/ 8 h 13"/>
                <a:gd name="T8" fmla="*/ 9 w 9"/>
                <a:gd name="T9" fmla="*/ 1 h 13"/>
                <a:gd name="T10" fmla="*/ 0 w 9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0" y="6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1" y="13"/>
                    <a:pt x="4" y="13"/>
                  </a:cubicBezTo>
                  <a:cubicBezTo>
                    <a:pt x="8" y="13"/>
                    <a:pt x="9" y="12"/>
                    <a:pt x="9" y="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3" y="1"/>
                    <a:pt x="0" y="0"/>
                    <a:pt x="0" y="6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8"/>
            <p:cNvSpPr>
              <a:spLocks/>
            </p:cNvSpPr>
            <p:nvPr/>
          </p:nvSpPr>
          <p:spPr bwMode="auto">
            <a:xfrm>
              <a:off x="2094708" y="5980832"/>
              <a:ext cx="41275" cy="47625"/>
            </a:xfrm>
            <a:custGeom>
              <a:avLst/>
              <a:gdLst>
                <a:gd name="T0" fmla="*/ 21 w 26"/>
                <a:gd name="T1" fmla="*/ 0 h 30"/>
                <a:gd name="T2" fmla="*/ 7 w 26"/>
                <a:gd name="T3" fmla="*/ 0 h 30"/>
                <a:gd name="T4" fmla="*/ 0 w 26"/>
                <a:gd name="T5" fmla="*/ 30 h 30"/>
                <a:gd name="T6" fmla="*/ 21 w 26"/>
                <a:gd name="T7" fmla="*/ 28 h 30"/>
                <a:gd name="T8" fmla="*/ 26 w 26"/>
                <a:gd name="T9" fmla="*/ 11 h 30"/>
                <a:gd name="T10" fmla="*/ 21 w 26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30">
                  <a:moveTo>
                    <a:pt x="21" y="0"/>
                  </a:moveTo>
                  <a:lnTo>
                    <a:pt x="7" y="0"/>
                  </a:lnTo>
                  <a:lnTo>
                    <a:pt x="0" y="30"/>
                  </a:lnTo>
                  <a:lnTo>
                    <a:pt x="21" y="28"/>
                  </a:lnTo>
                  <a:lnTo>
                    <a:pt x="26" y="1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9"/>
            <p:cNvSpPr>
              <a:spLocks/>
            </p:cNvSpPr>
            <p:nvPr/>
          </p:nvSpPr>
          <p:spPr bwMode="auto">
            <a:xfrm>
              <a:off x="5669758" y="5939557"/>
              <a:ext cx="41275" cy="41275"/>
            </a:xfrm>
            <a:custGeom>
              <a:avLst/>
              <a:gdLst>
                <a:gd name="T0" fmla="*/ 7 w 11"/>
                <a:gd name="T1" fmla="*/ 0 h 11"/>
                <a:gd name="T2" fmla="*/ 0 w 11"/>
                <a:gd name="T3" fmla="*/ 5 h 11"/>
                <a:gd name="T4" fmla="*/ 3 w 11"/>
                <a:gd name="T5" fmla="*/ 11 h 11"/>
                <a:gd name="T6" fmla="*/ 11 w 11"/>
                <a:gd name="T7" fmla="*/ 5 h 11"/>
                <a:gd name="T8" fmla="*/ 7 w 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7" y="0"/>
                  </a:move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1" y="11"/>
                    <a:pt x="3" y="11"/>
                  </a:cubicBezTo>
                  <a:cubicBezTo>
                    <a:pt x="7" y="11"/>
                    <a:pt x="11" y="7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2"/>
            <p:cNvSpPr>
              <a:spLocks/>
            </p:cNvSpPr>
            <p:nvPr/>
          </p:nvSpPr>
          <p:spPr bwMode="auto">
            <a:xfrm>
              <a:off x="6573046" y="5815732"/>
              <a:ext cx="33338" cy="41275"/>
            </a:xfrm>
            <a:custGeom>
              <a:avLst/>
              <a:gdLst>
                <a:gd name="T0" fmla="*/ 3 w 9"/>
                <a:gd name="T1" fmla="*/ 0 h 11"/>
                <a:gd name="T2" fmla="*/ 0 w 9"/>
                <a:gd name="T3" fmla="*/ 5 h 11"/>
                <a:gd name="T4" fmla="*/ 3 w 9"/>
                <a:gd name="T5" fmla="*/ 11 h 11"/>
                <a:gd name="T6" fmla="*/ 9 w 9"/>
                <a:gd name="T7" fmla="*/ 2 h 11"/>
                <a:gd name="T8" fmla="*/ 3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3" y="0"/>
                  </a:moveTo>
                  <a:cubicBezTo>
                    <a:pt x="2" y="1"/>
                    <a:pt x="0" y="4"/>
                    <a:pt x="0" y="5"/>
                  </a:cubicBezTo>
                  <a:cubicBezTo>
                    <a:pt x="0" y="8"/>
                    <a:pt x="1" y="11"/>
                    <a:pt x="3" y="11"/>
                  </a:cubicBezTo>
                  <a:cubicBezTo>
                    <a:pt x="9" y="11"/>
                    <a:pt x="9" y="7"/>
                    <a:pt x="9" y="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34"/>
            <p:cNvSpPr>
              <a:spLocks/>
            </p:cNvSpPr>
            <p:nvPr/>
          </p:nvSpPr>
          <p:spPr bwMode="auto">
            <a:xfrm>
              <a:off x="4018758" y="6517407"/>
              <a:ext cx="41275" cy="33338"/>
            </a:xfrm>
            <a:custGeom>
              <a:avLst/>
              <a:gdLst>
                <a:gd name="T0" fmla="*/ 5 w 11"/>
                <a:gd name="T1" fmla="*/ 0 h 9"/>
                <a:gd name="T2" fmla="*/ 0 w 11"/>
                <a:gd name="T3" fmla="*/ 7 h 9"/>
                <a:gd name="T4" fmla="*/ 5 w 11"/>
                <a:gd name="T5" fmla="*/ 9 h 9"/>
                <a:gd name="T6" fmla="*/ 11 w 11"/>
                <a:gd name="T7" fmla="*/ 4 h 9"/>
                <a:gd name="T8" fmla="*/ 5 w 1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5" y="0"/>
                  </a:moveTo>
                  <a:cubicBezTo>
                    <a:pt x="0" y="0"/>
                    <a:pt x="0" y="2"/>
                    <a:pt x="0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8"/>
                    <a:pt x="11" y="6"/>
                    <a:pt x="11" y="4"/>
                  </a:cubicBezTo>
                  <a:cubicBezTo>
                    <a:pt x="11" y="1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5"/>
            <p:cNvSpPr>
              <a:spLocks/>
            </p:cNvSpPr>
            <p:nvPr/>
          </p:nvSpPr>
          <p:spPr bwMode="auto">
            <a:xfrm>
              <a:off x="5317333" y="5676032"/>
              <a:ext cx="33338" cy="33338"/>
            </a:xfrm>
            <a:custGeom>
              <a:avLst/>
              <a:gdLst>
                <a:gd name="T0" fmla="*/ 18 w 21"/>
                <a:gd name="T1" fmla="*/ 0 h 21"/>
                <a:gd name="T2" fmla="*/ 0 w 21"/>
                <a:gd name="T3" fmla="*/ 5 h 21"/>
                <a:gd name="T4" fmla="*/ 0 w 21"/>
                <a:gd name="T5" fmla="*/ 21 h 21"/>
                <a:gd name="T6" fmla="*/ 21 w 21"/>
                <a:gd name="T7" fmla="*/ 21 h 21"/>
                <a:gd name="T8" fmla="*/ 18 w 2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8" y="0"/>
                  </a:moveTo>
                  <a:lnTo>
                    <a:pt x="0" y="5"/>
                  </a:lnTo>
                  <a:lnTo>
                    <a:pt x="0" y="21"/>
                  </a:lnTo>
                  <a:lnTo>
                    <a:pt x="21" y="2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36"/>
            <p:cNvSpPr>
              <a:spLocks/>
            </p:cNvSpPr>
            <p:nvPr/>
          </p:nvSpPr>
          <p:spPr bwMode="auto">
            <a:xfrm>
              <a:off x="2196308" y="6137994"/>
              <a:ext cx="38100" cy="33338"/>
            </a:xfrm>
            <a:custGeom>
              <a:avLst/>
              <a:gdLst>
                <a:gd name="T0" fmla="*/ 2 w 10"/>
                <a:gd name="T1" fmla="*/ 0 h 9"/>
                <a:gd name="T2" fmla="*/ 0 w 10"/>
                <a:gd name="T3" fmla="*/ 7 h 9"/>
                <a:gd name="T4" fmla="*/ 4 w 10"/>
                <a:gd name="T5" fmla="*/ 9 h 9"/>
                <a:gd name="T6" fmla="*/ 10 w 10"/>
                <a:gd name="T7" fmla="*/ 0 h 9"/>
                <a:gd name="T8" fmla="*/ 2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4" y="9"/>
                    <a:pt x="4" y="9"/>
                  </a:cubicBezTo>
                  <a:cubicBezTo>
                    <a:pt x="10" y="9"/>
                    <a:pt x="9" y="6"/>
                    <a:pt x="10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38"/>
            <p:cNvSpPr>
              <a:spLocks/>
            </p:cNvSpPr>
            <p:nvPr/>
          </p:nvSpPr>
          <p:spPr bwMode="auto">
            <a:xfrm>
              <a:off x="4393408" y="6220544"/>
              <a:ext cx="38100" cy="41275"/>
            </a:xfrm>
            <a:custGeom>
              <a:avLst/>
              <a:gdLst>
                <a:gd name="T0" fmla="*/ 3 w 10"/>
                <a:gd name="T1" fmla="*/ 0 h 11"/>
                <a:gd name="T2" fmla="*/ 10 w 10"/>
                <a:gd name="T3" fmla="*/ 11 h 11"/>
                <a:gd name="T4" fmla="*/ 10 w 10"/>
                <a:gd name="T5" fmla="*/ 4 h 11"/>
                <a:gd name="T6" fmla="*/ 3 w 10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3" y="0"/>
                  </a:moveTo>
                  <a:cubicBezTo>
                    <a:pt x="0" y="6"/>
                    <a:pt x="2" y="10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139"/>
            <p:cNvSpPr>
              <a:spLocks noChangeArrowheads="1"/>
            </p:cNvSpPr>
            <p:nvPr/>
          </p:nvSpPr>
          <p:spPr bwMode="auto">
            <a:xfrm>
              <a:off x="5177633" y="6152282"/>
              <a:ext cx="33338" cy="26988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40"/>
            <p:cNvSpPr>
              <a:spLocks/>
            </p:cNvSpPr>
            <p:nvPr/>
          </p:nvSpPr>
          <p:spPr bwMode="auto">
            <a:xfrm>
              <a:off x="3082133" y="6063382"/>
              <a:ext cx="33338" cy="33338"/>
            </a:xfrm>
            <a:custGeom>
              <a:avLst/>
              <a:gdLst>
                <a:gd name="T0" fmla="*/ 0 w 9"/>
                <a:gd name="T1" fmla="*/ 9 h 9"/>
                <a:gd name="T2" fmla="*/ 9 w 9"/>
                <a:gd name="T3" fmla="*/ 0 h 9"/>
                <a:gd name="T4" fmla="*/ 0 w 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7" y="8"/>
                    <a:pt x="8" y="7"/>
                    <a:pt x="9" y="0"/>
                  </a:cubicBezTo>
                  <a:cubicBezTo>
                    <a:pt x="0" y="0"/>
                    <a:pt x="0" y="0"/>
                    <a:pt x="0" y="9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43"/>
            <p:cNvSpPr>
              <a:spLocks/>
            </p:cNvSpPr>
            <p:nvPr/>
          </p:nvSpPr>
          <p:spPr bwMode="auto">
            <a:xfrm>
              <a:off x="4693446" y="5852244"/>
              <a:ext cx="34925" cy="41275"/>
            </a:xfrm>
            <a:custGeom>
              <a:avLst/>
              <a:gdLst>
                <a:gd name="T0" fmla="*/ 0 w 9"/>
                <a:gd name="T1" fmla="*/ 4 h 11"/>
                <a:gd name="T2" fmla="*/ 2 w 9"/>
                <a:gd name="T3" fmla="*/ 10 h 11"/>
                <a:gd name="T4" fmla="*/ 9 w 9"/>
                <a:gd name="T5" fmla="*/ 1 h 11"/>
                <a:gd name="T6" fmla="*/ 0 w 9"/>
                <a:gd name="T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4"/>
                  </a:moveTo>
                  <a:cubicBezTo>
                    <a:pt x="0" y="11"/>
                    <a:pt x="0" y="5"/>
                    <a:pt x="2" y="10"/>
                  </a:cubicBezTo>
                  <a:cubicBezTo>
                    <a:pt x="8" y="7"/>
                    <a:pt x="9" y="9"/>
                    <a:pt x="9" y="1"/>
                  </a:cubicBezTo>
                  <a:cubicBezTo>
                    <a:pt x="5" y="1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44"/>
            <p:cNvSpPr>
              <a:spLocks/>
            </p:cNvSpPr>
            <p:nvPr/>
          </p:nvSpPr>
          <p:spPr bwMode="auto">
            <a:xfrm>
              <a:off x="3452021" y="5750644"/>
              <a:ext cx="34925" cy="30163"/>
            </a:xfrm>
            <a:custGeom>
              <a:avLst/>
              <a:gdLst>
                <a:gd name="T0" fmla="*/ 0 w 9"/>
                <a:gd name="T1" fmla="*/ 0 h 8"/>
                <a:gd name="T2" fmla="*/ 9 w 9"/>
                <a:gd name="T3" fmla="*/ 7 h 8"/>
                <a:gd name="T4" fmla="*/ 9 w 9"/>
                <a:gd name="T5" fmla="*/ 0 h 8"/>
                <a:gd name="T6" fmla="*/ 0 w 9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1" y="8"/>
                    <a:pt x="1" y="7"/>
                    <a:pt x="9" y="7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45"/>
            <p:cNvSpPr>
              <a:spLocks/>
            </p:cNvSpPr>
            <p:nvPr/>
          </p:nvSpPr>
          <p:spPr bwMode="auto">
            <a:xfrm>
              <a:off x="4199733" y="5957019"/>
              <a:ext cx="33338" cy="34925"/>
            </a:xfrm>
            <a:custGeom>
              <a:avLst/>
              <a:gdLst>
                <a:gd name="T0" fmla="*/ 0 w 9"/>
                <a:gd name="T1" fmla="*/ 9 h 9"/>
                <a:gd name="T2" fmla="*/ 5 w 9"/>
                <a:gd name="T3" fmla="*/ 9 h 9"/>
                <a:gd name="T4" fmla="*/ 0 w 9"/>
                <a:gd name="T5" fmla="*/ 0 h 9"/>
                <a:gd name="T6" fmla="*/ 0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9" y="2"/>
                    <a:pt x="9" y="1"/>
                    <a:pt x="0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46"/>
            <p:cNvSpPr>
              <a:spLocks/>
            </p:cNvSpPr>
            <p:nvPr/>
          </p:nvSpPr>
          <p:spPr bwMode="auto">
            <a:xfrm>
              <a:off x="4164808" y="5728419"/>
              <a:ext cx="34925" cy="38100"/>
            </a:xfrm>
            <a:custGeom>
              <a:avLst/>
              <a:gdLst>
                <a:gd name="T0" fmla="*/ 5 w 9"/>
                <a:gd name="T1" fmla="*/ 0 h 10"/>
                <a:gd name="T2" fmla="*/ 0 w 9"/>
                <a:gd name="T3" fmla="*/ 10 h 10"/>
                <a:gd name="T4" fmla="*/ 9 w 9"/>
                <a:gd name="T5" fmla="*/ 4 h 10"/>
                <a:gd name="T6" fmla="*/ 5 w 9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5" y="0"/>
                  </a:moveTo>
                  <a:cubicBezTo>
                    <a:pt x="1" y="0"/>
                    <a:pt x="0" y="5"/>
                    <a:pt x="0" y="10"/>
                  </a:cubicBezTo>
                  <a:cubicBezTo>
                    <a:pt x="4" y="9"/>
                    <a:pt x="9" y="8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49"/>
            <p:cNvSpPr>
              <a:spLocks/>
            </p:cNvSpPr>
            <p:nvPr/>
          </p:nvSpPr>
          <p:spPr bwMode="auto">
            <a:xfrm>
              <a:off x="2837658" y="6047507"/>
              <a:ext cx="30163" cy="33338"/>
            </a:xfrm>
            <a:custGeom>
              <a:avLst/>
              <a:gdLst>
                <a:gd name="T0" fmla="*/ 0 w 8"/>
                <a:gd name="T1" fmla="*/ 9 h 9"/>
                <a:gd name="T2" fmla="*/ 8 w 8"/>
                <a:gd name="T3" fmla="*/ 0 h 9"/>
                <a:gd name="T4" fmla="*/ 0 w 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7" y="8"/>
                    <a:pt x="7" y="9"/>
                    <a:pt x="8" y="0"/>
                  </a:cubicBezTo>
                  <a:cubicBezTo>
                    <a:pt x="0" y="1"/>
                    <a:pt x="1" y="1"/>
                    <a:pt x="0" y="9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50"/>
            <p:cNvSpPr>
              <a:spLocks/>
            </p:cNvSpPr>
            <p:nvPr/>
          </p:nvSpPr>
          <p:spPr bwMode="auto">
            <a:xfrm>
              <a:off x="3493296" y="6039569"/>
              <a:ext cx="34925" cy="30163"/>
            </a:xfrm>
            <a:custGeom>
              <a:avLst/>
              <a:gdLst>
                <a:gd name="T0" fmla="*/ 0 w 9"/>
                <a:gd name="T1" fmla="*/ 0 h 8"/>
                <a:gd name="T2" fmla="*/ 9 w 9"/>
                <a:gd name="T3" fmla="*/ 8 h 8"/>
                <a:gd name="T4" fmla="*/ 0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1" y="8"/>
                    <a:pt x="1" y="7"/>
                    <a:pt x="9" y="8"/>
                  </a:cubicBezTo>
                  <a:cubicBezTo>
                    <a:pt x="9" y="1"/>
                    <a:pt x="9" y="1"/>
                    <a:pt x="0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51"/>
            <p:cNvSpPr>
              <a:spLocks/>
            </p:cNvSpPr>
            <p:nvPr/>
          </p:nvSpPr>
          <p:spPr bwMode="auto">
            <a:xfrm>
              <a:off x="4742658" y="6022107"/>
              <a:ext cx="41275" cy="25400"/>
            </a:xfrm>
            <a:custGeom>
              <a:avLst/>
              <a:gdLst>
                <a:gd name="T0" fmla="*/ 0 w 11"/>
                <a:gd name="T1" fmla="*/ 0 h 7"/>
                <a:gd name="T2" fmla="*/ 11 w 11"/>
                <a:gd name="T3" fmla="*/ 7 h 7"/>
                <a:gd name="T4" fmla="*/ 0 w 11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0" y="0"/>
                  </a:moveTo>
                  <a:cubicBezTo>
                    <a:pt x="2" y="7"/>
                    <a:pt x="2" y="7"/>
                    <a:pt x="11" y="7"/>
                  </a:cubicBezTo>
                  <a:cubicBezTo>
                    <a:pt x="9" y="0"/>
                    <a:pt x="8" y="2"/>
                    <a:pt x="0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52"/>
            <p:cNvSpPr>
              <a:spLocks/>
            </p:cNvSpPr>
            <p:nvPr/>
          </p:nvSpPr>
          <p:spPr bwMode="auto">
            <a:xfrm>
              <a:off x="2958308" y="5785569"/>
              <a:ext cx="25400" cy="30163"/>
            </a:xfrm>
            <a:custGeom>
              <a:avLst/>
              <a:gdLst>
                <a:gd name="T0" fmla="*/ 0 w 7"/>
                <a:gd name="T1" fmla="*/ 0 h 8"/>
                <a:gd name="T2" fmla="*/ 0 w 7"/>
                <a:gd name="T3" fmla="*/ 8 h 8"/>
                <a:gd name="T4" fmla="*/ 7 w 7"/>
                <a:gd name="T5" fmla="*/ 8 h 8"/>
                <a:gd name="T6" fmla="*/ 0 w 7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1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53"/>
            <p:cNvSpPr>
              <a:spLocks/>
            </p:cNvSpPr>
            <p:nvPr/>
          </p:nvSpPr>
          <p:spPr bwMode="auto">
            <a:xfrm>
              <a:off x="3082133" y="6111007"/>
              <a:ext cx="25400" cy="26988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7 h 7"/>
                <a:gd name="T4" fmla="*/ 7 w 7"/>
                <a:gd name="T5" fmla="*/ 0 h 7"/>
                <a:gd name="T6" fmla="*/ 0 w 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7" y="6"/>
                    <a:pt x="7" y="6"/>
                    <a:pt x="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55"/>
            <p:cNvSpPr>
              <a:spLocks/>
            </p:cNvSpPr>
            <p:nvPr/>
          </p:nvSpPr>
          <p:spPr bwMode="auto">
            <a:xfrm>
              <a:off x="3418683" y="5791919"/>
              <a:ext cx="26988" cy="26988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7 h 7"/>
                <a:gd name="T4" fmla="*/ 7 w 7"/>
                <a:gd name="T5" fmla="*/ 4 h 7"/>
                <a:gd name="T6" fmla="*/ 0 w 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7" y="7"/>
                    <a:pt x="7" y="4"/>
                  </a:cubicBezTo>
                  <a:cubicBezTo>
                    <a:pt x="7" y="0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59"/>
            <p:cNvSpPr>
              <a:spLocks/>
            </p:cNvSpPr>
            <p:nvPr/>
          </p:nvSpPr>
          <p:spPr bwMode="auto">
            <a:xfrm>
              <a:off x="2293146" y="5939557"/>
              <a:ext cx="34925" cy="17463"/>
            </a:xfrm>
            <a:custGeom>
              <a:avLst/>
              <a:gdLst>
                <a:gd name="T0" fmla="*/ 10 w 22"/>
                <a:gd name="T1" fmla="*/ 0 h 11"/>
                <a:gd name="T2" fmla="*/ 0 w 22"/>
                <a:gd name="T3" fmla="*/ 2 h 11"/>
                <a:gd name="T4" fmla="*/ 5 w 22"/>
                <a:gd name="T5" fmla="*/ 11 h 11"/>
                <a:gd name="T6" fmla="*/ 22 w 22"/>
                <a:gd name="T7" fmla="*/ 11 h 11"/>
                <a:gd name="T8" fmla="*/ 22 w 22"/>
                <a:gd name="T9" fmla="*/ 0 h 11"/>
                <a:gd name="T10" fmla="*/ 10 w 2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1">
                  <a:moveTo>
                    <a:pt x="10" y="0"/>
                  </a:moveTo>
                  <a:lnTo>
                    <a:pt x="0" y="2"/>
                  </a:lnTo>
                  <a:lnTo>
                    <a:pt x="5" y="11"/>
                  </a:lnTo>
                  <a:lnTo>
                    <a:pt x="22" y="11"/>
                  </a:lnTo>
                  <a:lnTo>
                    <a:pt x="22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60"/>
            <p:cNvSpPr>
              <a:spLocks/>
            </p:cNvSpPr>
            <p:nvPr/>
          </p:nvSpPr>
          <p:spPr bwMode="auto">
            <a:xfrm>
              <a:off x="3782221" y="6145932"/>
              <a:ext cx="30163" cy="25400"/>
            </a:xfrm>
            <a:custGeom>
              <a:avLst/>
              <a:gdLst>
                <a:gd name="T0" fmla="*/ 0 w 8"/>
                <a:gd name="T1" fmla="*/ 0 h 7"/>
                <a:gd name="T2" fmla="*/ 4 w 8"/>
                <a:gd name="T3" fmla="*/ 7 h 7"/>
                <a:gd name="T4" fmla="*/ 8 w 8"/>
                <a:gd name="T5" fmla="*/ 3 h 7"/>
                <a:gd name="T6" fmla="*/ 0 w 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1" y="3"/>
                    <a:pt x="0" y="7"/>
                    <a:pt x="4" y="7"/>
                  </a:cubicBezTo>
                  <a:cubicBezTo>
                    <a:pt x="6" y="7"/>
                    <a:pt x="8" y="5"/>
                    <a:pt x="8" y="3"/>
                  </a:cubicBezTo>
                  <a:cubicBezTo>
                    <a:pt x="8" y="0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62"/>
            <p:cNvSpPr>
              <a:spLocks/>
            </p:cNvSpPr>
            <p:nvPr/>
          </p:nvSpPr>
          <p:spPr bwMode="auto">
            <a:xfrm>
              <a:off x="2639221" y="5942732"/>
              <a:ext cx="25400" cy="41275"/>
            </a:xfrm>
            <a:custGeom>
              <a:avLst/>
              <a:gdLst>
                <a:gd name="T0" fmla="*/ 0 w 7"/>
                <a:gd name="T1" fmla="*/ 6 h 11"/>
                <a:gd name="T2" fmla="*/ 6 w 7"/>
                <a:gd name="T3" fmla="*/ 11 h 11"/>
                <a:gd name="T4" fmla="*/ 7 w 7"/>
                <a:gd name="T5" fmla="*/ 6 h 11"/>
                <a:gd name="T6" fmla="*/ 7 w 7"/>
                <a:gd name="T7" fmla="*/ 0 h 11"/>
                <a:gd name="T8" fmla="*/ 0 w 7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6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7" y="10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164"/>
            <p:cNvSpPr>
              <a:spLocks noChangeArrowheads="1"/>
            </p:cNvSpPr>
            <p:nvPr/>
          </p:nvSpPr>
          <p:spPr bwMode="auto">
            <a:xfrm>
              <a:off x="2928146" y="5750644"/>
              <a:ext cx="30163" cy="19050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167"/>
            <p:cNvSpPr>
              <a:spLocks noChangeArrowheads="1"/>
            </p:cNvSpPr>
            <p:nvPr/>
          </p:nvSpPr>
          <p:spPr bwMode="auto">
            <a:xfrm>
              <a:off x="6969921" y="5909394"/>
              <a:ext cx="23813" cy="30163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168"/>
            <p:cNvSpPr>
              <a:spLocks noChangeArrowheads="1"/>
            </p:cNvSpPr>
            <p:nvPr/>
          </p:nvSpPr>
          <p:spPr bwMode="auto">
            <a:xfrm>
              <a:off x="4723608" y="5923682"/>
              <a:ext cx="26988" cy="19050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71"/>
            <p:cNvSpPr>
              <a:spLocks/>
            </p:cNvSpPr>
            <p:nvPr/>
          </p:nvSpPr>
          <p:spPr bwMode="auto">
            <a:xfrm>
              <a:off x="4183858" y="5991944"/>
              <a:ext cx="33338" cy="30163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8 h 8"/>
                <a:gd name="T4" fmla="*/ 6 w 9"/>
                <a:gd name="T5" fmla="*/ 8 h 8"/>
                <a:gd name="T6" fmla="*/ 6 w 9"/>
                <a:gd name="T7" fmla="*/ 2 h 8"/>
                <a:gd name="T8" fmla="*/ 9 w 9"/>
                <a:gd name="T9" fmla="*/ 0 h 8"/>
                <a:gd name="T10" fmla="*/ 4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1" y="3"/>
                    <a:pt x="1" y="2"/>
                    <a:pt x="0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72"/>
            <p:cNvSpPr>
              <a:spLocks/>
            </p:cNvSpPr>
            <p:nvPr/>
          </p:nvSpPr>
          <p:spPr bwMode="auto">
            <a:xfrm>
              <a:off x="5110958" y="6336432"/>
              <a:ext cx="25400" cy="22225"/>
            </a:xfrm>
            <a:custGeom>
              <a:avLst/>
              <a:gdLst>
                <a:gd name="T0" fmla="*/ 0 w 7"/>
                <a:gd name="T1" fmla="*/ 0 h 6"/>
                <a:gd name="T2" fmla="*/ 0 w 7"/>
                <a:gd name="T3" fmla="*/ 6 h 6"/>
                <a:gd name="T4" fmla="*/ 7 w 7"/>
                <a:gd name="T5" fmla="*/ 6 h 6"/>
                <a:gd name="T6" fmla="*/ 0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0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73"/>
            <p:cNvSpPr>
              <a:spLocks/>
            </p:cNvSpPr>
            <p:nvPr/>
          </p:nvSpPr>
          <p:spPr bwMode="auto">
            <a:xfrm>
              <a:off x="3894933" y="6517407"/>
              <a:ext cx="19050" cy="25400"/>
            </a:xfrm>
            <a:custGeom>
              <a:avLst/>
              <a:gdLst>
                <a:gd name="T0" fmla="*/ 0 w 5"/>
                <a:gd name="T1" fmla="*/ 0 h 7"/>
                <a:gd name="T2" fmla="*/ 0 w 5"/>
                <a:gd name="T3" fmla="*/ 7 h 7"/>
                <a:gd name="T4" fmla="*/ 5 w 5"/>
                <a:gd name="T5" fmla="*/ 7 h 7"/>
                <a:gd name="T6" fmla="*/ 0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2"/>
                    <a:pt x="5" y="0"/>
                    <a:pt x="0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74"/>
            <p:cNvSpPr>
              <a:spLocks/>
            </p:cNvSpPr>
            <p:nvPr/>
          </p:nvSpPr>
          <p:spPr bwMode="auto">
            <a:xfrm>
              <a:off x="5961858" y="5915744"/>
              <a:ext cx="22225" cy="26988"/>
            </a:xfrm>
            <a:custGeom>
              <a:avLst/>
              <a:gdLst>
                <a:gd name="T0" fmla="*/ 1 w 6"/>
                <a:gd name="T1" fmla="*/ 7 h 7"/>
                <a:gd name="T2" fmla="*/ 6 w 6"/>
                <a:gd name="T3" fmla="*/ 7 h 7"/>
                <a:gd name="T4" fmla="*/ 6 w 6"/>
                <a:gd name="T5" fmla="*/ 0 h 7"/>
                <a:gd name="T6" fmla="*/ 1 w 6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1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1" y="0"/>
                    <a:pt x="1" y="7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75"/>
            <p:cNvSpPr>
              <a:spLocks/>
            </p:cNvSpPr>
            <p:nvPr/>
          </p:nvSpPr>
          <p:spPr bwMode="auto">
            <a:xfrm>
              <a:off x="5182396" y="5683969"/>
              <a:ext cx="22225" cy="25400"/>
            </a:xfrm>
            <a:custGeom>
              <a:avLst/>
              <a:gdLst>
                <a:gd name="T0" fmla="*/ 1 w 6"/>
                <a:gd name="T1" fmla="*/ 7 h 7"/>
                <a:gd name="T2" fmla="*/ 6 w 6"/>
                <a:gd name="T3" fmla="*/ 7 h 7"/>
                <a:gd name="T4" fmla="*/ 6 w 6"/>
                <a:gd name="T5" fmla="*/ 0 h 7"/>
                <a:gd name="T6" fmla="*/ 1 w 6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1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1" y="0"/>
                    <a:pt x="1" y="7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76"/>
            <p:cNvSpPr>
              <a:spLocks/>
            </p:cNvSpPr>
            <p:nvPr/>
          </p:nvSpPr>
          <p:spPr bwMode="auto">
            <a:xfrm>
              <a:off x="3693321" y="5725244"/>
              <a:ext cx="30163" cy="25400"/>
            </a:xfrm>
            <a:custGeom>
              <a:avLst/>
              <a:gdLst>
                <a:gd name="T0" fmla="*/ 0 w 8"/>
                <a:gd name="T1" fmla="*/ 7 h 7"/>
                <a:gd name="T2" fmla="*/ 8 w 8"/>
                <a:gd name="T3" fmla="*/ 7 h 7"/>
                <a:gd name="T4" fmla="*/ 8 w 8"/>
                <a:gd name="T5" fmla="*/ 1 h 7"/>
                <a:gd name="T6" fmla="*/ 0 w 8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0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" y="2"/>
                    <a:pt x="2" y="0"/>
                    <a:pt x="0" y="7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78"/>
            <p:cNvSpPr>
              <a:spLocks/>
            </p:cNvSpPr>
            <p:nvPr/>
          </p:nvSpPr>
          <p:spPr bwMode="auto">
            <a:xfrm>
              <a:off x="3839371" y="6006232"/>
              <a:ext cx="22225" cy="26988"/>
            </a:xfrm>
            <a:custGeom>
              <a:avLst/>
              <a:gdLst>
                <a:gd name="T0" fmla="*/ 0 w 14"/>
                <a:gd name="T1" fmla="*/ 17 h 17"/>
                <a:gd name="T2" fmla="*/ 14 w 14"/>
                <a:gd name="T3" fmla="*/ 17 h 17"/>
                <a:gd name="T4" fmla="*/ 14 w 14"/>
                <a:gd name="T5" fmla="*/ 5 h 17"/>
                <a:gd name="T6" fmla="*/ 0 w 14"/>
                <a:gd name="T7" fmla="*/ 0 h 17"/>
                <a:gd name="T8" fmla="*/ 0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lnTo>
                    <a:pt x="14" y="17"/>
                  </a:lnTo>
                  <a:lnTo>
                    <a:pt x="14" y="5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84"/>
            <p:cNvSpPr>
              <a:spLocks/>
            </p:cNvSpPr>
            <p:nvPr/>
          </p:nvSpPr>
          <p:spPr bwMode="auto">
            <a:xfrm>
              <a:off x="5493546" y="5796682"/>
              <a:ext cx="28575" cy="30163"/>
            </a:xfrm>
            <a:custGeom>
              <a:avLst/>
              <a:gdLst>
                <a:gd name="T0" fmla="*/ 6 w 8"/>
                <a:gd name="T1" fmla="*/ 1 h 8"/>
                <a:gd name="T2" fmla="*/ 2 w 8"/>
                <a:gd name="T3" fmla="*/ 8 h 8"/>
                <a:gd name="T4" fmla="*/ 8 w 8"/>
                <a:gd name="T5" fmla="*/ 8 h 8"/>
                <a:gd name="T6" fmla="*/ 6 w 8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0" y="5"/>
                    <a:pt x="3" y="0"/>
                    <a:pt x="2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6" y="1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186"/>
            <p:cNvSpPr>
              <a:spLocks noChangeArrowheads="1"/>
            </p:cNvSpPr>
            <p:nvPr/>
          </p:nvSpPr>
          <p:spPr bwMode="auto">
            <a:xfrm>
              <a:off x="5080796" y="5874469"/>
              <a:ext cx="22225" cy="23813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187"/>
            <p:cNvSpPr>
              <a:spLocks noChangeArrowheads="1"/>
            </p:cNvSpPr>
            <p:nvPr/>
          </p:nvSpPr>
          <p:spPr bwMode="auto">
            <a:xfrm>
              <a:off x="3369471" y="5687144"/>
              <a:ext cx="23813" cy="22225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188"/>
            <p:cNvSpPr>
              <a:spLocks noChangeArrowheads="1"/>
            </p:cNvSpPr>
            <p:nvPr/>
          </p:nvSpPr>
          <p:spPr bwMode="auto">
            <a:xfrm>
              <a:off x="4363246" y="6055444"/>
              <a:ext cx="19050" cy="19050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189"/>
            <p:cNvSpPr>
              <a:spLocks noChangeArrowheads="1"/>
            </p:cNvSpPr>
            <p:nvPr/>
          </p:nvSpPr>
          <p:spPr bwMode="auto">
            <a:xfrm>
              <a:off x="5458621" y="5923682"/>
              <a:ext cx="23813" cy="19050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190"/>
            <p:cNvSpPr>
              <a:spLocks noChangeArrowheads="1"/>
            </p:cNvSpPr>
            <p:nvPr/>
          </p:nvSpPr>
          <p:spPr bwMode="auto">
            <a:xfrm>
              <a:off x="4552158" y="5898282"/>
              <a:ext cx="17463" cy="17463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191"/>
            <p:cNvSpPr>
              <a:spLocks noChangeArrowheads="1"/>
            </p:cNvSpPr>
            <p:nvPr/>
          </p:nvSpPr>
          <p:spPr bwMode="auto">
            <a:xfrm>
              <a:off x="3715546" y="6220544"/>
              <a:ext cx="19050" cy="22225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193"/>
            <p:cNvSpPr>
              <a:spLocks noChangeArrowheads="1"/>
            </p:cNvSpPr>
            <p:nvPr/>
          </p:nvSpPr>
          <p:spPr bwMode="auto">
            <a:xfrm>
              <a:off x="6273008" y="5818907"/>
              <a:ext cx="22225" cy="22225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194"/>
            <p:cNvSpPr>
              <a:spLocks noChangeArrowheads="1"/>
            </p:cNvSpPr>
            <p:nvPr/>
          </p:nvSpPr>
          <p:spPr bwMode="auto">
            <a:xfrm>
              <a:off x="5669758" y="6014169"/>
              <a:ext cx="17463" cy="19050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197"/>
            <p:cNvSpPr>
              <a:spLocks noChangeArrowheads="1"/>
            </p:cNvSpPr>
            <p:nvPr/>
          </p:nvSpPr>
          <p:spPr bwMode="auto">
            <a:xfrm>
              <a:off x="5177633" y="5815732"/>
              <a:ext cx="19050" cy="17463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198"/>
            <p:cNvSpPr>
              <a:spLocks noChangeArrowheads="1"/>
            </p:cNvSpPr>
            <p:nvPr/>
          </p:nvSpPr>
          <p:spPr bwMode="auto">
            <a:xfrm>
              <a:off x="4979196" y="5750644"/>
              <a:ext cx="19050" cy="19050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199"/>
            <p:cNvSpPr>
              <a:spLocks noChangeArrowheads="1"/>
            </p:cNvSpPr>
            <p:nvPr/>
          </p:nvSpPr>
          <p:spPr bwMode="auto">
            <a:xfrm>
              <a:off x="4210846" y="6625357"/>
              <a:ext cx="22225" cy="22225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200"/>
            <p:cNvSpPr>
              <a:spLocks noChangeArrowheads="1"/>
            </p:cNvSpPr>
            <p:nvPr/>
          </p:nvSpPr>
          <p:spPr bwMode="auto">
            <a:xfrm>
              <a:off x="4101308" y="6622182"/>
              <a:ext cx="22225" cy="19050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203"/>
            <p:cNvSpPr>
              <a:spLocks noChangeArrowheads="1"/>
            </p:cNvSpPr>
            <p:nvPr/>
          </p:nvSpPr>
          <p:spPr bwMode="auto">
            <a:xfrm>
              <a:off x="2466183" y="5668094"/>
              <a:ext cx="22225" cy="19050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04"/>
            <p:cNvSpPr>
              <a:spLocks/>
            </p:cNvSpPr>
            <p:nvPr/>
          </p:nvSpPr>
          <p:spPr bwMode="auto">
            <a:xfrm>
              <a:off x="2612233" y="5799857"/>
              <a:ext cx="41275" cy="41275"/>
            </a:xfrm>
            <a:custGeom>
              <a:avLst/>
              <a:gdLst>
                <a:gd name="T0" fmla="*/ 0 w 11"/>
                <a:gd name="T1" fmla="*/ 7 h 11"/>
                <a:gd name="T2" fmla="*/ 7 w 11"/>
                <a:gd name="T3" fmla="*/ 9 h 11"/>
                <a:gd name="T4" fmla="*/ 11 w 11"/>
                <a:gd name="T5" fmla="*/ 4 h 11"/>
                <a:gd name="T6" fmla="*/ 7 w 11"/>
                <a:gd name="T7" fmla="*/ 3 h 11"/>
                <a:gd name="T8" fmla="*/ 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0" y="7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10" y="0"/>
                    <a:pt x="3" y="11"/>
                    <a:pt x="11" y="4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5"/>
            <p:cNvSpPr>
              <a:spLocks noEditPoints="1"/>
            </p:cNvSpPr>
            <p:nvPr/>
          </p:nvSpPr>
          <p:spPr bwMode="auto">
            <a:xfrm>
              <a:off x="4907758" y="6220544"/>
              <a:ext cx="30163" cy="25400"/>
            </a:xfrm>
            <a:custGeom>
              <a:avLst/>
              <a:gdLst>
                <a:gd name="T0" fmla="*/ 5 w 19"/>
                <a:gd name="T1" fmla="*/ 14 h 16"/>
                <a:gd name="T2" fmla="*/ 5 w 19"/>
                <a:gd name="T3" fmla="*/ 5 h 16"/>
                <a:gd name="T4" fmla="*/ 14 w 19"/>
                <a:gd name="T5" fmla="*/ 5 h 16"/>
                <a:gd name="T6" fmla="*/ 14 w 19"/>
                <a:gd name="T7" fmla="*/ 14 h 16"/>
                <a:gd name="T8" fmla="*/ 5 w 19"/>
                <a:gd name="T9" fmla="*/ 14 h 16"/>
                <a:gd name="T10" fmla="*/ 5 w 19"/>
                <a:gd name="T11" fmla="*/ 14 h 16"/>
                <a:gd name="T12" fmla="*/ 19 w 19"/>
                <a:gd name="T13" fmla="*/ 16 h 16"/>
                <a:gd name="T14" fmla="*/ 19 w 19"/>
                <a:gd name="T15" fmla="*/ 0 h 16"/>
                <a:gd name="T16" fmla="*/ 0 w 19"/>
                <a:gd name="T17" fmla="*/ 0 h 16"/>
                <a:gd name="T18" fmla="*/ 5 w 19"/>
                <a:gd name="T1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6">
                  <a:moveTo>
                    <a:pt x="5" y="14"/>
                  </a:moveTo>
                  <a:lnTo>
                    <a:pt x="5" y="5"/>
                  </a:lnTo>
                  <a:lnTo>
                    <a:pt x="14" y="5"/>
                  </a:lnTo>
                  <a:lnTo>
                    <a:pt x="14" y="14"/>
                  </a:lnTo>
                  <a:lnTo>
                    <a:pt x="5" y="14"/>
                  </a:lnTo>
                  <a:close/>
                  <a:moveTo>
                    <a:pt x="5" y="14"/>
                  </a:moveTo>
                  <a:lnTo>
                    <a:pt x="19" y="16"/>
                  </a:lnTo>
                  <a:lnTo>
                    <a:pt x="19" y="0"/>
                  </a:lnTo>
                  <a:lnTo>
                    <a:pt x="0" y="0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06"/>
            <p:cNvSpPr>
              <a:spLocks/>
            </p:cNvSpPr>
            <p:nvPr/>
          </p:nvSpPr>
          <p:spPr bwMode="auto">
            <a:xfrm>
              <a:off x="4712496" y="6157044"/>
              <a:ext cx="30163" cy="25400"/>
            </a:xfrm>
            <a:custGeom>
              <a:avLst/>
              <a:gdLst>
                <a:gd name="T0" fmla="*/ 17 w 19"/>
                <a:gd name="T1" fmla="*/ 16 h 16"/>
                <a:gd name="T2" fmla="*/ 19 w 19"/>
                <a:gd name="T3" fmla="*/ 0 h 16"/>
                <a:gd name="T4" fmla="*/ 0 w 19"/>
                <a:gd name="T5" fmla="*/ 2 h 16"/>
                <a:gd name="T6" fmla="*/ 17 w 19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6">
                  <a:moveTo>
                    <a:pt x="17" y="16"/>
                  </a:moveTo>
                  <a:lnTo>
                    <a:pt x="19" y="0"/>
                  </a:lnTo>
                  <a:lnTo>
                    <a:pt x="0" y="2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07"/>
            <p:cNvSpPr>
              <a:spLocks/>
            </p:cNvSpPr>
            <p:nvPr/>
          </p:nvSpPr>
          <p:spPr bwMode="auto">
            <a:xfrm>
              <a:off x="3831433" y="5998294"/>
              <a:ext cx="30163" cy="34925"/>
            </a:xfrm>
            <a:custGeom>
              <a:avLst/>
              <a:gdLst>
                <a:gd name="T0" fmla="*/ 5 w 19"/>
                <a:gd name="T1" fmla="*/ 22 h 22"/>
                <a:gd name="T2" fmla="*/ 5 w 19"/>
                <a:gd name="T3" fmla="*/ 5 h 22"/>
                <a:gd name="T4" fmla="*/ 19 w 19"/>
                <a:gd name="T5" fmla="*/ 10 h 22"/>
                <a:gd name="T6" fmla="*/ 19 w 19"/>
                <a:gd name="T7" fmla="*/ 0 h 22"/>
                <a:gd name="T8" fmla="*/ 0 w 19"/>
                <a:gd name="T9" fmla="*/ 0 h 22"/>
                <a:gd name="T10" fmla="*/ 5 w 19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5" y="22"/>
                  </a:moveTo>
                  <a:lnTo>
                    <a:pt x="5" y="5"/>
                  </a:lnTo>
                  <a:lnTo>
                    <a:pt x="19" y="1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08"/>
            <p:cNvSpPr>
              <a:spLocks/>
            </p:cNvSpPr>
            <p:nvPr/>
          </p:nvSpPr>
          <p:spPr bwMode="auto">
            <a:xfrm>
              <a:off x="4067971" y="5931619"/>
              <a:ext cx="19050" cy="19050"/>
            </a:xfrm>
            <a:custGeom>
              <a:avLst/>
              <a:gdLst>
                <a:gd name="T0" fmla="*/ 0 w 12"/>
                <a:gd name="T1" fmla="*/ 0 h 12"/>
                <a:gd name="T2" fmla="*/ 0 w 12"/>
                <a:gd name="T3" fmla="*/ 7 h 12"/>
                <a:gd name="T4" fmla="*/ 12 w 12"/>
                <a:gd name="T5" fmla="*/ 12 h 12"/>
                <a:gd name="T6" fmla="*/ 12 w 12"/>
                <a:gd name="T7" fmla="*/ 0 h 12"/>
                <a:gd name="T8" fmla="*/ 0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0"/>
                  </a:moveTo>
                  <a:lnTo>
                    <a:pt x="0" y="7"/>
                  </a:lnTo>
                  <a:lnTo>
                    <a:pt x="12" y="12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210"/>
            <p:cNvSpPr>
              <a:spLocks noChangeArrowheads="1"/>
            </p:cNvSpPr>
            <p:nvPr/>
          </p:nvSpPr>
          <p:spPr bwMode="auto">
            <a:xfrm>
              <a:off x="6411121" y="5868119"/>
              <a:ext cx="23813" cy="14288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211"/>
            <p:cNvSpPr>
              <a:spLocks noChangeArrowheads="1"/>
            </p:cNvSpPr>
            <p:nvPr/>
          </p:nvSpPr>
          <p:spPr bwMode="auto">
            <a:xfrm>
              <a:off x="6655596" y="6074494"/>
              <a:ext cx="19050" cy="14288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213"/>
            <p:cNvSpPr>
              <a:spLocks noChangeArrowheads="1"/>
            </p:cNvSpPr>
            <p:nvPr/>
          </p:nvSpPr>
          <p:spPr bwMode="auto">
            <a:xfrm>
              <a:off x="7142958" y="5901457"/>
              <a:ext cx="22225" cy="14288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214"/>
            <p:cNvSpPr>
              <a:spLocks noChangeArrowheads="1"/>
            </p:cNvSpPr>
            <p:nvPr/>
          </p:nvSpPr>
          <p:spPr bwMode="auto">
            <a:xfrm>
              <a:off x="6887371" y="5923682"/>
              <a:ext cx="15875" cy="19050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215"/>
            <p:cNvSpPr>
              <a:spLocks noChangeArrowheads="1"/>
            </p:cNvSpPr>
            <p:nvPr/>
          </p:nvSpPr>
          <p:spPr bwMode="auto">
            <a:xfrm>
              <a:off x="5687221" y="6157044"/>
              <a:ext cx="15875" cy="22225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218"/>
            <p:cNvSpPr>
              <a:spLocks noChangeArrowheads="1"/>
            </p:cNvSpPr>
            <p:nvPr/>
          </p:nvSpPr>
          <p:spPr bwMode="auto">
            <a:xfrm>
              <a:off x="4480721" y="5703019"/>
              <a:ext cx="22225" cy="14288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219"/>
            <p:cNvSpPr>
              <a:spLocks noChangeArrowheads="1"/>
            </p:cNvSpPr>
            <p:nvPr/>
          </p:nvSpPr>
          <p:spPr bwMode="auto">
            <a:xfrm>
              <a:off x="2893221" y="5736357"/>
              <a:ext cx="23813" cy="14288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21"/>
            <p:cNvSpPr>
              <a:spLocks/>
            </p:cNvSpPr>
            <p:nvPr/>
          </p:nvSpPr>
          <p:spPr bwMode="auto">
            <a:xfrm>
              <a:off x="2769396" y="5668094"/>
              <a:ext cx="26988" cy="19050"/>
            </a:xfrm>
            <a:custGeom>
              <a:avLst/>
              <a:gdLst>
                <a:gd name="T0" fmla="*/ 0 w 17"/>
                <a:gd name="T1" fmla="*/ 10 h 12"/>
                <a:gd name="T2" fmla="*/ 12 w 17"/>
                <a:gd name="T3" fmla="*/ 5 h 12"/>
                <a:gd name="T4" fmla="*/ 12 w 17"/>
                <a:gd name="T5" fmla="*/ 12 h 12"/>
                <a:gd name="T6" fmla="*/ 17 w 17"/>
                <a:gd name="T7" fmla="*/ 0 h 12"/>
                <a:gd name="T8" fmla="*/ 0 w 17"/>
                <a:gd name="T9" fmla="*/ 0 h 12"/>
                <a:gd name="T10" fmla="*/ 0 w 17"/>
                <a:gd name="T1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2">
                  <a:moveTo>
                    <a:pt x="0" y="10"/>
                  </a:moveTo>
                  <a:lnTo>
                    <a:pt x="12" y="5"/>
                  </a:lnTo>
                  <a:lnTo>
                    <a:pt x="12" y="1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222"/>
            <p:cNvSpPr>
              <a:spLocks noChangeArrowheads="1"/>
            </p:cNvSpPr>
            <p:nvPr/>
          </p:nvSpPr>
          <p:spPr bwMode="auto">
            <a:xfrm>
              <a:off x="4758533" y="5857007"/>
              <a:ext cx="11113" cy="17463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28"/>
            <p:cNvSpPr>
              <a:spLocks/>
            </p:cNvSpPr>
            <p:nvPr/>
          </p:nvSpPr>
          <p:spPr bwMode="auto">
            <a:xfrm>
              <a:off x="2169321" y="5957019"/>
              <a:ext cx="23813" cy="23813"/>
            </a:xfrm>
            <a:custGeom>
              <a:avLst/>
              <a:gdLst>
                <a:gd name="T0" fmla="*/ 0 w 15"/>
                <a:gd name="T1" fmla="*/ 5 h 15"/>
                <a:gd name="T2" fmla="*/ 12 w 15"/>
                <a:gd name="T3" fmla="*/ 15 h 15"/>
                <a:gd name="T4" fmla="*/ 15 w 15"/>
                <a:gd name="T5" fmla="*/ 0 h 15"/>
                <a:gd name="T6" fmla="*/ 0 w 15"/>
                <a:gd name="T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5">
                  <a:moveTo>
                    <a:pt x="0" y="5"/>
                  </a:moveTo>
                  <a:lnTo>
                    <a:pt x="12" y="15"/>
                  </a:lnTo>
                  <a:lnTo>
                    <a:pt x="1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29"/>
            <p:cNvSpPr>
              <a:spLocks/>
            </p:cNvSpPr>
            <p:nvPr/>
          </p:nvSpPr>
          <p:spPr bwMode="auto">
            <a:xfrm>
              <a:off x="5410996" y="5998294"/>
              <a:ext cx="22225" cy="23813"/>
            </a:xfrm>
            <a:custGeom>
              <a:avLst/>
              <a:gdLst>
                <a:gd name="T0" fmla="*/ 9 w 14"/>
                <a:gd name="T1" fmla="*/ 0 h 15"/>
                <a:gd name="T2" fmla="*/ 0 w 14"/>
                <a:gd name="T3" fmla="*/ 10 h 15"/>
                <a:gd name="T4" fmla="*/ 14 w 14"/>
                <a:gd name="T5" fmla="*/ 15 h 15"/>
                <a:gd name="T6" fmla="*/ 9 w 14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5">
                  <a:moveTo>
                    <a:pt x="9" y="0"/>
                  </a:moveTo>
                  <a:lnTo>
                    <a:pt x="0" y="10"/>
                  </a:lnTo>
                  <a:lnTo>
                    <a:pt x="14" y="1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230"/>
            <p:cNvSpPr>
              <a:spLocks noChangeArrowheads="1"/>
            </p:cNvSpPr>
            <p:nvPr/>
          </p:nvSpPr>
          <p:spPr bwMode="auto">
            <a:xfrm>
              <a:off x="3823496" y="6647582"/>
              <a:ext cx="15875" cy="15875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231"/>
            <p:cNvSpPr>
              <a:spLocks noChangeArrowheads="1"/>
            </p:cNvSpPr>
            <p:nvPr/>
          </p:nvSpPr>
          <p:spPr bwMode="auto">
            <a:xfrm>
              <a:off x="2928146" y="5717307"/>
              <a:ext cx="14288" cy="11113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232"/>
            <p:cNvSpPr>
              <a:spLocks noChangeArrowheads="1"/>
            </p:cNvSpPr>
            <p:nvPr/>
          </p:nvSpPr>
          <p:spPr bwMode="auto">
            <a:xfrm>
              <a:off x="2309021" y="6115769"/>
              <a:ext cx="11113" cy="14288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234"/>
            <p:cNvSpPr>
              <a:spLocks noChangeArrowheads="1"/>
            </p:cNvSpPr>
            <p:nvPr/>
          </p:nvSpPr>
          <p:spPr bwMode="auto">
            <a:xfrm>
              <a:off x="5282408" y="5980832"/>
              <a:ext cx="11113" cy="11113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235"/>
            <p:cNvSpPr>
              <a:spLocks noChangeArrowheads="1"/>
            </p:cNvSpPr>
            <p:nvPr/>
          </p:nvSpPr>
          <p:spPr bwMode="auto">
            <a:xfrm>
              <a:off x="4915696" y="6228482"/>
              <a:ext cx="14288" cy="14288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236"/>
            <p:cNvSpPr>
              <a:spLocks noChangeArrowheads="1"/>
            </p:cNvSpPr>
            <p:nvPr/>
          </p:nvSpPr>
          <p:spPr bwMode="auto">
            <a:xfrm>
              <a:off x="5563396" y="6145932"/>
              <a:ext cx="15875" cy="11113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40"/>
            <p:cNvSpPr>
              <a:spLocks/>
            </p:cNvSpPr>
            <p:nvPr/>
          </p:nvSpPr>
          <p:spPr bwMode="auto">
            <a:xfrm>
              <a:off x="3253583" y="5709369"/>
              <a:ext cx="19050" cy="15875"/>
            </a:xfrm>
            <a:custGeom>
              <a:avLst/>
              <a:gdLst>
                <a:gd name="T0" fmla="*/ 0 w 12"/>
                <a:gd name="T1" fmla="*/ 0 h 10"/>
                <a:gd name="T2" fmla="*/ 12 w 12"/>
                <a:gd name="T3" fmla="*/ 10 h 10"/>
                <a:gd name="T4" fmla="*/ 12 w 12"/>
                <a:gd name="T5" fmla="*/ 0 h 10"/>
                <a:gd name="T6" fmla="*/ 0 w 1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12" y="10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41"/>
            <p:cNvSpPr>
              <a:spLocks/>
            </p:cNvSpPr>
            <p:nvPr/>
          </p:nvSpPr>
          <p:spPr bwMode="auto">
            <a:xfrm>
              <a:off x="3723483" y="6010994"/>
              <a:ext cx="14288" cy="17463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11 h 11"/>
                <a:gd name="T4" fmla="*/ 9 w 9"/>
                <a:gd name="T5" fmla="*/ 9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11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42"/>
            <p:cNvSpPr>
              <a:spLocks/>
            </p:cNvSpPr>
            <p:nvPr/>
          </p:nvSpPr>
          <p:spPr bwMode="auto">
            <a:xfrm>
              <a:off x="2672558" y="5857007"/>
              <a:ext cx="14288" cy="11113"/>
            </a:xfrm>
            <a:custGeom>
              <a:avLst/>
              <a:gdLst>
                <a:gd name="T0" fmla="*/ 0 w 9"/>
                <a:gd name="T1" fmla="*/ 0 h 7"/>
                <a:gd name="T2" fmla="*/ 9 w 9"/>
                <a:gd name="T3" fmla="*/ 7 h 7"/>
                <a:gd name="T4" fmla="*/ 9 w 9"/>
                <a:gd name="T5" fmla="*/ 0 h 7"/>
                <a:gd name="T6" fmla="*/ 0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0"/>
                  </a:moveTo>
                  <a:lnTo>
                    <a:pt x="9" y="7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2274088" y="535180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悬针篆变简体" pitchFamily="2" charset="-122"/>
                <a:ea typeface="方正悬针篆变简体" pitchFamily="2" charset="-122"/>
              </a:rPr>
              <a:t>眼睛，收藏的是靓丽的心情；</a:t>
            </a: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悬针篆变简体" pitchFamily="2" charset="-122"/>
                <a:ea typeface="方正悬针篆变简体" pitchFamily="2" charset="-122"/>
              </a:rPr>
              <a:t>相机，记录的是美好的风景；</a:t>
            </a: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悬针篆变简体" pitchFamily="2" charset="-122"/>
                <a:ea typeface="方正悬针篆变简体" pitchFamily="2" charset="-122"/>
              </a:rPr>
              <a:t>而这份</a:t>
            </a:r>
            <a:r>
              <a:rPr lang="en-US" altLang="zh-CN" sz="1200" dirty="0">
                <a:solidFill>
                  <a:schemeClr val="bg1"/>
                </a:solidFill>
                <a:latin typeface="方正悬针篆变简体" pitchFamily="2" charset="-122"/>
                <a:ea typeface="方正悬针篆变简体" pitchFamily="2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方正悬针篆变简体" pitchFamily="2" charset="-122"/>
                <a:ea typeface="方正悬针篆变简体" pitchFamily="2" charset="-122"/>
              </a:rPr>
              <a:t>，呈现的则是完整的旅途。</a:t>
            </a:r>
          </a:p>
          <a:p>
            <a:pPr algn="ctr"/>
            <a:endParaRPr lang="en-US" altLang="zh-CN" sz="1200" dirty="0" smtClean="0">
              <a:solidFill>
                <a:schemeClr val="bg1"/>
              </a:solidFill>
              <a:latin typeface="方正悬针篆变简体" pitchFamily="2" charset="-122"/>
              <a:ea typeface="方正悬针篆变简体" pitchFamily="2" charset="-122"/>
            </a:endParaRPr>
          </a:p>
          <a:p>
            <a:pPr algn="ctr"/>
            <a:endParaRPr lang="en-US" altLang="zh-CN" sz="1200" dirty="0">
              <a:solidFill>
                <a:schemeClr val="bg1"/>
              </a:solidFill>
              <a:latin typeface="方正悬针篆变简体" pitchFamily="2" charset="-122"/>
              <a:ea typeface="方正悬针篆变简体" pitchFamily="2" charset="-122"/>
            </a:endParaRPr>
          </a:p>
          <a:p>
            <a:pPr algn="ctr"/>
            <a:endParaRPr lang="en-US" altLang="zh-CN" sz="1200" dirty="0" smtClean="0">
              <a:solidFill>
                <a:schemeClr val="bg1"/>
              </a:solidFill>
              <a:latin typeface="方正悬针篆变简体" pitchFamily="2" charset="-122"/>
              <a:ea typeface="方正悬针篆变简体" pitchFamily="2" charset="-122"/>
            </a:endParaRPr>
          </a:p>
          <a:p>
            <a:pPr algn="ctr"/>
            <a:endParaRPr lang="en-US" altLang="zh-CN" sz="1200" dirty="0" smtClean="0">
              <a:solidFill>
                <a:schemeClr val="bg1"/>
              </a:solidFill>
              <a:latin typeface="方正悬针篆变简体" pitchFamily="2" charset="-122"/>
              <a:ea typeface="方正悬针篆变简体" pitchFamily="2" charset="-122"/>
            </a:endParaRPr>
          </a:p>
          <a:p>
            <a:pPr algn="ctr"/>
            <a:endParaRPr lang="en-US" altLang="zh-CN" sz="1200" dirty="0">
              <a:solidFill>
                <a:schemeClr val="bg1"/>
              </a:solidFill>
              <a:latin typeface="方正悬针篆变简体" pitchFamily="2" charset="-122"/>
              <a:ea typeface="方正悬针篆变简体" pitchFamily="2" charset="-122"/>
            </a:endParaRPr>
          </a:p>
          <a:p>
            <a:pPr algn="ctr"/>
            <a:endParaRPr lang="en-US" altLang="zh-CN" sz="1200" dirty="0" smtClean="0">
              <a:solidFill>
                <a:schemeClr val="bg1"/>
              </a:solidFill>
              <a:latin typeface="方正悬针篆变简体" pitchFamily="2" charset="-122"/>
              <a:ea typeface="方正悬针篆变简体" pitchFamily="2" charset="-122"/>
            </a:endParaRPr>
          </a:p>
          <a:p>
            <a:pPr algn="ctr"/>
            <a:endParaRPr lang="en-US" altLang="zh-CN" sz="1200" dirty="0">
              <a:solidFill>
                <a:schemeClr val="bg1"/>
              </a:solidFill>
              <a:latin typeface="方正悬针篆变简体" pitchFamily="2" charset="-122"/>
              <a:ea typeface="方正悬针篆变简体" pitchFamily="2" charset="-122"/>
            </a:endParaRPr>
          </a:p>
          <a:p>
            <a:pPr algn="ctr"/>
            <a:endParaRPr lang="en-US" altLang="zh-CN" sz="1200" dirty="0" smtClean="0">
              <a:solidFill>
                <a:schemeClr val="bg1"/>
              </a:solidFill>
              <a:latin typeface="方正悬针篆变简体" pitchFamily="2" charset="-122"/>
              <a:ea typeface="方正悬针篆变简体" pitchFamily="2" charset="-122"/>
            </a:endParaRPr>
          </a:p>
          <a:p>
            <a:pPr algn="ctr"/>
            <a:endParaRPr lang="en-US" altLang="zh-CN" sz="1200" dirty="0">
              <a:solidFill>
                <a:schemeClr val="bg1"/>
              </a:solidFill>
              <a:latin typeface="方正悬针篆变简体" pitchFamily="2" charset="-122"/>
              <a:ea typeface="方正悬针篆变简体" pitchFamily="2" charset="-122"/>
            </a:endParaRPr>
          </a:p>
          <a:p>
            <a:pPr algn="ctr"/>
            <a:endParaRPr lang="en-US" altLang="zh-CN" sz="1200" dirty="0">
              <a:solidFill>
                <a:schemeClr val="bg1"/>
              </a:solidFill>
              <a:latin typeface="方正悬针篆变简体" pitchFamily="2" charset="-122"/>
              <a:ea typeface="方正悬针篆变简体" pitchFamily="2" charset="-122"/>
            </a:endParaRPr>
          </a:p>
          <a:p>
            <a:pPr algn="ctr"/>
            <a:endParaRPr lang="zh-CN" altLang="en-US" sz="1200" dirty="0">
              <a:solidFill>
                <a:schemeClr val="bg1"/>
              </a:solidFill>
              <a:latin typeface="方正悬针篆变简体" pitchFamily="2" charset="-122"/>
              <a:ea typeface="方正悬针篆变简体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悬针篆变简体" pitchFamily="2" charset="-122"/>
                <a:ea typeface="方正悬针篆变简体" pitchFamily="2" charset="-122"/>
              </a:rPr>
              <a:t>如果你不出去走走，你会以为这就是世界</a:t>
            </a:r>
            <a:r>
              <a:rPr lang="zh-CN" altLang="en-US" sz="1200" dirty="0" smtClean="0">
                <a:solidFill>
                  <a:schemeClr val="bg1"/>
                </a:solidFill>
                <a:latin typeface="方正悬针篆变简体" pitchFamily="2" charset="-122"/>
                <a:ea typeface="方正悬针篆变简体" pitchFamily="2" charset="-122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方正悬针篆变简体" pitchFamily="2" charset="-122"/>
              <a:ea typeface="方正悬针篆变简体" pitchFamily="2" charset="-122"/>
            </a:endParaRP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方正悬针篆变简体" pitchFamily="2" charset="-122"/>
                <a:ea typeface="方正悬针篆变简体" pitchFamily="2" charset="-122"/>
              </a:rPr>
              <a:t>——《</a:t>
            </a:r>
            <a:r>
              <a:rPr lang="zh-CN" altLang="en-US" sz="1050" dirty="0">
                <a:solidFill>
                  <a:schemeClr val="bg1"/>
                </a:solidFill>
                <a:latin typeface="方正悬针篆变简体" pitchFamily="2" charset="-122"/>
                <a:ea typeface="方正悬针篆变简体" pitchFamily="2" charset="-122"/>
              </a:rPr>
              <a:t>天堂电影院</a:t>
            </a:r>
            <a:r>
              <a:rPr lang="en-US" altLang="zh-CN" sz="1050" dirty="0">
                <a:solidFill>
                  <a:schemeClr val="bg1"/>
                </a:solidFill>
                <a:latin typeface="方正悬针篆变简体" pitchFamily="2" charset="-122"/>
                <a:ea typeface="方正悬针篆变简体" pitchFamily="2" charset="-122"/>
              </a:rPr>
              <a:t>》</a:t>
            </a:r>
            <a:endParaRPr lang="zh-CN" altLang="en-US" sz="1050" dirty="0">
              <a:solidFill>
                <a:schemeClr val="bg1"/>
              </a:solidFill>
              <a:latin typeface="方正悬针篆变简体" pitchFamily="2" charset="-122"/>
              <a:ea typeface="方正悬针篆变简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9762" y="-657601"/>
            <a:ext cx="6857172" cy="32293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5" name="椭圆 454"/>
          <p:cNvSpPr/>
          <p:nvPr/>
        </p:nvSpPr>
        <p:spPr>
          <a:xfrm>
            <a:off x="4515967" y="1905000"/>
            <a:ext cx="613308" cy="61330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6" name="椭圆 455"/>
          <p:cNvSpPr/>
          <p:nvPr/>
        </p:nvSpPr>
        <p:spPr>
          <a:xfrm>
            <a:off x="971241" y="1707654"/>
            <a:ext cx="1115952" cy="11159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7" name="椭圆 456"/>
          <p:cNvSpPr/>
          <p:nvPr/>
        </p:nvSpPr>
        <p:spPr>
          <a:xfrm flipV="1">
            <a:off x="6448226" y="749300"/>
            <a:ext cx="384480" cy="38448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8" name="椭圆 457"/>
          <p:cNvSpPr/>
          <p:nvPr/>
        </p:nvSpPr>
        <p:spPr>
          <a:xfrm>
            <a:off x="3686488" y="3402734"/>
            <a:ext cx="412860" cy="41286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9" name="椭圆 458"/>
          <p:cNvSpPr/>
          <p:nvPr/>
        </p:nvSpPr>
        <p:spPr>
          <a:xfrm>
            <a:off x="2221151" y="370654"/>
            <a:ext cx="633320" cy="63332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0" name="椭圆 459"/>
          <p:cNvSpPr/>
          <p:nvPr/>
        </p:nvSpPr>
        <p:spPr>
          <a:xfrm>
            <a:off x="6178636" y="4578593"/>
            <a:ext cx="230034" cy="2300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1" name="椭圆 460"/>
          <p:cNvSpPr/>
          <p:nvPr/>
        </p:nvSpPr>
        <p:spPr>
          <a:xfrm>
            <a:off x="3589072" y="283010"/>
            <a:ext cx="144728" cy="1447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2" name="椭圆 461"/>
          <p:cNvSpPr/>
          <p:nvPr/>
        </p:nvSpPr>
        <p:spPr>
          <a:xfrm>
            <a:off x="5635626" y="614950"/>
            <a:ext cx="144728" cy="1447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3" name="Picture 2" descr="C:\Users\Administrator.PC-20110827VGJH\Desktop\图片1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105" y="163183"/>
            <a:ext cx="1387455" cy="133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8" name="Group 3"/>
          <p:cNvGrpSpPr>
            <a:grpSpLocks/>
          </p:cNvGrpSpPr>
          <p:nvPr/>
        </p:nvGrpSpPr>
        <p:grpSpPr bwMode="auto">
          <a:xfrm>
            <a:off x="4500563" y="1065455"/>
            <a:ext cx="287337" cy="287338"/>
            <a:chOff x="1292" y="1310"/>
            <a:chExt cx="1900" cy="1900"/>
          </a:xfrm>
        </p:grpSpPr>
        <p:sp>
          <p:nvSpPr>
            <p:cNvPr id="279" name="AutoShape 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80" name="AutoShape 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CCFFFF">
                    <a:alpha val="80000"/>
                  </a:srgbClr>
                </a:gs>
                <a:gs pos="100000">
                  <a:srgbClr val="66CCFF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81" name="Group 6"/>
          <p:cNvGrpSpPr>
            <a:grpSpLocks/>
          </p:cNvGrpSpPr>
          <p:nvPr/>
        </p:nvGrpSpPr>
        <p:grpSpPr bwMode="auto">
          <a:xfrm>
            <a:off x="2339975" y="1857618"/>
            <a:ext cx="144463" cy="144462"/>
            <a:chOff x="1292" y="1310"/>
            <a:chExt cx="1900" cy="1900"/>
          </a:xfrm>
        </p:grpSpPr>
        <p:sp>
          <p:nvSpPr>
            <p:cNvPr id="282" name="AutoShape 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83" name="AutoShape 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84" name="Group 9"/>
          <p:cNvGrpSpPr>
            <a:grpSpLocks/>
          </p:cNvGrpSpPr>
          <p:nvPr/>
        </p:nvGrpSpPr>
        <p:grpSpPr bwMode="auto">
          <a:xfrm>
            <a:off x="3492500" y="2432293"/>
            <a:ext cx="144463" cy="144462"/>
            <a:chOff x="1292" y="1310"/>
            <a:chExt cx="1900" cy="1900"/>
          </a:xfrm>
        </p:grpSpPr>
        <p:sp>
          <p:nvSpPr>
            <p:cNvPr id="285" name="AutoShape 1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86" name="AutoShape 1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87" name="Group 12"/>
          <p:cNvGrpSpPr>
            <a:grpSpLocks/>
          </p:cNvGrpSpPr>
          <p:nvPr/>
        </p:nvGrpSpPr>
        <p:grpSpPr bwMode="auto">
          <a:xfrm>
            <a:off x="3954463" y="2498968"/>
            <a:ext cx="73025" cy="73025"/>
            <a:chOff x="1292" y="1310"/>
            <a:chExt cx="1900" cy="1900"/>
          </a:xfrm>
        </p:grpSpPr>
        <p:sp>
          <p:nvSpPr>
            <p:cNvPr id="288" name="AutoShape 1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89" name="AutoShape 1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90" name="Group 15"/>
          <p:cNvGrpSpPr>
            <a:grpSpLocks/>
          </p:cNvGrpSpPr>
          <p:nvPr/>
        </p:nvGrpSpPr>
        <p:grpSpPr bwMode="auto">
          <a:xfrm>
            <a:off x="2195513" y="849555"/>
            <a:ext cx="215900" cy="215900"/>
            <a:chOff x="1292" y="1310"/>
            <a:chExt cx="1900" cy="1900"/>
          </a:xfrm>
        </p:grpSpPr>
        <p:sp>
          <p:nvSpPr>
            <p:cNvPr id="291" name="AutoShape 1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92" name="AutoShape 1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93" name="Group 18"/>
          <p:cNvGrpSpPr>
            <a:grpSpLocks/>
          </p:cNvGrpSpPr>
          <p:nvPr/>
        </p:nvGrpSpPr>
        <p:grpSpPr bwMode="auto">
          <a:xfrm>
            <a:off x="5292725" y="705093"/>
            <a:ext cx="215900" cy="215900"/>
            <a:chOff x="1292" y="1310"/>
            <a:chExt cx="1900" cy="1900"/>
          </a:xfrm>
        </p:grpSpPr>
        <p:sp>
          <p:nvSpPr>
            <p:cNvPr id="294" name="AutoShape 1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95" name="AutoShape 2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96" name="Group 21"/>
          <p:cNvGrpSpPr>
            <a:grpSpLocks/>
          </p:cNvGrpSpPr>
          <p:nvPr/>
        </p:nvGrpSpPr>
        <p:grpSpPr bwMode="auto">
          <a:xfrm>
            <a:off x="3205163" y="1857618"/>
            <a:ext cx="142875" cy="142875"/>
            <a:chOff x="1292" y="1310"/>
            <a:chExt cx="1900" cy="1900"/>
          </a:xfrm>
        </p:grpSpPr>
        <p:sp>
          <p:nvSpPr>
            <p:cNvPr id="297" name="AutoShape 2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98" name="AutoShape 2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99" name="Group 24"/>
          <p:cNvGrpSpPr>
            <a:grpSpLocks/>
          </p:cNvGrpSpPr>
          <p:nvPr/>
        </p:nvGrpSpPr>
        <p:grpSpPr bwMode="auto">
          <a:xfrm>
            <a:off x="5435600" y="2073518"/>
            <a:ext cx="144463" cy="144462"/>
            <a:chOff x="1292" y="1310"/>
            <a:chExt cx="1900" cy="1900"/>
          </a:xfrm>
        </p:grpSpPr>
        <p:sp>
          <p:nvSpPr>
            <p:cNvPr id="300" name="AutoShape 2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01" name="AutoShape 2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02" name="Group 27"/>
          <p:cNvGrpSpPr>
            <a:grpSpLocks/>
          </p:cNvGrpSpPr>
          <p:nvPr/>
        </p:nvGrpSpPr>
        <p:grpSpPr bwMode="auto">
          <a:xfrm>
            <a:off x="6804025" y="1497255"/>
            <a:ext cx="358775" cy="358775"/>
            <a:chOff x="1292" y="1310"/>
            <a:chExt cx="1900" cy="1900"/>
          </a:xfrm>
        </p:grpSpPr>
        <p:sp>
          <p:nvSpPr>
            <p:cNvPr id="303" name="AutoShape 2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DEA5D">
                    <a:alpha val="52000"/>
                  </a:srgbClr>
                </a:gs>
                <a:gs pos="100000">
                  <a:srgbClr val="EFF339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04" name="AutoShape 2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DEA5D">
                    <a:alpha val="80000"/>
                  </a:srgbClr>
                </a:gs>
                <a:gs pos="100000">
                  <a:srgbClr val="EFF339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05" name="Group 30"/>
          <p:cNvGrpSpPr>
            <a:grpSpLocks/>
          </p:cNvGrpSpPr>
          <p:nvPr/>
        </p:nvGrpSpPr>
        <p:grpSpPr bwMode="auto">
          <a:xfrm>
            <a:off x="1908175" y="2360855"/>
            <a:ext cx="287338" cy="287338"/>
            <a:chOff x="1292" y="1310"/>
            <a:chExt cx="1900" cy="1900"/>
          </a:xfrm>
        </p:grpSpPr>
        <p:sp>
          <p:nvSpPr>
            <p:cNvPr id="306" name="AutoShape 3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07" name="AutoShape 3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08" name="Group 33"/>
          <p:cNvGrpSpPr>
            <a:grpSpLocks/>
          </p:cNvGrpSpPr>
          <p:nvPr/>
        </p:nvGrpSpPr>
        <p:grpSpPr bwMode="auto">
          <a:xfrm>
            <a:off x="2627313" y="3079993"/>
            <a:ext cx="144462" cy="144462"/>
            <a:chOff x="1292" y="1310"/>
            <a:chExt cx="1900" cy="1900"/>
          </a:xfrm>
        </p:grpSpPr>
        <p:sp>
          <p:nvSpPr>
            <p:cNvPr id="309" name="AutoShape 3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10" name="AutoShape 3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54" name="Group 36"/>
          <p:cNvGrpSpPr>
            <a:grpSpLocks/>
          </p:cNvGrpSpPr>
          <p:nvPr/>
        </p:nvGrpSpPr>
        <p:grpSpPr bwMode="auto">
          <a:xfrm>
            <a:off x="6227763" y="3224455"/>
            <a:ext cx="144462" cy="144463"/>
            <a:chOff x="1292" y="1310"/>
            <a:chExt cx="1900" cy="1900"/>
          </a:xfrm>
        </p:grpSpPr>
        <p:sp>
          <p:nvSpPr>
            <p:cNvPr id="355" name="AutoShape 3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56" name="AutoShape 3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57" name="Group 39"/>
          <p:cNvGrpSpPr>
            <a:grpSpLocks/>
          </p:cNvGrpSpPr>
          <p:nvPr/>
        </p:nvGrpSpPr>
        <p:grpSpPr bwMode="auto">
          <a:xfrm>
            <a:off x="4643438" y="2937118"/>
            <a:ext cx="144462" cy="144462"/>
            <a:chOff x="1292" y="1310"/>
            <a:chExt cx="1900" cy="1900"/>
          </a:xfrm>
        </p:grpSpPr>
        <p:sp>
          <p:nvSpPr>
            <p:cNvPr id="358" name="AutoShape 4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59" name="AutoShape 4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60" name="Group 42"/>
          <p:cNvGrpSpPr>
            <a:grpSpLocks/>
          </p:cNvGrpSpPr>
          <p:nvPr/>
        </p:nvGrpSpPr>
        <p:grpSpPr bwMode="auto">
          <a:xfrm>
            <a:off x="900113" y="2505318"/>
            <a:ext cx="144462" cy="144462"/>
            <a:chOff x="1292" y="1310"/>
            <a:chExt cx="1900" cy="1900"/>
          </a:xfrm>
        </p:grpSpPr>
        <p:sp>
          <p:nvSpPr>
            <p:cNvPr id="361" name="AutoShape 4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62" name="AutoShape 4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63" name="Group 45"/>
          <p:cNvGrpSpPr>
            <a:grpSpLocks/>
          </p:cNvGrpSpPr>
          <p:nvPr/>
        </p:nvGrpSpPr>
        <p:grpSpPr bwMode="auto">
          <a:xfrm>
            <a:off x="755650" y="2216393"/>
            <a:ext cx="215900" cy="215900"/>
            <a:chOff x="1292" y="1310"/>
            <a:chExt cx="1900" cy="1900"/>
          </a:xfrm>
        </p:grpSpPr>
        <p:sp>
          <p:nvSpPr>
            <p:cNvPr id="364" name="AutoShape 4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65" name="AutoShape 4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66" name="Group 48"/>
          <p:cNvGrpSpPr>
            <a:grpSpLocks/>
          </p:cNvGrpSpPr>
          <p:nvPr/>
        </p:nvGrpSpPr>
        <p:grpSpPr bwMode="auto">
          <a:xfrm>
            <a:off x="1765300" y="3224455"/>
            <a:ext cx="142875" cy="142875"/>
            <a:chOff x="1292" y="1310"/>
            <a:chExt cx="1900" cy="1900"/>
          </a:xfrm>
        </p:grpSpPr>
        <p:sp>
          <p:nvSpPr>
            <p:cNvPr id="367" name="AutoShape 4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68" name="AutoShape 5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69" name="Group 51"/>
          <p:cNvGrpSpPr>
            <a:grpSpLocks/>
          </p:cNvGrpSpPr>
          <p:nvPr/>
        </p:nvGrpSpPr>
        <p:grpSpPr bwMode="auto">
          <a:xfrm>
            <a:off x="6516688" y="992430"/>
            <a:ext cx="144462" cy="144463"/>
            <a:chOff x="1292" y="1310"/>
            <a:chExt cx="1900" cy="1900"/>
          </a:xfrm>
        </p:grpSpPr>
        <p:sp>
          <p:nvSpPr>
            <p:cNvPr id="370" name="AutoShape 5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71" name="AutoShape 5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72" name="Group 54"/>
          <p:cNvGrpSpPr>
            <a:grpSpLocks/>
          </p:cNvGrpSpPr>
          <p:nvPr/>
        </p:nvGrpSpPr>
        <p:grpSpPr bwMode="auto">
          <a:xfrm>
            <a:off x="7883525" y="1275005"/>
            <a:ext cx="73025" cy="73025"/>
            <a:chOff x="1292" y="1310"/>
            <a:chExt cx="1900" cy="1900"/>
          </a:xfrm>
        </p:grpSpPr>
        <p:sp>
          <p:nvSpPr>
            <p:cNvPr id="373" name="AutoShape 5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74" name="AutoShape 5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75" name="Group 57"/>
          <p:cNvGrpSpPr>
            <a:grpSpLocks/>
          </p:cNvGrpSpPr>
          <p:nvPr/>
        </p:nvGrpSpPr>
        <p:grpSpPr bwMode="auto">
          <a:xfrm>
            <a:off x="8388350" y="2432293"/>
            <a:ext cx="144463" cy="144462"/>
            <a:chOff x="1292" y="1310"/>
            <a:chExt cx="1900" cy="1900"/>
          </a:xfrm>
        </p:grpSpPr>
        <p:sp>
          <p:nvSpPr>
            <p:cNvPr id="376" name="AutoShape 5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77" name="AutoShape 5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78" name="Group 60"/>
          <p:cNvGrpSpPr>
            <a:grpSpLocks/>
          </p:cNvGrpSpPr>
          <p:nvPr/>
        </p:nvGrpSpPr>
        <p:grpSpPr bwMode="auto">
          <a:xfrm>
            <a:off x="7667625" y="2144955"/>
            <a:ext cx="144463" cy="144463"/>
            <a:chOff x="1292" y="1310"/>
            <a:chExt cx="1900" cy="1900"/>
          </a:xfrm>
        </p:grpSpPr>
        <p:sp>
          <p:nvSpPr>
            <p:cNvPr id="379" name="AutoShape 6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80" name="AutoShape 6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81" name="Group 63"/>
          <p:cNvGrpSpPr>
            <a:grpSpLocks/>
          </p:cNvGrpSpPr>
          <p:nvPr/>
        </p:nvGrpSpPr>
        <p:grpSpPr bwMode="auto">
          <a:xfrm>
            <a:off x="5508625" y="1568693"/>
            <a:ext cx="144463" cy="144462"/>
            <a:chOff x="1292" y="1310"/>
            <a:chExt cx="1900" cy="1900"/>
          </a:xfrm>
        </p:grpSpPr>
        <p:sp>
          <p:nvSpPr>
            <p:cNvPr id="382" name="AutoShape 6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83" name="AutoShape 6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84" name="Group 66"/>
          <p:cNvGrpSpPr>
            <a:grpSpLocks/>
          </p:cNvGrpSpPr>
          <p:nvPr/>
        </p:nvGrpSpPr>
        <p:grpSpPr bwMode="auto">
          <a:xfrm>
            <a:off x="2555875" y="1208330"/>
            <a:ext cx="144463" cy="144463"/>
            <a:chOff x="1292" y="1310"/>
            <a:chExt cx="1900" cy="1900"/>
          </a:xfrm>
        </p:grpSpPr>
        <p:sp>
          <p:nvSpPr>
            <p:cNvPr id="385" name="AutoShape 6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86" name="AutoShape 6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87" name="Group 69"/>
          <p:cNvGrpSpPr>
            <a:grpSpLocks/>
          </p:cNvGrpSpPr>
          <p:nvPr/>
        </p:nvGrpSpPr>
        <p:grpSpPr bwMode="auto">
          <a:xfrm>
            <a:off x="3421063" y="1208330"/>
            <a:ext cx="142875" cy="142875"/>
            <a:chOff x="1292" y="1310"/>
            <a:chExt cx="1900" cy="1900"/>
          </a:xfrm>
        </p:grpSpPr>
        <p:sp>
          <p:nvSpPr>
            <p:cNvPr id="388" name="AutoShape 7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89" name="AutoShape 7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90" name="Group 72"/>
          <p:cNvGrpSpPr>
            <a:grpSpLocks/>
          </p:cNvGrpSpPr>
          <p:nvPr/>
        </p:nvGrpSpPr>
        <p:grpSpPr bwMode="auto">
          <a:xfrm>
            <a:off x="1187450" y="1065455"/>
            <a:ext cx="144463" cy="144463"/>
            <a:chOff x="1292" y="1310"/>
            <a:chExt cx="1900" cy="1900"/>
          </a:xfrm>
        </p:grpSpPr>
        <p:sp>
          <p:nvSpPr>
            <p:cNvPr id="391" name="AutoShape 7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92" name="AutoShape 7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93" name="Group 75"/>
          <p:cNvGrpSpPr>
            <a:grpSpLocks/>
          </p:cNvGrpSpPr>
          <p:nvPr/>
        </p:nvGrpSpPr>
        <p:grpSpPr bwMode="auto">
          <a:xfrm>
            <a:off x="1692275" y="1424230"/>
            <a:ext cx="144463" cy="144463"/>
            <a:chOff x="1292" y="1310"/>
            <a:chExt cx="1900" cy="1900"/>
          </a:xfrm>
        </p:grpSpPr>
        <p:sp>
          <p:nvSpPr>
            <p:cNvPr id="394" name="AutoShape 7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95" name="AutoShape 7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96" name="Group 78"/>
          <p:cNvGrpSpPr>
            <a:grpSpLocks/>
          </p:cNvGrpSpPr>
          <p:nvPr/>
        </p:nvGrpSpPr>
        <p:grpSpPr bwMode="auto">
          <a:xfrm>
            <a:off x="4643438" y="2000493"/>
            <a:ext cx="144462" cy="144462"/>
            <a:chOff x="1292" y="1310"/>
            <a:chExt cx="1900" cy="1900"/>
          </a:xfrm>
        </p:grpSpPr>
        <p:sp>
          <p:nvSpPr>
            <p:cNvPr id="397" name="AutoShape 7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98" name="AutoShape 8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99" name="Group 81"/>
          <p:cNvGrpSpPr>
            <a:grpSpLocks/>
          </p:cNvGrpSpPr>
          <p:nvPr/>
        </p:nvGrpSpPr>
        <p:grpSpPr bwMode="auto">
          <a:xfrm>
            <a:off x="6732588" y="2576755"/>
            <a:ext cx="287337" cy="287338"/>
            <a:chOff x="1292" y="1310"/>
            <a:chExt cx="1900" cy="1900"/>
          </a:xfrm>
        </p:grpSpPr>
        <p:sp>
          <p:nvSpPr>
            <p:cNvPr id="400" name="AutoShape 8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01" name="AutoShape 8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02" name="Group 84"/>
          <p:cNvGrpSpPr>
            <a:grpSpLocks/>
          </p:cNvGrpSpPr>
          <p:nvPr/>
        </p:nvGrpSpPr>
        <p:grpSpPr bwMode="auto">
          <a:xfrm>
            <a:off x="2914650" y="4232518"/>
            <a:ext cx="144463" cy="144462"/>
            <a:chOff x="1292" y="1310"/>
            <a:chExt cx="1900" cy="1900"/>
          </a:xfrm>
        </p:grpSpPr>
        <p:sp>
          <p:nvSpPr>
            <p:cNvPr id="403" name="AutoShape 8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04" name="AutoShape 8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05" name="Group 87"/>
          <p:cNvGrpSpPr>
            <a:grpSpLocks/>
          </p:cNvGrpSpPr>
          <p:nvPr/>
        </p:nvGrpSpPr>
        <p:grpSpPr bwMode="auto">
          <a:xfrm>
            <a:off x="900113" y="3800718"/>
            <a:ext cx="142875" cy="142875"/>
            <a:chOff x="1292" y="1310"/>
            <a:chExt cx="1900" cy="1900"/>
          </a:xfrm>
        </p:grpSpPr>
        <p:sp>
          <p:nvSpPr>
            <p:cNvPr id="406" name="AutoShape 8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07" name="AutoShape 8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08" name="Group 90"/>
          <p:cNvGrpSpPr>
            <a:grpSpLocks/>
          </p:cNvGrpSpPr>
          <p:nvPr/>
        </p:nvGrpSpPr>
        <p:grpSpPr bwMode="auto">
          <a:xfrm>
            <a:off x="3492500" y="3513380"/>
            <a:ext cx="144463" cy="144463"/>
            <a:chOff x="1292" y="1310"/>
            <a:chExt cx="1900" cy="1900"/>
          </a:xfrm>
        </p:grpSpPr>
        <p:sp>
          <p:nvSpPr>
            <p:cNvPr id="409" name="AutoShape 9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0" name="AutoShape 9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14" name="Group 96"/>
          <p:cNvGrpSpPr>
            <a:grpSpLocks/>
          </p:cNvGrpSpPr>
          <p:nvPr/>
        </p:nvGrpSpPr>
        <p:grpSpPr bwMode="auto">
          <a:xfrm>
            <a:off x="3132088" y="2473673"/>
            <a:ext cx="431800" cy="431800"/>
            <a:chOff x="1292" y="1310"/>
            <a:chExt cx="1900" cy="1900"/>
          </a:xfrm>
        </p:grpSpPr>
        <p:sp>
          <p:nvSpPr>
            <p:cNvPr id="415" name="AutoShape 9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6" name="AutoShape 9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17" name="Group 99"/>
          <p:cNvGrpSpPr>
            <a:grpSpLocks/>
          </p:cNvGrpSpPr>
          <p:nvPr/>
        </p:nvGrpSpPr>
        <p:grpSpPr bwMode="auto">
          <a:xfrm>
            <a:off x="6877050" y="3224455"/>
            <a:ext cx="144463" cy="144463"/>
            <a:chOff x="1292" y="1310"/>
            <a:chExt cx="1900" cy="1900"/>
          </a:xfrm>
        </p:grpSpPr>
        <p:sp>
          <p:nvSpPr>
            <p:cNvPr id="418" name="AutoShape 10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9" name="AutoShape 10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20" name="Group 102"/>
          <p:cNvGrpSpPr>
            <a:grpSpLocks/>
          </p:cNvGrpSpPr>
          <p:nvPr/>
        </p:nvGrpSpPr>
        <p:grpSpPr bwMode="auto">
          <a:xfrm>
            <a:off x="7339013" y="3291130"/>
            <a:ext cx="73025" cy="73025"/>
            <a:chOff x="1292" y="1310"/>
            <a:chExt cx="1900" cy="1900"/>
          </a:xfrm>
        </p:grpSpPr>
        <p:sp>
          <p:nvSpPr>
            <p:cNvPr id="421" name="AutoShape 10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22" name="AutoShape 10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23" name="Group 105"/>
          <p:cNvGrpSpPr>
            <a:grpSpLocks/>
          </p:cNvGrpSpPr>
          <p:nvPr/>
        </p:nvGrpSpPr>
        <p:grpSpPr bwMode="auto">
          <a:xfrm>
            <a:off x="8027988" y="3729280"/>
            <a:ext cx="144462" cy="144463"/>
            <a:chOff x="1292" y="1310"/>
            <a:chExt cx="1900" cy="1900"/>
          </a:xfrm>
        </p:grpSpPr>
        <p:sp>
          <p:nvSpPr>
            <p:cNvPr id="424" name="AutoShape 10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25" name="AutoShape 10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26" name="Group 108"/>
          <p:cNvGrpSpPr>
            <a:grpSpLocks/>
          </p:cNvGrpSpPr>
          <p:nvPr/>
        </p:nvGrpSpPr>
        <p:grpSpPr bwMode="auto">
          <a:xfrm>
            <a:off x="7092950" y="4016618"/>
            <a:ext cx="144463" cy="144462"/>
            <a:chOff x="1292" y="1310"/>
            <a:chExt cx="1900" cy="1900"/>
          </a:xfrm>
        </p:grpSpPr>
        <p:sp>
          <p:nvSpPr>
            <p:cNvPr id="427" name="AutoShape 10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28" name="AutoShape 11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29" name="Group 111"/>
          <p:cNvGrpSpPr>
            <a:grpSpLocks/>
          </p:cNvGrpSpPr>
          <p:nvPr/>
        </p:nvGrpSpPr>
        <p:grpSpPr bwMode="auto">
          <a:xfrm>
            <a:off x="6805613" y="2000493"/>
            <a:ext cx="142875" cy="142875"/>
            <a:chOff x="1292" y="1310"/>
            <a:chExt cx="1900" cy="1900"/>
          </a:xfrm>
        </p:grpSpPr>
        <p:sp>
          <p:nvSpPr>
            <p:cNvPr id="430" name="AutoShape 11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31" name="AutoShape 11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32" name="Group 114"/>
          <p:cNvGrpSpPr>
            <a:grpSpLocks/>
          </p:cNvGrpSpPr>
          <p:nvPr/>
        </p:nvGrpSpPr>
        <p:grpSpPr bwMode="auto">
          <a:xfrm>
            <a:off x="8027988" y="3008555"/>
            <a:ext cx="215900" cy="215900"/>
            <a:chOff x="1292" y="1310"/>
            <a:chExt cx="1900" cy="1900"/>
          </a:xfrm>
        </p:grpSpPr>
        <p:sp>
          <p:nvSpPr>
            <p:cNvPr id="433" name="AutoShape 11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34" name="AutoShape 11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35" name="Group 117"/>
          <p:cNvGrpSpPr>
            <a:grpSpLocks/>
          </p:cNvGrpSpPr>
          <p:nvPr/>
        </p:nvGrpSpPr>
        <p:grpSpPr bwMode="auto">
          <a:xfrm>
            <a:off x="8172450" y="4881805"/>
            <a:ext cx="144463" cy="144463"/>
            <a:chOff x="1292" y="1310"/>
            <a:chExt cx="1900" cy="1900"/>
          </a:xfrm>
        </p:grpSpPr>
        <p:sp>
          <p:nvSpPr>
            <p:cNvPr id="436" name="AutoShape 11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37" name="AutoShape 11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38" name="Group 120"/>
          <p:cNvGrpSpPr>
            <a:grpSpLocks/>
          </p:cNvGrpSpPr>
          <p:nvPr/>
        </p:nvGrpSpPr>
        <p:grpSpPr bwMode="auto">
          <a:xfrm>
            <a:off x="8675688" y="1281355"/>
            <a:ext cx="215900" cy="215900"/>
            <a:chOff x="1292" y="1310"/>
            <a:chExt cx="1900" cy="1900"/>
          </a:xfrm>
        </p:grpSpPr>
        <p:sp>
          <p:nvSpPr>
            <p:cNvPr id="439" name="AutoShape 12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40" name="AutoShape 12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41" name="Group 123"/>
          <p:cNvGrpSpPr>
            <a:grpSpLocks/>
          </p:cNvGrpSpPr>
          <p:nvPr/>
        </p:nvGrpSpPr>
        <p:grpSpPr bwMode="auto">
          <a:xfrm>
            <a:off x="8891588" y="3945180"/>
            <a:ext cx="144462" cy="144463"/>
            <a:chOff x="1292" y="1310"/>
            <a:chExt cx="1900" cy="1900"/>
          </a:xfrm>
        </p:grpSpPr>
        <p:sp>
          <p:nvSpPr>
            <p:cNvPr id="442" name="AutoShape 12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43" name="AutoShape 12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44" name="Group 126"/>
          <p:cNvGrpSpPr>
            <a:grpSpLocks/>
          </p:cNvGrpSpPr>
          <p:nvPr/>
        </p:nvGrpSpPr>
        <p:grpSpPr bwMode="auto">
          <a:xfrm>
            <a:off x="539750" y="1136893"/>
            <a:ext cx="431800" cy="431800"/>
            <a:chOff x="1292" y="1310"/>
            <a:chExt cx="1900" cy="1900"/>
          </a:xfrm>
        </p:grpSpPr>
        <p:sp>
          <p:nvSpPr>
            <p:cNvPr id="445" name="AutoShape 12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46" name="AutoShape 12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66CCFF">
                    <a:alpha val="80000"/>
                  </a:srgb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47" name="Group 129"/>
          <p:cNvGrpSpPr>
            <a:grpSpLocks/>
          </p:cNvGrpSpPr>
          <p:nvPr/>
        </p:nvGrpSpPr>
        <p:grpSpPr bwMode="auto">
          <a:xfrm>
            <a:off x="1185863" y="2792655"/>
            <a:ext cx="144462" cy="144463"/>
            <a:chOff x="1292" y="1310"/>
            <a:chExt cx="1900" cy="1900"/>
          </a:xfrm>
        </p:grpSpPr>
        <p:sp>
          <p:nvSpPr>
            <p:cNvPr id="448" name="AutoShape 13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9933">
                    <a:alpha val="52000"/>
                  </a:srgbClr>
                </a:gs>
                <a:gs pos="100000">
                  <a:srgbClr val="FF33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49" name="AutoShape 13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9933">
                    <a:alpha val="80000"/>
                  </a:srgbClr>
                </a:gs>
                <a:gs pos="100000">
                  <a:srgbClr val="FF3300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50" name="Group 132"/>
          <p:cNvGrpSpPr>
            <a:grpSpLocks/>
          </p:cNvGrpSpPr>
          <p:nvPr/>
        </p:nvGrpSpPr>
        <p:grpSpPr bwMode="auto">
          <a:xfrm>
            <a:off x="323850" y="2937118"/>
            <a:ext cx="142875" cy="142875"/>
            <a:chOff x="1292" y="1310"/>
            <a:chExt cx="1900" cy="1900"/>
          </a:xfrm>
        </p:grpSpPr>
        <p:sp>
          <p:nvSpPr>
            <p:cNvPr id="451" name="AutoShape 13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52" name="AutoShape 13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89" name="组合 188"/>
          <p:cNvGrpSpPr/>
          <p:nvPr/>
        </p:nvGrpSpPr>
        <p:grpSpPr>
          <a:xfrm rot="5400000">
            <a:off x="5199833" y="707214"/>
            <a:ext cx="3280892" cy="9480104"/>
            <a:chOff x="5851406" y="1799237"/>
            <a:chExt cx="1482844" cy="4284666"/>
          </a:xfrm>
          <a:noFill/>
        </p:grpSpPr>
        <p:pic>
          <p:nvPicPr>
            <p:cNvPr id="190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851406" y="1799237"/>
              <a:ext cx="1482844" cy="209695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1" name="矩形 190"/>
            <p:cNvSpPr/>
            <p:nvPr/>
          </p:nvSpPr>
          <p:spPr>
            <a:xfrm>
              <a:off x="5851406" y="3926443"/>
              <a:ext cx="1482844" cy="21574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6" name="组合 185"/>
          <p:cNvGrpSpPr/>
          <p:nvPr/>
        </p:nvGrpSpPr>
        <p:grpSpPr>
          <a:xfrm rot="16200000">
            <a:off x="160722" y="-286815"/>
            <a:ext cx="3896928" cy="11258298"/>
            <a:chOff x="1446758" y="420036"/>
            <a:chExt cx="2560670" cy="7397818"/>
          </a:xfrm>
        </p:grpSpPr>
        <p:pic>
          <p:nvPicPr>
            <p:cNvPr id="187" name="Picture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446758" y="420036"/>
              <a:ext cx="2459764" cy="3706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8" name="矩形 187"/>
            <p:cNvSpPr/>
            <p:nvPr/>
          </p:nvSpPr>
          <p:spPr>
            <a:xfrm>
              <a:off x="1547664" y="4111626"/>
              <a:ext cx="2459764" cy="37062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18" name="组合 4117"/>
          <p:cNvGrpSpPr/>
          <p:nvPr/>
        </p:nvGrpSpPr>
        <p:grpSpPr>
          <a:xfrm>
            <a:off x="3100054" y="764744"/>
            <a:ext cx="1047988" cy="1879014"/>
            <a:chOff x="11430007" y="-1561563"/>
            <a:chExt cx="3795715" cy="6805620"/>
          </a:xfrm>
        </p:grpSpPr>
        <p:sp>
          <p:nvSpPr>
            <p:cNvPr id="4096" name="AutoShape 5"/>
            <p:cNvSpPr>
              <a:spLocks noChangeAspect="1" noChangeArrowheads="1" noTextEdit="1"/>
            </p:cNvSpPr>
            <p:nvPr/>
          </p:nvSpPr>
          <p:spPr bwMode="auto">
            <a:xfrm>
              <a:off x="11707822" y="-1561563"/>
              <a:ext cx="3240089" cy="6805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7" name="Freeform 7"/>
            <p:cNvSpPr>
              <a:spLocks/>
            </p:cNvSpPr>
            <p:nvPr/>
          </p:nvSpPr>
          <p:spPr bwMode="auto">
            <a:xfrm>
              <a:off x="14639933" y="2080166"/>
              <a:ext cx="222251" cy="490537"/>
            </a:xfrm>
            <a:custGeom>
              <a:avLst/>
              <a:gdLst>
                <a:gd name="T0" fmla="*/ 59 w 59"/>
                <a:gd name="T1" fmla="*/ 107 h 131"/>
                <a:gd name="T2" fmla="*/ 54 w 59"/>
                <a:gd name="T3" fmla="*/ 131 h 131"/>
                <a:gd name="T4" fmla="*/ 17 w 59"/>
                <a:gd name="T5" fmla="*/ 0 h 131"/>
                <a:gd name="T6" fmla="*/ 59 w 59"/>
                <a:gd name="T7" fmla="*/ 10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131">
                  <a:moveTo>
                    <a:pt x="59" y="107"/>
                  </a:moveTo>
                  <a:cubicBezTo>
                    <a:pt x="58" y="115"/>
                    <a:pt x="56" y="123"/>
                    <a:pt x="54" y="131"/>
                  </a:cubicBezTo>
                  <a:cubicBezTo>
                    <a:pt x="0" y="82"/>
                    <a:pt x="15" y="8"/>
                    <a:pt x="17" y="0"/>
                  </a:cubicBezTo>
                  <a:cubicBezTo>
                    <a:pt x="16" y="7"/>
                    <a:pt x="14" y="67"/>
                    <a:pt x="59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0" name="Freeform 8"/>
            <p:cNvSpPr>
              <a:spLocks/>
            </p:cNvSpPr>
            <p:nvPr/>
          </p:nvSpPr>
          <p:spPr bwMode="auto">
            <a:xfrm>
              <a:off x="14358945" y="2226216"/>
              <a:ext cx="341314" cy="925514"/>
            </a:xfrm>
            <a:custGeom>
              <a:avLst/>
              <a:gdLst>
                <a:gd name="T0" fmla="*/ 82 w 91"/>
                <a:gd name="T1" fmla="*/ 247 h 247"/>
                <a:gd name="T2" fmla="*/ 33 w 91"/>
                <a:gd name="T3" fmla="*/ 0 h 247"/>
                <a:gd name="T4" fmla="*/ 91 w 91"/>
                <a:gd name="T5" fmla="*/ 220 h 247"/>
                <a:gd name="T6" fmla="*/ 82 w 91"/>
                <a:gd name="T7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247">
                  <a:moveTo>
                    <a:pt x="82" y="247"/>
                  </a:moveTo>
                  <a:cubicBezTo>
                    <a:pt x="0" y="137"/>
                    <a:pt x="31" y="9"/>
                    <a:pt x="33" y="0"/>
                  </a:cubicBezTo>
                  <a:cubicBezTo>
                    <a:pt x="32" y="9"/>
                    <a:pt x="20" y="131"/>
                    <a:pt x="91" y="220"/>
                  </a:cubicBezTo>
                  <a:cubicBezTo>
                    <a:pt x="88" y="229"/>
                    <a:pt x="85" y="238"/>
                    <a:pt x="82" y="2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1" name="Freeform 9"/>
            <p:cNvSpPr>
              <a:spLocks/>
            </p:cNvSpPr>
            <p:nvPr/>
          </p:nvSpPr>
          <p:spPr bwMode="auto">
            <a:xfrm>
              <a:off x="13879521" y="1805527"/>
              <a:ext cx="584199" cy="1874838"/>
            </a:xfrm>
            <a:custGeom>
              <a:avLst/>
              <a:gdLst>
                <a:gd name="T0" fmla="*/ 143 w 156"/>
                <a:gd name="T1" fmla="*/ 498 h 500"/>
                <a:gd name="T2" fmla="*/ 91 w 156"/>
                <a:gd name="T3" fmla="*/ 0 h 500"/>
                <a:gd name="T4" fmla="*/ 156 w 156"/>
                <a:gd name="T5" fmla="*/ 482 h 500"/>
                <a:gd name="T6" fmla="*/ 147 w 156"/>
                <a:gd name="T7" fmla="*/ 500 h 500"/>
                <a:gd name="T8" fmla="*/ 143 w 156"/>
                <a:gd name="T9" fmla="*/ 498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00">
                  <a:moveTo>
                    <a:pt x="143" y="498"/>
                  </a:moveTo>
                  <a:cubicBezTo>
                    <a:pt x="0" y="303"/>
                    <a:pt x="85" y="20"/>
                    <a:pt x="91" y="0"/>
                  </a:cubicBezTo>
                  <a:cubicBezTo>
                    <a:pt x="87" y="20"/>
                    <a:pt x="32" y="297"/>
                    <a:pt x="156" y="482"/>
                  </a:cubicBezTo>
                  <a:cubicBezTo>
                    <a:pt x="153" y="488"/>
                    <a:pt x="150" y="494"/>
                    <a:pt x="147" y="500"/>
                  </a:cubicBezTo>
                  <a:lnTo>
                    <a:pt x="143" y="4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2" name="Freeform 10"/>
            <p:cNvSpPr>
              <a:spLocks/>
            </p:cNvSpPr>
            <p:nvPr/>
          </p:nvSpPr>
          <p:spPr bwMode="auto">
            <a:xfrm>
              <a:off x="13935084" y="3864518"/>
              <a:ext cx="195264" cy="390525"/>
            </a:xfrm>
            <a:custGeom>
              <a:avLst/>
              <a:gdLst>
                <a:gd name="T0" fmla="*/ 48 w 52"/>
                <a:gd name="T1" fmla="*/ 19 h 104"/>
                <a:gd name="T2" fmla="*/ 0 w 52"/>
                <a:gd name="T3" fmla="*/ 104 h 104"/>
                <a:gd name="T4" fmla="*/ 11 w 52"/>
                <a:gd name="T5" fmla="*/ 14 h 104"/>
                <a:gd name="T6" fmla="*/ 48 w 52"/>
                <a:gd name="T7" fmla="*/ 1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4">
                  <a:moveTo>
                    <a:pt x="48" y="19"/>
                  </a:moveTo>
                  <a:cubicBezTo>
                    <a:pt x="52" y="77"/>
                    <a:pt x="3" y="103"/>
                    <a:pt x="0" y="104"/>
                  </a:cubicBezTo>
                  <a:cubicBezTo>
                    <a:pt x="30" y="54"/>
                    <a:pt x="11" y="14"/>
                    <a:pt x="11" y="14"/>
                  </a:cubicBezTo>
                  <a:cubicBezTo>
                    <a:pt x="32" y="0"/>
                    <a:pt x="48" y="19"/>
                    <a:pt x="4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3" name="Freeform 11"/>
            <p:cNvSpPr>
              <a:spLocks noEditPoints="1"/>
            </p:cNvSpPr>
            <p:nvPr/>
          </p:nvSpPr>
          <p:spPr bwMode="auto">
            <a:xfrm>
              <a:off x="13466772" y="24352"/>
              <a:ext cx="955676" cy="1065215"/>
            </a:xfrm>
            <a:custGeom>
              <a:avLst/>
              <a:gdLst>
                <a:gd name="T0" fmla="*/ 121 w 255"/>
                <a:gd name="T1" fmla="*/ 179 h 284"/>
                <a:gd name="T2" fmla="*/ 177 w 255"/>
                <a:gd name="T3" fmla="*/ 119 h 284"/>
                <a:gd name="T4" fmla="*/ 121 w 255"/>
                <a:gd name="T5" fmla="*/ 59 h 284"/>
                <a:gd name="T6" fmla="*/ 66 w 255"/>
                <a:gd name="T7" fmla="*/ 119 h 284"/>
                <a:gd name="T8" fmla="*/ 121 w 255"/>
                <a:gd name="T9" fmla="*/ 179 h 284"/>
                <a:gd name="T10" fmla="*/ 128 w 255"/>
                <a:gd name="T11" fmla="*/ 284 h 284"/>
                <a:gd name="T12" fmla="*/ 0 w 255"/>
                <a:gd name="T13" fmla="*/ 142 h 284"/>
                <a:gd name="T14" fmla="*/ 128 w 255"/>
                <a:gd name="T15" fmla="*/ 0 h 284"/>
                <a:gd name="T16" fmla="*/ 255 w 255"/>
                <a:gd name="T17" fmla="*/ 142 h 284"/>
                <a:gd name="T18" fmla="*/ 128 w 255"/>
                <a:gd name="T1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284">
                  <a:moveTo>
                    <a:pt x="121" y="179"/>
                  </a:moveTo>
                  <a:cubicBezTo>
                    <a:pt x="152" y="179"/>
                    <a:pt x="177" y="152"/>
                    <a:pt x="177" y="119"/>
                  </a:cubicBezTo>
                  <a:cubicBezTo>
                    <a:pt x="177" y="86"/>
                    <a:pt x="152" y="59"/>
                    <a:pt x="121" y="59"/>
                  </a:cubicBezTo>
                  <a:cubicBezTo>
                    <a:pt x="91" y="59"/>
                    <a:pt x="66" y="86"/>
                    <a:pt x="66" y="119"/>
                  </a:cubicBezTo>
                  <a:cubicBezTo>
                    <a:pt x="66" y="152"/>
                    <a:pt x="91" y="179"/>
                    <a:pt x="121" y="179"/>
                  </a:cubicBezTo>
                  <a:close/>
                  <a:moveTo>
                    <a:pt x="128" y="284"/>
                  </a:moveTo>
                  <a:cubicBezTo>
                    <a:pt x="57" y="284"/>
                    <a:pt x="0" y="220"/>
                    <a:pt x="0" y="142"/>
                  </a:cubicBezTo>
                  <a:cubicBezTo>
                    <a:pt x="0" y="63"/>
                    <a:pt x="57" y="0"/>
                    <a:pt x="128" y="0"/>
                  </a:cubicBezTo>
                  <a:cubicBezTo>
                    <a:pt x="198" y="0"/>
                    <a:pt x="255" y="63"/>
                    <a:pt x="255" y="142"/>
                  </a:cubicBezTo>
                  <a:cubicBezTo>
                    <a:pt x="255" y="220"/>
                    <a:pt x="198" y="284"/>
                    <a:pt x="128" y="2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4" name="Oval 12"/>
            <p:cNvSpPr>
              <a:spLocks noChangeArrowheads="1"/>
            </p:cNvSpPr>
            <p:nvPr/>
          </p:nvSpPr>
          <p:spPr bwMode="auto">
            <a:xfrm>
              <a:off x="13714420" y="246603"/>
              <a:ext cx="415925" cy="4492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5" name="Freeform 13"/>
            <p:cNvSpPr>
              <a:spLocks/>
            </p:cNvSpPr>
            <p:nvPr/>
          </p:nvSpPr>
          <p:spPr bwMode="auto">
            <a:xfrm>
              <a:off x="13747759" y="3864518"/>
              <a:ext cx="150813" cy="352426"/>
            </a:xfrm>
            <a:custGeom>
              <a:avLst/>
              <a:gdLst>
                <a:gd name="T0" fmla="*/ 40 w 40"/>
                <a:gd name="T1" fmla="*/ 11 h 94"/>
                <a:gd name="T2" fmla="*/ 2 w 40"/>
                <a:gd name="T3" fmla="*/ 94 h 94"/>
                <a:gd name="T4" fmla="*/ 0 w 40"/>
                <a:gd name="T5" fmla="*/ 10 h 94"/>
                <a:gd name="T6" fmla="*/ 40 w 40"/>
                <a:gd name="T7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94">
                  <a:moveTo>
                    <a:pt x="40" y="11"/>
                  </a:moveTo>
                  <a:cubicBezTo>
                    <a:pt x="39" y="89"/>
                    <a:pt x="2" y="94"/>
                    <a:pt x="2" y="94"/>
                  </a:cubicBezTo>
                  <a:cubicBezTo>
                    <a:pt x="18" y="57"/>
                    <a:pt x="0" y="10"/>
                    <a:pt x="0" y="10"/>
                  </a:cubicBezTo>
                  <a:cubicBezTo>
                    <a:pt x="27" y="0"/>
                    <a:pt x="40" y="11"/>
                    <a:pt x="4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6" name="Freeform 14"/>
            <p:cNvSpPr>
              <a:spLocks/>
            </p:cNvSpPr>
            <p:nvPr/>
          </p:nvSpPr>
          <p:spPr bwMode="auto">
            <a:xfrm>
              <a:off x="13485819" y="3864518"/>
              <a:ext cx="179389" cy="385762"/>
            </a:xfrm>
            <a:custGeom>
              <a:avLst/>
              <a:gdLst>
                <a:gd name="T0" fmla="*/ 46 w 48"/>
                <a:gd name="T1" fmla="*/ 13 h 103"/>
                <a:gd name="T2" fmla="*/ 20 w 48"/>
                <a:gd name="T3" fmla="*/ 103 h 103"/>
                <a:gd name="T4" fmla="*/ 0 w 48"/>
                <a:gd name="T5" fmla="*/ 10 h 103"/>
                <a:gd name="T6" fmla="*/ 46 w 48"/>
                <a:gd name="T7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03">
                  <a:moveTo>
                    <a:pt x="46" y="13"/>
                  </a:moveTo>
                  <a:cubicBezTo>
                    <a:pt x="48" y="72"/>
                    <a:pt x="20" y="103"/>
                    <a:pt x="20" y="103"/>
                  </a:cubicBezTo>
                  <a:cubicBezTo>
                    <a:pt x="39" y="57"/>
                    <a:pt x="0" y="10"/>
                    <a:pt x="0" y="10"/>
                  </a:cubicBezTo>
                  <a:cubicBezTo>
                    <a:pt x="38" y="0"/>
                    <a:pt x="46" y="13"/>
                    <a:pt x="4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7" name="Freeform 15"/>
            <p:cNvSpPr>
              <a:spLocks/>
            </p:cNvSpPr>
            <p:nvPr/>
          </p:nvSpPr>
          <p:spPr bwMode="auto">
            <a:xfrm>
              <a:off x="13328658" y="899065"/>
              <a:ext cx="314324" cy="738189"/>
            </a:xfrm>
            <a:custGeom>
              <a:avLst/>
              <a:gdLst>
                <a:gd name="T0" fmla="*/ 0 w 84"/>
                <a:gd name="T1" fmla="*/ 0 h 197"/>
                <a:gd name="T2" fmla="*/ 62 w 84"/>
                <a:gd name="T3" fmla="*/ 88 h 197"/>
                <a:gd name="T4" fmla="*/ 0 w 84"/>
                <a:gd name="T5" fmla="*/ 197 h 197"/>
                <a:gd name="T6" fmla="*/ 0 w 84"/>
                <a:gd name="T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197">
                  <a:moveTo>
                    <a:pt x="0" y="0"/>
                  </a:moveTo>
                  <a:cubicBezTo>
                    <a:pt x="12" y="3"/>
                    <a:pt x="84" y="19"/>
                    <a:pt x="62" y="88"/>
                  </a:cubicBezTo>
                  <a:cubicBezTo>
                    <a:pt x="43" y="148"/>
                    <a:pt x="12" y="184"/>
                    <a:pt x="0" y="19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8" name="Freeform 16"/>
            <p:cNvSpPr>
              <a:spLocks/>
            </p:cNvSpPr>
            <p:nvPr/>
          </p:nvSpPr>
          <p:spPr bwMode="auto">
            <a:xfrm>
              <a:off x="13012744" y="899065"/>
              <a:ext cx="315914" cy="738189"/>
            </a:xfrm>
            <a:custGeom>
              <a:avLst/>
              <a:gdLst>
                <a:gd name="T0" fmla="*/ 84 w 84"/>
                <a:gd name="T1" fmla="*/ 197 h 197"/>
                <a:gd name="T2" fmla="*/ 22 w 84"/>
                <a:gd name="T3" fmla="*/ 88 h 197"/>
                <a:gd name="T4" fmla="*/ 84 w 84"/>
                <a:gd name="T5" fmla="*/ 0 h 197"/>
                <a:gd name="T6" fmla="*/ 84 w 84"/>
                <a:gd name="T7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197">
                  <a:moveTo>
                    <a:pt x="84" y="197"/>
                  </a:moveTo>
                  <a:cubicBezTo>
                    <a:pt x="72" y="184"/>
                    <a:pt x="41" y="148"/>
                    <a:pt x="22" y="88"/>
                  </a:cubicBezTo>
                  <a:cubicBezTo>
                    <a:pt x="0" y="19"/>
                    <a:pt x="72" y="3"/>
                    <a:pt x="84" y="0"/>
                  </a:cubicBezTo>
                  <a:lnTo>
                    <a:pt x="84" y="1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9" name="Freeform 17"/>
            <p:cNvSpPr>
              <a:spLocks/>
            </p:cNvSpPr>
            <p:nvPr/>
          </p:nvSpPr>
          <p:spPr bwMode="auto">
            <a:xfrm>
              <a:off x="12987347" y="3864518"/>
              <a:ext cx="182562" cy="385762"/>
            </a:xfrm>
            <a:custGeom>
              <a:avLst/>
              <a:gdLst>
                <a:gd name="T0" fmla="*/ 3 w 49"/>
                <a:gd name="T1" fmla="*/ 13 h 103"/>
                <a:gd name="T2" fmla="*/ 49 w 49"/>
                <a:gd name="T3" fmla="*/ 10 h 103"/>
                <a:gd name="T4" fmla="*/ 29 w 49"/>
                <a:gd name="T5" fmla="*/ 103 h 103"/>
                <a:gd name="T6" fmla="*/ 3 w 49"/>
                <a:gd name="T7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03">
                  <a:moveTo>
                    <a:pt x="3" y="13"/>
                  </a:moveTo>
                  <a:cubicBezTo>
                    <a:pt x="3" y="13"/>
                    <a:pt x="11" y="0"/>
                    <a:pt x="49" y="10"/>
                  </a:cubicBezTo>
                  <a:cubicBezTo>
                    <a:pt x="49" y="10"/>
                    <a:pt x="9" y="57"/>
                    <a:pt x="29" y="103"/>
                  </a:cubicBezTo>
                  <a:cubicBezTo>
                    <a:pt x="29" y="103"/>
                    <a:pt x="0" y="72"/>
                    <a:pt x="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0" name="Freeform 18"/>
            <p:cNvSpPr>
              <a:spLocks/>
            </p:cNvSpPr>
            <p:nvPr/>
          </p:nvSpPr>
          <p:spPr bwMode="auto">
            <a:xfrm>
              <a:off x="12758747" y="3864518"/>
              <a:ext cx="146050" cy="352426"/>
            </a:xfrm>
            <a:custGeom>
              <a:avLst/>
              <a:gdLst>
                <a:gd name="T0" fmla="*/ 0 w 39"/>
                <a:gd name="T1" fmla="*/ 11 h 94"/>
                <a:gd name="T2" fmla="*/ 39 w 39"/>
                <a:gd name="T3" fmla="*/ 10 h 94"/>
                <a:gd name="T4" fmla="*/ 38 w 39"/>
                <a:gd name="T5" fmla="*/ 94 h 94"/>
                <a:gd name="T6" fmla="*/ 0 w 39"/>
                <a:gd name="T7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94">
                  <a:moveTo>
                    <a:pt x="0" y="11"/>
                  </a:moveTo>
                  <a:cubicBezTo>
                    <a:pt x="0" y="11"/>
                    <a:pt x="13" y="0"/>
                    <a:pt x="39" y="10"/>
                  </a:cubicBezTo>
                  <a:cubicBezTo>
                    <a:pt x="39" y="10"/>
                    <a:pt x="21" y="57"/>
                    <a:pt x="38" y="94"/>
                  </a:cubicBezTo>
                  <a:cubicBezTo>
                    <a:pt x="38" y="94"/>
                    <a:pt x="1" y="8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1" name="Freeform 19"/>
            <p:cNvSpPr>
              <a:spLocks noEditPoints="1"/>
            </p:cNvSpPr>
            <p:nvPr/>
          </p:nvSpPr>
          <p:spPr bwMode="auto">
            <a:xfrm>
              <a:off x="11430007" y="-1558387"/>
              <a:ext cx="3795715" cy="6799271"/>
            </a:xfrm>
            <a:custGeom>
              <a:avLst/>
              <a:gdLst>
                <a:gd name="T0" fmla="*/ 752 w 1012"/>
                <a:gd name="T1" fmla="*/ 357 h 1813"/>
                <a:gd name="T2" fmla="*/ 777 w 1012"/>
                <a:gd name="T3" fmla="*/ 291 h 1813"/>
                <a:gd name="T4" fmla="*/ 770 w 1012"/>
                <a:gd name="T5" fmla="*/ 220 h 1813"/>
                <a:gd name="T6" fmla="*/ 837 w 1012"/>
                <a:gd name="T7" fmla="*/ 0 h 1813"/>
                <a:gd name="T8" fmla="*/ 175 w 1012"/>
                <a:gd name="T9" fmla="*/ 0 h 1813"/>
                <a:gd name="T10" fmla="*/ 242 w 1012"/>
                <a:gd name="T11" fmla="*/ 220 h 1813"/>
                <a:gd name="T12" fmla="*/ 235 w 1012"/>
                <a:gd name="T13" fmla="*/ 291 h 1813"/>
                <a:gd name="T14" fmla="*/ 260 w 1012"/>
                <a:gd name="T15" fmla="*/ 357 h 1813"/>
                <a:gd name="T16" fmla="*/ 139 w 1012"/>
                <a:gd name="T17" fmla="*/ 970 h 1813"/>
                <a:gd name="T18" fmla="*/ 126 w 1012"/>
                <a:gd name="T19" fmla="*/ 1190 h 1813"/>
                <a:gd name="T20" fmla="*/ 198 w 1012"/>
                <a:gd name="T21" fmla="*/ 1009 h 1813"/>
                <a:gd name="T22" fmla="*/ 203 w 1012"/>
                <a:gd name="T23" fmla="*/ 1379 h 1813"/>
                <a:gd name="T24" fmla="*/ 216 w 1012"/>
                <a:gd name="T25" fmla="*/ 1395 h 1813"/>
                <a:gd name="T26" fmla="*/ 506 w 1012"/>
                <a:gd name="T27" fmla="*/ 1813 h 1813"/>
                <a:gd name="T28" fmla="*/ 796 w 1012"/>
                <a:gd name="T29" fmla="*/ 1395 h 1813"/>
                <a:gd name="T30" fmla="*/ 809 w 1012"/>
                <a:gd name="T31" fmla="*/ 1379 h 1813"/>
                <a:gd name="T32" fmla="*/ 814 w 1012"/>
                <a:gd name="T33" fmla="*/ 1009 h 1813"/>
                <a:gd name="T34" fmla="*/ 886 w 1012"/>
                <a:gd name="T35" fmla="*/ 1190 h 1813"/>
                <a:gd name="T36" fmla="*/ 873 w 1012"/>
                <a:gd name="T37" fmla="*/ 970 h 1813"/>
                <a:gd name="T38" fmla="*/ 214 w 1012"/>
                <a:gd name="T39" fmla="*/ 564 h 1813"/>
                <a:gd name="T40" fmla="*/ 468 w 1012"/>
                <a:gd name="T41" fmla="*/ 564 h 1813"/>
                <a:gd name="T42" fmla="*/ 214 w 1012"/>
                <a:gd name="T43" fmla="*/ 564 h 1813"/>
                <a:gd name="T44" fmla="*/ 333 w 1012"/>
                <a:gd name="T45" fmla="*/ 1460 h 1813"/>
                <a:gd name="T46" fmla="*/ 296 w 1012"/>
                <a:gd name="T47" fmla="*/ 1465 h 1813"/>
                <a:gd name="T48" fmla="*/ 354 w 1012"/>
                <a:gd name="T49" fmla="*/ 1457 h 1813"/>
                <a:gd name="T50" fmla="*/ 392 w 1012"/>
                <a:gd name="T51" fmla="*/ 1540 h 1813"/>
                <a:gd name="T52" fmla="*/ 418 w 1012"/>
                <a:gd name="T53" fmla="*/ 1459 h 1813"/>
                <a:gd name="T54" fmla="*/ 444 w 1012"/>
                <a:gd name="T55" fmla="*/ 1549 h 1813"/>
                <a:gd name="T56" fmla="*/ 506 w 1012"/>
                <a:gd name="T57" fmla="*/ 655 h 1813"/>
                <a:gd name="T58" fmla="*/ 506 w 1012"/>
                <a:gd name="T59" fmla="*/ 852 h 1813"/>
                <a:gd name="T60" fmla="*/ 568 w 1012"/>
                <a:gd name="T61" fmla="*/ 1549 h 1813"/>
                <a:gd name="T62" fmla="*/ 594 w 1012"/>
                <a:gd name="T63" fmla="*/ 1459 h 1813"/>
                <a:gd name="T64" fmla="*/ 620 w 1012"/>
                <a:gd name="T65" fmla="*/ 1540 h 1813"/>
                <a:gd name="T66" fmla="*/ 658 w 1012"/>
                <a:gd name="T67" fmla="*/ 1457 h 1813"/>
                <a:gd name="T68" fmla="*/ 716 w 1012"/>
                <a:gd name="T69" fmla="*/ 1465 h 1813"/>
                <a:gd name="T70" fmla="*/ 679 w 1012"/>
                <a:gd name="T71" fmla="*/ 1460 h 1813"/>
                <a:gd name="T72" fmla="*/ 671 w 1012"/>
                <a:gd name="T73" fmla="*/ 706 h 1813"/>
                <a:gd name="T74" fmla="*/ 671 w 1012"/>
                <a:gd name="T75" fmla="*/ 422 h 1813"/>
                <a:gd name="T76" fmla="*/ 671 w 1012"/>
                <a:gd name="T77" fmla="*/ 706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12" h="1813">
                  <a:moveTo>
                    <a:pt x="915" y="1077"/>
                  </a:moveTo>
                  <a:cubicBezTo>
                    <a:pt x="1012" y="611"/>
                    <a:pt x="752" y="357"/>
                    <a:pt x="752" y="357"/>
                  </a:cubicBezTo>
                  <a:cubicBezTo>
                    <a:pt x="759" y="335"/>
                    <a:pt x="812" y="280"/>
                    <a:pt x="812" y="280"/>
                  </a:cubicBezTo>
                  <a:cubicBezTo>
                    <a:pt x="799" y="282"/>
                    <a:pt x="777" y="291"/>
                    <a:pt x="777" y="291"/>
                  </a:cubicBezTo>
                  <a:cubicBezTo>
                    <a:pt x="786" y="215"/>
                    <a:pt x="845" y="177"/>
                    <a:pt x="845" y="177"/>
                  </a:cubicBezTo>
                  <a:cubicBezTo>
                    <a:pt x="812" y="182"/>
                    <a:pt x="773" y="217"/>
                    <a:pt x="770" y="220"/>
                  </a:cubicBezTo>
                  <a:cubicBezTo>
                    <a:pt x="796" y="180"/>
                    <a:pt x="814" y="123"/>
                    <a:pt x="817" y="96"/>
                  </a:cubicBezTo>
                  <a:cubicBezTo>
                    <a:pt x="821" y="69"/>
                    <a:pt x="836" y="4"/>
                    <a:pt x="837" y="0"/>
                  </a:cubicBezTo>
                  <a:cubicBezTo>
                    <a:pt x="697" y="254"/>
                    <a:pt x="506" y="249"/>
                    <a:pt x="506" y="249"/>
                  </a:cubicBezTo>
                  <a:cubicBezTo>
                    <a:pt x="506" y="249"/>
                    <a:pt x="315" y="254"/>
                    <a:pt x="175" y="0"/>
                  </a:cubicBezTo>
                  <a:cubicBezTo>
                    <a:pt x="176" y="4"/>
                    <a:pt x="191" y="69"/>
                    <a:pt x="195" y="96"/>
                  </a:cubicBezTo>
                  <a:cubicBezTo>
                    <a:pt x="198" y="123"/>
                    <a:pt x="216" y="180"/>
                    <a:pt x="242" y="220"/>
                  </a:cubicBezTo>
                  <a:cubicBezTo>
                    <a:pt x="239" y="217"/>
                    <a:pt x="200" y="182"/>
                    <a:pt x="167" y="177"/>
                  </a:cubicBezTo>
                  <a:cubicBezTo>
                    <a:pt x="167" y="177"/>
                    <a:pt x="225" y="215"/>
                    <a:pt x="235" y="291"/>
                  </a:cubicBezTo>
                  <a:cubicBezTo>
                    <a:pt x="235" y="291"/>
                    <a:pt x="212" y="282"/>
                    <a:pt x="199" y="280"/>
                  </a:cubicBezTo>
                  <a:cubicBezTo>
                    <a:pt x="199" y="280"/>
                    <a:pt x="253" y="335"/>
                    <a:pt x="260" y="357"/>
                  </a:cubicBezTo>
                  <a:cubicBezTo>
                    <a:pt x="260" y="357"/>
                    <a:pt x="0" y="611"/>
                    <a:pt x="97" y="1077"/>
                  </a:cubicBezTo>
                  <a:cubicBezTo>
                    <a:pt x="142" y="1037"/>
                    <a:pt x="140" y="977"/>
                    <a:pt x="139" y="970"/>
                  </a:cubicBezTo>
                  <a:cubicBezTo>
                    <a:pt x="141" y="978"/>
                    <a:pt x="156" y="1052"/>
                    <a:pt x="102" y="1101"/>
                  </a:cubicBezTo>
                  <a:cubicBezTo>
                    <a:pt x="109" y="1130"/>
                    <a:pt x="117" y="1160"/>
                    <a:pt x="126" y="1190"/>
                  </a:cubicBezTo>
                  <a:cubicBezTo>
                    <a:pt x="130" y="1203"/>
                    <a:pt x="135" y="1216"/>
                    <a:pt x="139" y="1229"/>
                  </a:cubicBezTo>
                  <a:cubicBezTo>
                    <a:pt x="211" y="1140"/>
                    <a:pt x="199" y="1018"/>
                    <a:pt x="198" y="1009"/>
                  </a:cubicBezTo>
                  <a:cubicBezTo>
                    <a:pt x="200" y="1018"/>
                    <a:pt x="231" y="1146"/>
                    <a:pt x="149" y="1256"/>
                  </a:cubicBezTo>
                  <a:cubicBezTo>
                    <a:pt x="165" y="1297"/>
                    <a:pt x="183" y="1338"/>
                    <a:pt x="203" y="1379"/>
                  </a:cubicBezTo>
                  <a:cubicBezTo>
                    <a:pt x="327" y="1194"/>
                    <a:pt x="272" y="917"/>
                    <a:pt x="268" y="897"/>
                  </a:cubicBezTo>
                  <a:cubicBezTo>
                    <a:pt x="274" y="917"/>
                    <a:pt x="359" y="1200"/>
                    <a:pt x="216" y="1395"/>
                  </a:cubicBezTo>
                  <a:cubicBezTo>
                    <a:pt x="212" y="1397"/>
                    <a:pt x="212" y="1397"/>
                    <a:pt x="212" y="1397"/>
                  </a:cubicBezTo>
                  <a:cubicBezTo>
                    <a:pt x="287" y="1542"/>
                    <a:pt x="386" y="1677"/>
                    <a:pt x="506" y="1813"/>
                  </a:cubicBezTo>
                  <a:cubicBezTo>
                    <a:pt x="626" y="1677"/>
                    <a:pt x="725" y="1542"/>
                    <a:pt x="800" y="1397"/>
                  </a:cubicBezTo>
                  <a:cubicBezTo>
                    <a:pt x="796" y="1395"/>
                    <a:pt x="796" y="1395"/>
                    <a:pt x="796" y="1395"/>
                  </a:cubicBezTo>
                  <a:cubicBezTo>
                    <a:pt x="653" y="1200"/>
                    <a:pt x="738" y="917"/>
                    <a:pt x="744" y="897"/>
                  </a:cubicBezTo>
                  <a:cubicBezTo>
                    <a:pt x="740" y="917"/>
                    <a:pt x="685" y="1194"/>
                    <a:pt x="809" y="1379"/>
                  </a:cubicBezTo>
                  <a:cubicBezTo>
                    <a:pt x="829" y="1338"/>
                    <a:pt x="847" y="1297"/>
                    <a:pt x="863" y="1256"/>
                  </a:cubicBezTo>
                  <a:cubicBezTo>
                    <a:pt x="781" y="1146"/>
                    <a:pt x="812" y="1018"/>
                    <a:pt x="814" y="1009"/>
                  </a:cubicBezTo>
                  <a:cubicBezTo>
                    <a:pt x="813" y="1018"/>
                    <a:pt x="801" y="1140"/>
                    <a:pt x="872" y="1229"/>
                  </a:cubicBezTo>
                  <a:cubicBezTo>
                    <a:pt x="877" y="1216"/>
                    <a:pt x="882" y="1203"/>
                    <a:pt x="886" y="1190"/>
                  </a:cubicBezTo>
                  <a:cubicBezTo>
                    <a:pt x="895" y="1160"/>
                    <a:pt x="903" y="1130"/>
                    <a:pt x="910" y="1101"/>
                  </a:cubicBezTo>
                  <a:cubicBezTo>
                    <a:pt x="856" y="1052"/>
                    <a:pt x="871" y="978"/>
                    <a:pt x="873" y="970"/>
                  </a:cubicBezTo>
                  <a:cubicBezTo>
                    <a:pt x="872" y="977"/>
                    <a:pt x="870" y="1037"/>
                    <a:pt x="915" y="1077"/>
                  </a:cubicBezTo>
                  <a:close/>
                  <a:moveTo>
                    <a:pt x="214" y="564"/>
                  </a:moveTo>
                  <a:cubicBezTo>
                    <a:pt x="214" y="485"/>
                    <a:pt x="271" y="422"/>
                    <a:pt x="341" y="422"/>
                  </a:cubicBezTo>
                  <a:cubicBezTo>
                    <a:pt x="411" y="422"/>
                    <a:pt x="468" y="485"/>
                    <a:pt x="468" y="564"/>
                  </a:cubicBezTo>
                  <a:cubicBezTo>
                    <a:pt x="468" y="642"/>
                    <a:pt x="411" y="706"/>
                    <a:pt x="341" y="706"/>
                  </a:cubicBezTo>
                  <a:cubicBezTo>
                    <a:pt x="271" y="706"/>
                    <a:pt x="214" y="642"/>
                    <a:pt x="214" y="564"/>
                  </a:cubicBezTo>
                  <a:close/>
                  <a:moveTo>
                    <a:pt x="296" y="1465"/>
                  </a:moveTo>
                  <a:cubicBezTo>
                    <a:pt x="296" y="1465"/>
                    <a:pt x="312" y="1446"/>
                    <a:pt x="333" y="1460"/>
                  </a:cubicBezTo>
                  <a:cubicBezTo>
                    <a:pt x="333" y="1460"/>
                    <a:pt x="314" y="1500"/>
                    <a:pt x="344" y="1550"/>
                  </a:cubicBezTo>
                  <a:cubicBezTo>
                    <a:pt x="341" y="1549"/>
                    <a:pt x="292" y="1523"/>
                    <a:pt x="296" y="1465"/>
                  </a:cubicBezTo>
                  <a:close/>
                  <a:moveTo>
                    <a:pt x="392" y="1540"/>
                  </a:moveTo>
                  <a:cubicBezTo>
                    <a:pt x="392" y="1540"/>
                    <a:pt x="355" y="1535"/>
                    <a:pt x="354" y="1457"/>
                  </a:cubicBezTo>
                  <a:cubicBezTo>
                    <a:pt x="354" y="1457"/>
                    <a:pt x="367" y="1446"/>
                    <a:pt x="393" y="1456"/>
                  </a:cubicBezTo>
                  <a:cubicBezTo>
                    <a:pt x="393" y="1456"/>
                    <a:pt x="375" y="1503"/>
                    <a:pt x="392" y="1540"/>
                  </a:cubicBezTo>
                  <a:close/>
                  <a:moveTo>
                    <a:pt x="444" y="1549"/>
                  </a:moveTo>
                  <a:cubicBezTo>
                    <a:pt x="444" y="1549"/>
                    <a:pt x="415" y="1518"/>
                    <a:pt x="418" y="1459"/>
                  </a:cubicBezTo>
                  <a:cubicBezTo>
                    <a:pt x="418" y="1459"/>
                    <a:pt x="426" y="1446"/>
                    <a:pt x="464" y="1456"/>
                  </a:cubicBezTo>
                  <a:cubicBezTo>
                    <a:pt x="464" y="1456"/>
                    <a:pt x="424" y="1503"/>
                    <a:pt x="444" y="1549"/>
                  </a:cubicBezTo>
                  <a:close/>
                  <a:moveTo>
                    <a:pt x="444" y="743"/>
                  </a:moveTo>
                  <a:cubicBezTo>
                    <a:pt x="422" y="674"/>
                    <a:pt x="494" y="658"/>
                    <a:pt x="506" y="655"/>
                  </a:cubicBezTo>
                  <a:cubicBezTo>
                    <a:pt x="518" y="658"/>
                    <a:pt x="590" y="674"/>
                    <a:pt x="568" y="743"/>
                  </a:cubicBezTo>
                  <a:cubicBezTo>
                    <a:pt x="549" y="803"/>
                    <a:pt x="518" y="839"/>
                    <a:pt x="506" y="852"/>
                  </a:cubicBezTo>
                  <a:cubicBezTo>
                    <a:pt x="494" y="839"/>
                    <a:pt x="463" y="803"/>
                    <a:pt x="444" y="743"/>
                  </a:cubicBezTo>
                  <a:close/>
                  <a:moveTo>
                    <a:pt x="568" y="1549"/>
                  </a:moveTo>
                  <a:cubicBezTo>
                    <a:pt x="587" y="1503"/>
                    <a:pt x="548" y="1456"/>
                    <a:pt x="548" y="1456"/>
                  </a:cubicBezTo>
                  <a:cubicBezTo>
                    <a:pt x="586" y="1446"/>
                    <a:pt x="594" y="1459"/>
                    <a:pt x="594" y="1459"/>
                  </a:cubicBezTo>
                  <a:cubicBezTo>
                    <a:pt x="596" y="1518"/>
                    <a:pt x="568" y="1549"/>
                    <a:pt x="568" y="1549"/>
                  </a:cubicBezTo>
                  <a:close/>
                  <a:moveTo>
                    <a:pt x="620" y="1540"/>
                  </a:moveTo>
                  <a:cubicBezTo>
                    <a:pt x="636" y="1503"/>
                    <a:pt x="618" y="1456"/>
                    <a:pt x="618" y="1456"/>
                  </a:cubicBezTo>
                  <a:cubicBezTo>
                    <a:pt x="645" y="1446"/>
                    <a:pt x="658" y="1457"/>
                    <a:pt x="658" y="1457"/>
                  </a:cubicBezTo>
                  <a:cubicBezTo>
                    <a:pt x="657" y="1535"/>
                    <a:pt x="620" y="1540"/>
                    <a:pt x="620" y="1540"/>
                  </a:cubicBezTo>
                  <a:close/>
                  <a:moveTo>
                    <a:pt x="716" y="1465"/>
                  </a:moveTo>
                  <a:cubicBezTo>
                    <a:pt x="720" y="1523"/>
                    <a:pt x="671" y="1549"/>
                    <a:pt x="668" y="1550"/>
                  </a:cubicBezTo>
                  <a:cubicBezTo>
                    <a:pt x="698" y="1500"/>
                    <a:pt x="679" y="1460"/>
                    <a:pt x="679" y="1460"/>
                  </a:cubicBezTo>
                  <a:cubicBezTo>
                    <a:pt x="700" y="1446"/>
                    <a:pt x="716" y="1465"/>
                    <a:pt x="716" y="1465"/>
                  </a:cubicBezTo>
                  <a:close/>
                  <a:moveTo>
                    <a:pt x="671" y="706"/>
                  </a:moveTo>
                  <a:cubicBezTo>
                    <a:pt x="600" y="706"/>
                    <a:pt x="543" y="642"/>
                    <a:pt x="543" y="564"/>
                  </a:cubicBezTo>
                  <a:cubicBezTo>
                    <a:pt x="543" y="485"/>
                    <a:pt x="600" y="422"/>
                    <a:pt x="671" y="422"/>
                  </a:cubicBezTo>
                  <a:cubicBezTo>
                    <a:pt x="741" y="422"/>
                    <a:pt x="798" y="485"/>
                    <a:pt x="798" y="564"/>
                  </a:cubicBezTo>
                  <a:cubicBezTo>
                    <a:pt x="798" y="642"/>
                    <a:pt x="741" y="706"/>
                    <a:pt x="671" y="70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2" name="Oval 20"/>
            <p:cNvSpPr>
              <a:spLocks noChangeArrowheads="1"/>
            </p:cNvSpPr>
            <p:nvPr/>
          </p:nvSpPr>
          <p:spPr bwMode="auto">
            <a:xfrm>
              <a:off x="12525384" y="246603"/>
              <a:ext cx="415925" cy="4492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3" name="Freeform 21"/>
            <p:cNvSpPr>
              <a:spLocks noEditPoints="1"/>
            </p:cNvSpPr>
            <p:nvPr/>
          </p:nvSpPr>
          <p:spPr bwMode="auto">
            <a:xfrm>
              <a:off x="12233288" y="24352"/>
              <a:ext cx="952500" cy="1065215"/>
            </a:xfrm>
            <a:custGeom>
              <a:avLst/>
              <a:gdLst>
                <a:gd name="T0" fmla="*/ 134 w 254"/>
                <a:gd name="T1" fmla="*/ 179 h 284"/>
                <a:gd name="T2" fmla="*/ 189 w 254"/>
                <a:gd name="T3" fmla="*/ 119 h 284"/>
                <a:gd name="T4" fmla="*/ 134 w 254"/>
                <a:gd name="T5" fmla="*/ 59 h 284"/>
                <a:gd name="T6" fmla="*/ 78 w 254"/>
                <a:gd name="T7" fmla="*/ 119 h 284"/>
                <a:gd name="T8" fmla="*/ 134 w 254"/>
                <a:gd name="T9" fmla="*/ 179 h 284"/>
                <a:gd name="T10" fmla="*/ 127 w 254"/>
                <a:gd name="T11" fmla="*/ 284 h 284"/>
                <a:gd name="T12" fmla="*/ 0 w 254"/>
                <a:gd name="T13" fmla="*/ 142 h 284"/>
                <a:gd name="T14" fmla="*/ 127 w 254"/>
                <a:gd name="T15" fmla="*/ 0 h 284"/>
                <a:gd name="T16" fmla="*/ 254 w 254"/>
                <a:gd name="T17" fmla="*/ 142 h 284"/>
                <a:gd name="T18" fmla="*/ 127 w 254"/>
                <a:gd name="T1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284">
                  <a:moveTo>
                    <a:pt x="134" y="179"/>
                  </a:moveTo>
                  <a:cubicBezTo>
                    <a:pt x="164" y="179"/>
                    <a:pt x="189" y="152"/>
                    <a:pt x="189" y="119"/>
                  </a:cubicBezTo>
                  <a:cubicBezTo>
                    <a:pt x="189" y="86"/>
                    <a:pt x="164" y="59"/>
                    <a:pt x="134" y="59"/>
                  </a:cubicBezTo>
                  <a:cubicBezTo>
                    <a:pt x="103" y="59"/>
                    <a:pt x="78" y="86"/>
                    <a:pt x="78" y="119"/>
                  </a:cubicBezTo>
                  <a:cubicBezTo>
                    <a:pt x="78" y="152"/>
                    <a:pt x="103" y="179"/>
                    <a:pt x="134" y="179"/>
                  </a:cubicBezTo>
                  <a:close/>
                  <a:moveTo>
                    <a:pt x="127" y="284"/>
                  </a:moveTo>
                  <a:cubicBezTo>
                    <a:pt x="57" y="284"/>
                    <a:pt x="0" y="220"/>
                    <a:pt x="0" y="142"/>
                  </a:cubicBezTo>
                  <a:cubicBezTo>
                    <a:pt x="0" y="63"/>
                    <a:pt x="57" y="0"/>
                    <a:pt x="127" y="0"/>
                  </a:cubicBezTo>
                  <a:cubicBezTo>
                    <a:pt x="197" y="0"/>
                    <a:pt x="254" y="63"/>
                    <a:pt x="254" y="142"/>
                  </a:cubicBezTo>
                  <a:cubicBezTo>
                    <a:pt x="254" y="220"/>
                    <a:pt x="197" y="284"/>
                    <a:pt x="127" y="2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4" name="Freeform 22"/>
            <p:cNvSpPr>
              <a:spLocks/>
            </p:cNvSpPr>
            <p:nvPr/>
          </p:nvSpPr>
          <p:spPr bwMode="auto">
            <a:xfrm>
              <a:off x="12525388" y="3864519"/>
              <a:ext cx="195264" cy="390525"/>
            </a:xfrm>
            <a:custGeom>
              <a:avLst/>
              <a:gdLst>
                <a:gd name="T0" fmla="*/ 4 w 52"/>
                <a:gd name="T1" fmla="*/ 19 h 104"/>
                <a:gd name="T2" fmla="*/ 41 w 52"/>
                <a:gd name="T3" fmla="*/ 14 h 104"/>
                <a:gd name="T4" fmla="*/ 52 w 52"/>
                <a:gd name="T5" fmla="*/ 104 h 104"/>
                <a:gd name="T6" fmla="*/ 4 w 52"/>
                <a:gd name="T7" fmla="*/ 1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4">
                  <a:moveTo>
                    <a:pt x="4" y="19"/>
                  </a:moveTo>
                  <a:cubicBezTo>
                    <a:pt x="4" y="19"/>
                    <a:pt x="20" y="0"/>
                    <a:pt x="41" y="14"/>
                  </a:cubicBezTo>
                  <a:cubicBezTo>
                    <a:pt x="41" y="14"/>
                    <a:pt x="22" y="54"/>
                    <a:pt x="52" y="104"/>
                  </a:cubicBezTo>
                  <a:cubicBezTo>
                    <a:pt x="49" y="103"/>
                    <a:pt x="0" y="77"/>
                    <a:pt x="4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5" name="Freeform 23"/>
            <p:cNvSpPr>
              <a:spLocks/>
            </p:cNvSpPr>
            <p:nvPr/>
          </p:nvSpPr>
          <p:spPr bwMode="auto">
            <a:xfrm>
              <a:off x="12192006" y="1805528"/>
              <a:ext cx="584199" cy="1874839"/>
            </a:xfrm>
            <a:custGeom>
              <a:avLst/>
              <a:gdLst>
                <a:gd name="T0" fmla="*/ 65 w 156"/>
                <a:gd name="T1" fmla="*/ 0 h 500"/>
                <a:gd name="T2" fmla="*/ 13 w 156"/>
                <a:gd name="T3" fmla="*/ 498 h 500"/>
                <a:gd name="T4" fmla="*/ 9 w 156"/>
                <a:gd name="T5" fmla="*/ 500 h 500"/>
                <a:gd name="T6" fmla="*/ 0 w 156"/>
                <a:gd name="T7" fmla="*/ 482 h 500"/>
                <a:gd name="T8" fmla="*/ 65 w 156"/>
                <a:gd name="T9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00">
                  <a:moveTo>
                    <a:pt x="65" y="0"/>
                  </a:moveTo>
                  <a:cubicBezTo>
                    <a:pt x="71" y="20"/>
                    <a:pt x="156" y="303"/>
                    <a:pt x="13" y="498"/>
                  </a:cubicBezTo>
                  <a:cubicBezTo>
                    <a:pt x="9" y="500"/>
                    <a:pt x="9" y="500"/>
                    <a:pt x="9" y="500"/>
                  </a:cubicBezTo>
                  <a:cubicBezTo>
                    <a:pt x="6" y="494"/>
                    <a:pt x="3" y="488"/>
                    <a:pt x="0" y="482"/>
                  </a:cubicBezTo>
                  <a:cubicBezTo>
                    <a:pt x="124" y="297"/>
                    <a:pt x="69" y="20"/>
                    <a:pt x="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6" name="Freeform 24"/>
            <p:cNvSpPr>
              <a:spLocks/>
            </p:cNvSpPr>
            <p:nvPr/>
          </p:nvSpPr>
          <p:spPr bwMode="auto">
            <a:xfrm>
              <a:off x="11952293" y="2226217"/>
              <a:ext cx="344487" cy="925514"/>
            </a:xfrm>
            <a:custGeom>
              <a:avLst/>
              <a:gdLst>
                <a:gd name="T0" fmla="*/ 59 w 92"/>
                <a:gd name="T1" fmla="*/ 0 h 247"/>
                <a:gd name="T2" fmla="*/ 10 w 92"/>
                <a:gd name="T3" fmla="*/ 247 h 247"/>
                <a:gd name="T4" fmla="*/ 0 w 92"/>
                <a:gd name="T5" fmla="*/ 220 h 247"/>
                <a:gd name="T6" fmla="*/ 59 w 92"/>
                <a:gd name="T7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247">
                  <a:moveTo>
                    <a:pt x="59" y="0"/>
                  </a:moveTo>
                  <a:cubicBezTo>
                    <a:pt x="61" y="9"/>
                    <a:pt x="92" y="137"/>
                    <a:pt x="10" y="247"/>
                  </a:cubicBezTo>
                  <a:cubicBezTo>
                    <a:pt x="7" y="238"/>
                    <a:pt x="4" y="229"/>
                    <a:pt x="0" y="220"/>
                  </a:cubicBezTo>
                  <a:cubicBezTo>
                    <a:pt x="72" y="131"/>
                    <a:pt x="60" y="9"/>
                    <a:pt x="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7" name="Freeform 25"/>
            <p:cNvSpPr>
              <a:spLocks/>
            </p:cNvSpPr>
            <p:nvPr/>
          </p:nvSpPr>
          <p:spPr bwMode="auto">
            <a:xfrm>
              <a:off x="11793538" y="2080167"/>
              <a:ext cx="222251" cy="490537"/>
            </a:xfrm>
            <a:custGeom>
              <a:avLst/>
              <a:gdLst>
                <a:gd name="T0" fmla="*/ 0 w 59"/>
                <a:gd name="T1" fmla="*/ 107 h 131"/>
                <a:gd name="T2" fmla="*/ 42 w 59"/>
                <a:gd name="T3" fmla="*/ 0 h 131"/>
                <a:gd name="T4" fmla="*/ 5 w 59"/>
                <a:gd name="T5" fmla="*/ 131 h 131"/>
                <a:gd name="T6" fmla="*/ 0 w 59"/>
                <a:gd name="T7" fmla="*/ 10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131">
                  <a:moveTo>
                    <a:pt x="0" y="107"/>
                  </a:moveTo>
                  <a:cubicBezTo>
                    <a:pt x="45" y="67"/>
                    <a:pt x="43" y="7"/>
                    <a:pt x="42" y="0"/>
                  </a:cubicBezTo>
                  <a:cubicBezTo>
                    <a:pt x="44" y="8"/>
                    <a:pt x="59" y="82"/>
                    <a:pt x="5" y="131"/>
                  </a:cubicBezTo>
                  <a:cubicBezTo>
                    <a:pt x="3" y="123"/>
                    <a:pt x="1" y="115"/>
                    <a:pt x="0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6" name="矩形 135"/>
          <p:cNvSpPr/>
          <p:nvPr/>
        </p:nvSpPr>
        <p:spPr>
          <a:xfrm rot="21344953">
            <a:off x="1115595" y="2197818"/>
            <a:ext cx="6847482" cy="666247"/>
          </a:xfrm>
          <a:prstGeom prst="rect">
            <a:avLst/>
          </a:prstGeom>
          <a:solidFill>
            <a:srgbClr val="1B1B1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7" name="矩形 136"/>
          <p:cNvSpPr/>
          <p:nvPr/>
        </p:nvSpPr>
        <p:spPr>
          <a:xfrm rot="699745">
            <a:off x="3729846" y="2066676"/>
            <a:ext cx="14205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ln w="9525" cmpd="sng">
                  <a:solidFill>
                    <a:srgbClr val="FFFFFF"/>
                  </a:solidFill>
                  <a:prstDash val="solid"/>
                </a:ln>
                <a:blipFill>
                  <a:blip r:embed="rId7"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奔</a:t>
            </a:r>
            <a:endParaRPr lang="zh-CN" altLang="zh-CN" sz="7200" b="1" dirty="0">
              <a:ln w="9525" cmpd="sng">
                <a:solidFill>
                  <a:srgbClr val="FFFFFF"/>
                </a:solidFill>
                <a:prstDash val="solid"/>
              </a:ln>
              <a:blipFill>
                <a:blip r:embed="rId7"/>
                <a:stretch>
                  <a:fillRect/>
                </a:stretch>
              </a:blip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韵动中黑简体" pitchFamily="2" charset="-122"/>
              <a:ea typeface="方正韵动中黑简体" pitchFamily="2" charset="-122"/>
            </a:endParaRPr>
          </a:p>
        </p:txBody>
      </p:sp>
      <p:sp>
        <p:nvSpPr>
          <p:cNvPr id="138" name="矩形 137"/>
          <p:cNvSpPr/>
          <p:nvPr/>
        </p:nvSpPr>
        <p:spPr>
          <a:xfrm rot="20979669">
            <a:off x="5524724" y="1782328"/>
            <a:ext cx="14205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ln w="9525" cmpd="sng">
                  <a:solidFill>
                    <a:srgbClr val="FFFFFF"/>
                  </a:solidFill>
                  <a:prstDash val="solid"/>
                </a:ln>
                <a:blipFill>
                  <a:blip r:embed="rId7"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厦</a:t>
            </a:r>
            <a:endParaRPr lang="zh-CN" altLang="zh-CN" sz="8000" b="1" dirty="0">
              <a:ln w="9525" cmpd="sng">
                <a:solidFill>
                  <a:srgbClr val="FFFFFF"/>
                </a:solidFill>
                <a:prstDash val="solid"/>
              </a:ln>
              <a:blipFill>
                <a:blip r:embed="rId7"/>
                <a:stretch>
                  <a:fillRect/>
                </a:stretch>
              </a:blip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韵动中黑简体" pitchFamily="2" charset="-122"/>
              <a:ea typeface="方正韵动中黑简体" pitchFamily="2" charset="-122"/>
            </a:endParaRPr>
          </a:p>
        </p:txBody>
      </p:sp>
      <p:sp>
        <p:nvSpPr>
          <p:cNvPr id="139" name="矩形 138"/>
          <p:cNvSpPr/>
          <p:nvPr/>
        </p:nvSpPr>
        <p:spPr>
          <a:xfrm rot="20938246">
            <a:off x="2257503" y="1869945"/>
            <a:ext cx="14870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ln w="9525" cmpd="sng">
                  <a:solidFill>
                    <a:srgbClr val="FFFFFF"/>
                  </a:solidFill>
                  <a:prstDash val="solid"/>
                </a:ln>
                <a:blipFill>
                  <a:blip r:embed="rId7"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私</a:t>
            </a:r>
          </a:p>
        </p:txBody>
      </p:sp>
      <p:sp>
        <p:nvSpPr>
          <p:cNvPr id="140" name="TextBox 139"/>
          <p:cNvSpPr txBox="1"/>
          <p:nvPr/>
        </p:nvSpPr>
        <p:spPr>
          <a:xfrm flipH="1">
            <a:off x="4843380" y="1311302"/>
            <a:ext cx="73123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8"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urlz MT" pitchFamily="82" charset="0"/>
                <a:ea typeface="叶根友刀锋黑草" pitchFamily="2" charset="-122"/>
              </a:rPr>
              <a:t>1</a:t>
            </a:r>
            <a:endParaRPr lang="zh-CN" altLang="en-US" sz="13800" b="1" dirty="0">
              <a:ln w="18415" cmpd="sng">
                <a:solidFill>
                  <a:srgbClr val="FFFFFF"/>
                </a:solidFill>
                <a:prstDash val="solid"/>
              </a:ln>
              <a:blipFill>
                <a:blip r:embed="rId8"/>
                <a:stretch>
                  <a:fillRect/>
                </a:stretch>
              </a:blip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urlz MT" pitchFamily="82" charset="0"/>
              <a:ea typeface="叶根友刀锋黑草" pitchFamily="2" charset="-122"/>
            </a:endParaRPr>
          </a:p>
        </p:txBody>
      </p:sp>
      <p:grpSp>
        <p:nvGrpSpPr>
          <p:cNvPr id="4127" name="组合 4126"/>
          <p:cNvGrpSpPr/>
          <p:nvPr/>
        </p:nvGrpSpPr>
        <p:grpSpPr>
          <a:xfrm>
            <a:off x="-133077" y="4452680"/>
            <a:ext cx="14154421" cy="694218"/>
            <a:chOff x="-133077" y="4469820"/>
            <a:chExt cx="14154421" cy="694218"/>
          </a:xfrm>
          <a:solidFill>
            <a:srgbClr val="007E39"/>
          </a:solidFill>
        </p:grpSpPr>
        <p:grpSp>
          <p:nvGrpSpPr>
            <p:cNvPr id="4126" name="组合 4125"/>
            <p:cNvGrpSpPr/>
            <p:nvPr/>
          </p:nvGrpSpPr>
          <p:grpSpPr>
            <a:xfrm>
              <a:off x="-133077" y="4469820"/>
              <a:ext cx="7085545" cy="694218"/>
              <a:chOff x="-2494233" y="3237128"/>
              <a:chExt cx="15117240" cy="1481138"/>
            </a:xfrm>
            <a:grpFill/>
          </p:grpSpPr>
          <p:sp>
            <p:nvSpPr>
              <p:cNvPr id="4121" name="Freeform 31"/>
              <p:cNvSpPr>
                <a:spLocks noEditPoints="1"/>
              </p:cNvSpPr>
              <p:nvPr/>
            </p:nvSpPr>
            <p:spPr bwMode="auto">
              <a:xfrm>
                <a:off x="-2494233" y="3237128"/>
                <a:ext cx="7562850" cy="1481138"/>
              </a:xfrm>
              <a:custGeom>
                <a:avLst/>
                <a:gdLst>
                  <a:gd name="T0" fmla="*/ 1399 w 2017"/>
                  <a:gd name="T1" fmla="*/ 331 h 395"/>
                  <a:gd name="T2" fmla="*/ 1993 w 2017"/>
                  <a:gd name="T3" fmla="*/ 139 h 395"/>
                  <a:gd name="T4" fmla="*/ 1960 w 2017"/>
                  <a:gd name="T5" fmla="*/ 194 h 395"/>
                  <a:gd name="T6" fmla="*/ 1841 w 2017"/>
                  <a:gd name="T7" fmla="*/ 213 h 395"/>
                  <a:gd name="T8" fmla="*/ 1653 w 2017"/>
                  <a:gd name="T9" fmla="*/ 221 h 395"/>
                  <a:gd name="T10" fmla="*/ 1511 w 2017"/>
                  <a:gd name="T11" fmla="*/ 239 h 395"/>
                  <a:gd name="T12" fmla="*/ 1373 w 2017"/>
                  <a:gd name="T13" fmla="*/ 282 h 395"/>
                  <a:gd name="T14" fmla="*/ 1357 w 2017"/>
                  <a:gd name="T15" fmla="*/ 136 h 395"/>
                  <a:gd name="T16" fmla="*/ 1349 w 2017"/>
                  <a:gd name="T17" fmla="*/ 299 h 395"/>
                  <a:gd name="T18" fmla="*/ 1267 w 2017"/>
                  <a:gd name="T19" fmla="*/ 264 h 395"/>
                  <a:gd name="T20" fmla="*/ 1224 w 2017"/>
                  <a:gd name="T21" fmla="*/ 213 h 395"/>
                  <a:gd name="T22" fmla="*/ 1174 w 2017"/>
                  <a:gd name="T23" fmla="*/ 242 h 395"/>
                  <a:gd name="T24" fmla="*/ 1099 w 2017"/>
                  <a:gd name="T25" fmla="*/ 270 h 395"/>
                  <a:gd name="T26" fmla="*/ 1047 w 2017"/>
                  <a:gd name="T27" fmla="*/ 182 h 395"/>
                  <a:gd name="T28" fmla="*/ 1010 w 2017"/>
                  <a:gd name="T29" fmla="*/ 306 h 395"/>
                  <a:gd name="T30" fmla="*/ 915 w 2017"/>
                  <a:gd name="T31" fmla="*/ 236 h 395"/>
                  <a:gd name="T32" fmla="*/ 873 w 2017"/>
                  <a:gd name="T33" fmla="*/ 163 h 395"/>
                  <a:gd name="T34" fmla="*/ 834 w 2017"/>
                  <a:gd name="T35" fmla="*/ 184 h 395"/>
                  <a:gd name="T36" fmla="*/ 788 w 2017"/>
                  <a:gd name="T37" fmla="*/ 147 h 395"/>
                  <a:gd name="T38" fmla="*/ 750 w 2017"/>
                  <a:gd name="T39" fmla="*/ 246 h 395"/>
                  <a:gd name="T40" fmla="*/ 636 w 2017"/>
                  <a:gd name="T41" fmla="*/ 249 h 395"/>
                  <a:gd name="T42" fmla="*/ 517 w 2017"/>
                  <a:gd name="T43" fmla="*/ 165 h 395"/>
                  <a:gd name="T44" fmla="*/ 300 w 2017"/>
                  <a:gd name="T45" fmla="*/ 216 h 395"/>
                  <a:gd name="T46" fmla="*/ 262 w 2017"/>
                  <a:gd name="T47" fmla="*/ 129 h 395"/>
                  <a:gd name="T48" fmla="*/ 43 w 2017"/>
                  <a:gd name="T49" fmla="*/ 178 h 395"/>
                  <a:gd name="T50" fmla="*/ 1 w 2017"/>
                  <a:gd name="T51" fmla="*/ 240 h 395"/>
                  <a:gd name="T52" fmla="*/ 621 w 2017"/>
                  <a:gd name="T53" fmla="*/ 392 h 395"/>
                  <a:gd name="T54" fmla="*/ 1228 w 2017"/>
                  <a:gd name="T55" fmla="*/ 393 h 395"/>
                  <a:gd name="T56" fmla="*/ 1434 w 2017"/>
                  <a:gd name="T57" fmla="*/ 363 h 395"/>
                  <a:gd name="T58" fmla="*/ 2003 w 2017"/>
                  <a:gd name="T59" fmla="*/ 244 h 395"/>
                  <a:gd name="T60" fmla="*/ 20 w 2017"/>
                  <a:gd name="T61" fmla="*/ 316 h 395"/>
                  <a:gd name="T62" fmla="*/ 339 w 2017"/>
                  <a:gd name="T63" fmla="*/ 276 h 395"/>
                  <a:gd name="T64" fmla="*/ 211 w 2017"/>
                  <a:gd name="T65" fmla="*/ 376 h 395"/>
                  <a:gd name="T66" fmla="*/ 343 w 2017"/>
                  <a:gd name="T67" fmla="*/ 349 h 395"/>
                  <a:gd name="T68" fmla="*/ 450 w 2017"/>
                  <a:gd name="T69" fmla="*/ 332 h 395"/>
                  <a:gd name="T70" fmla="*/ 567 w 2017"/>
                  <a:gd name="T71" fmla="*/ 376 h 395"/>
                  <a:gd name="T72" fmla="*/ 642 w 2017"/>
                  <a:gd name="T73" fmla="*/ 384 h 395"/>
                  <a:gd name="T74" fmla="*/ 750 w 2017"/>
                  <a:gd name="T75" fmla="*/ 285 h 395"/>
                  <a:gd name="T76" fmla="*/ 816 w 2017"/>
                  <a:gd name="T77" fmla="*/ 335 h 395"/>
                  <a:gd name="T78" fmla="*/ 780 w 2017"/>
                  <a:gd name="T79" fmla="*/ 302 h 395"/>
                  <a:gd name="T80" fmla="*/ 794 w 2017"/>
                  <a:gd name="T81" fmla="*/ 347 h 395"/>
                  <a:gd name="T82" fmla="*/ 860 w 2017"/>
                  <a:gd name="T83" fmla="*/ 216 h 395"/>
                  <a:gd name="T84" fmla="*/ 857 w 2017"/>
                  <a:gd name="T85" fmla="*/ 324 h 395"/>
                  <a:gd name="T86" fmla="*/ 897 w 2017"/>
                  <a:gd name="T87" fmla="*/ 326 h 395"/>
                  <a:gd name="T88" fmla="*/ 927 w 2017"/>
                  <a:gd name="T89" fmla="*/ 359 h 395"/>
                  <a:gd name="T90" fmla="*/ 970 w 2017"/>
                  <a:gd name="T91" fmla="*/ 379 h 395"/>
                  <a:gd name="T92" fmla="*/ 1027 w 2017"/>
                  <a:gd name="T93" fmla="*/ 356 h 395"/>
                  <a:gd name="T94" fmla="*/ 1091 w 2017"/>
                  <a:gd name="T95" fmla="*/ 365 h 395"/>
                  <a:gd name="T96" fmla="*/ 1162 w 2017"/>
                  <a:gd name="T97" fmla="*/ 278 h 395"/>
                  <a:gd name="T98" fmla="*/ 1151 w 2017"/>
                  <a:gd name="T99" fmla="*/ 345 h 395"/>
                  <a:gd name="T100" fmla="*/ 1194 w 2017"/>
                  <a:gd name="T101" fmla="*/ 327 h 395"/>
                  <a:gd name="T102" fmla="*/ 1224 w 2017"/>
                  <a:gd name="T103" fmla="*/ 288 h 395"/>
                  <a:gd name="T104" fmla="*/ 1248 w 2017"/>
                  <a:gd name="T105" fmla="*/ 335 h 395"/>
                  <a:gd name="T106" fmla="*/ 1332 w 2017"/>
                  <a:gd name="T107" fmla="*/ 372 h 395"/>
                  <a:gd name="T108" fmla="*/ 1409 w 2017"/>
                  <a:gd name="T109" fmla="*/ 335 h 395"/>
                  <a:gd name="T110" fmla="*/ 1487 w 2017"/>
                  <a:gd name="T111" fmla="*/ 288 h 395"/>
                  <a:gd name="T112" fmla="*/ 1581 w 2017"/>
                  <a:gd name="T113" fmla="*/ 337 h 395"/>
                  <a:gd name="T114" fmla="*/ 1684 w 2017"/>
                  <a:gd name="T115" fmla="*/ 360 h 395"/>
                  <a:gd name="T116" fmla="*/ 1882 w 2017"/>
                  <a:gd name="T117" fmla="*/ 297 h 395"/>
                  <a:gd name="T118" fmla="*/ 1819 w 2017"/>
                  <a:gd name="T119" fmla="*/ 377 h 395"/>
                  <a:gd name="T120" fmla="*/ 1994 w 2017"/>
                  <a:gd name="T121" fmla="*/ 223 h 395"/>
                  <a:gd name="T122" fmla="*/ 1969 w 2017"/>
                  <a:gd name="T123" fmla="*/ 353 h 395"/>
                  <a:gd name="T124" fmla="*/ 1221 w 2017"/>
                  <a:gd name="T125" fmla="*/ 392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17" h="395">
                    <a:moveTo>
                      <a:pt x="2013" y="382"/>
                    </a:moveTo>
                    <a:cubicBezTo>
                      <a:pt x="2014" y="383"/>
                      <a:pt x="2015" y="384"/>
                      <a:pt x="2016" y="385"/>
                    </a:cubicBezTo>
                    <a:cubicBezTo>
                      <a:pt x="2016" y="380"/>
                      <a:pt x="2016" y="380"/>
                      <a:pt x="2016" y="380"/>
                    </a:cubicBezTo>
                    <a:cubicBezTo>
                      <a:pt x="2014" y="380"/>
                      <a:pt x="2013" y="380"/>
                      <a:pt x="2013" y="382"/>
                    </a:cubicBezTo>
                    <a:close/>
                    <a:moveTo>
                      <a:pt x="1244" y="272"/>
                    </a:moveTo>
                    <a:cubicBezTo>
                      <a:pt x="1244" y="272"/>
                      <a:pt x="1244" y="272"/>
                      <a:pt x="1245" y="272"/>
                    </a:cubicBezTo>
                    <a:cubicBezTo>
                      <a:pt x="1244" y="272"/>
                      <a:pt x="1244" y="272"/>
                      <a:pt x="1244" y="272"/>
                    </a:cubicBezTo>
                    <a:cubicBezTo>
                      <a:pt x="1244" y="272"/>
                      <a:pt x="1244" y="272"/>
                      <a:pt x="1244" y="272"/>
                    </a:cubicBezTo>
                    <a:close/>
                    <a:moveTo>
                      <a:pt x="1245" y="271"/>
                    </a:moveTo>
                    <a:cubicBezTo>
                      <a:pt x="1246" y="271"/>
                      <a:pt x="1247" y="271"/>
                      <a:pt x="1247" y="271"/>
                    </a:cubicBezTo>
                    <a:cubicBezTo>
                      <a:pt x="1246" y="271"/>
                      <a:pt x="1246" y="271"/>
                      <a:pt x="1245" y="271"/>
                    </a:cubicBezTo>
                    <a:cubicBezTo>
                      <a:pt x="1245" y="271"/>
                      <a:pt x="1245" y="271"/>
                      <a:pt x="1245" y="272"/>
                    </a:cubicBezTo>
                    <a:cubicBezTo>
                      <a:pt x="1245" y="272"/>
                      <a:pt x="1245" y="272"/>
                      <a:pt x="1245" y="272"/>
                    </a:cubicBezTo>
                    <a:cubicBezTo>
                      <a:pt x="1245" y="272"/>
                      <a:pt x="1245" y="272"/>
                      <a:pt x="1245" y="272"/>
                    </a:cubicBezTo>
                    <a:cubicBezTo>
                      <a:pt x="1247" y="271"/>
                      <a:pt x="1248" y="271"/>
                      <a:pt x="1248" y="271"/>
                    </a:cubicBezTo>
                    <a:cubicBezTo>
                      <a:pt x="1248" y="271"/>
                      <a:pt x="1248" y="271"/>
                      <a:pt x="1247" y="271"/>
                    </a:cubicBezTo>
                    <a:cubicBezTo>
                      <a:pt x="1247" y="271"/>
                      <a:pt x="1247" y="271"/>
                      <a:pt x="1245" y="271"/>
                    </a:cubicBezTo>
                    <a:close/>
                    <a:moveTo>
                      <a:pt x="1253" y="269"/>
                    </a:moveTo>
                    <a:cubicBezTo>
                      <a:pt x="1256" y="268"/>
                      <a:pt x="1257" y="268"/>
                      <a:pt x="1257" y="268"/>
                    </a:cubicBezTo>
                    <a:cubicBezTo>
                      <a:pt x="1258" y="267"/>
                      <a:pt x="1256" y="268"/>
                      <a:pt x="1253" y="269"/>
                    </a:cubicBezTo>
                    <a:close/>
                    <a:moveTo>
                      <a:pt x="1245" y="271"/>
                    </a:moveTo>
                    <a:cubicBezTo>
                      <a:pt x="1246" y="271"/>
                      <a:pt x="1246" y="271"/>
                      <a:pt x="1247" y="271"/>
                    </a:cubicBezTo>
                    <a:cubicBezTo>
                      <a:pt x="1248" y="271"/>
                      <a:pt x="1248" y="271"/>
                      <a:pt x="1249" y="270"/>
                    </a:cubicBezTo>
                    <a:cubicBezTo>
                      <a:pt x="1247" y="271"/>
                      <a:pt x="1245" y="271"/>
                      <a:pt x="1244" y="272"/>
                    </a:cubicBezTo>
                    <a:cubicBezTo>
                      <a:pt x="1245" y="272"/>
                      <a:pt x="1245" y="272"/>
                      <a:pt x="1245" y="272"/>
                    </a:cubicBezTo>
                    <a:cubicBezTo>
                      <a:pt x="1245" y="272"/>
                      <a:pt x="1245" y="271"/>
                      <a:pt x="1245" y="271"/>
                    </a:cubicBezTo>
                    <a:close/>
                    <a:moveTo>
                      <a:pt x="1277" y="259"/>
                    </a:moveTo>
                    <a:cubicBezTo>
                      <a:pt x="1278" y="258"/>
                      <a:pt x="1279" y="257"/>
                      <a:pt x="1279" y="257"/>
                    </a:cubicBezTo>
                    <a:cubicBezTo>
                      <a:pt x="1279" y="257"/>
                      <a:pt x="1278" y="258"/>
                      <a:pt x="1277" y="259"/>
                    </a:cubicBezTo>
                    <a:close/>
                    <a:moveTo>
                      <a:pt x="1244" y="272"/>
                    </a:moveTo>
                    <a:cubicBezTo>
                      <a:pt x="1244" y="272"/>
                      <a:pt x="1244" y="272"/>
                      <a:pt x="1244" y="272"/>
                    </a:cubicBezTo>
                    <a:cubicBezTo>
                      <a:pt x="1244" y="272"/>
                      <a:pt x="1244" y="272"/>
                      <a:pt x="1244" y="272"/>
                    </a:cubicBezTo>
                    <a:cubicBezTo>
                      <a:pt x="1244" y="272"/>
                      <a:pt x="1244" y="272"/>
                      <a:pt x="1244" y="272"/>
                    </a:cubicBezTo>
                    <a:close/>
                    <a:moveTo>
                      <a:pt x="1277" y="259"/>
                    </a:moveTo>
                    <a:cubicBezTo>
                      <a:pt x="1276" y="259"/>
                      <a:pt x="1274" y="260"/>
                      <a:pt x="1272" y="261"/>
                    </a:cubicBezTo>
                    <a:cubicBezTo>
                      <a:pt x="1273" y="261"/>
                      <a:pt x="1273" y="261"/>
                      <a:pt x="1273" y="261"/>
                    </a:cubicBezTo>
                    <a:cubicBezTo>
                      <a:pt x="1275" y="260"/>
                      <a:pt x="1276" y="259"/>
                      <a:pt x="1277" y="259"/>
                    </a:cubicBezTo>
                    <a:close/>
                    <a:moveTo>
                      <a:pt x="1247" y="271"/>
                    </a:moveTo>
                    <a:cubicBezTo>
                      <a:pt x="1247" y="271"/>
                      <a:pt x="1247" y="271"/>
                      <a:pt x="1247" y="271"/>
                    </a:cubicBezTo>
                    <a:cubicBezTo>
                      <a:pt x="1247" y="271"/>
                      <a:pt x="1247" y="271"/>
                      <a:pt x="1247" y="271"/>
                    </a:cubicBezTo>
                    <a:cubicBezTo>
                      <a:pt x="1247" y="271"/>
                      <a:pt x="1247" y="271"/>
                      <a:pt x="1247" y="271"/>
                    </a:cubicBezTo>
                    <a:close/>
                    <a:moveTo>
                      <a:pt x="1244" y="272"/>
                    </a:moveTo>
                    <a:cubicBezTo>
                      <a:pt x="1243" y="272"/>
                      <a:pt x="1242" y="273"/>
                      <a:pt x="1240" y="273"/>
                    </a:cubicBezTo>
                    <a:cubicBezTo>
                      <a:pt x="1240" y="273"/>
                      <a:pt x="1240" y="273"/>
                      <a:pt x="1240" y="273"/>
                    </a:cubicBezTo>
                    <a:cubicBezTo>
                      <a:pt x="1240" y="273"/>
                      <a:pt x="1242" y="272"/>
                      <a:pt x="1244" y="272"/>
                    </a:cubicBezTo>
                    <a:close/>
                    <a:moveTo>
                      <a:pt x="1249" y="270"/>
                    </a:moveTo>
                    <a:cubicBezTo>
                      <a:pt x="1250" y="270"/>
                      <a:pt x="1252" y="269"/>
                      <a:pt x="1253" y="269"/>
                    </a:cubicBezTo>
                    <a:cubicBezTo>
                      <a:pt x="1252" y="269"/>
                      <a:pt x="1250" y="270"/>
                      <a:pt x="1249" y="270"/>
                    </a:cubicBezTo>
                    <a:close/>
                    <a:moveTo>
                      <a:pt x="1029" y="221"/>
                    </a:moveTo>
                    <a:cubicBezTo>
                      <a:pt x="1029" y="221"/>
                      <a:pt x="1029" y="221"/>
                      <a:pt x="1029" y="221"/>
                    </a:cubicBezTo>
                    <a:cubicBezTo>
                      <a:pt x="1029" y="221"/>
                      <a:pt x="1029" y="221"/>
                      <a:pt x="1029" y="221"/>
                    </a:cubicBezTo>
                    <a:close/>
                    <a:moveTo>
                      <a:pt x="1096" y="295"/>
                    </a:moveTo>
                    <a:cubicBezTo>
                      <a:pt x="1096" y="295"/>
                      <a:pt x="1096" y="295"/>
                      <a:pt x="1096" y="295"/>
                    </a:cubicBezTo>
                    <a:cubicBezTo>
                      <a:pt x="1096" y="295"/>
                      <a:pt x="1096" y="295"/>
                      <a:pt x="1096" y="295"/>
                    </a:cubicBezTo>
                    <a:close/>
                    <a:moveTo>
                      <a:pt x="1466" y="363"/>
                    </a:moveTo>
                    <a:cubicBezTo>
                      <a:pt x="1466" y="363"/>
                      <a:pt x="1466" y="363"/>
                      <a:pt x="1466" y="363"/>
                    </a:cubicBezTo>
                    <a:cubicBezTo>
                      <a:pt x="1466" y="363"/>
                      <a:pt x="1466" y="363"/>
                      <a:pt x="1466" y="363"/>
                    </a:cubicBezTo>
                    <a:close/>
                    <a:moveTo>
                      <a:pt x="1102" y="290"/>
                    </a:moveTo>
                    <a:cubicBezTo>
                      <a:pt x="1102" y="290"/>
                      <a:pt x="1102" y="290"/>
                      <a:pt x="1102" y="290"/>
                    </a:cubicBezTo>
                    <a:cubicBezTo>
                      <a:pt x="1102" y="290"/>
                      <a:pt x="1102" y="290"/>
                      <a:pt x="1102" y="290"/>
                    </a:cubicBezTo>
                    <a:close/>
                    <a:moveTo>
                      <a:pt x="1227" y="276"/>
                    </a:moveTo>
                    <a:cubicBezTo>
                      <a:pt x="1227" y="276"/>
                      <a:pt x="1227" y="276"/>
                      <a:pt x="1227" y="276"/>
                    </a:cubicBezTo>
                    <a:cubicBezTo>
                      <a:pt x="1227" y="276"/>
                      <a:pt x="1227" y="276"/>
                      <a:pt x="1227" y="276"/>
                    </a:cubicBezTo>
                    <a:close/>
                    <a:moveTo>
                      <a:pt x="1231" y="214"/>
                    </a:moveTo>
                    <a:cubicBezTo>
                      <a:pt x="1231" y="214"/>
                      <a:pt x="1231" y="214"/>
                      <a:pt x="1231" y="214"/>
                    </a:cubicBezTo>
                    <a:cubicBezTo>
                      <a:pt x="1231" y="214"/>
                      <a:pt x="1231" y="214"/>
                      <a:pt x="1231" y="214"/>
                    </a:cubicBezTo>
                    <a:close/>
                    <a:moveTo>
                      <a:pt x="1240" y="273"/>
                    </a:moveTo>
                    <a:cubicBezTo>
                      <a:pt x="1240" y="273"/>
                      <a:pt x="1240" y="273"/>
                      <a:pt x="1240" y="273"/>
                    </a:cubicBezTo>
                    <a:cubicBezTo>
                      <a:pt x="1240" y="273"/>
                      <a:pt x="1240" y="273"/>
                      <a:pt x="1240" y="273"/>
                    </a:cubicBezTo>
                    <a:close/>
                    <a:moveTo>
                      <a:pt x="1219" y="278"/>
                    </a:moveTo>
                    <a:cubicBezTo>
                      <a:pt x="1218" y="278"/>
                      <a:pt x="1217" y="278"/>
                      <a:pt x="1217" y="278"/>
                    </a:cubicBezTo>
                    <a:cubicBezTo>
                      <a:pt x="1217" y="278"/>
                      <a:pt x="1218" y="278"/>
                      <a:pt x="1219" y="278"/>
                    </a:cubicBezTo>
                    <a:close/>
                    <a:moveTo>
                      <a:pt x="1399" y="331"/>
                    </a:moveTo>
                    <a:cubicBezTo>
                      <a:pt x="1399" y="331"/>
                      <a:pt x="1399" y="331"/>
                      <a:pt x="1399" y="331"/>
                    </a:cubicBezTo>
                    <a:cubicBezTo>
                      <a:pt x="1399" y="331"/>
                      <a:pt x="1399" y="331"/>
                      <a:pt x="1399" y="331"/>
                    </a:cubicBezTo>
                    <a:close/>
                    <a:moveTo>
                      <a:pt x="2016" y="193"/>
                    </a:moveTo>
                    <a:cubicBezTo>
                      <a:pt x="2016" y="80"/>
                      <a:pt x="2016" y="80"/>
                      <a:pt x="2016" y="80"/>
                    </a:cubicBezTo>
                    <a:cubicBezTo>
                      <a:pt x="2015" y="81"/>
                      <a:pt x="2014" y="81"/>
                      <a:pt x="2014" y="80"/>
                    </a:cubicBezTo>
                    <a:cubicBezTo>
                      <a:pt x="2014" y="78"/>
                      <a:pt x="2016" y="74"/>
                      <a:pt x="2015" y="71"/>
                    </a:cubicBezTo>
                    <a:cubicBezTo>
                      <a:pt x="2014" y="68"/>
                      <a:pt x="2011" y="73"/>
                      <a:pt x="2010" y="71"/>
                    </a:cubicBezTo>
                    <a:cubicBezTo>
                      <a:pt x="2010" y="69"/>
                      <a:pt x="2011" y="65"/>
                      <a:pt x="2010" y="62"/>
                    </a:cubicBezTo>
                    <a:cubicBezTo>
                      <a:pt x="2010" y="60"/>
                      <a:pt x="2008" y="62"/>
                      <a:pt x="2007" y="61"/>
                    </a:cubicBezTo>
                    <a:cubicBezTo>
                      <a:pt x="2007" y="59"/>
                      <a:pt x="2007" y="56"/>
                      <a:pt x="2006" y="54"/>
                    </a:cubicBezTo>
                    <a:cubicBezTo>
                      <a:pt x="2005" y="51"/>
                      <a:pt x="2004" y="55"/>
                      <a:pt x="2003" y="52"/>
                    </a:cubicBezTo>
                    <a:cubicBezTo>
                      <a:pt x="2003" y="50"/>
                      <a:pt x="2004" y="48"/>
                      <a:pt x="2004" y="45"/>
                    </a:cubicBezTo>
                    <a:cubicBezTo>
                      <a:pt x="2003" y="43"/>
                      <a:pt x="2001" y="44"/>
                      <a:pt x="2001" y="42"/>
                    </a:cubicBezTo>
                    <a:cubicBezTo>
                      <a:pt x="2000" y="41"/>
                      <a:pt x="2001" y="36"/>
                      <a:pt x="2000" y="35"/>
                    </a:cubicBezTo>
                    <a:cubicBezTo>
                      <a:pt x="2000" y="33"/>
                      <a:pt x="1998" y="34"/>
                      <a:pt x="1997" y="32"/>
                    </a:cubicBezTo>
                    <a:cubicBezTo>
                      <a:pt x="1997" y="31"/>
                      <a:pt x="1997" y="26"/>
                      <a:pt x="1997" y="25"/>
                    </a:cubicBezTo>
                    <a:cubicBezTo>
                      <a:pt x="1997" y="23"/>
                      <a:pt x="1994" y="25"/>
                      <a:pt x="1994" y="23"/>
                    </a:cubicBezTo>
                    <a:cubicBezTo>
                      <a:pt x="1994" y="21"/>
                      <a:pt x="1995" y="19"/>
                      <a:pt x="1994" y="17"/>
                    </a:cubicBezTo>
                    <a:cubicBezTo>
                      <a:pt x="1994" y="16"/>
                      <a:pt x="1992" y="17"/>
                      <a:pt x="1992" y="16"/>
                    </a:cubicBezTo>
                    <a:cubicBezTo>
                      <a:pt x="1992" y="15"/>
                      <a:pt x="1992" y="14"/>
                      <a:pt x="1991" y="12"/>
                    </a:cubicBezTo>
                    <a:cubicBezTo>
                      <a:pt x="1990" y="9"/>
                      <a:pt x="1988" y="8"/>
                      <a:pt x="1988" y="6"/>
                    </a:cubicBezTo>
                    <a:cubicBezTo>
                      <a:pt x="1987" y="4"/>
                      <a:pt x="1986" y="0"/>
                      <a:pt x="1984" y="0"/>
                    </a:cubicBezTo>
                    <a:cubicBezTo>
                      <a:pt x="1983" y="0"/>
                      <a:pt x="1983" y="3"/>
                      <a:pt x="1983" y="6"/>
                    </a:cubicBezTo>
                    <a:cubicBezTo>
                      <a:pt x="1983" y="9"/>
                      <a:pt x="1983" y="8"/>
                      <a:pt x="1983" y="11"/>
                    </a:cubicBezTo>
                    <a:cubicBezTo>
                      <a:pt x="1984" y="13"/>
                      <a:pt x="1985" y="13"/>
                      <a:pt x="1985" y="15"/>
                    </a:cubicBezTo>
                    <a:cubicBezTo>
                      <a:pt x="1986" y="17"/>
                      <a:pt x="1984" y="17"/>
                      <a:pt x="1984" y="19"/>
                    </a:cubicBezTo>
                    <a:cubicBezTo>
                      <a:pt x="1984" y="20"/>
                      <a:pt x="1986" y="22"/>
                      <a:pt x="1987" y="23"/>
                    </a:cubicBezTo>
                    <a:cubicBezTo>
                      <a:pt x="1987" y="25"/>
                      <a:pt x="1985" y="25"/>
                      <a:pt x="1985" y="28"/>
                    </a:cubicBezTo>
                    <a:cubicBezTo>
                      <a:pt x="1986" y="31"/>
                      <a:pt x="1989" y="34"/>
                      <a:pt x="1990" y="35"/>
                    </a:cubicBezTo>
                    <a:cubicBezTo>
                      <a:pt x="1990" y="37"/>
                      <a:pt x="1987" y="36"/>
                      <a:pt x="1987" y="38"/>
                    </a:cubicBezTo>
                    <a:cubicBezTo>
                      <a:pt x="1988" y="40"/>
                      <a:pt x="1991" y="44"/>
                      <a:pt x="1991" y="45"/>
                    </a:cubicBezTo>
                    <a:cubicBezTo>
                      <a:pt x="1992" y="46"/>
                      <a:pt x="1989" y="45"/>
                      <a:pt x="1990" y="47"/>
                    </a:cubicBezTo>
                    <a:cubicBezTo>
                      <a:pt x="1990" y="49"/>
                      <a:pt x="1994" y="51"/>
                      <a:pt x="1994" y="52"/>
                    </a:cubicBezTo>
                    <a:cubicBezTo>
                      <a:pt x="1995" y="53"/>
                      <a:pt x="1991" y="54"/>
                      <a:pt x="1992" y="55"/>
                    </a:cubicBezTo>
                    <a:cubicBezTo>
                      <a:pt x="1993" y="57"/>
                      <a:pt x="1998" y="59"/>
                      <a:pt x="1998" y="60"/>
                    </a:cubicBezTo>
                    <a:cubicBezTo>
                      <a:pt x="1999" y="61"/>
                      <a:pt x="1994" y="61"/>
                      <a:pt x="1995" y="63"/>
                    </a:cubicBezTo>
                    <a:cubicBezTo>
                      <a:pt x="1996" y="65"/>
                      <a:pt x="2001" y="67"/>
                      <a:pt x="2002" y="69"/>
                    </a:cubicBezTo>
                    <a:cubicBezTo>
                      <a:pt x="2002" y="71"/>
                      <a:pt x="1995" y="68"/>
                      <a:pt x="1996" y="70"/>
                    </a:cubicBezTo>
                    <a:cubicBezTo>
                      <a:pt x="1996" y="72"/>
                      <a:pt x="2003" y="76"/>
                      <a:pt x="2003" y="77"/>
                    </a:cubicBezTo>
                    <a:cubicBezTo>
                      <a:pt x="2003" y="79"/>
                      <a:pt x="1996" y="76"/>
                      <a:pt x="1997" y="78"/>
                    </a:cubicBezTo>
                    <a:cubicBezTo>
                      <a:pt x="1998" y="81"/>
                      <a:pt x="2005" y="81"/>
                      <a:pt x="2006" y="85"/>
                    </a:cubicBezTo>
                    <a:cubicBezTo>
                      <a:pt x="2007" y="88"/>
                      <a:pt x="2000" y="84"/>
                      <a:pt x="2000" y="86"/>
                    </a:cubicBezTo>
                    <a:cubicBezTo>
                      <a:pt x="2001" y="89"/>
                      <a:pt x="2007" y="89"/>
                      <a:pt x="2009" y="93"/>
                    </a:cubicBezTo>
                    <a:cubicBezTo>
                      <a:pt x="2010" y="96"/>
                      <a:pt x="2001" y="91"/>
                      <a:pt x="2002" y="95"/>
                    </a:cubicBezTo>
                    <a:cubicBezTo>
                      <a:pt x="2003" y="99"/>
                      <a:pt x="2010" y="100"/>
                      <a:pt x="2010" y="105"/>
                    </a:cubicBezTo>
                    <a:cubicBezTo>
                      <a:pt x="2010" y="109"/>
                      <a:pt x="2003" y="102"/>
                      <a:pt x="2003" y="106"/>
                    </a:cubicBezTo>
                    <a:cubicBezTo>
                      <a:pt x="2004" y="109"/>
                      <a:pt x="2013" y="114"/>
                      <a:pt x="2013" y="116"/>
                    </a:cubicBezTo>
                    <a:cubicBezTo>
                      <a:pt x="2013" y="119"/>
                      <a:pt x="2003" y="112"/>
                      <a:pt x="2004" y="116"/>
                    </a:cubicBezTo>
                    <a:cubicBezTo>
                      <a:pt x="2004" y="120"/>
                      <a:pt x="2013" y="123"/>
                      <a:pt x="2014" y="126"/>
                    </a:cubicBezTo>
                    <a:cubicBezTo>
                      <a:pt x="2014" y="130"/>
                      <a:pt x="2005" y="124"/>
                      <a:pt x="2005" y="127"/>
                    </a:cubicBezTo>
                    <a:cubicBezTo>
                      <a:pt x="2005" y="129"/>
                      <a:pt x="2014" y="133"/>
                      <a:pt x="2015" y="137"/>
                    </a:cubicBezTo>
                    <a:cubicBezTo>
                      <a:pt x="2015" y="140"/>
                      <a:pt x="2005" y="132"/>
                      <a:pt x="2005" y="135"/>
                    </a:cubicBezTo>
                    <a:cubicBezTo>
                      <a:pt x="2005" y="138"/>
                      <a:pt x="2014" y="143"/>
                      <a:pt x="2014" y="146"/>
                    </a:cubicBezTo>
                    <a:cubicBezTo>
                      <a:pt x="2014" y="149"/>
                      <a:pt x="2005" y="140"/>
                      <a:pt x="2004" y="144"/>
                    </a:cubicBezTo>
                    <a:cubicBezTo>
                      <a:pt x="2004" y="147"/>
                      <a:pt x="2013" y="153"/>
                      <a:pt x="2013" y="156"/>
                    </a:cubicBezTo>
                    <a:cubicBezTo>
                      <a:pt x="2012" y="158"/>
                      <a:pt x="2004" y="150"/>
                      <a:pt x="2004" y="153"/>
                    </a:cubicBezTo>
                    <a:cubicBezTo>
                      <a:pt x="2003" y="155"/>
                      <a:pt x="2012" y="162"/>
                      <a:pt x="2011" y="165"/>
                    </a:cubicBezTo>
                    <a:cubicBezTo>
                      <a:pt x="2010" y="168"/>
                      <a:pt x="2002" y="159"/>
                      <a:pt x="2001" y="161"/>
                    </a:cubicBezTo>
                    <a:cubicBezTo>
                      <a:pt x="2000" y="164"/>
                      <a:pt x="2011" y="171"/>
                      <a:pt x="2009" y="174"/>
                    </a:cubicBezTo>
                    <a:cubicBezTo>
                      <a:pt x="2008" y="176"/>
                      <a:pt x="2001" y="166"/>
                      <a:pt x="2000" y="170"/>
                    </a:cubicBezTo>
                    <a:cubicBezTo>
                      <a:pt x="1998" y="174"/>
                      <a:pt x="2007" y="181"/>
                      <a:pt x="2006" y="184"/>
                    </a:cubicBezTo>
                    <a:cubicBezTo>
                      <a:pt x="2006" y="187"/>
                      <a:pt x="1997" y="177"/>
                      <a:pt x="1995" y="181"/>
                    </a:cubicBezTo>
                    <a:cubicBezTo>
                      <a:pt x="1994" y="185"/>
                      <a:pt x="2005" y="193"/>
                      <a:pt x="2003" y="195"/>
                    </a:cubicBezTo>
                    <a:cubicBezTo>
                      <a:pt x="2002" y="197"/>
                      <a:pt x="1998" y="192"/>
                      <a:pt x="1995" y="190"/>
                    </a:cubicBezTo>
                    <a:cubicBezTo>
                      <a:pt x="1995" y="190"/>
                      <a:pt x="1995" y="190"/>
                      <a:pt x="1995" y="189"/>
                    </a:cubicBezTo>
                    <a:cubicBezTo>
                      <a:pt x="1995" y="187"/>
                      <a:pt x="1991" y="190"/>
                      <a:pt x="1991" y="188"/>
                    </a:cubicBezTo>
                    <a:cubicBezTo>
                      <a:pt x="1991" y="186"/>
                      <a:pt x="1994" y="183"/>
                      <a:pt x="1994" y="179"/>
                    </a:cubicBezTo>
                    <a:cubicBezTo>
                      <a:pt x="1994" y="176"/>
                      <a:pt x="1989" y="180"/>
                      <a:pt x="1989" y="178"/>
                    </a:cubicBezTo>
                    <a:cubicBezTo>
                      <a:pt x="1990" y="176"/>
                      <a:pt x="1992" y="172"/>
                      <a:pt x="1992" y="170"/>
                    </a:cubicBezTo>
                    <a:cubicBezTo>
                      <a:pt x="1992" y="167"/>
                      <a:pt x="1989" y="169"/>
                      <a:pt x="1990" y="167"/>
                    </a:cubicBezTo>
                    <a:cubicBezTo>
                      <a:pt x="1990" y="165"/>
                      <a:pt x="1991" y="162"/>
                      <a:pt x="1991" y="160"/>
                    </a:cubicBezTo>
                    <a:cubicBezTo>
                      <a:pt x="1991" y="157"/>
                      <a:pt x="1989" y="160"/>
                      <a:pt x="1989" y="157"/>
                    </a:cubicBezTo>
                    <a:cubicBezTo>
                      <a:pt x="1989" y="154"/>
                      <a:pt x="1992" y="153"/>
                      <a:pt x="1992" y="151"/>
                    </a:cubicBezTo>
                    <a:cubicBezTo>
                      <a:pt x="1992" y="148"/>
                      <a:pt x="1990" y="149"/>
                      <a:pt x="1990" y="147"/>
                    </a:cubicBezTo>
                    <a:cubicBezTo>
                      <a:pt x="1991" y="145"/>
                      <a:pt x="1993" y="141"/>
                      <a:pt x="1993" y="139"/>
                    </a:cubicBezTo>
                    <a:cubicBezTo>
                      <a:pt x="1993" y="137"/>
                      <a:pt x="1991" y="138"/>
                      <a:pt x="1991" y="136"/>
                    </a:cubicBezTo>
                    <a:cubicBezTo>
                      <a:pt x="1992" y="134"/>
                      <a:pt x="1994" y="130"/>
                      <a:pt x="1994" y="129"/>
                    </a:cubicBezTo>
                    <a:cubicBezTo>
                      <a:pt x="1994" y="127"/>
                      <a:pt x="1992" y="127"/>
                      <a:pt x="1992" y="126"/>
                    </a:cubicBezTo>
                    <a:cubicBezTo>
                      <a:pt x="1993" y="124"/>
                      <a:pt x="1995" y="122"/>
                      <a:pt x="1995" y="121"/>
                    </a:cubicBezTo>
                    <a:cubicBezTo>
                      <a:pt x="1996" y="119"/>
                      <a:pt x="1993" y="119"/>
                      <a:pt x="1993" y="118"/>
                    </a:cubicBezTo>
                    <a:cubicBezTo>
                      <a:pt x="1993" y="117"/>
                      <a:pt x="1994" y="116"/>
                      <a:pt x="1994" y="114"/>
                    </a:cubicBezTo>
                    <a:cubicBezTo>
                      <a:pt x="1995" y="111"/>
                      <a:pt x="1994" y="109"/>
                      <a:pt x="1994" y="107"/>
                    </a:cubicBezTo>
                    <a:cubicBezTo>
                      <a:pt x="1995" y="105"/>
                      <a:pt x="1996" y="101"/>
                      <a:pt x="1994" y="100"/>
                    </a:cubicBezTo>
                    <a:cubicBezTo>
                      <a:pt x="1992" y="100"/>
                      <a:pt x="1991" y="103"/>
                      <a:pt x="1990" y="105"/>
                    </a:cubicBezTo>
                    <a:cubicBezTo>
                      <a:pt x="1989" y="108"/>
                      <a:pt x="1989" y="107"/>
                      <a:pt x="1988" y="109"/>
                    </a:cubicBezTo>
                    <a:cubicBezTo>
                      <a:pt x="1988" y="112"/>
                      <a:pt x="1988" y="113"/>
                      <a:pt x="1988" y="115"/>
                    </a:cubicBezTo>
                    <a:cubicBezTo>
                      <a:pt x="1987" y="116"/>
                      <a:pt x="1985" y="116"/>
                      <a:pt x="1985" y="117"/>
                    </a:cubicBezTo>
                    <a:cubicBezTo>
                      <a:pt x="1984" y="119"/>
                      <a:pt x="1986" y="121"/>
                      <a:pt x="1985" y="123"/>
                    </a:cubicBezTo>
                    <a:cubicBezTo>
                      <a:pt x="1985" y="125"/>
                      <a:pt x="1983" y="124"/>
                      <a:pt x="1982" y="127"/>
                    </a:cubicBezTo>
                    <a:cubicBezTo>
                      <a:pt x="1982" y="130"/>
                      <a:pt x="1983" y="134"/>
                      <a:pt x="1983" y="136"/>
                    </a:cubicBezTo>
                    <a:cubicBezTo>
                      <a:pt x="1982" y="138"/>
                      <a:pt x="1980" y="135"/>
                      <a:pt x="1979" y="138"/>
                    </a:cubicBezTo>
                    <a:cubicBezTo>
                      <a:pt x="1979" y="140"/>
                      <a:pt x="1981" y="144"/>
                      <a:pt x="1981" y="146"/>
                    </a:cubicBezTo>
                    <a:cubicBezTo>
                      <a:pt x="1980" y="147"/>
                      <a:pt x="1978" y="145"/>
                      <a:pt x="1978" y="147"/>
                    </a:cubicBezTo>
                    <a:cubicBezTo>
                      <a:pt x="1978" y="150"/>
                      <a:pt x="1981" y="153"/>
                      <a:pt x="1981" y="154"/>
                    </a:cubicBezTo>
                    <a:cubicBezTo>
                      <a:pt x="1981" y="155"/>
                      <a:pt x="1977" y="154"/>
                      <a:pt x="1977" y="156"/>
                    </a:cubicBezTo>
                    <a:cubicBezTo>
                      <a:pt x="1978" y="158"/>
                      <a:pt x="1981" y="162"/>
                      <a:pt x="1981" y="163"/>
                    </a:cubicBezTo>
                    <a:cubicBezTo>
                      <a:pt x="1982" y="164"/>
                      <a:pt x="1977" y="163"/>
                      <a:pt x="1977" y="165"/>
                    </a:cubicBezTo>
                    <a:cubicBezTo>
                      <a:pt x="1978" y="167"/>
                      <a:pt x="1982" y="171"/>
                      <a:pt x="1982" y="173"/>
                    </a:cubicBezTo>
                    <a:cubicBezTo>
                      <a:pt x="1982" y="175"/>
                      <a:pt x="1976" y="170"/>
                      <a:pt x="1976" y="173"/>
                    </a:cubicBezTo>
                    <a:cubicBezTo>
                      <a:pt x="1976" y="175"/>
                      <a:pt x="1981" y="181"/>
                      <a:pt x="1981" y="182"/>
                    </a:cubicBezTo>
                    <a:cubicBezTo>
                      <a:pt x="1980" y="184"/>
                      <a:pt x="1975" y="179"/>
                      <a:pt x="1975" y="182"/>
                    </a:cubicBezTo>
                    <a:cubicBezTo>
                      <a:pt x="1975" y="184"/>
                      <a:pt x="1982" y="187"/>
                      <a:pt x="1982" y="190"/>
                    </a:cubicBezTo>
                    <a:cubicBezTo>
                      <a:pt x="1982" y="194"/>
                      <a:pt x="1976" y="188"/>
                      <a:pt x="1976" y="191"/>
                    </a:cubicBezTo>
                    <a:cubicBezTo>
                      <a:pt x="1976" y="194"/>
                      <a:pt x="1982" y="196"/>
                      <a:pt x="1983" y="200"/>
                    </a:cubicBezTo>
                    <a:cubicBezTo>
                      <a:pt x="1983" y="203"/>
                      <a:pt x="1980" y="200"/>
                      <a:pt x="1978" y="200"/>
                    </a:cubicBezTo>
                    <a:cubicBezTo>
                      <a:pt x="1978" y="199"/>
                      <a:pt x="1978" y="199"/>
                      <a:pt x="1978" y="199"/>
                    </a:cubicBezTo>
                    <a:cubicBezTo>
                      <a:pt x="1976" y="196"/>
                      <a:pt x="1973" y="202"/>
                      <a:pt x="1972" y="200"/>
                    </a:cubicBezTo>
                    <a:cubicBezTo>
                      <a:pt x="1971" y="198"/>
                      <a:pt x="1974" y="192"/>
                      <a:pt x="1972" y="190"/>
                    </a:cubicBezTo>
                    <a:cubicBezTo>
                      <a:pt x="1971" y="187"/>
                      <a:pt x="1968" y="191"/>
                      <a:pt x="1968" y="190"/>
                    </a:cubicBezTo>
                    <a:cubicBezTo>
                      <a:pt x="1967" y="189"/>
                      <a:pt x="1968" y="182"/>
                      <a:pt x="1967" y="180"/>
                    </a:cubicBezTo>
                    <a:cubicBezTo>
                      <a:pt x="1966" y="179"/>
                      <a:pt x="1964" y="182"/>
                      <a:pt x="1963" y="181"/>
                    </a:cubicBezTo>
                    <a:cubicBezTo>
                      <a:pt x="1962" y="179"/>
                      <a:pt x="1963" y="175"/>
                      <a:pt x="1962" y="172"/>
                    </a:cubicBezTo>
                    <a:cubicBezTo>
                      <a:pt x="1960" y="169"/>
                      <a:pt x="1958" y="175"/>
                      <a:pt x="1957" y="173"/>
                    </a:cubicBezTo>
                    <a:cubicBezTo>
                      <a:pt x="1956" y="172"/>
                      <a:pt x="1957" y="168"/>
                      <a:pt x="1956" y="166"/>
                    </a:cubicBezTo>
                    <a:cubicBezTo>
                      <a:pt x="1954" y="164"/>
                      <a:pt x="1953" y="167"/>
                      <a:pt x="1952" y="165"/>
                    </a:cubicBezTo>
                    <a:cubicBezTo>
                      <a:pt x="1951" y="164"/>
                      <a:pt x="1951" y="161"/>
                      <a:pt x="1949" y="159"/>
                    </a:cubicBezTo>
                    <a:cubicBezTo>
                      <a:pt x="1948" y="158"/>
                      <a:pt x="1947" y="161"/>
                      <a:pt x="1946" y="159"/>
                    </a:cubicBezTo>
                    <a:cubicBezTo>
                      <a:pt x="1945" y="157"/>
                      <a:pt x="1946" y="155"/>
                      <a:pt x="1945" y="153"/>
                    </a:cubicBezTo>
                    <a:cubicBezTo>
                      <a:pt x="1944" y="151"/>
                      <a:pt x="1942" y="153"/>
                      <a:pt x="1941" y="151"/>
                    </a:cubicBezTo>
                    <a:cubicBezTo>
                      <a:pt x="1940" y="150"/>
                      <a:pt x="1940" y="146"/>
                      <a:pt x="1939" y="145"/>
                    </a:cubicBezTo>
                    <a:cubicBezTo>
                      <a:pt x="1938" y="143"/>
                      <a:pt x="1936" y="145"/>
                      <a:pt x="1935" y="144"/>
                    </a:cubicBezTo>
                    <a:cubicBezTo>
                      <a:pt x="1934" y="143"/>
                      <a:pt x="1933" y="139"/>
                      <a:pt x="1932" y="138"/>
                    </a:cubicBezTo>
                    <a:cubicBezTo>
                      <a:pt x="1932" y="136"/>
                      <a:pt x="1930" y="138"/>
                      <a:pt x="1929" y="137"/>
                    </a:cubicBezTo>
                    <a:cubicBezTo>
                      <a:pt x="1928" y="136"/>
                      <a:pt x="1928" y="134"/>
                      <a:pt x="1928" y="132"/>
                    </a:cubicBezTo>
                    <a:cubicBezTo>
                      <a:pt x="1927" y="131"/>
                      <a:pt x="1925" y="133"/>
                      <a:pt x="1925" y="132"/>
                    </a:cubicBezTo>
                    <a:cubicBezTo>
                      <a:pt x="1924" y="132"/>
                      <a:pt x="1924" y="131"/>
                      <a:pt x="1922" y="129"/>
                    </a:cubicBezTo>
                    <a:cubicBezTo>
                      <a:pt x="1920" y="127"/>
                      <a:pt x="1918" y="127"/>
                      <a:pt x="1917" y="126"/>
                    </a:cubicBezTo>
                    <a:cubicBezTo>
                      <a:pt x="1916" y="124"/>
                      <a:pt x="1914" y="122"/>
                      <a:pt x="1912" y="123"/>
                    </a:cubicBezTo>
                    <a:cubicBezTo>
                      <a:pt x="1911" y="124"/>
                      <a:pt x="1912" y="126"/>
                      <a:pt x="1913" y="128"/>
                    </a:cubicBezTo>
                    <a:cubicBezTo>
                      <a:pt x="1914" y="130"/>
                      <a:pt x="1914" y="130"/>
                      <a:pt x="1915" y="132"/>
                    </a:cubicBezTo>
                    <a:cubicBezTo>
                      <a:pt x="1917" y="133"/>
                      <a:pt x="1918" y="133"/>
                      <a:pt x="1919" y="134"/>
                    </a:cubicBezTo>
                    <a:cubicBezTo>
                      <a:pt x="1920" y="136"/>
                      <a:pt x="1918" y="137"/>
                      <a:pt x="1919" y="138"/>
                    </a:cubicBezTo>
                    <a:cubicBezTo>
                      <a:pt x="1919" y="139"/>
                      <a:pt x="1922" y="139"/>
                      <a:pt x="1923" y="140"/>
                    </a:cubicBezTo>
                    <a:cubicBezTo>
                      <a:pt x="1924" y="142"/>
                      <a:pt x="1922" y="143"/>
                      <a:pt x="1923" y="145"/>
                    </a:cubicBezTo>
                    <a:cubicBezTo>
                      <a:pt x="1924" y="147"/>
                      <a:pt x="1928" y="148"/>
                      <a:pt x="1929" y="149"/>
                    </a:cubicBezTo>
                    <a:cubicBezTo>
                      <a:pt x="1930" y="151"/>
                      <a:pt x="1927" y="151"/>
                      <a:pt x="1928" y="152"/>
                    </a:cubicBezTo>
                    <a:cubicBezTo>
                      <a:pt x="1929" y="154"/>
                      <a:pt x="1932" y="156"/>
                      <a:pt x="1933" y="157"/>
                    </a:cubicBezTo>
                    <a:cubicBezTo>
                      <a:pt x="1934" y="158"/>
                      <a:pt x="1931" y="158"/>
                      <a:pt x="1932" y="159"/>
                    </a:cubicBezTo>
                    <a:cubicBezTo>
                      <a:pt x="1934" y="161"/>
                      <a:pt x="1938" y="161"/>
                      <a:pt x="1938" y="162"/>
                    </a:cubicBezTo>
                    <a:cubicBezTo>
                      <a:pt x="1938" y="163"/>
                      <a:pt x="1935" y="164"/>
                      <a:pt x="1936" y="165"/>
                    </a:cubicBezTo>
                    <a:cubicBezTo>
                      <a:pt x="1938" y="166"/>
                      <a:pt x="1943" y="167"/>
                      <a:pt x="1943" y="167"/>
                    </a:cubicBezTo>
                    <a:cubicBezTo>
                      <a:pt x="1944" y="168"/>
                      <a:pt x="1939" y="170"/>
                      <a:pt x="1941" y="171"/>
                    </a:cubicBezTo>
                    <a:cubicBezTo>
                      <a:pt x="1942" y="172"/>
                      <a:pt x="1947" y="173"/>
                      <a:pt x="1949" y="174"/>
                    </a:cubicBezTo>
                    <a:cubicBezTo>
                      <a:pt x="1950" y="175"/>
                      <a:pt x="1942" y="175"/>
                      <a:pt x="1943" y="177"/>
                    </a:cubicBezTo>
                    <a:cubicBezTo>
                      <a:pt x="1944" y="179"/>
                      <a:pt x="1951" y="180"/>
                      <a:pt x="1952" y="181"/>
                    </a:cubicBezTo>
                    <a:cubicBezTo>
                      <a:pt x="1952" y="182"/>
                      <a:pt x="1945" y="182"/>
                      <a:pt x="1946" y="184"/>
                    </a:cubicBezTo>
                    <a:cubicBezTo>
                      <a:pt x="1948" y="185"/>
                      <a:pt x="1954" y="184"/>
                      <a:pt x="1956" y="187"/>
                    </a:cubicBezTo>
                    <a:cubicBezTo>
                      <a:pt x="1957" y="189"/>
                      <a:pt x="1950" y="187"/>
                      <a:pt x="1951" y="190"/>
                    </a:cubicBezTo>
                    <a:cubicBezTo>
                      <a:pt x="1952" y="192"/>
                      <a:pt x="1958" y="191"/>
                      <a:pt x="1960" y="194"/>
                    </a:cubicBezTo>
                    <a:cubicBezTo>
                      <a:pt x="1962" y="196"/>
                      <a:pt x="1952" y="194"/>
                      <a:pt x="1954" y="197"/>
                    </a:cubicBezTo>
                    <a:cubicBezTo>
                      <a:pt x="1955" y="200"/>
                      <a:pt x="1963" y="200"/>
                      <a:pt x="1964" y="204"/>
                    </a:cubicBezTo>
                    <a:cubicBezTo>
                      <a:pt x="1965" y="207"/>
                      <a:pt x="1956" y="203"/>
                      <a:pt x="1957" y="206"/>
                    </a:cubicBezTo>
                    <a:cubicBezTo>
                      <a:pt x="1958" y="209"/>
                      <a:pt x="1968" y="211"/>
                      <a:pt x="1969" y="214"/>
                    </a:cubicBezTo>
                    <a:cubicBezTo>
                      <a:pt x="1969" y="216"/>
                      <a:pt x="1958" y="212"/>
                      <a:pt x="1959" y="215"/>
                    </a:cubicBezTo>
                    <a:cubicBezTo>
                      <a:pt x="1960" y="218"/>
                      <a:pt x="1970" y="219"/>
                      <a:pt x="1971" y="222"/>
                    </a:cubicBezTo>
                    <a:cubicBezTo>
                      <a:pt x="1972" y="225"/>
                      <a:pt x="1962" y="222"/>
                      <a:pt x="1963" y="224"/>
                    </a:cubicBezTo>
                    <a:cubicBezTo>
                      <a:pt x="1963" y="227"/>
                      <a:pt x="1972" y="228"/>
                      <a:pt x="1974" y="231"/>
                    </a:cubicBezTo>
                    <a:cubicBezTo>
                      <a:pt x="1973" y="231"/>
                      <a:pt x="1972" y="231"/>
                      <a:pt x="1970" y="232"/>
                    </a:cubicBezTo>
                    <a:cubicBezTo>
                      <a:pt x="1967" y="231"/>
                      <a:pt x="1964" y="231"/>
                      <a:pt x="1964" y="232"/>
                    </a:cubicBezTo>
                    <a:cubicBezTo>
                      <a:pt x="1964" y="232"/>
                      <a:pt x="1965" y="233"/>
                      <a:pt x="1965" y="233"/>
                    </a:cubicBezTo>
                    <a:cubicBezTo>
                      <a:pt x="1961" y="235"/>
                      <a:pt x="1956" y="239"/>
                      <a:pt x="1955" y="238"/>
                    </a:cubicBezTo>
                    <a:cubicBezTo>
                      <a:pt x="1953" y="238"/>
                      <a:pt x="1954" y="235"/>
                      <a:pt x="1954" y="233"/>
                    </a:cubicBezTo>
                    <a:cubicBezTo>
                      <a:pt x="1954" y="231"/>
                      <a:pt x="1953" y="227"/>
                      <a:pt x="1952" y="223"/>
                    </a:cubicBezTo>
                    <a:cubicBezTo>
                      <a:pt x="1951" y="219"/>
                      <a:pt x="1951" y="209"/>
                      <a:pt x="1951" y="209"/>
                    </a:cubicBezTo>
                    <a:cubicBezTo>
                      <a:pt x="1951" y="209"/>
                      <a:pt x="1947" y="215"/>
                      <a:pt x="1944" y="223"/>
                    </a:cubicBezTo>
                    <a:cubicBezTo>
                      <a:pt x="1941" y="231"/>
                      <a:pt x="1939" y="237"/>
                      <a:pt x="1938" y="238"/>
                    </a:cubicBezTo>
                    <a:cubicBezTo>
                      <a:pt x="1937" y="240"/>
                      <a:pt x="1931" y="234"/>
                      <a:pt x="1927" y="233"/>
                    </a:cubicBezTo>
                    <a:cubicBezTo>
                      <a:pt x="1926" y="232"/>
                      <a:pt x="1925" y="232"/>
                      <a:pt x="1924" y="231"/>
                    </a:cubicBezTo>
                    <a:cubicBezTo>
                      <a:pt x="1924" y="230"/>
                      <a:pt x="1924" y="229"/>
                      <a:pt x="1924" y="228"/>
                    </a:cubicBezTo>
                    <a:cubicBezTo>
                      <a:pt x="1923" y="226"/>
                      <a:pt x="1921" y="227"/>
                      <a:pt x="1921" y="226"/>
                    </a:cubicBezTo>
                    <a:cubicBezTo>
                      <a:pt x="1920" y="224"/>
                      <a:pt x="1921" y="219"/>
                      <a:pt x="1920" y="218"/>
                    </a:cubicBezTo>
                    <a:cubicBezTo>
                      <a:pt x="1920" y="216"/>
                      <a:pt x="1918" y="217"/>
                      <a:pt x="1917" y="216"/>
                    </a:cubicBezTo>
                    <a:cubicBezTo>
                      <a:pt x="1917" y="214"/>
                      <a:pt x="1917" y="210"/>
                      <a:pt x="1917" y="208"/>
                    </a:cubicBezTo>
                    <a:cubicBezTo>
                      <a:pt x="1917" y="206"/>
                      <a:pt x="1914" y="208"/>
                      <a:pt x="1914" y="206"/>
                    </a:cubicBezTo>
                    <a:cubicBezTo>
                      <a:pt x="1914" y="205"/>
                      <a:pt x="1915" y="202"/>
                      <a:pt x="1914" y="200"/>
                    </a:cubicBezTo>
                    <a:cubicBezTo>
                      <a:pt x="1914" y="199"/>
                      <a:pt x="1912" y="200"/>
                      <a:pt x="1912" y="199"/>
                    </a:cubicBezTo>
                    <a:cubicBezTo>
                      <a:pt x="1912" y="198"/>
                      <a:pt x="1912" y="197"/>
                      <a:pt x="1911" y="195"/>
                    </a:cubicBezTo>
                    <a:cubicBezTo>
                      <a:pt x="1910" y="192"/>
                      <a:pt x="1908" y="191"/>
                      <a:pt x="1908" y="189"/>
                    </a:cubicBezTo>
                    <a:cubicBezTo>
                      <a:pt x="1907" y="187"/>
                      <a:pt x="1906" y="183"/>
                      <a:pt x="1904" y="183"/>
                    </a:cubicBezTo>
                    <a:cubicBezTo>
                      <a:pt x="1903" y="183"/>
                      <a:pt x="1903" y="186"/>
                      <a:pt x="1903" y="189"/>
                    </a:cubicBezTo>
                    <a:cubicBezTo>
                      <a:pt x="1903" y="192"/>
                      <a:pt x="1903" y="191"/>
                      <a:pt x="1903" y="194"/>
                    </a:cubicBezTo>
                    <a:cubicBezTo>
                      <a:pt x="1904" y="196"/>
                      <a:pt x="1905" y="196"/>
                      <a:pt x="1905" y="198"/>
                    </a:cubicBezTo>
                    <a:cubicBezTo>
                      <a:pt x="1906" y="200"/>
                      <a:pt x="1904" y="200"/>
                      <a:pt x="1904" y="202"/>
                    </a:cubicBezTo>
                    <a:cubicBezTo>
                      <a:pt x="1904" y="204"/>
                      <a:pt x="1907" y="205"/>
                      <a:pt x="1907" y="206"/>
                    </a:cubicBezTo>
                    <a:cubicBezTo>
                      <a:pt x="1907" y="208"/>
                      <a:pt x="1905" y="209"/>
                      <a:pt x="1906" y="211"/>
                    </a:cubicBezTo>
                    <a:cubicBezTo>
                      <a:pt x="1906" y="214"/>
                      <a:pt x="1909" y="217"/>
                      <a:pt x="1910" y="219"/>
                    </a:cubicBezTo>
                    <a:cubicBezTo>
                      <a:pt x="1910" y="220"/>
                      <a:pt x="1907" y="219"/>
                      <a:pt x="1907" y="221"/>
                    </a:cubicBezTo>
                    <a:cubicBezTo>
                      <a:pt x="1908" y="223"/>
                      <a:pt x="1911" y="227"/>
                      <a:pt x="1911" y="228"/>
                    </a:cubicBezTo>
                    <a:cubicBezTo>
                      <a:pt x="1912" y="229"/>
                      <a:pt x="1909" y="228"/>
                      <a:pt x="1910" y="230"/>
                    </a:cubicBezTo>
                    <a:cubicBezTo>
                      <a:pt x="1911" y="233"/>
                      <a:pt x="1914" y="234"/>
                      <a:pt x="1915" y="235"/>
                    </a:cubicBezTo>
                    <a:cubicBezTo>
                      <a:pt x="1915" y="236"/>
                      <a:pt x="1911" y="237"/>
                      <a:pt x="1912" y="238"/>
                    </a:cubicBezTo>
                    <a:cubicBezTo>
                      <a:pt x="1913" y="240"/>
                      <a:pt x="1918" y="242"/>
                      <a:pt x="1918" y="243"/>
                    </a:cubicBezTo>
                    <a:cubicBezTo>
                      <a:pt x="1919" y="244"/>
                      <a:pt x="1917" y="244"/>
                      <a:pt x="1916" y="245"/>
                    </a:cubicBezTo>
                    <a:cubicBezTo>
                      <a:pt x="1912" y="243"/>
                      <a:pt x="1906" y="238"/>
                      <a:pt x="1906" y="238"/>
                    </a:cubicBezTo>
                    <a:cubicBezTo>
                      <a:pt x="1906" y="238"/>
                      <a:pt x="1907" y="242"/>
                      <a:pt x="1909" y="246"/>
                    </a:cubicBezTo>
                    <a:cubicBezTo>
                      <a:pt x="1910" y="249"/>
                      <a:pt x="1917" y="256"/>
                      <a:pt x="1923" y="261"/>
                    </a:cubicBezTo>
                    <a:cubicBezTo>
                      <a:pt x="1923" y="262"/>
                      <a:pt x="1916" y="259"/>
                      <a:pt x="1917" y="261"/>
                    </a:cubicBezTo>
                    <a:cubicBezTo>
                      <a:pt x="1918" y="264"/>
                      <a:pt x="1925" y="265"/>
                      <a:pt x="1926" y="268"/>
                    </a:cubicBezTo>
                    <a:cubicBezTo>
                      <a:pt x="1927" y="270"/>
                      <a:pt x="1921" y="267"/>
                      <a:pt x="1920" y="269"/>
                    </a:cubicBezTo>
                    <a:cubicBezTo>
                      <a:pt x="1917" y="265"/>
                      <a:pt x="1913" y="262"/>
                      <a:pt x="1911" y="260"/>
                    </a:cubicBezTo>
                    <a:cubicBezTo>
                      <a:pt x="1904" y="254"/>
                      <a:pt x="1896" y="252"/>
                      <a:pt x="1896" y="252"/>
                    </a:cubicBezTo>
                    <a:cubicBezTo>
                      <a:pt x="1896" y="252"/>
                      <a:pt x="1899" y="256"/>
                      <a:pt x="1902" y="261"/>
                    </a:cubicBezTo>
                    <a:cubicBezTo>
                      <a:pt x="1901" y="261"/>
                      <a:pt x="1900" y="261"/>
                      <a:pt x="1898" y="261"/>
                    </a:cubicBezTo>
                    <a:cubicBezTo>
                      <a:pt x="1893" y="261"/>
                      <a:pt x="1881" y="262"/>
                      <a:pt x="1873" y="263"/>
                    </a:cubicBezTo>
                    <a:cubicBezTo>
                      <a:pt x="1865" y="263"/>
                      <a:pt x="1850" y="270"/>
                      <a:pt x="1851" y="261"/>
                    </a:cubicBezTo>
                    <a:cubicBezTo>
                      <a:pt x="1852" y="253"/>
                      <a:pt x="1874" y="251"/>
                      <a:pt x="1885" y="248"/>
                    </a:cubicBezTo>
                    <a:cubicBezTo>
                      <a:pt x="1896" y="245"/>
                      <a:pt x="1909" y="236"/>
                      <a:pt x="1909" y="236"/>
                    </a:cubicBezTo>
                    <a:cubicBezTo>
                      <a:pt x="1909" y="236"/>
                      <a:pt x="1895" y="237"/>
                      <a:pt x="1887" y="237"/>
                    </a:cubicBezTo>
                    <a:cubicBezTo>
                      <a:pt x="1878" y="237"/>
                      <a:pt x="1869" y="239"/>
                      <a:pt x="1867" y="235"/>
                    </a:cubicBezTo>
                    <a:cubicBezTo>
                      <a:pt x="1865" y="231"/>
                      <a:pt x="1872" y="225"/>
                      <a:pt x="1880" y="220"/>
                    </a:cubicBezTo>
                    <a:cubicBezTo>
                      <a:pt x="1889" y="215"/>
                      <a:pt x="1896" y="211"/>
                      <a:pt x="1896" y="211"/>
                    </a:cubicBezTo>
                    <a:cubicBezTo>
                      <a:pt x="1896" y="211"/>
                      <a:pt x="1892" y="210"/>
                      <a:pt x="1888" y="210"/>
                    </a:cubicBezTo>
                    <a:cubicBezTo>
                      <a:pt x="1883" y="210"/>
                      <a:pt x="1876" y="212"/>
                      <a:pt x="1874" y="211"/>
                    </a:cubicBezTo>
                    <a:cubicBezTo>
                      <a:pt x="1873" y="210"/>
                      <a:pt x="1875" y="207"/>
                      <a:pt x="1877" y="205"/>
                    </a:cubicBezTo>
                    <a:cubicBezTo>
                      <a:pt x="1878" y="203"/>
                      <a:pt x="1879" y="198"/>
                      <a:pt x="1881" y="193"/>
                    </a:cubicBezTo>
                    <a:cubicBezTo>
                      <a:pt x="1882" y="189"/>
                      <a:pt x="1887" y="178"/>
                      <a:pt x="1887" y="178"/>
                    </a:cubicBezTo>
                    <a:cubicBezTo>
                      <a:pt x="1887" y="178"/>
                      <a:pt x="1880" y="183"/>
                      <a:pt x="1873" y="190"/>
                    </a:cubicBezTo>
                    <a:cubicBezTo>
                      <a:pt x="1866" y="197"/>
                      <a:pt x="1860" y="202"/>
                      <a:pt x="1859" y="204"/>
                    </a:cubicBezTo>
                    <a:cubicBezTo>
                      <a:pt x="1857" y="205"/>
                      <a:pt x="1855" y="196"/>
                      <a:pt x="1852" y="194"/>
                    </a:cubicBezTo>
                    <a:cubicBezTo>
                      <a:pt x="1850" y="192"/>
                      <a:pt x="1848" y="186"/>
                      <a:pt x="1848" y="186"/>
                    </a:cubicBezTo>
                    <a:cubicBezTo>
                      <a:pt x="1848" y="186"/>
                      <a:pt x="1845" y="198"/>
                      <a:pt x="1846" y="202"/>
                    </a:cubicBezTo>
                    <a:cubicBezTo>
                      <a:pt x="1846" y="206"/>
                      <a:pt x="1849" y="212"/>
                      <a:pt x="1847" y="216"/>
                    </a:cubicBezTo>
                    <a:cubicBezTo>
                      <a:pt x="1845" y="221"/>
                      <a:pt x="1843" y="217"/>
                      <a:pt x="1841" y="213"/>
                    </a:cubicBezTo>
                    <a:cubicBezTo>
                      <a:pt x="1839" y="210"/>
                      <a:pt x="1837" y="205"/>
                      <a:pt x="1835" y="202"/>
                    </a:cubicBezTo>
                    <a:cubicBezTo>
                      <a:pt x="1833" y="200"/>
                      <a:pt x="1830" y="191"/>
                      <a:pt x="1830" y="191"/>
                    </a:cubicBezTo>
                    <a:cubicBezTo>
                      <a:pt x="1830" y="191"/>
                      <a:pt x="1828" y="196"/>
                      <a:pt x="1828" y="200"/>
                    </a:cubicBezTo>
                    <a:cubicBezTo>
                      <a:pt x="1827" y="205"/>
                      <a:pt x="1830" y="216"/>
                      <a:pt x="1833" y="224"/>
                    </a:cubicBezTo>
                    <a:cubicBezTo>
                      <a:pt x="1836" y="232"/>
                      <a:pt x="1838" y="242"/>
                      <a:pt x="1835" y="249"/>
                    </a:cubicBezTo>
                    <a:cubicBezTo>
                      <a:pt x="1831" y="256"/>
                      <a:pt x="1824" y="226"/>
                      <a:pt x="1821" y="217"/>
                    </a:cubicBezTo>
                    <a:cubicBezTo>
                      <a:pt x="1818" y="208"/>
                      <a:pt x="1813" y="202"/>
                      <a:pt x="1813" y="202"/>
                    </a:cubicBezTo>
                    <a:cubicBezTo>
                      <a:pt x="1812" y="202"/>
                      <a:pt x="1812" y="219"/>
                      <a:pt x="1812" y="228"/>
                    </a:cubicBezTo>
                    <a:cubicBezTo>
                      <a:pt x="1813" y="236"/>
                      <a:pt x="1815" y="249"/>
                      <a:pt x="1820" y="258"/>
                    </a:cubicBezTo>
                    <a:cubicBezTo>
                      <a:pt x="1824" y="266"/>
                      <a:pt x="1824" y="272"/>
                      <a:pt x="1823" y="276"/>
                    </a:cubicBezTo>
                    <a:cubicBezTo>
                      <a:pt x="1822" y="280"/>
                      <a:pt x="1816" y="268"/>
                      <a:pt x="1811" y="261"/>
                    </a:cubicBezTo>
                    <a:cubicBezTo>
                      <a:pt x="1806" y="253"/>
                      <a:pt x="1803" y="246"/>
                      <a:pt x="1798" y="235"/>
                    </a:cubicBezTo>
                    <a:cubicBezTo>
                      <a:pt x="1793" y="225"/>
                      <a:pt x="1789" y="216"/>
                      <a:pt x="1789" y="216"/>
                    </a:cubicBezTo>
                    <a:cubicBezTo>
                      <a:pt x="1789" y="216"/>
                      <a:pt x="1788" y="223"/>
                      <a:pt x="1789" y="229"/>
                    </a:cubicBezTo>
                    <a:cubicBezTo>
                      <a:pt x="1789" y="236"/>
                      <a:pt x="1790" y="251"/>
                      <a:pt x="1794" y="262"/>
                    </a:cubicBezTo>
                    <a:cubicBezTo>
                      <a:pt x="1798" y="273"/>
                      <a:pt x="1809" y="288"/>
                      <a:pt x="1812" y="294"/>
                    </a:cubicBezTo>
                    <a:cubicBezTo>
                      <a:pt x="1815" y="300"/>
                      <a:pt x="1816" y="306"/>
                      <a:pt x="1813" y="310"/>
                    </a:cubicBezTo>
                    <a:cubicBezTo>
                      <a:pt x="1810" y="313"/>
                      <a:pt x="1798" y="294"/>
                      <a:pt x="1793" y="283"/>
                    </a:cubicBezTo>
                    <a:cubicBezTo>
                      <a:pt x="1788" y="273"/>
                      <a:pt x="1779" y="260"/>
                      <a:pt x="1775" y="253"/>
                    </a:cubicBezTo>
                    <a:cubicBezTo>
                      <a:pt x="1771" y="245"/>
                      <a:pt x="1769" y="233"/>
                      <a:pt x="1769" y="233"/>
                    </a:cubicBezTo>
                    <a:cubicBezTo>
                      <a:pt x="1769" y="233"/>
                      <a:pt x="1768" y="240"/>
                      <a:pt x="1766" y="244"/>
                    </a:cubicBezTo>
                    <a:cubicBezTo>
                      <a:pt x="1765" y="247"/>
                      <a:pt x="1765" y="252"/>
                      <a:pt x="1766" y="260"/>
                    </a:cubicBezTo>
                    <a:cubicBezTo>
                      <a:pt x="1763" y="262"/>
                      <a:pt x="1755" y="268"/>
                      <a:pt x="1750" y="272"/>
                    </a:cubicBezTo>
                    <a:cubicBezTo>
                      <a:pt x="1743" y="277"/>
                      <a:pt x="1737" y="283"/>
                      <a:pt x="1733" y="281"/>
                    </a:cubicBezTo>
                    <a:cubicBezTo>
                      <a:pt x="1729" y="280"/>
                      <a:pt x="1731" y="272"/>
                      <a:pt x="1734" y="265"/>
                    </a:cubicBezTo>
                    <a:cubicBezTo>
                      <a:pt x="1738" y="257"/>
                      <a:pt x="1741" y="251"/>
                      <a:pt x="1741" y="251"/>
                    </a:cubicBezTo>
                    <a:cubicBezTo>
                      <a:pt x="1741" y="251"/>
                      <a:pt x="1737" y="252"/>
                      <a:pt x="1734" y="255"/>
                    </a:cubicBezTo>
                    <a:cubicBezTo>
                      <a:pt x="1730" y="257"/>
                      <a:pt x="1725" y="262"/>
                      <a:pt x="1724" y="262"/>
                    </a:cubicBezTo>
                    <a:cubicBezTo>
                      <a:pt x="1722" y="262"/>
                      <a:pt x="1722" y="260"/>
                      <a:pt x="1722" y="258"/>
                    </a:cubicBezTo>
                    <a:cubicBezTo>
                      <a:pt x="1722" y="257"/>
                      <a:pt x="1721" y="255"/>
                      <a:pt x="1720" y="254"/>
                    </a:cubicBezTo>
                    <a:cubicBezTo>
                      <a:pt x="1720" y="254"/>
                      <a:pt x="1721" y="253"/>
                      <a:pt x="1721" y="253"/>
                    </a:cubicBezTo>
                    <a:cubicBezTo>
                      <a:pt x="1723" y="250"/>
                      <a:pt x="1725" y="248"/>
                      <a:pt x="1725" y="248"/>
                    </a:cubicBezTo>
                    <a:cubicBezTo>
                      <a:pt x="1725" y="248"/>
                      <a:pt x="1722" y="249"/>
                      <a:pt x="1719" y="251"/>
                    </a:cubicBezTo>
                    <a:cubicBezTo>
                      <a:pt x="1719" y="250"/>
                      <a:pt x="1718" y="249"/>
                      <a:pt x="1718" y="248"/>
                    </a:cubicBezTo>
                    <a:cubicBezTo>
                      <a:pt x="1716" y="245"/>
                      <a:pt x="1713" y="236"/>
                      <a:pt x="1713" y="236"/>
                    </a:cubicBezTo>
                    <a:cubicBezTo>
                      <a:pt x="1713" y="236"/>
                      <a:pt x="1711" y="242"/>
                      <a:pt x="1710" y="250"/>
                    </a:cubicBezTo>
                    <a:cubicBezTo>
                      <a:pt x="1709" y="256"/>
                      <a:pt x="1708" y="261"/>
                      <a:pt x="1708" y="264"/>
                    </a:cubicBezTo>
                    <a:cubicBezTo>
                      <a:pt x="1707" y="265"/>
                      <a:pt x="1706" y="266"/>
                      <a:pt x="1704" y="267"/>
                    </a:cubicBezTo>
                    <a:cubicBezTo>
                      <a:pt x="1702" y="266"/>
                      <a:pt x="1698" y="264"/>
                      <a:pt x="1696" y="264"/>
                    </a:cubicBezTo>
                    <a:cubicBezTo>
                      <a:pt x="1693" y="264"/>
                      <a:pt x="1688" y="261"/>
                      <a:pt x="1688" y="261"/>
                    </a:cubicBezTo>
                    <a:cubicBezTo>
                      <a:pt x="1688" y="261"/>
                      <a:pt x="1693" y="270"/>
                      <a:pt x="1696" y="272"/>
                    </a:cubicBezTo>
                    <a:cubicBezTo>
                      <a:pt x="1696" y="272"/>
                      <a:pt x="1696" y="273"/>
                      <a:pt x="1697" y="273"/>
                    </a:cubicBezTo>
                    <a:cubicBezTo>
                      <a:pt x="1694" y="275"/>
                      <a:pt x="1692" y="277"/>
                      <a:pt x="1689" y="278"/>
                    </a:cubicBezTo>
                    <a:cubicBezTo>
                      <a:pt x="1689" y="278"/>
                      <a:pt x="1688" y="278"/>
                      <a:pt x="1688" y="278"/>
                    </a:cubicBezTo>
                    <a:cubicBezTo>
                      <a:pt x="1685" y="278"/>
                      <a:pt x="1676" y="274"/>
                      <a:pt x="1676" y="274"/>
                    </a:cubicBezTo>
                    <a:cubicBezTo>
                      <a:pt x="1676" y="274"/>
                      <a:pt x="1678" y="278"/>
                      <a:pt x="1681" y="281"/>
                    </a:cubicBezTo>
                    <a:cubicBezTo>
                      <a:pt x="1681" y="281"/>
                      <a:pt x="1682" y="282"/>
                      <a:pt x="1683" y="282"/>
                    </a:cubicBezTo>
                    <a:cubicBezTo>
                      <a:pt x="1679" y="285"/>
                      <a:pt x="1675" y="287"/>
                      <a:pt x="1671" y="290"/>
                    </a:cubicBezTo>
                    <a:cubicBezTo>
                      <a:pt x="1670" y="290"/>
                      <a:pt x="1670" y="290"/>
                      <a:pt x="1670" y="290"/>
                    </a:cubicBezTo>
                    <a:cubicBezTo>
                      <a:pt x="1670" y="290"/>
                      <a:pt x="1670" y="290"/>
                      <a:pt x="1671" y="290"/>
                    </a:cubicBezTo>
                    <a:cubicBezTo>
                      <a:pt x="1664" y="295"/>
                      <a:pt x="1659" y="299"/>
                      <a:pt x="1657" y="300"/>
                    </a:cubicBezTo>
                    <a:cubicBezTo>
                      <a:pt x="1653" y="303"/>
                      <a:pt x="1646" y="309"/>
                      <a:pt x="1644" y="303"/>
                    </a:cubicBezTo>
                    <a:cubicBezTo>
                      <a:pt x="1641" y="296"/>
                      <a:pt x="1651" y="289"/>
                      <a:pt x="1660" y="283"/>
                    </a:cubicBezTo>
                    <a:cubicBezTo>
                      <a:pt x="1669" y="277"/>
                      <a:pt x="1690" y="261"/>
                      <a:pt x="1695" y="253"/>
                    </a:cubicBezTo>
                    <a:cubicBezTo>
                      <a:pt x="1700" y="248"/>
                      <a:pt x="1713" y="235"/>
                      <a:pt x="1713" y="235"/>
                    </a:cubicBezTo>
                    <a:cubicBezTo>
                      <a:pt x="1713" y="235"/>
                      <a:pt x="1695" y="243"/>
                      <a:pt x="1687" y="245"/>
                    </a:cubicBezTo>
                    <a:cubicBezTo>
                      <a:pt x="1683" y="246"/>
                      <a:pt x="1677" y="250"/>
                      <a:pt x="1671" y="253"/>
                    </a:cubicBezTo>
                    <a:cubicBezTo>
                      <a:pt x="1667" y="256"/>
                      <a:pt x="1667" y="256"/>
                      <a:pt x="1667" y="256"/>
                    </a:cubicBezTo>
                    <a:cubicBezTo>
                      <a:pt x="1666" y="257"/>
                      <a:pt x="1665" y="255"/>
                      <a:pt x="1665" y="258"/>
                    </a:cubicBezTo>
                    <a:cubicBezTo>
                      <a:pt x="1663" y="260"/>
                      <a:pt x="1663" y="260"/>
                      <a:pt x="1663" y="260"/>
                    </a:cubicBezTo>
                    <a:cubicBezTo>
                      <a:pt x="1660" y="262"/>
                      <a:pt x="1658" y="264"/>
                      <a:pt x="1657" y="265"/>
                    </a:cubicBezTo>
                    <a:cubicBezTo>
                      <a:pt x="1651" y="269"/>
                      <a:pt x="1648" y="272"/>
                      <a:pt x="1646" y="266"/>
                    </a:cubicBezTo>
                    <a:cubicBezTo>
                      <a:pt x="1645" y="264"/>
                      <a:pt x="1645" y="263"/>
                      <a:pt x="1646" y="261"/>
                    </a:cubicBezTo>
                    <a:cubicBezTo>
                      <a:pt x="1647" y="259"/>
                      <a:pt x="1647" y="259"/>
                      <a:pt x="1647" y="259"/>
                    </a:cubicBezTo>
                    <a:cubicBezTo>
                      <a:pt x="1647" y="259"/>
                      <a:pt x="1647" y="260"/>
                      <a:pt x="1647" y="258"/>
                    </a:cubicBezTo>
                    <a:cubicBezTo>
                      <a:pt x="1648" y="257"/>
                      <a:pt x="1648" y="257"/>
                      <a:pt x="1648" y="257"/>
                    </a:cubicBezTo>
                    <a:cubicBezTo>
                      <a:pt x="1648" y="256"/>
                      <a:pt x="1649" y="255"/>
                      <a:pt x="1649" y="254"/>
                    </a:cubicBezTo>
                    <a:cubicBezTo>
                      <a:pt x="1652" y="250"/>
                      <a:pt x="1657" y="246"/>
                      <a:pt x="1661" y="243"/>
                    </a:cubicBezTo>
                    <a:cubicBezTo>
                      <a:pt x="1670" y="236"/>
                      <a:pt x="1683" y="228"/>
                      <a:pt x="1689" y="222"/>
                    </a:cubicBezTo>
                    <a:cubicBezTo>
                      <a:pt x="1695" y="217"/>
                      <a:pt x="1702" y="212"/>
                      <a:pt x="1702" y="212"/>
                    </a:cubicBezTo>
                    <a:cubicBezTo>
                      <a:pt x="1702" y="212"/>
                      <a:pt x="1695" y="213"/>
                      <a:pt x="1687" y="216"/>
                    </a:cubicBezTo>
                    <a:cubicBezTo>
                      <a:pt x="1678" y="219"/>
                      <a:pt x="1661" y="226"/>
                      <a:pt x="1656" y="230"/>
                    </a:cubicBezTo>
                    <a:cubicBezTo>
                      <a:pt x="1651" y="233"/>
                      <a:pt x="1646" y="239"/>
                      <a:pt x="1645" y="233"/>
                    </a:cubicBezTo>
                    <a:cubicBezTo>
                      <a:pt x="1643" y="228"/>
                      <a:pt x="1649" y="224"/>
                      <a:pt x="1653" y="221"/>
                    </a:cubicBezTo>
                    <a:cubicBezTo>
                      <a:pt x="1658" y="218"/>
                      <a:pt x="1671" y="209"/>
                      <a:pt x="1679" y="204"/>
                    </a:cubicBezTo>
                    <a:cubicBezTo>
                      <a:pt x="1687" y="199"/>
                      <a:pt x="1698" y="189"/>
                      <a:pt x="1699" y="189"/>
                    </a:cubicBezTo>
                    <a:cubicBezTo>
                      <a:pt x="1699" y="189"/>
                      <a:pt x="1694" y="189"/>
                      <a:pt x="1688" y="191"/>
                    </a:cubicBezTo>
                    <a:cubicBezTo>
                      <a:pt x="1683" y="193"/>
                      <a:pt x="1672" y="197"/>
                      <a:pt x="1664" y="200"/>
                    </a:cubicBezTo>
                    <a:cubicBezTo>
                      <a:pt x="1657" y="203"/>
                      <a:pt x="1645" y="214"/>
                      <a:pt x="1643" y="206"/>
                    </a:cubicBezTo>
                    <a:cubicBezTo>
                      <a:pt x="1642" y="197"/>
                      <a:pt x="1661" y="189"/>
                      <a:pt x="1671" y="182"/>
                    </a:cubicBezTo>
                    <a:cubicBezTo>
                      <a:pt x="1681" y="176"/>
                      <a:pt x="1690" y="164"/>
                      <a:pt x="1691" y="163"/>
                    </a:cubicBezTo>
                    <a:cubicBezTo>
                      <a:pt x="1691" y="163"/>
                      <a:pt x="1678" y="169"/>
                      <a:pt x="1669" y="171"/>
                    </a:cubicBezTo>
                    <a:cubicBezTo>
                      <a:pt x="1661" y="174"/>
                      <a:pt x="1653" y="179"/>
                      <a:pt x="1650" y="176"/>
                    </a:cubicBezTo>
                    <a:cubicBezTo>
                      <a:pt x="1647" y="172"/>
                      <a:pt x="1652" y="165"/>
                      <a:pt x="1658" y="157"/>
                    </a:cubicBezTo>
                    <a:cubicBezTo>
                      <a:pt x="1664" y="150"/>
                      <a:pt x="1670" y="144"/>
                      <a:pt x="1670" y="144"/>
                    </a:cubicBezTo>
                    <a:cubicBezTo>
                      <a:pt x="1670" y="144"/>
                      <a:pt x="1666" y="144"/>
                      <a:pt x="1662" y="145"/>
                    </a:cubicBezTo>
                    <a:cubicBezTo>
                      <a:pt x="1657" y="147"/>
                      <a:pt x="1651" y="151"/>
                      <a:pt x="1649" y="150"/>
                    </a:cubicBezTo>
                    <a:cubicBezTo>
                      <a:pt x="1648" y="150"/>
                      <a:pt x="1649" y="147"/>
                      <a:pt x="1649" y="144"/>
                    </a:cubicBezTo>
                    <a:cubicBezTo>
                      <a:pt x="1650" y="142"/>
                      <a:pt x="1650" y="137"/>
                      <a:pt x="1650" y="132"/>
                    </a:cubicBezTo>
                    <a:cubicBezTo>
                      <a:pt x="1649" y="127"/>
                      <a:pt x="1651" y="115"/>
                      <a:pt x="1651" y="115"/>
                    </a:cubicBezTo>
                    <a:cubicBezTo>
                      <a:pt x="1651" y="115"/>
                      <a:pt x="1646" y="122"/>
                      <a:pt x="1642" y="131"/>
                    </a:cubicBezTo>
                    <a:cubicBezTo>
                      <a:pt x="1637" y="140"/>
                      <a:pt x="1633" y="147"/>
                      <a:pt x="1632" y="149"/>
                    </a:cubicBezTo>
                    <a:cubicBezTo>
                      <a:pt x="1631" y="151"/>
                      <a:pt x="1626" y="143"/>
                      <a:pt x="1623" y="141"/>
                    </a:cubicBezTo>
                    <a:cubicBezTo>
                      <a:pt x="1620" y="140"/>
                      <a:pt x="1617" y="135"/>
                      <a:pt x="1617" y="135"/>
                    </a:cubicBezTo>
                    <a:cubicBezTo>
                      <a:pt x="1617" y="135"/>
                      <a:pt x="1617" y="147"/>
                      <a:pt x="1619" y="151"/>
                    </a:cubicBezTo>
                    <a:cubicBezTo>
                      <a:pt x="1621" y="155"/>
                      <a:pt x="1625" y="159"/>
                      <a:pt x="1625" y="164"/>
                    </a:cubicBezTo>
                    <a:cubicBezTo>
                      <a:pt x="1624" y="169"/>
                      <a:pt x="1621" y="166"/>
                      <a:pt x="1618" y="163"/>
                    </a:cubicBezTo>
                    <a:cubicBezTo>
                      <a:pt x="1615" y="160"/>
                      <a:pt x="1612" y="156"/>
                      <a:pt x="1609" y="154"/>
                    </a:cubicBezTo>
                    <a:cubicBezTo>
                      <a:pt x="1606" y="153"/>
                      <a:pt x="1600" y="145"/>
                      <a:pt x="1600" y="145"/>
                    </a:cubicBezTo>
                    <a:cubicBezTo>
                      <a:pt x="1600" y="145"/>
                      <a:pt x="1601" y="150"/>
                      <a:pt x="1602" y="155"/>
                    </a:cubicBezTo>
                    <a:cubicBezTo>
                      <a:pt x="1603" y="160"/>
                      <a:pt x="1608" y="169"/>
                      <a:pt x="1614" y="176"/>
                    </a:cubicBezTo>
                    <a:cubicBezTo>
                      <a:pt x="1620" y="183"/>
                      <a:pt x="1624" y="191"/>
                      <a:pt x="1623" y="198"/>
                    </a:cubicBezTo>
                    <a:cubicBezTo>
                      <a:pt x="1622" y="206"/>
                      <a:pt x="1606" y="180"/>
                      <a:pt x="1601" y="173"/>
                    </a:cubicBezTo>
                    <a:cubicBezTo>
                      <a:pt x="1595" y="165"/>
                      <a:pt x="1588" y="161"/>
                      <a:pt x="1588" y="161"/>
                    </a:cubicBezTo>
                    <a:cubicBezTo>
                      <a:pt x="1588" y="161"/>
                      <a:pt x="1592" y="177"/>
                      <a:pt x="1596" y="185"/>
                    </a:cubicBezTo>
                    <a:cubicBezTo>
                      <a:pt x="1599" y="193"/>
                      <a:pt x="1605" y="205"/>
                      <a:pt x="1612" y="212"/>
                    </a:cubicBezTo>
                    <a:cubicBezTo>
                      <a:pt x="1619" y="219"/>
                      <a:pt x="1621" y="223"/>
                      <a:pt x="1621" y="228"/>
                    </a:cubicBezTo>
                    <a:cubicBezTo>
                      <a:pt x="1622" y="232"/>
                      <a:pt x="1612" y="223"/>
                      <a:pt x="1605" y="217"/>
                    </a:cubicBezTo>
                    <a:cubicBezTo>
                      <a:pt x="1598" y="212"/>
                      <a:pt x="1593" y="205"/>
                      <a:pt x="1585" y="197"/>
                    </a:cubicBezTo>
                    <a:cubicBezTo>
                      <a:pt x="1576" y="188"/>
                      <a:pt x="1569" y="181"/>
                      <a:pt x="1569" y="181"/>
                    </a:cubicBezTo>
                    <a:cubicBezTo>
                      <a:pt x="1569" y="181"/>
                      <a:pt x="1571" y="188"/>
                      <a:pt x="1574" y="194"/>
                    </a:cubicBezTo>
                    <a:cubicBezTo>
                      <a:pt x="1576" y="200"/>
                      <a:pt x="1582" y="215"/>
                      <a:pt x="1589" y="224"/>
                    </a:cubicBezTo>
                    <a:cubicBezTo>
                      <a:pt x="1596" y="233"/>
                      <a:pt x="1612" y="244"/>
                      <a:pt x="1617" y="248"/>
                    </a:cubicBezTo>
                    <a:cubicBezTo>
                      <a:pt x="1622" y="253"/>
                      <a:pt x="1624" y="259"/>
                      <a:pt x="1622" y="263"/>
                    </a:cubicBezTo>
                    <a:cubicBezTo>
                      <a:pt x="1620" y="267"/>
                      <a:pt x="1603" y="253"/>
                      <a:pt x="1595" y="244"/>
                    </a:cubicBezTo>
                    <a:cubicBezTo>
                      <a:pt x="1587" y="236"/>
                      <a:pt x="1574" y="227"/>
                      <a:pt x="1568" y="221"/>
                    </a:cubicBezTo>
                    <a:cubicBezTo>
                      <a:pt x="1562" y="215"/>
                      <a:pt x="1556" y="204"/>
                      <a:pt x="1556" y="204"/>
                    </a:cubicBezTo>
                    <a:cubicBezTo>
                      <a:pt x="1556" y="204"/>
                      <a:pt x="1557" y="211"/>
                      <a:pt x="1557" y="215"/>
                    </a:cubicBezTo>
                    <a:cubicBezTo>
                      <a:pt x="1557" y="219"/>
                      <a:pt x="1560" y="230"/>
                      <a:pt x="1569" y="243"/>
                    </a:cubicBezTo>
                    <a:cubicBezTo>
                      <a:pt x="1574" y="250"/>
                      <a:pt x="1579" y="256"/>
                      <a:pt x="1584" y="261"/>
                    </a:cubicBezTo>
                    <a:cubicBezTo>
                      <a:pt x="1588" y="261"/>
                      <a:pt x="1592" y="266"/>
                      <a:pt x="1594" y="267"/>
                    </a:cubicBezTo>
                    <a:cubicBezTo>
                      <a:pt x="1599" y="271"/>
                      <a:pt x="1603" y="274"/>
                      <a:pt x="1609" y="279"/>
                    </a:cubicBezTo>
                    <a:cubicBezTo>
                      <a:pt x="1616" y="284"/>
                      <a:pt x="1622" y="294"/>
                      <a:pt x="1621" y="302"/>
                    </a:cubicBezTo>
                    <a:cubicBezTo>
                      <a:pt x="1621" y="309"/>
                      <a:pt x="1599" y="289"/>
                      <a:pt x="1583" y="280"/>
                    </a:cubicBezTo>
                    <a:cubicBezTo>
                      <a:pt x="1585" y="278"/>
                      <a:pt x="1586" y="276"/>
                      <a:pt x="1586" y="276"/>
                    </a:cubicBezTo>
                    <a:cubicBezTo>
                      <a:pt x="1586" y="276"/>
                      <a:pt x="1584" y="277"/>
                      <a:pt x="1581" y="279"/>
                    </a:cubicBezTo>
                    <a:cubicBezTo>
                      <a:pt x="1581" y="279"/>
                      <a:pt x="1580" y="278"/>
                      <a:pt x="1580" y="278"/>
                    </a:cubicBezTo>
                    <a:cubicBezTo>
                      <a:pt x="1568" y="272"/>
                      <a:pt x="1562" y="271"/>
                      <a:pt x="1556" y="270"/>
                    </a:cubicBezTo>
                    <a:cubicBezTo>
                      <a:pt x="1560" y="265"/>
                      <a:pt x="1562" y="262"/>
                      <a:pt x="1562" y="262"/>
                    </a:cubicBezTo>
                    <a:cubicBezTo>
                      <a:pt x="1562" y="262"/>
                      <a:pt x="1558" y="263"/>
                      <a:pt x="1554" y="264"/>
                    </a:cubicBezTo>
                    <a:cubicBezTo>
                      <a:pt x="1552" y="265"/>
                      <a:pt x="1549" y="267"/>
                      <a:pt x="1547" y="268"/>
                    </a:cubicBezTo>
                    <a:cubicBezTo>
                      <a:pt x="1545" y="268"/>
                      <a:pt x="1544" y="268"/>
                      <a:pt x="1542" y="267"/>
                    </a:cubicBezTo>
                    <a:cubicBezTo>
                      <a:pt x="1542" y="266"/>
                      <a:pt x="1542" y="265"/>
                      <a:pt x="1542" y="264"/>
                    </a:cubicBezTo>
                    <a:cubicBezTo>
                      <a:pt x="1542" y="262"/>
                      <a:pt x="1542" y="258"/>
                      <a:pt x="1540" y="254"/>
                    </a:cubicBezTo>
                    <a:cubicBezTo>
                      <a:pt x="1539" y="250"/>
                      <a:pt x="1539" y="241"/>
                      <a:pt x="1539" y="241"/>
                    </a:cubicBezTo>
                    <a:cubicBezTo>
                      <a:pt x="1539" y="241"/>
                      <a:pt x="1535" y="247"/>
                      <a:pt x="1532" y="254"/>
                    </a:cubicBezTo>
                    <a:cubicBezTo>
                      <a:pt x="1530" y="259"/>
                      <a:pt x="1529" y="263"/>
                      <a:pt x="1528" y="265"/>
                    </a:cubicBezTo>
                    <a:cubicBezTo>
                      <a:pt x="1527" y="265"/>
                      <a:pt x="1527" y="265"/>
                      <a:pt x="1527" y="265"/>
                    </a:cubicBezTo>
                    <a:cubicBezTo>
                      <a:pt x="1527" y="265"/>
                      <a:pt x="1527" y="265"/>
                      <a:pt x="1528" y="266"/>
                    </a:cubicBezTo>
                    <a:cubicBezTo>
                      <a:pt x="1527" y="267"/>
                      <a:pt x="1526" y="269"/>
                      <a:pt x="1526" y="270"/>
                    </a:cubicBezTo>
                    <a:cubicBezTo>
                      <a:pt x="1525" y="271"/>
                      <a:pt x="1519" y="265"/>
                      <a:pt x="1516" y="264"/>
                    </a:cubicBezTo>
                    <a:cubicBezTo>
                      <a:pt x="1515" y="264"/>
                      <a:pt x="1513" y="263"/>
                      <a:pt x="1512" y="263"/>
                    </a:cubicBezTo>
                    <a:cubicBezTo>
                      <a:pt x="1512" y="261"/>
                      <a:pt x="1511" y="260"/>
                      <a:pt x="1511" y="259"/>
                    </a:cubicBezTo>
                    <a:cubicBezTo>
                      <a:pt x="1509" y="256"/>
                      <a:pt x="1511" y="256"/>
                      <a:pt x="1511" y="255"/>
                    </a:cubicBezTo>
                    <a:cubicBezTo>
                      <a:pt x="1510" y="255"/>
                      <a:pt x="1507" y="252"/>
                      <a:pt x="1506" y="249"/>
                    </a:cubicBezTo>
                    <a:cubicBezTo>
                      <a:pt x="1505" y="246"/>
                      <a:pt x="1508" y="243"/>
                      <a:pt x="1510" y="241"/>
                    </a:cubicBezTo>
                    <a:cubicBezTo>
                      <a:pt x="1512" y="240"/>
                      <a:pt x="1513" y="239"/>
                      <a:pt x="1513" y="239"/>
                    </a:cubicBezTo>
                    <a:cubicBezTo>
                      <a:pt x="1513" y="239"/>
                      <a:pt x="1511" y="240"/>
                      <a:pt x="1511" y="239"/>
                    </a:cubicBezTo>
                    <a:cubicBezTo>
                      <a:pt x="1512" y="238"/>
                      <a:pt x="1513" y="232"/>
                      <a:pt x="1516" y="229"/>
                    </a:cubicBezTo>
                    <a:cubicBezTo>
                      <a:pt x="1511" y="231"/>
                      <a:pt x="1510" y="227"/>
                      <a:pt x="1507" y="229"/>
                    </a:cubicBezTo>
                    <a:cubicBezTo>
                      <a:pt x="1505" y="230"/>
                      <a:pt x="1501" y="235"/>
                      <a:pt x="1499" y="236"/>
                    </a:cubicBezTo>
                    <a:cubicBezTo>
                      <a:pt x="1498" y="237"/>
                      <a:pt x="1495" y="243"/>
                      <a:pt x="1494" y="242"/>
                    </a:cubicBezTo>
                    <a:cubicBezTo>
                      <a:pt x="1493" y="242"/>
                      <a:pt x="1492" y="241"/>
                      <a:pt x="1491" y="241"/>
                    </a:cubicBezTo>
                    <a:cubicBezTo>
                      <a:pt x="1490" y="241"/>
                      <a:pt x="1490" y="239"/>
                      <a:pt x="1489" y="238"/>
                    </a:cubicBezTo>
                    <a:cubicBezTo>
                      <a:pt x="1487" y="237"/>
                      <a:pt x="1487" y="236"/>
                      <a:pt x="1487" y="236"/>
                    </a:cubicBezTo>
                    <a:cubicBezTo>
                      <a:pt x="1487" y="236"/>
                      <a:pt x="1486" y="239"/>
                      <a:pt x="1486" y="241"/>
                    </a:cubicBezTo>
                    <a:cubicBezTo>
                      <a:pt x="1486" y="243"/>
                      <a:pt x="1485" y="242"/>
                      <a:pt x="1484" y="243"/>
                    </a:cubicBezTo>
                    <a:cubicBezTo>
                      <a:pt x="1482" y="243"/>
                      <a:pt x="1481" y="241"/>
                      <a:pt x="1481" y="241"/>
                    </a:cubicBezTo>
                    <a:cubicBezTo>
                      <a:pt x="1481" y="241"/>
                      <a:pt x="1482" y="246"/>
                      <a:pt x="1482" y="248"/>
                    </a:cubicBezTo>
                    <a:cubicBezTo>
                      <a:pt x="1482" y="249"/>
                      <a:pt x="1479" y="250"/>
                      <a:pt x="1479" y="250"/>
                    </a:cubicBezTo>
                    <a:cubicBezTo>
                      <a:pt x="1479" y="250"/>
                      <a:pt x="1481" y="252"/>
                      <a:pt x="1480" y="254"/>
                    </a:cubicBezTo>
                    <a:cubicBezTo>
                      <a:pt x="1478" y="256"/>
                      <a:pt x="1477" y="255"/>
                      <a:pt x="1476" y="256"/>
                    </a:cubicBezTo>
                    <a:cubicBezTo>
                      <a:pt x="1475" y="257"/>
                      <a:pt x="1476" y="260"/>
                      <a:pt x="1475" y="262"/>
                    </a:cubicBezTo>
                    <a:cubicBezTo>
                      <a:pt x="1474" y="264"/>
                      <a:pt x="1473" y="264"/>
                      <a:pt x="1473" y="266"/>
                    </a:cubicBezTo>
                    <a:cubicBezTo>
                      <a:pt x="1472" y="268"/>
                      <a:pt x="1472" y="269"/>
                      <a:pt x="1472" y="270"/>
                    </a:cubicBezTo>
                    <a:cubicBezTo>
                      <a:pt x="1472" y="271"/>
                      <a:pt x="1470" y="273"/>
                      <a:pt x="1469" y="272"/>
                    </a:cubicBezTo>
                    <a:cubicBezTo>
                      <a:pt x="1468" y="271"/>
                      <a:pt x="1470" y="268"/>
                      <a:pt x="1470" y="268"/>
                    </a:cubicBezTo>
                    <a:cubicBezTo>
                      <a:pt x="1470" y="268"/>
                      <a:pt x="1468" y="269"/>
                      <a:pt x="1467" y="268"/>
                    </a:cubicBezTo>
                    <a:cubicBezTo>
                      <a:pt x="1466" y="266"/>
                      <a:pt x="1467" y="266"/>
                      <a:pt x="1466" y="263"/>
                    </a:cubicBezTo>
                    <a:cubicBezTo>
                      <a:pt x="1465" y="261"/>
                      <a:pt x="1465" y="259"/>
                      <a:pt x="1465" y="259"/>
                    </a:cubicBezTo>
                    <a:cubicBezTo>
                      <a:pt x="1465" y="259"/>
                      <a:pt x="1464" y="263"/>
                      <a:pt x="1463" y="263"/>
                    </a:cubicBezTo>
                    <a:cubicBezTo>
                      <a:pt x="1462" y="263"/>
                      <a:pt x="1461" y="265"/>
                      <a:pt x="1460" y="266"/>
                    </a:cubicBezTo>
                    <a:cubicBezTo>
                      <a:pt x="1458" y="267"/>
                      <a:pt x="1459" y="264"/>
                      <a:pt x="1458" y="261"/>
                    </a:cubicBezTo>
                    <a:cubicBezTo>
                      <a:pt x="1457" y="259"/>
                      <a:pt x="1456" y="259"/>
                      <a:pt x="1455" y="259"/>
                    </a:cubicBezTo>
                    <a:cubicBezTo>
                      <a:pt x="1453" y="259"/>
                      <a:pt x="1452" y="256"/>
                      <a:pt x="1452" y="256"/>
                    </a:cubicBezTo>
                    <a:cubicBezTo>
                      <a:pt x="1452" y="256"/>
                      <a:pt x="1453" y="260"/>
                      <a:pt x="1452" y="262"/>
                    </a:cubicBezTo>
                    <a:cubicBezTo>
                      <a:pt x="1452" y="264"/>
                      <a:pt x="1453" y="267"/>
                      <a:pt x="1454" y="269"/>
                    </a:cubicBezTo>
                    <a:cubicBezTo>
                      <a:pt x="1454" y="271"/>
                      <a:pt x="1452" y="274"/>
                      <a:pt x="1450" y="276"/>
                    </a:cubicBezTo>
                    <a:cubicBezTo>
                      <a:pt x="1447" y="278"/>
                      <a:pt x="1446" y="276"/>
                      <a:pt x="1446" y="276"/>
                    </a:cubicBezTo>
                    <a:cubicBezTo>
                      <a:pt x="1446" y="276"/>
                      <a:pt x="1449" y="281"/>
                      <a:pt x="1450" y="282"/>
                    </a:cubicBezTo>
                    <a:cubicBezTo>
                      <a:pt x="1451" y="284"/>
                      <a:pt x="1450" y="285"/>
                      <a:pt x="1451" y="288"/>
                    </a:cubicBezTo>
                    <a:cubicBezTo>
                      <a:pt x="1452" y="291"/>
                      <a:pt x="1449" y="292"/>
                      <a:pt x="1448" y="292"/>
                    </a:cubicBezTo>
                    <a:cubicBezTo>
                      <a:pt x="1447" y="292"/>
                      <a:pt x="1445" y="293"/>
                      <a:pt x="1445" y="293"/>
                    </a:cubicBezTo>
                    <a:cubicBezTo>
                      <a:pt x="1445" y="293"/>
                      <a:pt x="1447" y="294"/>
                      <a:pt x="1446" y="296"/>
                    </a:cubicBezTo>
                    <a:cubicBezTo>
                      <a:pt x="1446" y="297"/>
                      <a:pt x="1445" y="297"/>
                      <a:pt x="1445" y="297"/>
                    </a:cubicBezTo>
                    <a:cubicBezTo>
                      <a:pt x="1445" y="297"/>
                      <a:pt x="1447" y="300"/>
                      <a:pt x="1448" y="302"/>
                    </a:cubicBezTo>
                    <a:cubicBezTo>
                      <a:pt x="1448" y="304"/>
                      <a:pt x="1445" y="305"/>
                      <a:pt x="1445" y="305"/>
                    </a:cubicBezTo>
                    <a:cubicBezTo>
                      <a:pt x="1445" y="305"/>
                      <a:pt x="1443" y="307"/>
                      <a:pt x="1443" y="309"/>
                    </a:cubicBezTo>
                    <a:cubicBezTo>
                      <a:pt x="1443" y="311"/>
                      <a:pt x="1441" y="312"/>
                      <a:pt x="1440" y="312"/>
                    </a:cubicBezTo>
                    <a:cubicBezTo>
                      <a:pt x="1438" y="313"/>
                      <a:pt x="1441" y="308"/>
                      <a:pt x="1441" y="306"/>
                    </a:cubicBezTo>
                    <a:cubicBezTo>
                      <a:pt x="1442" y="305"/>
                      <a:pt x="1441" y="302"/>
                      <a:pt x="1441" y="300"/>
                    </a:cubicBezTo>
                    <a:cubicBezTo>
                      <a:pt x="1441" y="298"/>
                      <a:pt x="1442" y="297"/>
                      <a:pt x="1442" y="297"/>
                    </a:cubicBezTo>
                    <a:cubicBezTo>
                      <a:pt x="1442" y="297"/>
                      <a:pt x="1440" y="299"/>
                      <a:pt x="1439" y="299"/>
                    </a:cubicBezTo>
                    <a:cubicBezTo>
                      <a:pt x="1438" y="299"/>
                      <a:pt x="1435" y="300"/>
                      <a:pt x="1433" y="298"/>
                    </a:cubicBezTo>
                    <a:cubicBezTo>
                      <a:pt x="1431" y="296"/>
                      <a:pt x="1433" y="296"/>
                      <a:pt x="1433" y="293"/>
                    </a:cubicBezTo>
                    <a:cubicBezTo>
                      <a:pt x="1434" y="290"/>
                      <a:pt x="1431" y="288"/>
                      <a:pt x="1429" y="286"/>
                    </a:cubicBezTo>
                    <a:cubicBezTo>
                      <a:pt x="1427" y="285"/>
                      <a:pt x="1426" y="284"/>
                      <a:pt x="1426" y="284"/>
                    </a:cubicBezTo>
                    <a:cubicBezTo>
                      <a:pt x="1426" y="284"/>
                      <a:pt x="1427" y="286"/>
                      <a:pt x="1426" y="289"/>
                    </a:cubicBezTo>
                    <a:cubicBezTo>
                      <a:pt x="1425" y="291"/>
                      <a:pt x="1425" y="288"/>
                      <a:pt x="1424" y="286"/>
                    </a:cubicBezTo>
                    <a:cubicBezTo>
                      <a:pt x="1422" y="284"/>
                      <a:pt x="1421" y="282"/>
                      <a:pt x="1420" y="282"/>
                    </a:cubicBezTo>
                    <a:cubicBezTo>
                      <a:pt x="1416" y="282"/>
                      <a:pt x="1414" y="280"/>
                      <a:pt x="1414" y="280"/>
                    </a:cubicBezTo>
                    <a:cubicBezTo>
                      <a:pt x="1414" y="280"/>
                      <a:pt x="1416" y="284"/>
                      <a:pt x="1418" y="287"/>
                    </a:cubicBezTo>
                    <a:cubicBezTo>
                      <a:pt x="1421" y="289"/>
                      <a:pt x="1420" y="293"/>
                      <a:pt x="1421" y="295"/>
                    </a:cubicBezTo>
                    <a:cubicBezTo>
                      <a:pt x="1421" y="297"/>
                      <a:pt x="1421" y="301"/>
                      <a:pt x="1422" y="303"/>
                    </a:cubicBezTo>
                    <a:cubicBezTo>
                      <a:pt x="1423" y="305"/>
                      <a:pt x="1422" y="308"/>
                      <a:pt x="1423" y="310"/>
                    </a:cubicBezTo>
                    <a:cubicBezTo>
                      <a:pt x="1424" y="311"/>
                      <a:pt x="1423" y="313"/>
                      <a:pt x="1423" y="314"/>
                    </a:cubicBezTo>
                    <a:cubicBezTo>
                      <a:pt x="1422" y="312"/>
                      <a:pt x="1421" y="310"/>
                      <a:pt x="1420" y="309"/>
                    </a:cubicBezTo>
                    <a:cubicBezTo>
                      <a:pt x="1420" y="307"/>
                      <a:pt x="1415" y="304"/>
                      <a:pt x="1414" y="303"/>
                    </a:cubicBezTo>
                    <a:cubicBezTo>
                      <a:pt x="1413" y="302"/>
                      <a:pt x="1416" y="302"/>
                      <a:pt x="1416" y="302"/>
                    </a:cubicBezTo>
                    <a:cubicBezTo>
                      <a:pt x="1416" y="302"/>
                      <a:pt x="1409" y="301"/>
                      <a:pt x="1407" y="300"/>
                    </a:cubicBezTo>
                    <a:cubicBezTo>
                      <a:pt x="1404" y="300"/>
                      <a:pt x="1401" y="294"/>
                      <a:pt x="1400" y="291"/>
                    </a:cubicBezTo>
                    <a:cubicBezTo>
                      <a:pt x="1400" y="289"/>
                      <a:pt x="1402" y="285"/>
                      <a:pt x="1403" y="283"/>
                    </a:cubicBezTo>
                    <a:cubicBezTo>
                      <a:pt x="1403" y="283"/>
                      <a:pt x="1404" y="282"/>
                      <a:pt x="1404" y="282"/>
                    </a:cubicBezTo>
                    <a:cubicBezTo>
                      <a:pt x="1403" y="282"/>
                      <a:pt x="1400" y="283"/>
                      <a:pt x="1399" y="283"/>
                    </a:cubicBezTo>
                    <a:cubicBezTo>
                      <a:pt x="1397" y="284"/>
                      <a:pt x="1395" y="283"/>
                      <a:pt x="1391" y="284"/>
                    </a:cubicBezTo>
                    <a:cubicBezTo>
                      <a:pt x="1386" y="284"/>
                      <a:pt x="1388" y="282"/>
                      <a:pt x="1386" y="280"/>
                    </a:cubicBezTo>
                    <a:cubicBezTo>
                      <a:pt x="1384" y="278"/>
                      <a:pt x="1384" y="276"/>
                      <a:pt x="1384" y="276"/>
                    </a:cubicBezTo>
                    <a:cubicBezTo>
                      <a:pt x="1384" y="276"/>
                      <a:pt x="1382" y="280"/>
                      <a:pt x="1382" y="282"/>
                    </a:cubicBezTo>
                    <a:cubicBezTo>
                      <a:pt x="1381" y="283"/>
                      <a:pt x="1379" y="281"/>
                      <a:pt x="1379" y="281"/>
                    </a:cubicBezTo>
                    <a:cubicBezTo>
                      <a:pt x="1379" y="281"/>
                      <a:pt x="1379" y="282"/>
                      <a:pt x="1378" y="284"/>
                    </a:cubicBezTo>
                    <a:cubicBezTo>
                      <a:pt x="1377" y="285"/>
                      <a:pt x="1375" y="287"/>
                      <a:pt x="1374" y="287"/>
                    </a:cubicBezTo>
                    <a:cubicBezTo>
                      <a:pt x="1373" y="287"/>
                      <a:pt x="1372" y="284"/>
                      <a:pt x="1373" y="282"/>
                    </a:cubicBezTo>
                    <a:cubicBezTo>
                      <a:pt x="1374" y="280"/>
                      <a:pt x="1374" y="280"/>
                      <a:pt x="1377" y="278"/>
                    </a:cubicBezTo>
                    <a:cubicBezTo>
                      <a:pt x="1379" y="275"/>
                      <a:pt x="1379" y="276"/>
                      <a:pt x="1379" y="276"/>
                    </a:cubicBezTo>
                    <a:cubicBezTo>
                      <a:pt x="1379" y="276"/>
                      <a:pt x="1381" y="272"/>
                      <a:pt x="1381" y="270"/>
                    </a:cubicBezTo>
                    <a:cubicBezTo>
                      <a:pt x="1381" y="269"/>
                      <a:pt x="1383" y="270"/>
                      <a:pt x="1384" y="271"/>
                    </a:cubicBezTo>
                    <a:cubicBezTo>
                      <a:pt x="1385" y="272"/>
                      <a:pt x="1385" y="273"/>
                      <a:pt x="1385" y="274"/>
                    </a:cubicBezTo>
                    <a:cubicBezTo>
                      <a:pt x="1386" y="273"/>
                      <a:pt x="1386" y="271"/>
                      <a:pt x="1387" y="270"/>
                    </a:cubicBezTo>
                    <a:cubicBezTo>
                      <a:pt x="1388" y="270"/>
                      <a:pt x="1390" y="272"/>
                      <a:pt x="1390" y="274"/>
                    </a:cubicBezTo>
                    <a:cubicBezTo>
                      <a:pt x="1391" y="276"/>
                      <a:pt x="1392" y="277"/>
                      <a:pt x="1392" y="277"/>
                    </a:cubicBezTo>
                    <a:cubicBezTo>
                      <a:pt x="1392" y="277"/>
                      <a:pt x="1392" y="274"/>
                      <a:pt x="1391" y="272"/>
                    </a:cubicBezTo>
                    <a:cubicBezTo>
                      <a:pt x="1391" y="270"/>
                      <a:pt x="1392" y="267"/>
                      <a:pt x="1392" y="267"/>
                    </a:cubicBezTo>
                    <a:cubicBezTo>
                      <a:pt x="1394" y="269"/>
                      <a:pt x="1394" y="269"/>
                      <a:pt x="1394" y="269"/>
                    </a:cubicBezTo>
                    <a:cubicBezTo>
                      <a:pt x="1394" y="269"/>
                      <a:pt x="1393" y="265"/>
                      <a:pt x="1394" y="266"/>
                    </a:cubicBezTo>
                    <a:cubicBezTo>
                      <a:pt x="1395" y="266"/>
                      <a:pt x="1399" y="269"/>
                      <a:pt x="1400" y="270"/>
                    </a:cubicBezTo>
                    <a:cubicBezTo>
                      <a:pt x="1399" y="269"/>
                      <a:pt x="1396" y="266"/>
                      <a:pt x="1396" y="264"/>
                    </a:cubicBezTo>
                    <a:cubicBezTo>
                      <a:pt x="1395" y="262"/>
                      <a:pt x="1395" y="261"/>
                      <a:pt x="1395" y="258"/>
                    </a:cubicBezTo>
                    <a:cubicBezTo>
                      <a:pt x="1396" y="254"/>
                      <a:pt x="1398" y="254"/>
                      <a:pt x="1401" y="254"/>
                    </a:cubicBezTo>
                    <a:cubicBezTo>
                      <a:pt x="1403" y="253"/>
                      <a:pt x="1405" y="254"/>
                      <a:pt x="1406" y="255"/>
                    </a:cubicBezTo>
                    <a:cubicBezTo>
                      <a:pt x="1403" y="253"/>
                      <a:pt x="1403" y="253"/>
                      <a:pt x="1403" y="253"/>
                    </a:cubicBezTo>
                    <a:cubicBezTo>
                      <a:pt x="1403" y="253"/>
                      <a:pt x="1405" y="252"/>
                      <a:pt x="1406" y="251"/>
                    </a:cubicBezTo>
                    <a:cubicBezTo>
                      <a:pt x="1408" y="250"/>
                      <a:pt x="1410" y="249"/>
                      <a:pt x="1412" y="249"/>
                    </a:cubicBezTo>
                    <a:cubicBezTo>
                      <a:pt x="1412" y="248"/>
                      <a:pt x="1414" y="249"/>
                      <a:pt x="1415" y="249"/>
                    </a:cubicBezTo>
                    <a:cubicBezTo>
                      <a:pt x="1414" y="249"/>
                      <a:pt x="1413" y="248"/>
                      <a:pt x="1412" y="247"/>
                    </a:cubicBezTo>
                    <a:cubicBezTo>
                      <a:pt x="1411" y="245"/>
                      <a:pt x="1409" y="245"/>
                      <a:pt x="1407" y="244"/>
                    </a:cubicBezTo>
                    <a:cubicBezTo>
                      <a:pt x="1405" y="242"/>
                      <a:pt x="1403" y="242"/>
                      <a:pt x="1402" y="241"/>
                    </a:cubicBezTo>
                    <a:cubicBezTo>
                      <a:pt x="1402" y="239"/>
                      <a:pt x="1403" y="237"/>
                      <a:pt x="1403" y="237"/>
                    </a:cubicBezTo>
                    <a:cubicBezTo>
                      <a:pt x="1403" y="237"/>
                      <a:pt x="1402" y="240"/>
                      <a:pt x="1400" y="240"/>
                    </a:cubicBezTo>
                    <a:cubicBezTo>
                      <a:pt x="1399" y="241"/>
                      <a:pt x="1396" y="240"/>
                      <a:pt x="1394" y="240"/>
                    </a:cubicBezTo>
                    <a:cubicBezTo>
                      <a:pt x="1393" y="239"/>
                      <a:pt x="1392" y="234"/>
                      <a:pt x="1391" y="232"/>
                    </a:cubicBezTo>
                    <a:cubicBezTo>
                      <a:pt x="1391" y="230"/>
                      <a:pt x="1392" y="227"/>
                      <a:pt x="1392" y="227"/>
                    </a:cubicBezTo>
                    <a:cubicBezTo>
                      <a:pt x="1392" y="227"/>
                      <a:pt x="1391" y="229"/>
                      <a:pt x="1390" y="230"/>
                    </a:cubicBezTo>
                    <a:cubicBezTo>
                      <a:pt x="1388" y="230"/>
                      <a:pt x="1384" y="232"/>
                      <a:pt x="1382" y="232"/>
                    </a:cubicBezTo>
                    <a:cubicBezTo>
                      <a:pt x="1380" y="231"/>
                      <a:pt x="1379" y="226"/>
                      <a:pt x="1379" y="226"/>
                    </a:cubicBezTo>
                    <a:cubicBezTo>
                      <a:pt x="1379" y="226"/>
                      <a:pt x="1379" y="228"/>
                      <a:pt x="1379" y="231"/>
                    </a:cubicBezTo>
                    <a:cubicBezTo>
                      <a:pt x="1380" y="233"/>
                      <a:pt x="1378" y="231"/>
                      <a:pt x="1377" y="233"/>
                    </a:cubicBezTo>
                    <a:cubicBezTo>
                      <a:pt x="1375" y="235"/>
                      <a:pt x="1375" y="237"/>
                      <a:pt x="1375" y="237"/>
                    </a:cubicBezTo>
                    <a:cubicBezTo>
                      <a:pt x="1375" y="237"/>
                      <a:pt x="1374" y="232"/>
                      <a:pt x="1372" y="231"/>
                    </a:cubicBezTo>
                    <a:cubicBezTo>
                      <a:pt x="1371" y="231"/>
                      <a:pt x="1372" y="230"/>
                      <a:pt x="1373" y="228"/>
                    </a:cubicBezTo>
                    <a:cubicBezTo>
                      <a:pt x="1374" y="227"/>
                      <a:pt x="1375" y="227"/>
                      <a:pt x="1375" y="227"/>
                    </a:cubicBezTo>
                    <a:cubicBezTo>
                      <a:pt x="1375" y="227"/>
                      <a:pt x="1374" y="227"/>
                      <a:pt x="1374" y="226"/>
                    </a:cubicBezTo>
                    <a:cubicBezTo>
                      <a:pt x="1373" y="224"/>
                      <a:pt x="1374" y="224"/>
                      <a:pt x="1374" y="224"/>
                    </a:cubicBezTo>
                    <a:cubicBezTo>
                      <a:pt x="1372" y="222"/>
                      <a:pt x="1372" y="222"/>
                      <a:pt x="1372" y="222"/>
                    </a:cubicBezTo>
                    <a:cubicBezTo>
                      <a:pt x="1372" y="222"/>
                      <a:pt x="1371" y="221"/>
                      <a:pt x="1373" y="219"/>
                    </a:cubicBezTo>
                    <a:cubicBezTo>
                      <a:pt x="1375" y="217"/>
                      <a:pt x="1377" y="219"/>
                      <a:pt x="1379" y="218"/>
                    </a:cubicBezTo>
                    <a:cubicBezTo>
                      <a:pt x="1379" y="218"/>
                      <a:pt x="1382" y="219"/>
                      <a:pt x="1382" y="219"/>
                    </a:cubicBezTo>
                    <a:cubicBezTo>
                      <a:pt x="1382" y="219"/>
                      <a:pt x="1378" y="218"/>
                      <a:pt x="1378" y="217"/>
                    </a:cubicBezTo>
                    <a:cubicBezTo>
                      <a:pt x="1378" y="216"/>
                      <a:pt x="1381" y="216"/>
                      <a:pt x="1383" y="216"/>
                    </a:cubicBezTo>
                    <a:cubicBezTo>
                      <a:pt x="1381" y="216"/>
                      <a:pt x="1380" y="215"/>
                      <a:pt x="1378" y="215"/>
                    </a:cubicBezTo>
                    <a:cubicBezTo>
                      <a:pt x="1376" y="214"/>
                      <a:pt x="1377" y="213"/>
                      <a:pt x="1376" y="211"/>
                    </a:cubicBezTo>
                    <a:cubicBezTo>
                      <a:pt x="1376" y="209"/>
                      <a:pt x="1377" y="208"/>
                      <a:pt x="1377" y="208"/>
                    </a:cubicBezTo>
                    <a:cubicBezTo>
                      <a:pt x="1377" y="208"/>
                      <a:pt x="1382" y="206"/>
                      <a:pt x="1383" y="205"/>
                    </a:cubicBezTo>
                    <a:cubicBezTo>
                      <a:pt x="1384" y="204"/>
                      <a:pt x="1388" y="203"/>
                      <a:pt x="1388" y="203"/>
                    </a:cubicBezTo>
                    <a:cubicBezTo>
                      <a:pt x="1388" y="203"/>
                      <a:pt x="1386" y="204"/>
                      <a:pt x="1384" y="202"/>
                    </a:cubicBezTo>
                    <a:cubicBezTo>
                      <a:pt x="1382" y="201"/>
                      <a:pt x="1383" y="201"/>
                      <a:pt x="1380" y="198"/>
                    </a:cubicBezTo>
                    <a:cubicBezTo>
                      <a:pt x="1378" y="195"/>
                      <a:pt x="1377" y="196"/>
                      <a:pt x="1376" y="196"/>
                    </a:cubicBezTo>
                    <a:cubicBezTo>
                      <a:pt x="1374" y="196"/>
                      <a:pt x="1372" y="196"/>
                      <a:pt x="1370" y="194"/>
                    </a:cubicBezTo>
                    <a:cubicBezTo>
                      <a:pt x="1369" y="193"/>
                      <a:pt x="1369" y="192"/>
                      <a:pt x="1370" y="192"/>
                    </a:cubicBezTo>
                    <a:cubicBezTo>
                      <a:pt x="1369" y="192"/>
                      <a:pt x="1368" y="193"/>
                      <a:pt x="1367" y="192"/>
                    </a:cubicBezTo>
                    <a:cubicBezTo>
                      <a:pt x="1367" y="191"/>
                      <a:pt x="1368" y="188"/>
                      <a:pt x="1369" y="186"/>
                    </a:cubicBezTo>
                    <a:cubicBezTo>
                      <a:pt x="1369" y="183"/>
                      <a:pt x="1369" y="184"/>
                      <a:pt x="1369" y="183"/>
                    </a:cubicBezTo>
                    <a:cubicBezTo>
                      <a:pt x="1370" y="182"/>
                      <a:pt x="1369" y="180"/>
                      <a:pt x="1370" y="178"/>
                    </a:cubicBezTo>
                    <a:cubicBezTo>
                      <a:pt x="1371" y="176"/>
                      <a:pt x="1375" y="179"/>
                      <a:pt x="1375" y="179"/>
                    </a:cubicBezTo>
                    <a:cubicBezTo>
                      <a:pt x="1375" y="179"/>
                      <a:pt x="1372" y="177"/>
                      <a:pt x="1371" y="175"/>
                    </a:cubicBezTo>
                    <a:cubicBezTo>
                      <a:pt x="1370" y="174"/>
                      <a:pt x="1372" y="173"/>
                      <a:pt x="1374" y="170"/>
                    </a:cubicBezTo>
                    <a:cubicBezTo>
                      <a:pt x="1376" y="168"/>
                      <a:pt x="1376" y="169"/>
                      <a:pt x="1376" y="167"/>
                    </a:cubicBezTo>
                    <a:cubicBezTo>
                      <a:pt x="1377" y="165"/>
                      <a:pt x="1379" y="166"/>
                      <a:pt x="1380" y="165"/>
                    </a:cubicBezTo>
                    <a:cubicBezTo>
                      <a:pt x="1382" y="164"/>
                      <a:pt x="1385" y="165"/>
                      <a:pt x="1385" y="165"/>
                    </a:cubicBezTo>
                    <a:cubicBezTo>
                      <a:pt x="1385" y="165"/>
                      <a:pt x="1381" y="160"/>
                      <a:pt x="1378" y="159"/>
                    </a:cubicBezTo>
                    <a:cubicBezTo>
                      <a:pt x="1375" y="158"/>
                      <a:pt x="1376" y="156"/>
                      <a:pt x="1375" y="156"/>
                    </a:cubicBezTo>
                    <a:cubicBezTo>
                      <a:pt x="1374" y="156"/>
                      <a:pt x="1370" y="156"/>
                      <a:pt x="1368" y="154"/>
                    </a:cubicBezTo>
                    <a:cubicBezTo>
                      <a:pt x="1365" y="152"/>
                      <a:pt x="1366" y="148"/>
                      <a:pt x="1367" y="145"/>
                    </a:cubicBezTo>
                    <a:cubicBezTo>
                      <a:pt x="1367" y="142"/>
                      <a:pt x="1369" y="141"/>
                      <a:pt x="1369" y="141"/>
                    </a:cubicBezTo>
                    <a:cubicBezTo>
                      <a:pt x="1369" y="141"/>
                      <a:pt x="1367" y="143"/>
                      <a:pt x="1367" y="142"/>
                    </a:cubicBezTo>
                    <a:cubicBezTo>
                      <a:pt x="1367" y="141"/>
                      <a:pt x="1364" y="136"/>
                      <a:pt x="1364" y="132"/>
                    </a:cubicBezTo>
                    <a:cubicBezTo>
                      <a:pt x="1362" y="136"/>
                      <a:pt x="1359" y="133"/>
                      <a:pt x="1357" y="136"/>
                    </a:cubicBezTo>
                    <a:cubicBezTo>
                      <a:pt x="1356" y="139"/>
                      <a:pt x="1355" y="145"/>
                      <a:pt x="1355" y="146"/>
                    </a:cubicBezTo>
                    <a:cubicBezTo>
                      <a:pt x="1354" y="148"/>
                      <a:pt x="1356" y="154"/>
                      <a:pt x="1354" y="155"/>
                    </a:cubicBezTo>
                    <a:cubicBezTo>
                      <a:pt x="1353" y="155"/>
                      <a:pt x="1352" y="154"/>
                      <a:pt x="1351" y="155"/>
                    </a:cubicBezTo>
                    <a:cubicBezTo>
                      <a:pt x="1350" y="155"/>
                      <a:pt x="1349" y="154"/>
                      <a:pt x="1347" y="154"/>
                    </a:cubicBezTo>
                    <a:cubicBezTo>
                      <a:pt x="1345" y="154"/>
                      <a:pt x="1345" y="154"/>
                      <a:pt x="1345" y="154"/>
                    </a:cubicBezTo>
                    <a:cubicBezTo>
                      <a:pt x="1345" y="154"/>
                      <a:pt x="1346" y="156"/>
                      <a:pt x="1347" y="158"/>
                    </a:cubicBezTo>
                    <a:cubicBezTo>
                      <a:pt x="1348" y="159"/>
                      <a:pt x="1347" y="160"/>
                      <a:pt x="1346" y="161"/>
                    </a:cubicBezTo>
                    <a:cubicBezTo>
                      <a:pt x="1345" y="162"/>
                      <a:pt x="1343" y="161"/>
                      <a:pt x="1343" y="161"/>
                    </a:cubicBezTo>
                    <a:cubicBezTo>
                      <a:pt x="1343" y="161"/>
                      <a:pt x="1347" y="164"/>
                      <a:pt x="1347" y="166"/>
                    </a:cubicBezTo>
                    <a:cubicBezTo>
                      <a:pt x="1348" y="167"/>
                      <a:pt x="1347" y="169"/>
                      <a:pt x="1347" y="169"/>
                    </a:cubicBezTo>
                    <a:cubicBezTo>
                      <a:pt x="1347" y="169"/>
                      <a:pt x="1350" y="170"/>
                      <a:pt x="1349" y="172"/>
                    </a:cubicBezTo>
                    <a:cubicBezTo>
                      <a:pt x="1349" y="175"/>
                      <a:pt x="1347" y="174"/>
                      <a:pt x="1347" y="176"/>
                    </a:cubicBezTo>
                    <a:cubicBezTo>
                      <a:pt x="1347" y="177"/>
                      <a:pt x="1350" y="179"/>
                      <a:pt x="1350" y="181"/>
                    </a:cubicBezTo>
                    <a:cubicBezTo>
                      <a:pt x="1351" y="184"/>
                      <a:pt x="1349" y="184"/>
                      <a:pt x="1350" y="186"/>
                    </a:cubicBezTo>
                    <a:cubicBezTo>
                      <a:pt x="1351" y="188"/>
                      <a:pt x="1352" y="188"/>
                      <a:pt x="1352" y="190"/>
                    </a:cubicBezTo>
                    <a:cubicBezTo>
                      <a:pt x="1352" y="191"/>
                      <a:pt x="1352" y="193"/>
                      <a:pt x="1350" y="193"/>
                    </a:cubicBezTo>
                    <a:cubicBezTo>
                      <a:pt x="1349" y="193"/>
                      <a:pt x="1349" y="190"/>
                      <a:pt x="1349" y="190"/>
                    </a:cubicBezTo>
                    <a:cubicBezTo>
                      <a:pt x="1349" y="190"/>
                      <a:pt x="1348" y="191"/>
                      <a:pt x="1346" y="191"/>
                    </a:cubicBezTo>
                    <a:cubicBezTo>
                      <a:pt x="1345" y="190"/>
                      <a:pt x="1346" y="189"/>
                      <a:pt x="1343" y="188"/>
                    </a:cubicBezTo>
                    <a:cubicBezTo>
                      <a:pt x="1341" y="186"/>
                      <a:pt x="1340" y="185"/>
                      <a:pt x="1340" y="185"/>
                    </a:cubicBezTo>
                    <a:cubicBezTo>
                      <a:pt x="1340" y="185"/>
                      <a:pt x="1341" y="188"/>
                      <a:pt x="1340" y="189"/>
                    </a:cubicBezTo>
                    <a:cubicBezTo>
                      <a:pt x="1339" y="189"/>
                      <a:pt x="1340" y="192"/>
                      <a:pt x="1340" y="193"/>
                    </a:cubicBezTo>
                    <a:cubicBezTo>
                      <a:pt x="1339" y="195"/>
                      <a:pt x="1338" y="192"/>
                      <a:pt x="1336" y="190"/>
                    </a:cubicBezTo>
                    <a:cubicBezTo>
                      <a:pt x="1333" y="188"/>
                      <a:pt x="1332" y="189"/>
                      <a:pt x="1331" y="190"/>
                    </a:cubicBezTo>
                    <a:cubicBezTo>
                      <a:pt x="1330" y="191"/>
                      <a:pt x="1327" y="189"/>
                      <a:pt x="1327" y="189"/>
                    </a:cubicBezTo>
                    <a:cubicBezTo>
                      <a:pt x="1327" y="189"/>
                      <a:pt x="1330" y="192"/>
                      <a:pt x="1331" y="194"/>
                    </a:cubicBezTo>
                    <a:cubicBezTo>
                      <a:pt x="1332" y="196"/>
                      <a:pt x="1334" y="198"/>
                      <a:pt x="1336" y="199"/>
                    </a:cubicBezTo>
                    <a:cubicBezTo>
                      <a:pt x="1338" y="201"/>
                      <a:pt x="1338" y="204"/>
                      <a:pt x="1337" y="207"/>
                    </a:cubicBezTo>
                    <a:cubicBezTo>
                      <a:pt x="1336" y="210"/>
                      <a:pt x="1334" y="210"/>
                      <a:pt x="1334" y="210"/>
                    </a:cubicBezTo>
                    <a:cubicBezTo>
                      <a:pt x="1334" y="210"/>
                      <a:pt x="1339" y="211"/>
                      <a:pt x="1341" y="212"/>
                    </a:cubicBezTo>
                    <a:cubicBezTo>
                      <a:pt x="1343" y="213"/>
                      <a:pt x="1342" y="215"/>
                      <a:pt x="1345" y="216"/>
                    </a:cubicBezTo>
                    <a:cubicBezTo>
                      <a:pt x="1347" y="218"/>
                      <a:pt x="1346" y="221"/>
                      <a:pt x="1345" y="221"/>
                    </a:cubicBezTo>
                    <a:cubicBezTo>
                      <a:pt x="1344" y="221"/>
                      <a:pt x="1343" y="223"/>
                      <a:pt x="1343" y="223"/>
                    </a:cubicBezTo>
                    <a:cubicBezTo>
                      <a:pt x="1343" y="223"/>
                      <a:pt x="1345" y="224"/>
                      <a:pt x="1345" y="225"/>
                    </a:cubicBezTo>
                    <a:cubicBezTo>
                      <a:pt x="1346" y="226"/>
                      <a:pt x="1345" y="227"/>
                      <a:pt x="1345" y="227"/>
                    </a:cubicBezTo>
                    <a:cubicBezTo>
                      <a:pt x="1345" y="227"/>
                      <a:pt x="1349" y="228"/>
                      <a:pt x="1350" y="230"/>
                    </a:cubicBezTo>
                    <a:cubicBezTo>
                      <a:pt x="1351" y="231"/>
                      <a:pt x="1349" y="234"/>
                      <a:pt x="1349" y="234"/>
                    </a:cubicBezTo>
                    <a:cubicBezTo>
                      <a:pt x="1349" y="234"/>
                      <a:pt x="1349" y="237"/>
                      <a:pt x="1350" y="238"/>
                    </a:cubicBezTo>
                    <a:cubicBezTo>
                      <a:pt x="1351" y="239"/>
                      <a:pt x="1350" y="241"/>
                      <a:pt x="1350" y="243"/>
                    </a:cubicBezTo>
                    <a:cubicBezTo>
                      <a:pt x="1349" y="244"/>
                      <a:pt x="1348" y="239"/>
                      <a:pt x="1348" y="237"/>
                    </a:cubicBezTo>
                    <a:cubicBezTo>
                      <a:pt x="1347" y="235"/>
                      <a:pt x="1345" y="234"/>
                      <a:pt x="1344" y="232"/>
                    </a:cubicBezTo>
                    <a:cubicBezTo>
                      <a:pt x="1343" y="230"/>
                      <a:pt x="1342" y="229"/>
                      <a:pt x="1342" y="229"/>
                    </a:cubicBezTo>
                    <a:cubicBezTo>
                      <a:pt x="1342" y="229"/>
                      <a:pt x="1342" y="231"/>
                      <a:pt x="1341" y="232"/>
                    </a:cubicBezTo>
                    <a:cubicBezTo>
                      <a:pt x="1341" y="232"/>
                      <a:pt x="1338" y="235"/>
                      <a:pt x="1336" y="234"/>
                    </a:cubicBezTo>
                    <a:cubicBezTo>
                      <a:pt x="1334" y="234"/>
                      <a:pt x="1335" y="233"/>
                      <a:pt x="1333" y="230"/>
                    </a:cubicBezTo>
                    <a:cubicBezTo>
                      <a:pt x="1332" y="228"/>
                      <a:pt x="1328" y="227"/>
                      <a:pt x="1326" y="227"/>
                    </a:cubicBezTo>
                    <a:cubicBezTo>
                      <a:pt x="1324" y="227"/>
                      <a:pt x="1322" y="227"/>
                      <a:pt x="1322" y="227"/>
                    </a:cubicBezTo>
                    <a:cubicBezTo>
                      <a:pt x="1322" y="227"/>
                      <a:pt x="1324" y="228"/>
                      <a:pt x="1325" y="231"/>
                    </a:cubicBezTo>
                    <a:cubicBezTo>
                      <a:pt x="1326" y="233"/>
                      <a:pt x="1324" y="231"/>
                      <a:pt x="1321" y="230"/>
                    </a:cubicBezTo>
                    <a:cubicBezTo>
                      <a:pt x="1318" y="229"/>
                      <a:pt x="1317" y="228"/>
                      <a:pt x="1316" y="229"/>
                    </a:cubicBezTo>
                    <a:cubicBezTo>
                      <a:pt x="1313" y="231"/>
                      <a:pt x="1310" y="231"/>
                      <a:pt x="1310" y="231"/>
                    </a:cubicBezTo>
                    <a:cubicBezTo>
                      <a:pt x="1310" y="231"/>
                      <a:pt x="1314" y="233"/>
                      <a:pt x="1317" y="233"/>
                    </a:cubicBezTo>
                    <a:cubicBezTo>
                      <a:pt x="1320" y="234"/>
                      <a:pt x="1322" y="237"/>
                      <a:pt x="1324" y="239"/>
                    </a:cubicBezTo>
                    <a:cubicBezTo>
                      <a:pt x="1326" y="241"/>
                      <a:pt x="1327" y="244"/>
                      <a:pt x="1330" y="245"/>
                    </a:cubicBezTo>
                    <a:cubicBezTo>
                      <a:pt x="1332" y="246"/>
                      <a:pt x="1332" y="249"/>
                      <a:pt x="1334" y="250"/>
                    </a:cubicBezTo>
                    <a:cubicBezTo>
                      <a:pt x="1336" y="251"/>
                      <a:pt x="1336" y="254"/>
                      <a:pt x="1336" y="254"/>
                    </a:cubicBezTo>
                    <a:cubicBezTo>
                      <a:pt x="1333" y="253"/>
                      <a:pt x="1333" y="253"/>
                      <a:pt x="1333" y="253"/>
                    </a:cubicBezTo>
                    <a:cubicBezTo>
                      <a:pt x="1333" y="253"/>
                      <a:pt x="1335" y="257"/>
                      <a:pt x="1334" y="257"/>
                    </a:cubicBezTo>
                    <a:cubicBezTo>
                      <a:pt x="1333" y="258"/>
                      <a:pt x="1328" y="257"/>
                      <a:pt x="1328" y="257"/>
                    </a:cubicBezTo>
                    <a:cubicBezTo>
                      <a:pt x="1330" y="259"/>
                      <a:pt x="1330" y="259"/>
                      <a:pt x="1330" y="259"/>
                    </a:cubicBezTo>
                    <a:cubicBezTo>
                      <a:pt x="1330" y="259"/>
                      <a:pt x="1326" y="261"/>
                      <a:pt x="1325" y="262"/>
                    </a:cubicBezTo>
                    <a:cubicBezTo>
                      <a:pt x="1323" y="263"/>
                      <a:pt x="1320" y="264"/>
                      <a:pt x="1320" y="264"/>
                    </a:cubicBezTo>
                    <a:cubicBezTo>
                      <a:pt x="1320" y="264"/>
                      <a:pt x="1323" y="264"/>
                      <a:pt x="1325" y="264"/>
                    </a:cubicBezTo>
                    <a:cubicBezTo>
                      <a:pt x="1327" y="264"/>
                      <a:pt x="1330" y="267"/>
                      <a:pt x="1334" y="268"/>
                    </a:cubicBezTo>
                    <a:cubicBezTo>
                      <a:pt x="1337" y="270"/>
                      <a:pt x="1335" y="273"/>
                      <a:pt x="1334" y="275"/>
                    </a:cubicBezTo>
                    <a:cubicBezTo>
                      <a:pt x="1333" y="278"/>
                      <a:pt x="1333" y="281"/>
                      <a:pt x="1333" y="281"/>
                    </a:cubicBezTo>
                    <a:cubicBezTo>
                      <a:pt x="1333" y="281"/>
                      <a:pt x="1336" y="279"/>
                      <a:pt x="1337" y="279"/>
                    </a:cubicBezTo>
                    <a:cubicBezTo>
                      <a:pt x="1338" y="278"/>
                      <a:pt x="1340" y="280"/>
                      <a:pt x="1342" y="279"/>
                    </a:cubicBezTo>
                    <a:cubicBezTo>
                      <a:pt x="1345" y="278"/>
                      <a:pt x="1345" y="283"/>
                      <a:pt x="1346" y="284"/>
                    </a:cubicBezTo>
                    <a:cubicBezTo>
                      <a:pt x="1346" y="286"/>
                      <a:pt x="1345" y="287"/>
                      <a:pt x="1345" y="287"/>
                    </a:cubicBezTo>
                    <a:cubicBezTo>
                      <a:pt x="1345" y="287"/>
                      <a:pt x="1351" y="288"/>
                      <a:pt x="1351" y="289"/>
                    </a:cubicBezTo>
                    <a:cubicBezTo>
                      <a:pt x="1351" y="291"/>
                      <a:pt x="1348" y="290"/>
                      <a:pt x="1348" y="290"/>
                    </a:cubicBezTo>
                    <a:cubicBezTo>
                      <a:pt x="1348" y="290"/>
                      <a:pt x="1350" y="294"/>
                      <a:pt x="1350" y="295"/>
                    </a:cubicBezTo>
                    <a:cubicBezTo>
                      <a:pt x="1351" y="297"/>
                      <a:pt x="1349" y="299"/>
                      <a:pt x="1349" y="299"/>
                    </a:cubicBezTo>
                    <a:cubicBezTo>
                      <a:pt x="1349" y="299"/>
                      <a:pt x="1350" y="301"/>
                      <a:pt x="1352" y="301"/>
                    </a:cubicBezTo>
                    <a:cubicBezTo>
                      <a:pt x="1353" y="301"/>
                      <a:pt x="1353" y="303"/>
                      <a:pt x="1352" y="303"/>
                    </a:cubicBezTo>
                    <a:cubicBezTo>
                      <a:pt x="1351" y="304"/>
                      <a:pt x="1352" y="306"/>
                      <a:pt x="1351" y="308"/>
                    </a:cubicBezTo>
                    <a:cubicBezTo>
                      <a:pt x="1350" y="311"/>
                      <a:pt x="1348" y="309"/>
                      <a:pt x="1347" y="307"/>
                    </a:cubicBezTo>
                    <a:cubicBezTo>
                      <a:pt x="1345" y="306"/>
                      <a:pt x="1347" y="303"/>
                      <a:pt x="1347" y="303"/>
                    </a:cubicBezTo>
                    <a:cubicBezTo>
                      <a:pt x="1347" y="303"/>
                      <a:pt x="1345" y="306"/>
                      <a:pt x="1344" y="305"/>
                    </a:cubicBezTo>
                    <a:cubicBezTo>
                      <a:pt x="1343" y="303"/>
                      <a:pt x="1343" y="299"/>
                      <a:pt x="1343" y="299"/>
                    </a:cubicBezTo>
                    <a:cubicBezTo>
                      <a:pt x="1343" y="299"/>
                      <a:pt x="1342" y="303"/>
                      <a:pt x="1342" y="304"/>
                    </a:cubicBezTo>
                    <a:cubicBezTo>
                      <a:pt x="1342" y="306"/>
                      <a:pt x="1339" y="304"/>
                      <a:pt x="1337" y="300"/>
                    </a:cubicBezTo>
                    <a:cubicBezTo>
                      <a:pt x="1337" y="300"/>
                      <a:pt x="1337" y="299"/>
                      <a:pt x="1337" y="299"/>
                    </a:cubicBezTo>
                    <a:cubicBezTo>
                      <a:pt x="1337" y="299"/>
                      <a:pt x="1338" y="299"/>
                      <a:pt x="1338" y="299"/>
                    </a:cubicBezTo>
                    <a:cubicBezTo>
                      <a:pt x="1338" y="299"/>
                      <a:pt x="1337" y="299"/>
                      <a:pt x="1337" y="299"/>
                    </a:cubicBezTo>
                    <a:cubicBezTo>
                      <a:pt x="1335" y="296"/>
                      <a:pt x="1336" y="294"/>
                      <a:pt x="1336" y="294"/>
                    </a:cubicBezTo>
                    <a:cubicBezTo>
                      <a:pt x="1336" y="294"/>
                      <a:pt x="1335" y="298"/>
                      <a:pt x="1333" y="300"/>
                    </a:cubicBezTo>
                    <a:cubicBezTo>
                      <a:pt x="1331" y="299"/>
                      <a:pt x="1333" y="296"/>
                      <a:pt x="1333" y="296"/>
                    </a:cubicBezTo>
                    <a:cubicBezTo>
                      <a:pt x="1333" y="296"/>
                      <a:pt x="1329" y="299"/>
                      <a:pt x="1328" y="296"/>
                    </a:cubicBezTo>
                    <a:cubicBezTo>
                      <a:pt x="1328" y="294"/>
                      <a:pt x="1324" y="270"/>
                      <a:pt x="1324" y="270"/>
                    </a:cubicBezTo>
                    <a:cubicBezTo>
                      <a:pt x="1324" y="270"/>
                      <a:pt x="1325" y="293"/>
                      <a:pt x="1322" y="294"/>
                    </a:cubicBezTo>
                    <a:cubicBezTo>
                      <a:pt x="1321" y="294"/>
                      <a:pt x="1320" y="294"/>
                      <a:pt x="1319" y="295"/>
                    </a:cubicBezTo>
                    <a:cubicBezTo>
                      <a:pt x="1316" y="293"/>
                      <a:pt x="1314" y="293"/>
                      <a:pt x="1314" y="293"/>
                    </a:cubicBezTo>
                    <a:cubicBezTo>
                      <a:pt x="1314" y="293"/>
                      <a:pt x="1316" y="295"/>
                      <a:pt x="1316" y="300"/>
                    </a:cubicBezTo>
                    <a:cubicBezTo>
                      <a:pt x="1316" y="302"/>
                      <a:pt x="1317" y="304"/>
                      <a:pt x="1317" y="305"/>
                    </a:cubicBezTo>
                    <a:cubicBezTo>
                      <a:pt x="1317" y="305"/>
                      <a:pt x="1317" y="305"/>
                      <a:pt x="1317" y="305"/>
                    </a:cubicBezTo>
                    <a:cubicBezTo>
                      <a:pt x="1315" y="304"/>
                      <a:pt x="1310" y="301"/>
                      <a:pt x="1310" y="301"/>
                    </a:cubicBezTo>
                    <a:cubicBezTo>
                      <a:pt x="1310" y="301"/>
                      <a:pt x="1312" y="303"/>
                      <a:pt x="1313" y="305"/>
                    </a:cubicBezTo>
                    <a:cubicBezTo>
                      <a:pt x="1312" y="304"/>
                      <a:pt x="1310" y="304"/>
                      <a:pt x="1310" y="304"/>
                    </a:cubicBezTo>
                    <a:cubicBezTo>
                      <a:pt x="1310" y="304"/>
                      <a:pt x="1310" y="306"/>
                      <a:pt x="1309" y="307"/>
                    </a:cubicBezTo>
                    <a:cubicBezTo>
                      <a:pt x="1309" y="309"/>
                      <a:pt x="1307" y="309"/>
                      <a:pt x="1305" y="308"/>
                    </a:cubicBezTo>
                    <a:cubicBezTo>
                      <a:pt x="1303" y="307"/>
                      <a:pt x="1301" y="310"/>
                      <a:pt x="1300" y="311"/>
                    </a:cubicBezTo>
                    <a:cubicBezTo>
                      <a:pt x="1299" y="313"/>
                      <a:pt x="1294" y="314"/>
                      <a:pt x="1294" y="314"/>
                    </a:cubicBezTo>
                    <a:cubicBezTo>
                      <a:pt x="1294" y="314"/>
                      <a:pt x="1298" y="315"/>
                      <a:pt x="1300" y="315"/>
                    </a:cubicBezTo>
                    <a:cubicBezTo>
                      <a:pt x="1302" y="316"/>
                      <a:pt x="1304" y="318"/>
                      <a:pt x="1306" y="318"/>
                    </a:cubicBezTo>
                    <a:cubicBezTo>
                      <a:pt x="1307" y="318"/>
                      <a:pt x="1308" y="319"/>
                      <a:pt x="1309" y="319"/>
                    </a:cubicBezTo>
                    <a:cubicBezTo>
                      <a:pt x="1309" y="320"/>
                      <a:pt x="1308" y="321"/>
                      <a:pt x="1308" y="321"/>
                    </a:cubicBezTo>
                    <a:cubicBezTo>
                      <a:pt x="1308" y="321"/>
                      <a:pt x="1313" y="323"/>
                      <a:pt x="1311" y="325"/>
                    </a:cubicBezTo>
                    <a:cubicBezTo>
                      <a:pt x="1310" y="326"/>
                      <a:pt x="1303" y="325"/>
                      <a:pt x="1303" y="325"/>
                    </a:cubicBezTo>
                    <a:cubicBezTo>
                      <a:pt x="1303" y="325"/>
                      <a:pt x="1308" y="331"/>
                      <a:pt x="1304" y="331"/>
                    </a:cubicBezTo>
                    <a:cubicBezTo>
                      <a:pt x="1300" y="332"/>
                      <a:pt x="1302" y="327"/>
                      <a:pt x="1302" y="327"/>
                    </a:cubicBezTo>
                    <a:cubicBezTo>
                      <a:pt x="1302" y="327"/>
                      <a:pt x="1294" y="329"/>
                      <a:pt x="1292" y="325"/>
                    </a:cubicBezTo>
                    <a:cubicBezTo>
                      <a:pt x="1290" y="320"/>
                      <a:pt x="1292" y="314"/>
                      <a:pt x="1292" y="314"/>
                    </a:cubicBezTo>
                    <a:cubicBezTo>
                      <a:pt x="1292" y="314"/>
                      <a:pt x="1288" y="316"/>
                      <a:pt x="1288" y="313"/>
                    </a:cubicBezTo>
                    <a:cubicBezTo>
                      <a:pt x="1287" y="309"/>
                      <a:pt x="1288" y="306"/>
                      <a:pt x="1290" y="305"/>
                    </a:cubicBezTo>
                    <a:cubicBezTo>
                      <a:pt x="1291" y="304"/>
                      <a:pt x="1301" y="302"/>
                      <a:pt x="1301" y="302"/>
                    </a:cubicBezTo>
                    <a:cubicBezTo>
                      <a:pt x="1301" y="302"/>
                      <a:pt x="1293" y="303"/>
                      <a:pt x="1292" y="300"/>
                    </a:cubicBezTo>
                    <a:cubicBezTo>
                      <a:pt x="1292" y="297"/>
                      <a:pt x="1298" y="296"/>
                      <a:pt x="1298" y="296"/>
                    </a:cubicBezTo>
                    <a:cubicBezTo>
                      <a:pt x="1298" y="296"/>
                      <a:pt x="1296" y="295"/>
                      <a:pt x="1298" y="293"/>
                    </a:cubicBezTo>
                    <a:cubicBezTo>
                      <a:pt x="1299" y="292"/>
                      <a:pt x="1301" y="293"/>
                      <a:pt x="1301" y="293"/>
                    </a:cubicBezTo>
                    <a:cubicBezTo>
                      <a:pt x="1301" y="293"/>
                      <a:pt x="1301" y="291"/>
                      <a:pt x="1303" y="291"/>
                    </a:cubicBezTo>
                    <a:cubicBezTo>
                      <a:pt x="1305" y="290"/>
                      <a:pt x="1311" y="287"/>
                      <a:pt x="1311" y="287"/>
                    </a:cubicBezTo>
                    <a:cubicBezTo>
                      <a:pt x="1311" y="287"/>
                      <a:pt x="1299" y="289"/>
                      <a:pt x="1298" y="288"/>
                    </a:cubicBezTo>
                    <a:cubicBezTo>
                      <a:pt x="1297" y="287"/>
                      <a:pt x="1295" y="286"/>
                      <a:pt x="1296" y="284"/>
                    </a:cubicBezTo>
                    <a:cubicBezTo>
                      <a:pt x="1298" y="282"/>
                      <a:pt x="1304" y="274"/>
                      <a:pt x="1304" y="274"/>
                    </a:cubicBezTo>
                    <a:cubicBezTo>
                      <a:pt x="1304" y="274"/>
                      <a:pt x="1300" y="277"/>
                      <a:pt x="1299" y="276"/>
                    </a:cubicBezTo>
                    <a:cubicBezTo>
                      <a:pt x="1298" y="273"/>
                      <a:pt x="1295" y="255"/>
                      <a:pt x="1295" y="255"/>
                    </a:cubicBezTo>
                    <a:cubicBezTo>
                      <a:pt x="1295" y="255"/>
                      <a:pt x="1292" y="272"/>
                      <a:pt x="1289" y="275"/>
                    </a:cubicBezTo>
                    <a:cubicBezTo>
                      <a:pt x="1286" y="277"/>
                      <a:pt x="1280" y="276"/>
                      <a:pt x="1280" y="276"/>
                    </a:cubicBezTo>
                    <a:cubicBezTo>
                      <a:pt x="1280" y="276"/>
                      <a:pt x="1282" y="278"/>
                      <a:pt x="1284" y="280"/>
                    </a:cubicBezTo>
                    <a:cubicBezTo>
                      <a:pt x="1279" y="280"/>
                      <a:pt x="1276" y="281"/>
                      <a:pt x="1275" y="281"/>
                    </a:cubicBezTo>
                    <a:cubicBezTo>
                      <a:pt x="1273" y="281"/>
                      <a:pt x="1273" y="278"/>
                      <a:pt x="1273" y="278"/>
                    </a:cubicBezTo>
                    <a:cubicBezTo>
                      <a:pt x="1273" y="278"/>
                      <a:pt x="1272" y="281"/>
                      <a:pt x="1270" y="283"/>
                    </a:cubicBezTo>
                    <a:cubicBezTo>
                      <a:pt x="1268" y="284"/>
                      <a:pt x="1266" y="284"/>
                      <a:pt x="1264" y="283"/>
                    </a:cubicBezTo>
                    <a:cubicBezTo>
                      <a:pt x="1266" y="281"/>
                      <a:pt x="1269" y="280"/>
                      <a:pt x="1269" y="280"/>
                    </a:cubicBezTo>
                    <a:cubicBezTo>
                      <a:pt x="1268" y="280"/>
                      <a:pt x="1264" y="281"/>
                      <a:pt x="1263" y="280"/>
                    </a:cubicBezTo>
                    <a:cubicBezTo>
                      <a:pt x="1263" y="280"/>
                      <a:pt x="1263" y="280"/>
                      <a:pt x="1263" y="280"/>
                    </a:cubicBezTo>
                    <a:cubicBezTo>
                      <a:pt x="1262" y="279"/>
                      <a:pt x="1262" y="279"/>
                      <a:pt x="1262" y="278"/>
                    </a:cubicBezTo>
                    <a:cubicBezTo>
                      <a:pt x="1262" y="278"/>
                      <a:pt x="1263" y="277"/>
                      <a:pt x="1263" y="277"/>
                    </a:cubicBezTo>
                    <a:cubicBezTo>
                      <a:pt x="1265" y="277"/>
                      <a:pt x="1268" y="277"/>
                      <a:pt x="1268" y="277"/>
                    </a:cubicBezTo>
                    <a:cubicBezTo>
                      <a:pt x="1268" y="277"/>
                      <a:pt x="1266" y="276"/>
                      <a:pt x="1268" y="275"/>
                    </a:cubicBezTo>
                    <a:cubicBezTo>
                      <a:pt x="1270" y="274"/>
                      <a:pt x="1277" y="271"/>
                      <a:pt x="1277" y="271"/>
                    </a:cubicBezTo>
                    <a:cubicBezTo>
                      <a:pt x="1277" y="271"/>
                      <a:pt x="1267" y="274"/>
                      <a:pt x="1266" y="272"/>
                    </a:cubicBezTo>
                    <a:cubicBezTo>
                      <a:pt x="1265" y="271"/>
                      <a:pt x="1270" y="267"/>
                      <a:pt x="1270" y="267"/>
                    </a:cubicBezTo>
                    <a:cubicBezTo>
                      <a:pt x="1271" y="267"/>
                      <a:pt x="1267" y="269"/>
                      <a:pt x="1267" y="268"/>
                    </a:cubicBezTo>
                    <a:cubicBezTo>
                      <a:pt x="1266" y="267"/>
                      <a:pt x="1266" y="265"/>
                      <a:pt x="1266" y="264"/>
                    </a:cubicBezTo>
                    <a:cubicBezTo>
                      <a:pt x="1267" y="264"/>
                      <a:pt x="1266" y="264"/>
                      <a:pt x="1267" y="264"/>
                    </a:cubicBezTo>
                    <a:cubicBezTo>
                      <a:pt x="1267" y="264"/>
                      <a:pt x="1267" y="264"/>
                      <a:pt x="1266" y="264"/>
                    </a:cubicBezTo>
                    <a:cubicBezTo>
                      <a:pt x="1262" y="266"/>
                      <a:pt x="1262" y="266"/>
                      <a:pt x="1260" y="267"/>
                    </a:cubicBezTo>
                    <a:cubicBezTo>
                      <a:pt x="1258" y="268"/>
                      <a:pt x="1255" y="269"/>
                      <a:pt x="1255" y="269"/>
                    </a:cubicBezTo>
                    <a:cubicBezTo>
                      <a:pt x="1255" y="269"/>
                      <a:pt x="1258" y="269"/>
                      <a:pt x="1257" y="270"/>
                    </a:cubicBezTo>
                    <a:cubicBezTo>
                      <a:pt x="1256" y="272"/>
                      <a:pt x="1253" y="272"/>
                      <a:pt x="1253" y="272"/>
                    </a:cubicBezTo>
                    <a:cubicBezTo>
                      <a:pt x="1253" y="272"/>
                      <a:pt x="1255" y="275"/>
                      <a:pt x="1252" y="275"/>
                    </a:cubicBezTo>
                    <a:cubicBezTo>
                      <a:pt x="1249" y="276"/>
                      <a:pt x="1248" y="275"/>
                      <a:pt x="1248" y="275"/>
                    </a:cubicBezTo>
                    <a:cubicBezTo>
                      <a:pt x="1248" y="275"/>
                      <a:pt x="1245" y="276"/>
                      <a:pt x="1245" y="275"/>
                    </a:cubicBezTo>
                    <a:cubicBezTo>
                      <a:pt x="1244" y="274"/>
                      <a:pt x="1244" y="273"/>
                      <a:pt x="1244" y="273"/>
                    </a:cubicBezTo>
                    <a:cubicBezTo>
                      <a:pt x="1244" y="273"/>
                      <a:pt x="1243" y="274"/>
                      <a:pt x="1242" y="274"/>
                    </a:cubicBezTo>
                    <a:cubicBezTo>
                      <a:pt x="1241" y="274"/>
                      <a:pt x="1243" y="272"/>
                      <a:pt x="1243" y="272"/>
                    </a:cubicBezTo>
                    <a:cubicBezTo>
                      <a:pt x="1243" y="272"/>
                      <a:pt x="1240" y="274"/>
                      <a:pt x="1239" y="274"/>
                    </a:cubicBezTo>
                    <a:cubicBezTo>
                      <a:pt x="1239" y="274"/>
                      <a:pt x="1239" y="273"/>
                      <a:pt x="1240" y="273"/>
                    </a:cubicBezTo>
                    <a:cubicBezTo>
                      <a:pt x="1236" y="274"/>
                      <a:pt x="1232" y="275"/>
                      <a:pt x="1230" y="275"/>
                    </a:cubicBezTo>
                    <a:cubicBezTo>
                      <a:pt x="1227" y="276"/>
                      <a:pt x="1227" y="276"/>
                      <a:pt x="1226" y="276"/>
                    </a:cubicBezTo>
                    <a:cubicBezTo>
                      <a:pt x="1227" y="276"/>
                      <a:pt x="1227" y="276"/>
                      <a:pt x="1227" y="276"/>
                    </a:cubicBezTo>
                    <a:cubicBezTo>
                      <a:pt x="1226" y="276"/>
                      <a:pt x="1225" y="276"/>
                      <a:pt x="1225" y="276"/>
                    </a:cubicBezTo>
                    <a:cubicBezTo>
                      <a:pt x="1225" y="276"/>
                      <a:pt x="1225" y="276"/>
                      <a:pt x="1225" y="277"/>
                    </a:cubicBezTo>
                    <a:cubicBezTo>
                      <a:pt x="1224" y="277"/>
                      <a:pt x="1221" y="277"/>
                      <a:pt x="1219" y="278"/>
                    </a:cubicBezTo>
                    <a:cubicBezTo>
                      <a:pt x="1221" y="277"/>
                      <a:pt x="1224" y="277"/>
                      <a:pt x="1224" y="277"/>
                    </a:cubicBezTo>
                    <a:cubicBezTo>
                      <a:pt x="1226" y="277"/>
                      <a:pt x="1224" y="277"/>
                      <a:pt x="1224" y="277"/>
                    </a:cubicBezTo>
                    <a:cubicBezTo>
                      <a:pt x="1224" y="277"/>
                      <a:pt x="1227" y="276"/>
                      <a:pt x="1230" y="276"/>
                    </a:cubicBezTo>
                    <a:cubicBezTo>
                      <a:pt x="1232" y="276"/>
                      <a:pt x="1235" y="276"/>
                      <a:pt x="1234" y="277"/>
                    </a:cubicBezTo>
                    <a:cubicBezTo>
                      <a:pt x="1233" y="278"/>
                      <a:pt x="1228" y="279"/>
                      <a:pt x="1228" y="279"/>
                    </a:cubicBezTo>
                    <a:cubicBezTo>
                      <a:pt x="1228" y="279"/>
                      <a:pt x="1236" y="278"/>
                      <a:pt x="1237" y="278"/>
                    </a:cubicBezTo>
                    <a:cubicBezTo>
                      <a:pt x="1239" y="279"/>
                      <a:pt x="1236" y="280"/>
                      <a:pt x="1236" y="280"/>
                    </a:cubicBezTo>
                    <a:cubicBezTo>
                      <a:pt x="1236" y="280"/>
                      <a:pt x="1239" y="279"/>
                      <a:pt x="1241" y="280"/>
                    </a:cubicBezTo>
                    <a:cubicBezTo>
                      <a:pt x="1242" y="281"/>
                      <a:pt x="1243" y="282"/>
                      <a:pt x="1242" y="283"/>
                    </a:cubicBezTo>
                    <a:cubicBezTo>
                      <a:pt x="1240" y="283"/>
                      <a:pt x="1240" y="281"/>
                      <a:pt x="1240" y="281"/>
                    </a:cubicBezTo>
                    <a:cubicBezTo>
                      <a:pt x="1240" y="281"/>
                      <a:pt x="1238" y="283"/>
                      <a:pt x="1236" y="282"/>
                    </a:cubicBezTo>
                    <a:cubicBezTo>
                      <a:pt x="1233" y="281"/>
                      <a:pt x="1231" y="280"/>
                      <a:pt x="1231" y="280"/>
                    </a:cubicBezTo>
                    <a:cubicBezTo>
                      <a:pt x="1231" y="280"/>
                      <a:pt x="1232" y="282"/>
                      <a:pt x="1228" y="282"/>
                    </a:cubicBezTo>
                    <a:cubicBezTo>
                      <a:pt x="1225" y="282"/>
                      <a:pt x="1221" y="281"/>
                      <a:pt x="1219" y="281"/>
                    </a:cubicBezTo>
                    <a:cubicBezTo>
                      <a:pt x="1218" y="280"/>
                      <a:pt x="1216" y="280"/>
                      <a:pt x="1216" y="280"/>
                    </a:cubicBezTo>
                    <a:cubicBezTo>
                      <a:pt x="1216" y="280"/>
                      <a:pt x="1218" y="281"/>
                      <a:pt x="1216" y="282"/>
                    </a:cubicBezTo>
                    <a:cubicBezTo>
                      <a:pt x="1216" y="283"/>
                      <a:pt x="1215" y="283"/>
                      <a:pt x="1214" y="283"/>
                    </a:cubicBezTo>
                    <a:cubicBezTo>
                      <a:pt x="1213" y="282"/>
                      <a:pt x="1212" y="281"/>
                      <a:pt x="1213" y="279"/>
                    </a:cubicBezTo>
                    <a:cubicBezTo>
                      <a:pt x="1214" y="277"/>
                      <a:pt x="1220" y="277"/>
                      <a:pt x="1220" y="277"/>
                    </a:cubicBezTo>
                    <a:cubicBezTo>
                      <a:pt x="1220" y="277"/>
                      <a:pt x="1213" y="273"/>
                      <a:pt x="1215" y="270"/>
                    </a:cubicBezTo>
                    <a:cubicBezTo>
                      <a:pt x="1217" y="267"/>
                      <a:pt x="1222" y="272"/>
                      <a:pt x="1222" y="272"/>
                    </a:cubicBezTo>
                    <a:cubicBezTo>
                      <a:pt x="1222" y="272"/>
                      <a:pt x="1222" y="270"/>
                      <a:pt x="1224" y="270"/>
                    </a:cubicBezTo>
                    <a:cubicBezTo>
                      <a:pt x="1225" y="270"/>
                      <a:pt x="1229" y="273"/>
                      <a:pt x="1229" y="273"/>
                    </a:cubicBezTo>
                    <a:cubicBezTo>
                      <a:pt x="1229" y="273"/>
                      <a:pt x="1228" y="270"/>
                      <a:pt x="1230" y="270"/>
                    </a:cubicBezTo>
                    <a:cubicBezTo>
                      <a:pt x="1231" y="271"/>
                      <a:pt x="1236" y="274"/>
                      <a:pt x="1236" y="274"/>
                    </a:cubicBezTo>
                    <a:cubicBezTo>
                      <a:pt x="1236" y="273"/>
                      <a:pt x="1227" y="263"/>
                      <a:pt x="1230" y="260"/>
                    </a:cubicBezTo>
                    <a:cubicBezTo>
                      <a:pt x="1233" y="256"/>
                      <a:pt x="1236" y="262"/>
                      <a:pt x="1236" y="262"/>
                    </a:cubicBezTo>
                    <a:cubicBezTo>
                      <a:pt x="1236" y="262"/>
                      <a:pt x="1236" y="260"/>
                      <a:pt x="1238" y="259"/>
                    </a:cubicBezTo>
                    <a:cubicBezTo>
                      <a:pt x="1240" y="258"/>
                      <a:pt x="1244" y="260"/>
                      <a:pt x="1244" y="260"/>
                    </a:cubicBezTo>
                    <a:cubicBezTo>
                      <a:pt x="1244" y="260"/>
                      <a:pt x="1241" y="257"/>
                      <a:pt x="1243" y="255"/>
                    </a:cubicBezTo>
                    <a:cubicBezTo>
                      <a:pt x="1245" y="254"/>
                      <a:pt x="1259" y="254"/>
                      <a:pt x="1259" y="254"/>
                    </a:cubicBezTo>
                    <a:cubicBezTo>
                      <a:pt x="1259" y="254"/>
                      <a:pt x="1245" y="250"/>
                      <a:pt x="1243" y="246"/>
                    </a:cubicBezTo>
                    <a:cubicBezTo>
                      <a:pt x="1241" y="242"/>
                      <a:pt x="1251" y="241"/>
                      <a:pt x="1251" y="241"/>
                    </a:cubicBezTo>
                    <a:cubicBezTo>
                      <a:pt x="1251" y="241"/>
                      <a:pt x="1250" y="240"/>
                      <a:pt x="1252" y="239"/>
                    </a:cubicBezTo>
                    <a:cubicBezTo>
                      <a:pt x="1255" y="237"/>
                      <a:pt x="1259" y="236"/>
                      <a:pt x="1259" y="236"/>
                    </a:cubicBezTo>
                    <a:cubicBezTo>
                      <a:pt x="1259" y="236"/>
                      <a:pt x="1255" y="236"/>
                      <a:pt x="1255" y="231"/>
                    </a:cubicBezTo>
                    <a:cubicBezTo>
                      <a:pt x="1254" y="226"/>
                      <a:pt x="1268" y="206"/>
                      <a:pt x="1268" y="206"/>
                    </a:cubicBezTo>
                    <a:cubicBezTo>
                      <a:pt x="1268" y="206"/>
                      <a:pt x="1248" y="229"/>
                      <a:pt x="1244" y="230"/>
                    </a:cubicBezTo>
                    <a:cubicBezTo>
                      <a:pt x="1240" y="231"/>
                      <a:pt x="1237" y="224"/>
                      <a:pt x="1237" y="224"/>
                    </a:cubicBezTo>
                    <a:cubicBezTo>
                      <a:pt x="1237" y="224"/>
                      <a:pt x="1239" y="231"/>
                      <a:pt x="1238" y="233"/>
                    </a:cubicBezTo>
                    <a:cubicBezTo>
                      <a:pt x="1237" y="235"/>
                      <a:pt x="1234" y="232"/>
                      <a:pt x="1234" y="232"/>
                    </a:cubicBezTo>
                    <a:cubicBezTo>
                      <a:pt x="1235" y="232"/>
                      <a:pt x="1236" y="240"/>
                      <a:pt x="1234" y="241"/>
                    </a:cubicBezTo>
                    <a:cubicBezTo>
                      <a:pt x="1231" y="242"/>
                      <a:pt x="1227" y="237"/>
                      <a:pt x="1227" y="237"/>
                    </a:cubicBezTo>
                    <a:cubicBezTo>
                      <a:pt x="1227" y="237"/>
                      <a:pt x="1231" y="245"/>
                      <a:pt x="1227" y="247"/>
                    </a:cubicBezTo>
                    <a:cubicBezTo>
                      <a:pt x="1223" y="250"/>
                      <a:pt x="1220" y="246"/>
                      <a:pt x="1220" y="246"/>
                    </a:cubicBezTo>
                    <a:cubicBezTo>
                      <a:pt x="1220" y="246"/>
                      <a:pt x="1221" y="251"/>
                      <a:pt x="1220" y="253"/>
                    </a:cubicBezTo>
                    <a:cubicBezTo>
                      <a:pt x="1218" y="255"/>
                      <a:pt x="1216" y="254"/>
                      <a:pt x="1213" y="249"/>
                    </a:cubicBezTo>
                    <a:cubicBezTo>
                      <a:pt x="1209" y="245"/>
                      <a:pt x="1212" y="240"/>
                      <a:pt x="1213" y="236"/>
                    </a:cubicBezTo>
                    <a:cubicBezTo>
                      <a:pt x="1214" y="232"/>
                      <a:pt x="1217" y="234"/>
                      <a:pt x="1217" y="234"/>
                    </a:cubicBezTo>
                    <a:cubicBezTo>
                      <a:pt x="1217" y="234"/>
                      <a:pt x="1212" y="232"/>
                      <a:pt x="1211" y="229"/>
                    </a:cubicBezTo>
                    <a:cubicBezTo>
                      <a:pt x="1211" y="227"/>
                      <a:pt x="1213" y="224"/>
                      <a:pt x="1216" y="224"/>
                    </a:cubicBezTo>
                    <a:cubicBezTo>
                      <a:pt x="1218" y="223"/>
                      <a:pt x="1224" y="224"/>
                      <a:pt x="1224" y="224"/>
                    </a:cubicBezTo>
                    <a:cubicBezTo>
                      <a:pt x="1224" y="224"/>
                      <a:pt x="1214" y="221"/>
                      <a:pt x="1216" y="217"/>
                    </a:cubicBezTo>
                    <a:cubicBezTo>
                      <a:pt x="1218" y="212"/>
                      <a:pt x="1221" y="217"/>
                      <a:pt x="1221" y="217"/>
                    </a:cubicBezTo>
                    <a:cubicBezTo>
                      <a:pt x="1221" y="217"/>
                      <a:pt x="1222" y="214"/>
                      <a:pt x="1224" y="213"/>
                    </a:cubicBezTo>
                    <a:cubicBezTo>
                      <a:pt x="1226" y="212"/>
                      <a:pt x="1228" y="216"/>
                      <a:pt x="1228" y="216"/>
                    </a:cubicBezTo>
                    <a:cubicBezTo>
                      <a:pt x="1228" y="216"/>
                      <a:pt x="1227" y="214"/>
                      <a:pt x="1229" y="213"/>
                    </a:cubicBezTo>
                    <a:cubicBezTo>
                      <a:pt x="1230" y="212"/>
                      <a:pt x="1230" y="213"/>
                      <a:pt x="1231" y="214"/>
                    </a:cubicBezTo>
                    <a:cubicBezTo>
                      <a:pt x="1230" y="213"/>
                      <a:pt x="1230" y="212"/>
                      <a:pt x="1231" y="211"/>
                    </a:cubicBezTo>
                    <a:cubicBezTo>
                      <a:pt x="1232" y="211"/>
                      <a:pt x="1242" y="213"/>
                      <a:pt x="1242" y="213"/>
                    </a:cubicBezTo>
                    <a:cubicBezTo>
                      <a:pt x="1242" y="213"/>
                      <a:pt x="1232" y="207"/>
                      <a:pt x="1232" y="206"/>
                    </a:cubicBezTo>
                    <a:cubicBezTo>
                      <a:pt x="1232" y="205"/>
                      <a:pt x="1234" y="204"/>
                      <a:pt x="1234" y="204"/>
                    </a:cubicBezTo>
                    <a:cubicBezTo>
                      <a:pt x="1234" y="204"/>
                      <a:pt x="1233" y="201"/>
                      <a:pt x="1234" y="199"/>
                    </a:cubicBezTo>
                    <a:cubicBezTo>
                      <a:pt x="1235" y="197"/>
                      <a:pt x="1240" y="197"/>
                      <a:pt x="1240" y="197"/>
                    </a:cubicBezTo>
                    <a:cubicBezTo>
                      <a:pt x="1240" y="197"/>
                      <a:pt x="1238" y="196"/>
                      <a:pt x="1236" y="194"/>
                    </a:cubicBezTo>
                    <a:cubicBezTo>
                      <a:pt x="1235" y="193"/>
                      <a:pt x="1237" y="191"/>
                      <a:pt x="1237" y="191"/>
                    </a:cubicBezTo>
                    <a:cubicBezTo>
                      <a:pt x="1237" y="191"/>
                      <a:pt x="1233" y="193"/>
                      <a:pt x="1230" y="190"/>
                    </a:cubicBezTo>
                    <a:cubicBezTo>
                      <a:pt x="1227" y="188"/>
                      <a:pt x="1225" y="184"/>
                      <a:pt x="1225" y="184"/>
                    </a:cubicBezTo>
                    <a:cubicBezTo>
                      <a:pt x="1225" y="184"/>
                      <a:pt x="1226" y="187"/>
                      <a:pt x="1225" y="189"/>
                    </a:cubicBezTo>
                    <a:cubicBezTo>
                      <a:pt x="1225" y="191"/>
                      <a:pt x="1224" y="196"/>
                      <a:pt x="1222" y="198"/>
                    </a:cubicBezTo>
                    <a:cubicBezTo>
                      <a:pt x="1220" y="200"/>
                      <a:pt x="1217" y="196"/>
                      <a:pt x="1217" y="196"/>
                    </a:cubicBezTo>
                    <a:cubicBezTo>
                      <a:pt x="1217" y="196"/>
                      <a:pt x="1217" y="199"/>
                      <a:pt x="1216" y="202"/>
                    </a:cubicBezTo>
                    <a:cubicBezTo>
                      <a:pt x="1215" y="205"/>
                      <a:pt x="1213" y="203"/>
                      <a:pt x="1213" y="203"/>
                    </a:cubicBezTo>
                    <a:cubicBezTo>
                      <a:pt x="1213" y="203"/>
                      <a:pt x="1214" y="206"/>
                      <a:pt x="1213" y="206"/>
                    </a:cubicBezTo>
                    <a:cubicBezTo>
                      <a:pt x="1211" y="207"/>
                      <a:pt x="1211" y="204"/>
                      <a:pt x="1210" y="201"/>
                    </a:cubicBezTo>
                    <a:cubicBezTo>
                      <a:pt x="1210" y="199"/>
                      <a:pt x="1213" y="197"/>
                      <a:pt x="1213" y="197"/>
                    </a:cubicBezTo>
                    <a:cubicBezTo>
                      <a:pt x="1213" y="197"/>
                      <a:pt x="1210" y="197"/>
                      <a:pt x="1210" y="196"/>
                    </a:cubicBezTo>
                    <a:cubicBezTo>
                      <a:pt x="1211" y="194"/>
                      <a:pt x="1216" y="190"/>
                      <a:pt x="1216" y="190"/>
                    </a:cubicBezTo>
                    <a:cubicBezTo>
                      <a:pt x="1216" y="190"/>
                      <a:pt x="1211" y="191"/>
                      <a:pt x="1209" y="190"/>
                    </a:cubicBezTo>
                    <a:cubicBezTo>
                      <a:pt x="1207" y="189"/>
                      <a:pt x="1209" y="186"/>
                      <a:pt x="1210" y="184"/>
                    </a:cubicBezTo>
                    <a:cubicBezTo>
                      <a:pt x="1211" y="182"/>
                      <a:pt x="1215" y="182"/>
                      <a:pt x="1215" y="182"/>
                    </a:cubicBezTo>
                    <a:cubicBezTo>
                      <a:pt x="1215" y="182"/>
                      <a:pt x="1213" y="181"/>
                      <a:pt x="1213" y="180"/>
                    </a:cubicBezTo>
                    <a:cubicBezTo>
                      <a:pt x="1213" y="178"/>
                      <a:pt x="1218" y="175"/>
                      <a:pt x="1218" y="175"/>
                    </a:cubicBezTo>
                    <a:cubicBezTo>
                      <a:pt x="1218" y="175"/>
                      <a:pt x="1212" y="176"/>
                      <a:pt x="1210" y="176"/>
                    </a:cubicBezTo>
                    <a:cubicBezTo>
                      <a:pt x="1209" y="176"/>
                      <a:pt x="1209" y="174"/>
                      <a:pt x="1209" y="174"/>
                    </a:cubicBezTo>
                    <a:cubicBezTo>
                      <a:pt x="1209" y="174"/>
                      <a:pt x="1208" y="176"/>
                      <a:pt x="1205" y="176"/>
                    </a:cubicBezTo>
                    <a:cubicBezTo>
                      <a:pt x="1202" y="175"/>
                      <a:pt x="1199" y="170"/>
                      <a:pt x="1199" y="170"/>
                    </a:cubicBezTo>
                    <a:cubicBezTo>
                      <a:pt x="1199" y="170"/>
                      <a:pt x="1197" y="175"/>
                      <a:pt x="1196" y="175"/>
                    </a:cubicBezTo>
                    <a:cubicBezTo>
                      <a:pt x="1195" y="175"/>
                      <a:pt x="1191" y="171"/>
                      <a:pt x="1191" y="171"/>
                    </a:cubicBezTo>
                    <a:cubicBezTo>
                      <a:pt x="1191" y="171"/>
                      <a:pt x="1193" y="173"/>
                      <a:pt x="1193" y="176"/>
                    </a:cubicBezTo>
                    <a:cubicBezTo>
                      <a:pt x="1193" y="178"/>
                      <a:pt x="1190" y="177"/>
                      <a:pt x="1190" y="177"/>
                    </a:cubicBezTo>
                    <a:cubicBezTo>
                      <a:pt x="1190" y="177"/>
                      <a:pt x="1197" y="182"/>
                      <a:pt x="1198" y="184"/>
                    </a:cubicBezTo>
                    <a:cubicBezTo>
                      <a:pt x="1199" y="185"/>
                      <a:pt x="1193" y="182"/>
                      <a:pt x="1193" y="182"/>
                    </a:cubicBezTo>
                    <a:cubicBezTo>
                      <a:pt x="1193" y="182"/>
                      <a:pt x="1199" y="187"/>
                      <a:pt x="1199" y="188"/>
                    </a:cubicBezTo>
                    <a:cubicBezTo>
                      <a:pt x="1199" y="190"/>
                      <a:pt x="1195" y="187"/>
                      <a:pt x="1195" y="187"/>
                    </a:cubicBezTo>
                    <a:cubicBezTo>
                      <a:pt x="1195" y="187"/>
                      <a:pt x="1198" y="191"/>
                      <a:pt x="1199" y="193"/>
                    </a:cubicBezTo>
                    <a:cubicBezTo>
                      <a:pt x="1201" y="195"/>
                      <a:pt x="1198" y="196"/>
                      <a:pt x="1198" y="196"/>
                    </a:cubicBezTo>
                    <a:cubicBezTo>
                      <a:pt x="1198" y="196"/>
                      <a:pt x="1199" y="199"/>
                      <a:pt x="1196" y="200"/>
                    </a:cubicBezTo>
                    <a:cubicBezTo>
                      <a:pt x="1193" y="201"/>
                      <a:pt x="1190" y="193"/>
                      <a:pt x="1190" y="193"/>
                    </a:cubicBezTo>
                    <a:cubicBezTo>
                      <a:pt x="1190" y="193"/>
                      <a:pt x="1188" y="196"/>
                      <a:pt x="1185" y="194"/>
                    </a:cubicBezTo>
                    <a:cubicBezTo>
                      <a:pt x="1183" y="193"/>
                      <a:pt x="1182" y="186"/>
                      <a:pt x="1182" y="186"/>
                    </a:cubicBezTo>
                    <a:cubicBezTo>
                      <a:pt x="1182" y="186"/>
                      <a:pt x="1180" y="190"/>
                      <a:pt x="1176" y="189"/>
                    </a:cubicBezTo>
                    <a:cubicBezTo>
                      <a:pt x="1172" y="188"/>
                      <a:pt x="1160" y="179"/>
                      <a:pt x="1160" y="179"/>
                    </a:cubicBezTo>
                    <a:cubicBezTo>
                      <a:pt x="1160" y="179"/>
                      <a:pt x="1176" y="195"/>
                      <a:pt x="1177" y="198"/>
                    </a:cubicBezTo>
                    <a:cubicBezTo>
                      <a:pt x="1177" y="200"/>
                      <a:pt x="1174" y="200"/>
                      <a:pt x="1174" y="200"/>
                    </a:cubicBezTo>
                    <a:cubicBezTo>
                      <a:pt x="1174" y="200"/>
                      <a:pt x="1183" y="202"/>
                      <a:pt x="1184" y="205"/>
                    </a:cubicBezTo>
                    <a:cubicBezTo>
                      <a:pt x="1185" y="208"/>
                      <a:pt x="1175" y="211"/>
                      <a:pt x="1175" y="211"/>
                    </a:cubicBezTo>
                    <a:cubicBezTo>
                      <a:pt x="1175" y="211"/>
                      <a:pt x="1183" y="210"/>
                      <a:pt x="1185" y="210"/>
                    </a:cubicBezTo>
                    <a:cubicBezTo>
                      <a:pt x="1187" y="210"/>
                      <a:pt x="1187" y="213"/>
                      <a:pt x="1187" y="213"/>
                    </a:cubicBezTo>
                    <a:cubicBezTo>
                      <a:pt x="1187" y="213"/>
                      <a:pt x="1189" y="211"/>
                      <a:pt x="1191" y="210"/>
                    </a:cubicBezTo>
                    <a:cubicBezTo>
                      <a:pt x="1192" y="210"/>
                      <a:pt x="1194" y="212"/>
                      <a:pt x="1194" y="215"/>
                    </a:cubicBezTo>
                    <a:cubicBezTo>
                      <a:pt x="1195" y="216"/>
                      <a:pt x="1190" y="218"/>
                      <a:pt x="1190" y="218"/>
                    </a:cubicBezTo>
                    <a:cubicBezTo>
                      <a:pt x="1190" y="218"/>
                      <a:pt x="1195" y="216"/>
                      <a:pt x="1198" y="220"/>
                    </a:cubicBezTo>
                    <a:cubicBezTo>
                      <a:pt x="1202" y="224"/>
                      <a:pt x="1197" y="225"/>
                      <a:pt x="1197" y="225"/>
                    </a:cubicBezTo>
                    <a:cubicBezTo>
                      <a:pt x="1197" y="225"/>
                      <a:pt x="1200" y="227"/>
                      <a:pt x="1199" y="229"/>
                    </a:cubicBezTo>
                    <a:cubicBezTo>
                      <a:pt x="1199" y="230"/>
                      <a:pt x="1197" y="228"/>
                      <a:pt x="1197" y="228"/>
                    </a:cubicBezTo>
                    <a:cubicBezTo>
                      <a:pt x="1197" y="228"/>
                      <a:pt x="1200" y="233"/>
                      <a:pt x="1200" y="236"/>
                    </a:cubicBezTo>
                    <a:cubicBezTo>
                      <a:pt x="1201" y="240"/>
                      <a:pt x="1197" y="243"/>
                      <a:pt x="1195" y="244"/>
                    </a:cubicBezTo>
                    <a:cubicBezTo>
                      <a:pt x="1193" y="245"/>
                      <a:pt x="1193" y="238"/>
                      <a:pt x="1193" y="238"/>
                    </a:cubicBezTo>
                    <a:cubicBezTo>
                      <a:pt x="1193" y="238"/>
                      <a:pt x="1191" y="238"/>
                      <a:pt x="1189" y="236"/>
                    </a:cubicBezTo>
                    <a:cubicBezTo>
                      <a:pt x="1188" y="234"/>
                      <a:pt x="1189" y="230"/>
                      <a:pt x="1189" y="230"/>
                    </a:cubicBezTo>
                    <a:cubicBezTo>
                      <a:pt x="1189" y="230"/>
                      <a:pt x="1184" y="234"/>
                      <a:pt x="1181" y="231"/>
                    </a:cubicBezTo>
                    <a:cubicBezTo>
                      <a:pt x="1178" y="229"/>
                      <a:pt x="1178" y="219"/>
                      <a:pt x="1178" y="219"/>
                    </a:cubicBezTo>
                    <a:cubicBezTo>
                      <a:pt x="1178" y="219"/>
                      <a:pt x="1175" y="224"/>
                      <a:pt x="1171" y="223"/>
                    </a:cubicBezTo>
                    <a:cubicBezTo>
                      <a:pt x="1167" y="222"/>
                      <a:pt x="1147" y="206"/>
                      <a:pt x="1147" y="206"/>
                    </a:cubicBezTo>
                    <a:cubicBezTo>
                      <a:pt x="1147" y="206"/>
                      <a:pt x="1164" y="228"/>
                      <a:pt x="1164" y="230"/>
                    </a:cubicBezTo>
                    <a:cubicBezTo>
                      <a:pt x="1165" y="232"/>
                      <a:pt x="1160" y="232"/>
                      <a:pt x="1160" y="232"/>
                    </a:cubicBezTo>
                    <a:cubicBezTo>
                      <a:pt x="1160" y="232"/>
                      <a:pt x="1170" y="236"/>
                      <a:pt x="1172" y="237"/>
                    </a:cubicBezTo>
                    <a:cubicBezTo>
                      <a:pt x="1175" y="239"/>
                      <a:pt x="1175" y="241"/>
                      <a:pt x="1174" y="242"/>
                    </a:cubicBezTo>
                    <a:cubicBezTo>
                      <a:pt x="1174" y="244"/>
                      <a:pt x="1163" y="248"/>
                      <a:pt x="1163" y="248"/>
                    </a:cubicBezTo>
                    <a:cubicBezTo>
                      <a:pt x="1163" y="248"/>
                      <a:pt x="1169" y="247"/>
                      <a:pt x="1171" y="247"/>
                    </a:cubicBezTo>
                    <a:cubicBezTo>
                      <a:pt x="1174" y="247"/>
                      <a:pt x="1175" y="249"/>
                      <a:pt x="1175" y="249"/>
                    </a:cubicBezTo>
                    <a:cubicBezTo>
                      <a:pt x="1175" y="249"/>
                      <a:pt x="1175" y="246"/>
                      <a:pt x="1177" y="247"/>
                    </a:cubicBezTo>
                    <a:cubicBezTo>
                      <a:pt x="1179" y="248"/>
                      <a:pt x="1179" y="250"/>
                      <a:pt x="1179" y="250"/>
                    </a:cubicBezTo>
                    <a:cubicBezTo>
                      <a:pt x="1179" y="250"/>
                      <a:pt x="1185" y="249"/>
                      <a:pt x="1186" y="252"/>
                    </a:cubicBezTo>
                    <a:cubicBezTo>
                      <a:pt x="1187" y="255"/>
                      <a:pt x="1180" y="258"/>
                      <a:pt x="1180" y="258"/>
                    </a:cubicBezTo>
                    <a:cubicBezTo>
                      <a:pt x="1180" y="258"/>
                      <a:pt x="1189" y="256"/>
                      <a:pt x="1191" y="256"/>
                    </a:cubicBezTo>
                    <a:cubicBezTo>
                      <a:pt x="1193" y="256"/>
                      <a:pt x="1196" y="260"/>
                      <a:pt x="1197" y="264"/>
                    </a:cubicBezTo>
                    <a:cubicBezTo>
                      <a:pt x="1198" y="268"/>
                      <a:pt x="1194" y="267"/>
                      <a:pt x="1194" y="267"/>
                    </a:cubicBezTo>
                    <a:cubicBezTo>
                      <a:pt x="1194" y="267"/>
                      <a:pt x="1199" y="273"/>
                      <a:pt x="1199" y="278"/>
                    </a:cubicBezTo>
                    <a:cubicBezTo>
                      <a:pt x="1199" y="284"/>
                      <a:pt x="1191" y="283"/>
                      <a:pt x="1191" y="283"/>
                    </a:cubicBezTo>
                    <a:cubicBezTo>
                      <a:pt x="1191" y="283"/>
                      <a:pt x="1195" y="288"/>
                      <a:pt x="1191" y="289"/>
                    </a:cubicBezTo>
                    <a:cubicBezTo>
                      <a:pt x="1187" y="290"/>
                      <a:pt x="1189" y="282"/>
                      <a:pt x="1189" y="282"/>
                    </a:cubicBezTo>
                    <a:cubicBezTo>
                      <a:pt x="1189" y="282"/>
                      <a:pt x="1184" y="285"/>
                      <a:pt x="1182" y="284"/>
                    </a:cubicBezTo>
                    <a:cubicBezTo>
                      <a:pt x="1180" y="283"/>
                      <a:pt x="1184" y="279"/>
                      <a:pt x="1184" y="279"/>
                    </a:cubicBezTo>
                    <a:cubicBezTo>
                      <a:pt x="1184" y="279"/>
                      <a:pt x="1181" y="279"/>
                      <a:pt x="1180" y="277"/>
                    </a:cubicBezTo>
                    <a:cubicBezTo>
                      <a:pt x="1179" y="276"/>
                      <a:pt x="1182" y="271"/>
                      <a:pt x="1182" y="271"/>
                    </a:cubicBezTo>
                    <a:cubicBezTo>
                      <a:pt x="1182" y="271"/>
                      <a:pt x="1176" y="277"/>
                      <a:pt x="1174" y="276"/>
                    </a:cubicBezTo>
                    <a:cubicBezTo>
                      <a:pt x="1171" y="274"/>
                      <a:pt x="1176" y="268"/>
                      <a:pt x="1176" y="268"/>
                    </a:cubicBezTo>
                    <a:cubicBezTo>
                      <a:pt x="1176" y="268"/>
                      <a:pt x="1175" y="269"/>
                      <a:pt x="1174" y="269"/>
                    </a:cubicBezTo>
                    <a:cubicBezTo>
                      <a:pt x="1176" y="268"/>
                      <a:pt x="1177" y="267"/>
                      <a:pt x="1177" y="267"/>
                    </a:cubicBezTo>
                    <a:cubicBezTo>
                      <a:pt x="1177" y="267"/>
                      <a:pt x="1175" y="268"/>
                      <a:pt x="1173" y="269"/>
                    </a:cubicBezTo>
                    <a:cubicBezTo>
                      <a:pt x="1173" y="269"/>
                      <a:pt x="1172" y="268"/>
                      <a:pt x="1172" y="268"/>
                    </a:cubicBezTo>
                    <a:cubicBezTo>
                      <a:pt x="1171" y="266"/>
                      <a:pt x="1172" y="261"/>
                      <a:pt x="1172" y="261"/>
                    </a:cubicBezTo>
                    <a:cubicBezTo>
                      <a:pt x="1172" y="261"/>
                      <a:pt x="1170" y="266"/>
                      <a:pt x="1168" y="267"/>
                    </a:cubicBezTo>
                    <a:cubicBezTo>
                      <a:pt x="1166" y="268"/>
                      <a:pt x="1164" y="266"/>
                      <a:pt x="1162" y="264"/>
                    </a:cubicBezTo>
                    <a:cubicBezTo>
                      <a:pt x="1159" y="262"/>
                      <a:pt x="1163" y="258"/>
                      <a:pt x="1163" y="258"/>
                    </a:cubicBezTo>
                    <a:cubicBezTo>
                      <a:pt x="1163" y="258"/>
                      <a:pt x="1160" y="259"/>
                      <a:pt x="1158" y="259"/>
                    </a:cubicBezTo>
                    <a:cubicBezTo>
                      <a:pt x="1156" y="259"/>
                      <a:pt x="1143" y="240"/>
                      <a:pt x="1143" y="240"/>
                    </a:cubicBezTo>
                    <a:cubicBezTo>
                      <a:pt x="1143" y="240"/>
                      <a:pt x="1154" y="262"/>
                      <a:pt x="1154" y="264"/>
                    </a:cubicBezTo>
                    <a:cubicBezTo>
                      <a:pt x="1155" y="267"/>
                      <a:pt x="1151" y="266"/>
                      <a:pt x="1151" y="266"/>
                    </a:cubicBezTo>
                    <a:cubicBezTo>
                      <a:pt x="1151" y="266"/>
                      <a:pt x="1154" y="268"/>
                      <a:pt x="1153" y="269"/>
                    </a:cubicBezTo>
                    <a:cubicBezTo>
                      <a:pt x="1152" y="271"/>
                      <a:pt x="1148" y="271"/>
                      <a:pt x="1148" y="271"/>
                    </a:cubicBezTo>
                    <a:cubicBezTo>
                      <a:pt x="1148" y="271"/>
                      <a:pt x="1151" y="271"/>
                      <a:pt x="1154" y="272"/>
                    </a:cubicBezTo>
                    <a:cubicBezTo>
                      <a:pt x="1153" y="273"/>
                      <a:pt x="1152" y="277"/>
                      <a:pt x="1150" y="278"/>
                    </a:cubicBezTo>
                    <a:cubicBezTo>
                      <a:pt x="1147" y="279"/>
                      <a:pt x="1145" y="276"/>
                      <a:pt x="1145" y="276"/>
                    </a:cubicBezTo>
                    <a:cubicBezTo>
                      <a:pt x="1145" y="276"/>
                      <a:pt x="1141" y="283"/>
                      <a:pt x="1138" y="282"/>
                    </a:cubicBezTo>
                    <a:cubicBezTo>
                      <a:pt x="1136" y="281"/>
                      <a:pt x="1137" y="277"/>
                      <a:pt x="1137" y="277"/>
                    </a:cubicBezTo>
                    <a:cubicBezTo>
                      <a:pt x="1137" y="277"/>
                      <a:pt x="1134" y="276"/>
                      <a:pt x="1136" y="274"/>
                    </a:cubicBezTo>
                    <a:cubicBezTo>
                      <a:pt x="1138" y="272"/>
                      <a:pt x="1141" y="269"/>
                      <a:pt x="1141" y="269"/>
                    </a:cubicBezTo>
                    <a:cubicBezTo>
                      <a:pt x="1141" y="269"/>
                      <a:pt x="1137" y="271"/>
                      <a:pt x="1137" y="270"/>
                    </a:cubicBezTo>
                    <a:cubicBezTo>
                      <a:pt x="1137" y="268"/>
                      <a:pt x="1144" y="265"/>
                      <a:pt x="1144" y="265"/>
                    </a:cubicBezTo>
                    <a:cubicBezTo>
                      <a:pt x="1144" y="265"/>
                      <a:pt x="1138" y="267"/>
                      <a:pt x="1139" y="265"/>
                    </a:cubicBezTo>
                    <a:cubicBezTo>
                      <a:pt x="1140" y="263"/>
                      <a:pt x="1147" y="260"/>
                      <a:pt x="1148" y="260"/>
                    </a:cubicBezTo>
                    <a:cubicBezTo>
                      <a:pt x="1148" y="260"/>
                      <a:pt x="1145" y="260"/>
                      <a:pt x="1145" y="258"/>
                    </a:cubicBezTo>
                    <a:cubicBezTo>
                      <a:pt x="1146" y="256"/>
                      <a:pt x="1148" y="253"/>
                      <a:pt x="1148" y="253"/>
                    </a:cubicBezTo>
                    <a:cubicBezTo>
                      <a:pt x="1148" y="253"/>
                      <a:pt x="1144" y="257"/>
                      <a:pt x="1143" y="257"/>
                    </a:cubicBezTo>
                    <a:cubicBezTo>
                      <a:pt x="1142" y="257"/>
                      <a:pt x="1140" y="252"/>
                      <a:pt x="1140" y="252"/>
                    </a:cubicBezTo>
                    <a:cubicBezTo>
                      <a:pt x="1140" y="252"/>
                      <a:pt x="1137" y="256"/>
                      <a:pt x="1134" y="256"/>
                    </a:cubicBezTo>
                    <a:cubicBezTo>
                      <a:pt x="1131" y="257"/>
                      <a:pt x="1130" y="254"/>
                      <a:pt x="1130" y="254"/>
                    </a:cubicBezTo>
                    <a:cubicBezTo>
                      <a:pt x="1130" y="254"/>
                      <a:pt x="1130" y="256"/>
                      <a:pt x="1128" y="256"/>
                    </a:cubicBezTo>
                    <a:cubicBezTo>
                      <a:pt x="1126" y="256"/>
                      <a:pt x="1121" y="253"/>
                      <a:pt x="1121" y="253"/>
                    </a:cubicBezTo>
                    <a:cubicBezTo>
                      <a:pt x="1121" y="253"/>
                      <a:pt x="1125" y="257"/>
                      <a:pt x="1125" y="259"/>
                    </a:cubicBezTo>
                    <a:cubicBezTo>
                      <a:pt x="1125" y="260"/>
                      <a:pt x="1122" y="260"/>
                      <a:pt x="1122" y="260"/>
                    </a:cubicBezTo>
                    <a:cubicBezTo>
                      <a:pt x="1122" y="260"/>
                      <a:pt x="1126" y="261"/>
                      <a:pt x="1127" y="264"/>
                    </a:cubicBezTo>
                    <a:cubicBezTo>
                      <a:pt x="1127" y="266"/>
                      <a:pt x="1129" y="269"/>
                      <a:pt x="1127" y="269"/>
                    </a:cubicBezTo>
                    <a:cubicBezTo>
                      <a:pt x="1125" y="270"/>
                      <a:pt x="1120" y="268"/>
                      <a:pt x="1120" y="268"/>
                    </a:cubicBezTo>
                    <a:cubicBezTo>
                      <a:pt x="1120" y="268"/>
                      <a:pt x="1125" y="273"/>
                      <a:pt x="1125" y="275"/>
                    </a:cubicBezTo>
                    <a:cubicBezTo>
                      <a:pt x="1125" y="277"/>
                      <a:pt x="1122" y="276"/>
                      <a:pt x="1122" y="276"/>
                    </a:cubicBezTo>
                    <a:cubicBezTo>
                      <a:pt x="1122" y="276"/>
                      <a:pt x="1125" y="278"/>
                      <a:pt x="1124" y="281"/>
                    </a:cubicBezTo>
                    <a:cubicBezTo>
                      <a:pt x="1123" y="283"/>
                      <a:pt x="1122" y="286"/>
                      <a:pt x="1121" y="285"/>
                    </a:cubicBezTo>
                    <a:cubicBezTo>
                      <a:pt x="1119" y="284"/>
                      <a:pt x="1121" y="282"/>
                      <a:pt x="1121" y="282"/>
                    </a:cubicBezTo>
                    <a:cubicBezTo>
                      <a:pt x="1121" y="282"/>
                      <a:pt x="1118" y="283"/>
                      <a:pt x="1118" y="280"/>
                    </a:cubicBezTo>
                    <a:cubicBezTo>
                      <a:pt x="1118" y="280"/>
                      <a:pt x="1118" y="280"/>
                      <a:pt x="1118" y="279"/>
                    </a:cubicBezTo>
                    <a:cubicBezTo>
                      <a:pt x="1120" y="275"/>
                      <a:pt x="1122" y="273"/>
                      <a:pt x="1122" y="273"/>
                    </a:cubicBezTo>
                    <a:cubicBezTo>
                      <a:pt x="1122" y="273"/>
                      <a:pt x="1120" y="275"/>
                      <a:pt x="1118" y="278"/>
                    </a:cubicBezTo>
                    <a:cubicBezTo>
                      <a:pt x="1118" y="276"/>
                      <a:pt x="1118" y="274"/>
                      <a:pt x="1118" y="274"/>
                    </a:cubicBezTo>
                    <a:cubicBezTo>
                      <a:pt x="1118" y="274"/>
                      <a:pt x="1115" y="278"/>
                      <a:pt x="1113" y="275"/>
                    </a:cubicBezTo>
                    <a:cubicBezTo>
                      <a:pt x="1111" y="273"/>
                      <a:pt x="1111" y="268"/>
                      <a:pt x="1111" y="266"/>
                    </a:cubicBezTo>
                    <a:cubicBezTo>
                      <a:pt x="1111" y="264"/>
                      <a:pt x="1112" y="261"/>
                      <a:pt x="1112" y="261"/>
                    </a:cubicBezTo>
                    <a:cubicBezTo>
                      <a:pt x="1112" y="261"/>
                      <a:pt x="1109" y="265"/>
                      <a:pt x="1106" y="267"/>
                    </a:cubicBezTo>
                    <a:cubicBezTo>
                      <a:pt x="1102" y="268"/>
                      <a:pt x="1100" y="266"/>
                      <a:pt x="1100" y="266"/>
                    </a:cubicBezTo>
                    <a:cubicBezTo>
                      <a:pt x="1100" y="266"/>
                      <a:pt x="1101" y="269"/>
                      <a:pt x="1099" y="270"/>
                    </a:cubicBezTo>
                    <a:cubicBezTo>
                      <a:pt x="1098" y="270"/>
                      <a:pt x="1096" y="272"/>
                      <a:pt x="1096" y="272"/>
                    </a:cubicBezTo>
                    <a:cubicBezTo>
                      <a:pt x="1096" y="272"/>
                      <a:pt x="1100" y="272"/>
                      <a:pt x="1101" y="274"/>
                    </a:cubicBezTo>
                    <a:cubicBezTo>
                      <a:pt x="1102" y="277"/>
                      <a:pt x="1099" y="280"/>
                      <a:pt x="1099" y="280"/>
                    </a:cubicBezTo>
                    <a:cubicBezTo>
                      <a:pt x="1099" y="280"/>
                      <a:pt x="1102" y="280"/>
                      <a:pt x="1101" y="282"/>
                    </a:cubicBezTo>
                    <a:cubicBezTo>
                      <a:pt x="1101" y="283"/>
                      <a:pt x="1091" y="287"/>
                      <a:pt x="1091" y="287"/>
                    </a:cubicBezTo>
                    <a:cubicBezTo>
                      <a:pt x="1091" y="287"/>
                      <a:pt x="1101" y="287"/>
                      <a:pt x="1102" y="287"/>
                    </a:cubicBezTo>
                    <a:cubicBezTo>
                      <a:pt x="1103" y="288"/>
                      <a:pt x="1102" y="289"/>
                      <a:pt x="1102" y="290"/>
                    </a:cubicBezTo>
                    <a:cubicBezTo>
                      <a:pt x="1102" y="289"/>
                      <a:pt x="1103" y="288"/>
                      <a:pt x="1104" y="289"/>
                    </a:cubicBezTo>
                    <a:cubicBezTo>
                      <a:pt x="1104" y="289"/>
                      <a:pt x="1104" y="290"/>
                      <a:pt x="1104" y="290"/>
                    </a:cubicBezTo>
                    <a:cubicBezTo>
                      <a:pt x="1103" y="291"/>
                      <a:pt x="1102" y="291"/>
                      <a:pt x="1102" y="291"/>
                    </a:cubicBezTo>
                    <a:cubicBezTo>
                      <a:pt x="1099" y="291"/>
                      <a:pt x="1097" y="288"/>
                      <a:pt x="1097" y="288"/>
                    </a:cubicBezTo>
                    <a:cubicBezTo>
                      <a:pt x="1097" y="288"/>
                      <a:pt x="1100" y="294"/>
                      <a:pt x="1097" y="296"/>
                    </a:cubicBezTo>
                    <a:cubicBezTo>
                      <a:pt x="1096" y="295"/>
                      <a:pt x="1096" y="295"/>
                      <a:pt x="1096" y="295"/>
                    </a:cubicBezTo>
                    <a:cubicBezTo>
                      <a:pt x="1096" y="295"/>
                      <a:pt x="1096" y="295"/>
                      <a:pt x="1097" y="296"/>
                    </a:cubicBezTo>
                    <a:cubicBezTo>
                      <a:pt x="1096" y="296"/>
                      <a:pt x="1096" y="296"/>
                      <a:pt x="1096" y="296"/>
                    </a:cubicBezTo>
                    <a:cubicBezTo>
                      <a:pt x="1093" y="298"/>
                      <a:pt x="1090" y="299"/>
                      <a:pt x="1088" y="297"/>
                    </a:cubicBezTo>
                    <a:cubicBezTo>
                      <a:pt x="1087" y="295"/>
                      <a:pt x="1085" y="289"/>
                      <a:pt x="1085" y="289"/>
                    </a:cubicBezTo>
                    <a:cubicBezTo>
                      <a:pt x="1085" y="289"/>
                      <a:pt x="1086" y="296"/>
                      <a:pt x="1084" y="298"/>
                    </a:cubicBezTo>
                    <a:cubicBezTo>
                      <a:pt x="1083" y="298"/>
                      <a:pt x="1082" y="298"/>
                      <a:pt x="1081" y="298"/>
                    </a:cubicBezTo>
                    <a:cubicBezTo>
                      <a:pt x="1077" y="293"/>
                      <a:pt x="1072" y="285"/>
                      <a:pt x="1069" y="280"/>
                    </a:cubicBezTo>
                    <a:cubicBezTo>
                      <a:pt x="1072" y="282"/>
                      <a:pt x="1077" y="284"/>
                      <a:pt x="1077" y="284"/>
                    </a:cubicBezTo>
                    <a:cubicBezTo>
                      <a:pt x="1077" y="284"/>
                      <a:pt x="1070" y="279"/>
                      <a:pt x="1072" y="276"/>
                    </a:cubicBezTo>
                    <a:cubicBezTo>
                      <a:pt x="1074" y="273"/>
                      <a:pt x="1080" y="275"/>
                      <a:pt x="1080" y="275"/>
                    </a:cubicBezTo>
                    <a:cubicBezTo>
                      <a:pt x="1080" y="275"/>
                      <a:pt x="1080" y="273"/>
                      <a:pt x="1082" y="273"/>
                    </a:cubicBezTo>
                    <a:cubicBezTo>
                      <a:pt x="1085" y="272"/>
                      <a:pt x="1085" y="275"/>
                      <a:pt x="1085" y="275"/>
                    </a:cubicBezTo>
                    <a:cubicBezTo>
                      <a:pt x="1085" y="275"/>
                      <a:pt x="1086" y="273"/>
                      <a:pt x="1089" y="274"/>
                    </a:cubicBezTo>
                    <a:cubicBezTo>
                      <a:pt x="1091" y="275"/>
                      <a:pt x="1098" y="277"/>
                      <a:pt x="1098" y="277"/>
                    </a:cubicBezTo>
                    <a:cubicBezTo>
                      <a:pt x="1098" y="277"/>
                      <a:pt x="1087" y="269"/>
                      <a:pt x="1086" y="268"/>
                    </a:cubicBezTo>
                    <a:cubicBezTo>
                      <a:pt x="1086" y="266"/>
                      <a:pt x="1087" y="264"/>
                      <a:pt x="1090" y="263"/>
                    </a:cubicBezTo>
                    <a:cubicBezTo>
                      <a:pt x="1093" y="262"/>
                      <a:pt x="1105" y="259"/>
                      <a:pt x="1105" y="259"/>
                    </a:cubicBezTo>
                    <a:cubicBezTo>
                      <a:pt x="1105" y="259"/>
                      <a:pt x="1099" y="259"/>
                      <a:pt x="1100" y="256"/>
                    </a:cubicBezTo>
                    <a:cubicBezTo>
                      <a:pt x="1100" y="254"/>
                      <a:pt x="1122" y="234"/>
                      <a:pt x="1122" y="234"/>
                    </a:cubicBezTo>
                    <a:cubicBezTo>
                      <a:pt x="1122" y="234"/>
                      <a:pt x="1098" y="247"/>
                      <a:pt x="1093" y="247"/>
                    </a:cubicBezTo>
                    <a:cubicBezTo>
                      <a:pt x="1088" y="247"/>
                      <a:pt x="1086" y="241"/>
                      <a:pt x="1086" y="241"/>
                    </a:cubicBezTo>
                    <a:cubicBezTo>
                      <a:pt x="1086" y="241"/>
                      <a:pt x="1084" y="252"/>
                      <a:pt x="1081" y="254"/>
                    </a:cubicBezTo>
                    <a:cubicBezTo>
                      <a:pt x="1077" y="256"/>
                      <a:pt x="1072" y="250"/>
                      <a:pt x="1072" y="250"/>
                    </a:cubicBezTo>
                    <a:cubicBezTo>
                      <a:pt x="1072" y="250"/>
                      <a:pt x="1073" y="254"/>
                      <a:pt x="1071" y="257"/>
                    </a:cubicBezTo>
                    <a:cubicBezTo>
                      <a:pt x="1069" y="259"/>
                      <a:pt x="1066" y="258"/>
                      <a:pt x="1066" y="258"/>
                    </a:cubicBezTo>
                    <a:cubicBezTo>
                      <a:pt x="1066" y="258"/>
                      <a:pt x="1066" y="266"/>
                      <a:pt x="1063" y="264"/>
                    </a:cubicBezTo>
                    <a:cubicBezTo>
                      <a:pt x="1061" y="263"/>
                      <a:pt x="1057" y="258"/>
                      <a:pt x="1059" y="254"/>
                    </a:cubicBezTo>
                    <a:cubicBezTo>
                      <a:pt x="1060" y="250"/>
                      <a:pt x="1063" y="246"/>
                      <a:pt x="1063" y="246"/>
                    </a:cubicBezTo>
                    <a:cubicBezTo>
                      <a:pt x="1063" y="246"/>
                      <a:pt x="1061" y="248"/>
                      <a:pt x="1061" y="246"/>
                    </a:cubicBezTo>
                    <a:cubicBezTo>
                      <a:pt x="1061" y="244"/>
                      <a:pt x="1065" y="242"/>
                      <a:pt x="1065" y="242"/>
                    </a:cubicBezTo>
                    <a:cubicBezTo>
                      <a:pt x="1065" y="242"/>
                      <a:pt x="1059" y="240"/>
                      <a:pt x="1064" y="237"/>
                    </a:cubicBezTo>
                    <a:cubicBezTo>
                      <a:pt x="1068" y="234"/>
                      <a:pt x="1073" y="237"/>
                      <a:pt x="1073" y="237"/>
                    </a:cubicBezTo>
                    <a:cubicBezTo>
                      <a:pt x="1073" y="237"/>
                      <a:pt x="1068" y="234"/>
                      <a:pt x="1069" y="232"/>
                    </a:cubicBezTo>
                    <a:cubicBezTo>
                      <a:pt x="1069" y="229"/>
                      <a:pt x="1072" y="227"/>
                      <a:pt x="1073" y="228"/>
                    </a:cubicBezTo>
                    <a:cubicBezTo>
                      <a:pt x="1075" y="229"/>
                      <a:pt x="1077" y="232"/>
                      <a:pt x="1077" y="232"/>
                    </a:cubicBezTo>
                    <a:cubicBezTo>
                      <a:pt x="1077" y="232"/>
                      <a:pt x="1077" y="229"/>
                      <a:pt x="1080" y="229"/>
                    </a:cubicBezTo>
                    <a:cubicBezTo>
                      <a:pt x="1082" y="230"/>
                      <a:pt x="1091" y="232"/>
                      <a:pt x="1091" y="232"/>
                    </a:cubicBezTo>
                    <a:cubicBezTo>
                      <a:pt x="1091" y="232"/>
                      <a:pt x="1080" y="227"/>
                      <a:pt x="1082" y="224"/>
                    </a:cubicBezTo>
                    <a:cubicBezTo>
                      <a:pt x="1083" y="221"/>
                      <a:pt x="1093" y="221"/>
                      <a:pt x="1093" y="221"/>
                    </a:cubicBezTo>
                    <a:cubicBezTo>
                      <a:pt x="1093" y="221"/>
                      <a:pt x="1089" y="220"/>
                      <a:pt x="1090" y="218"/>
                    </a:cubicBezTo>
                    <a:cubicBezTo>
                      <a:pt x="1092" y="215"/>
                      <a:pt x="1111" y="200"/>
                      <a:pt x="1111" y="200"/>
                    </a:cubicBezTo>
                    <a:cubicBezTo>
                      <a:pt x="1111" y="200"/>
                      <a:pt x="1096" y="207"/>
                      <a:pt x="1091" y="208"/>
                    </a:cubicBezTo>
                    <a:cubicBezTo>
                      <a:pt x="1087" y="208"/>
                      <a:pt x="1085" y="204"/>
                      <a:pt x="1085" y="204"/>
                    </a:cubicBezTo>
                    <a:cubicBezTo>
                      <a:pt x="1085" y="204"/>
                      <a:pt x="1084" y="211"/>
                      <a:pt x="1081" y="212"/>
                    </a:cubicBezTo>
                    <a:cubicBezTo>
                      <a:pt x="1078" y="213"/>
                      <a:pt x="1076" y="209"/>
                      <a:pt x="1076" y="209"/>
                    </a:cubicBezTo>
                    <a:cubicBezTo>
                      <a:pt x="1076" y="209"/>
                      <a:pt x="1072" y="217"/>
                      <a:pt x="1069" y="216"/>
                    </a:cubicBezTo>
                    <a:cubicBezTo>
                      <a:pt x="1066" y="214"/>
                      <a:pt x="1067" y="210"/>
                      <a:pt x="1067" y="210"/>
                    </a:cubicBezTo>
                    <a:cubicBezTo>
                      <a:pt x="1067" y="210"/>
                      <a:pt x="1064" y="209"/>
                      <a:pt x="1066" y="207"/>
                    </a:cubicBezTo>
                    <a:cubicBezTo>
                      <a:pt x="1068" y="205"/>
                      <a:pt x="1071" y="201"/>
                      <a:pt x="1071" y="201"/>
                    </a:cubicBezTo>
                    <a:cubicBezTo>
                      <a:pt x="1071" y="201"/>
                      <a:pt x="1067" y="204"/>
                      <a:pt x="1067" y="202"/>
                    </a:cubicBezTo>
                    <a:cubicBezTo>
                      <a:pt x="1067" y="200"/>
                      <a:pt x="1073" y="197"/>
                      <a:pt x="1073" y="197"/>
                    </a:cubicBezTo>
                    <a:cubicBezTo>
                      <a:pt x="1073" y="197"/>
                      <a:pt x="1067" y="199"/>
                      <a:pt x="1068" y="197"/>
                    </a:cubicBezTo>
                    <a:cubicBezTo>
                      <a:pt x="1069" y="195"/>
                      <a:pt x="1077" y="192"/>
                      <a:pt x="1077" y="192"/>
                    </a:cubicBezTo>
                    <a:cubicBezTo>
                      <a:pt x="1077" y="192"/>
                      <a:pt x="1074" y="192"/>
                      <a:pt x="1075" y="189"/>
                    </a:cubicBezTo>
                    <a:cubicBezTo>
                      <a:pt x="1075" y="187"/>
                      <a:pt x="1077" y="184"/>
                      <a:pt x="1077" y="184"/>
                    </a:cubicBezTo>
                    <a:cubicBezTo>
                      <a:pt x="1077" y="184"/>
                      <a:pt x="1073" y="188"/>
                      <a:pt x="1072" y="188"/>
                    </a:cubicBezTo>
                    <a:cubicBezTo>
                      <a:pt x="1071" y="188"/>
                      <a:pt x="1068" y="182"/>
                      <a:pt x="1068" y="182"/>
                    </a:cubicBezTo>
                    <a:cubicBezTo>
                      <a:pt x="1068" y="182"/>
                      <a:pt x="1065" y="186"/>
                      <a:pt x="1062" y="187"/>
                    </a:cubicBezTo>
                    <a:cubicBezTo>
                      <a:pt x="1059" y="187"/>
                      <a:pt x="1058" y="184"/>
                      <a:pt x="1058" y="184"/>
                    </a:cubicBezTo>
                    <a:cubicBezTo>
                      <a:pt x="1058" y="184"/>
                      <a:pt x="1057" y="186"/>
                      <a:pt x="1056" y="186"/>
                    </a:cubicBezTo>
                    <a:cubicBezTo>
                      <a:pt x="1054" y="186"/>
                      <a:pt x="1047" y="182"/>
                      <a:pt x="1047" y="182"/>
                    </a:cubicBezTo>
                    <a:cubicBezTo>
                      <a:pt x="1047" y="182"/>
                      <a:pt x="1052" y="187"/>
                      <a:pt x="1052" y="189"/>
                    </a:cubicBezTo>
                    <a:cubicBezTo>
                      <a:pt x="1052" y="191"/>
                      <a:pt x="1050" y="190"/>
                      <a:pt x="1050" y="190"/>
                    </a:cubicBezTo>
                    <a:cubicBezTo>
                      <a:pt x="1050" y="190"/>
                      <a:pt x="1054" y="192"/>
                      <a:pt x="1055" y="194"/>
                    </a:cubicBezTo>
                    <a:cubicBezTo>
                      <a:pt x="1056" y="197"/>
                      <a:pt x="1058" y="200"/>
                      <a:pt x="1056" y="201"/>
                    </a:cubicBezTo>
                    <a:cubicBezTo>
                      <a:pt x="1054" y="201"/>
                      <a:pt x="1048" y="199"/>
                      <a:pt x="1048" y="199"/>
                    </a:cubicBezTo>
                    <a:cubicBezTo>
                      <a:pt x="1048" y="199"/>
                      <a:pt x="1053" y="205"/>
                      <a:pt x="1054" y="207"/>
                    </a:cubicBezTo>
                    <a:cubicBezTo>
                      <a:pt x="1054" y="209"/>
                      <a:pt x="1051" y="208"/>
                      <a:pt x="1051" y="208"/>
                    </a:cubicBezTo>
                    <a:cubicBezTo>
                      <a:pt x="1051" y="208"/>
                      <a:pt x="1054" y="211"/>
                      <a:pt x="1053" y="213"/>
                    </a:cubicBezTo>
                    <a:cubicBezTo>
                      <a:pt x="1052" y="216"/>
                      <a:pt x="1051" y="219"/>
                      <a:pt x="1050" y="218"/>
                    </a:cubicBezTo>
                    <a:cubicBezTo>
                      <a:pt x="1048" y="217"/>
                      <a:pt x="1050" y="215"/>
                      <a:pt x="1050" y="215"/>
                    </a:cubicBezTo>
                    <a:cubicBezTo>
                      <a:pt x="1050" y="215"/>
                      <a:pt x="1047" y="216"/>
                      <a:pt x="1046" y="212"/>
                    </a:cubicBezTo>
                    <a:cubicBezTo>
                      <a:pt x="1046" y="209"/>
                      <a:pt x="1046" y="205"/>
                      <a:pt x="1046" y="205"/>
                    </a:cubicBezTo>
                    <a:cubicBezTo>
                      <a:pt x="1046" y="205"/>
                      <a:pt x="1043" y="209"/>
                      <a:pt x="1041" y="206"/>
                    </a:cubicBezTo>
                    <a:cubicBezTo>
                      <a:pt x="1039" y="203"/>
                      <a:pt x="1038" y="197"/>
                      <a:pt x="1038" y="195"/>
                    </a:cubicBezTo>
                    <a:cubicBezTo>
                      <a:pt x="1038" y="194"/>
                      <a:pt x="1039" y="190"/>
                      <a:pt x="1039" y="190"/>
                    </a:cubicBezTo>
                    <a:cubicBezTo>
                      <a:pt x="1039" y="190"/>
                      <a:pt x="1036" y="194"/>
                      <a:pt x="1033" y="196"/>
                    </a:cubicBezTo>
                    <a:cubicBezTo>
                      <a:pt x="1029" y="197"/>
                      <a:pt x="1026" y="195"/>
                      <a:pt x="1026" y="195"/>
                    </a:cubicBezTo>
                    <a:cubicBezTo>
                      <a:pt x="1026" y="195"/>
                      <a:pt x="1027" y="198"/>
                      <a:pt x="1026" y="198"/>
                    </a:cubicBezTo>
                    <a:cubicBezTo>
                      <a:pt x="1024" y="199"/>
                      <a:pt x="1022" y="200"/>
                      <a:pt x="1022" y="200"/>
                    </a:cubicBezTo>
                    <a:cubicBezTo>
                      <a:pt x="1022" y="200"/>
                      <a:pt x="1027" y="201"/>
                      <a:pt x="1028" y="204"/>
                    </a:cubicBezTo>
                    <a:cubicBezTo>
                      <a:pt x="1029" y="206"/>
                      <a:pt x="1026" y="210"/>
                      <a:pt x="1026" y="210"/>
                    </a:cubicBezTo>
                    <a:cubicBezTo>
                      <a:pt x="1026" y="210"/>
                      <a:pt x="1029" y="210"/>
                      <a:pt x="1029" y="212"/>
                    </a:cubicBezTo>
                    <a:cubicBezTo>
                      <a:pt x="1028" y="213"/>
                      <a:pt x="1017" y="216"/>
                      <a:pt x="1017" y="216"/>
                    </a:cubicBezTo>
                    <a:cubicBezTo>
                      <a:pt x="1017" y="216"/>
                      <a:pt x="1028" y="217"/>
                      <a:pt x="1029" y="218"/>
                    </a:cubicBezTo>
                    <a:cubicBezTo>
                      <a:pt x="1030" y="219"/>
                      <a:pt x="1030" y="220"/>
                      <a:pt x="1029" y="221"/>
                    </a:cubicBezTo>
                    <a:cubicBezTo>
                      <a:pt x="1030" y="220"/>
                      <a:pt x="1030" y="220"/>
                      <a:pt x="1031" y="221"/>
                    </a:cubicBezTo>
                    <a:cubicBezTo>
                      <a:pt x="1033" y="222"/>
                      <a:pt x="1031" y="224"/>
                      <a:pt x="1031" y="224"/>
                    </a:cubicBezTo>
                    <a:cubicBezTo>
                      <a:pt x="1031" y="224"/>
                      <a:pt x="1035" y="221"/>
                      <a:pt x="1037" y="222"/>
                    </a:cubicBezTo>
                    <a:cubicBezTo>
                      <a:pt x="1039" y="223"/>
                      <a:pt x="1039" y="227"/>
                      <a:pt x="1039" y="227"/>
                    </a:cubicBezTo>
                    <a:cubicBezTo>
                      <a:pt x="1039" y="227"/>
                      <a:pt x="1043" y="223"/>
                      <a:pt x="1045" y="228"/>
                    </a:cubicBezTo>
                    <a:cubicBezTo>
                      <a:pt x="1046" y="233"/>
                      <a:pt x="1035" y="233"/>
                      <a:pt x="1035" y="233"/>
                    </a:cubicBezTo>
                    <a:cubicBezTo>
                      <a:pt x="1035" y="233"/>
                      <a:pt x="1042" y="234"/>
                      <a:pt x="1044" y="236"/>
                    </a:cubicBezTo>
                    <a:cubicBezTo>
                      <a:pt x="1046" y="237"/>
                      <a:pt x="1048" y="240"/>
                      <a:pt x="1048" y="243"/>
                    </a:cubicBezTo>
                    <a:cubicBezTo>
                      <a:pt x="1047" y="246"/>
                      <a:pt x="1041" y="246"/>
                      <a:pt x="1041" y="246"/>
                    </a:cubicBezTo>
                    <a:cubicBezTo>
                      <a:pt x="1041" y="246"/>
                      <a:pt x="1045" y="246"/>
                      <a:pt x="1045" y="250"/>
                    </a:cubicBezTo>
                    <a:cubicBezTo>
                      <a:pt x="1046" y="255"/>
                      <a:pt x="1047" y="261"/>
                      <a:pt x="1043" y="264"/>
                    </a:cubicBezTo>
                    <a:cubicBezTo>
                      <a:pt x="1038" y="268"/>
                      <a:pt x="1035" y="269"/>
                      <a:pt x="1035" y="266"/>
                    </a:cubicBezTo>
                    <a:cubicBezTo>
                      <a:pt x="1034" y="264"/>
                      <a:pt x="1036" y="259"/>
                      <a:pt x="1036" y="259"/>
                    </a:cubicBezTo>
                    <a:cubicBezTo>
                      <a:pt x="1036" y="259"/>
                      <a:pt x="1032" y="262"/>
                      <a:pt x="1028" y="258"/>
                    </a:cubicBezTo>
                    <a:cubicBezTo>
                      <a:pt x="1024" y="254"/>
                      <a:pt x="1030" y="247"/>
                      <a:pt x="1030" y="247"/>
                    </a:cubicBezTo>
                    <a:cubicBezTo>
                      <a:pt x="1030" y="247"/>
                      <a:pt x="1024" y="251"/>
                      <a:pt x="1022" y="249"/>
                    </a:cubicBezTo>
                    <a:cubicBezTo>
                      <a:pt x="1019" y="247"/>
                      <a:pt x="1022" y="239"/>
                      <a:pt x="1022" y="239"/>
                    </a:cubicBezTo>
                    <a:cubicBezTo>
                      <a:pt x="1022" y="239"/>
                      <a:pt x="1019" y="241"/>
                      <a:pt x="1018" y="239"/>
                    </a:cubicBezTo>
                    <a:cubicBezTo>
                      <a:pt x="1018" y="236"/>
                      <a:pt x="1021" y="230"/>
                      <a:pt x="1021" y="230"/>
                    </a:cubicBezTo>
                    <a:cubicBezTo>
                      <a:pt x="1021" y="230"/>
                      <a:pt x="1017" y="236"/>
                      <a:pt x="1013" y="234"/>
                    </a:cubicBezTo>
                    <a:cubicBezTo>
                      <a:pt x="1009" y="232"/>
                      <a:pt x="990" y="200"/>
                      <a:pt x="990" y="200"/>
                    </a:cubicBezTo>
                    <a:cubicBezTo>
                      <a:pt x="990" y="200"/>
                      <a:pt x="1002" y="226"/>
                      <a:pt x="1001" y="231"/>
                    </a:cubicBezTo>
                    <a:cubicBezTo>
                      <a:pt x="999" y="236"/>
                      <a:pt x="995" y="235"/>
                      <a:pt x="995" y="235"/>
                    </a:cubicBezTo>
                    <a:cubicBezTo>
                      <a:pt x="995" y="235"/>
                      <a:pt x="1000" y="238"/>
                      <a:pt x="1002" y="240"/>
                    </a:cubicBezTo>
                    <a:cubicBezTo>
                      <a:pt x="1004" y="242"/>
                      <a:pt x="1003" y="243"/>
                      <a:pt x="1003" y="243"/>
                    </a:cubicBezTo>
                    <a:cubicBezTo>
                      <a:pt x="1003" y="243"/>
                      <a:pt x="1014" y="247"/>
                      <a:pt x="1011" y="251"/>
                    </a:cubicBezTo>
                    <a:cubicBezTo>
                      <a:pt x="1008" y="254"/>
                      <a:pt x="992" y="253"/>
                      <a:pt x="992" y="253"/>
                    </a:cubicBezTo>
                    <a:cubicBezTo>
                      <a:pt x="992" y="253"/>
                      <a:pt x="1008" y="258"/>
                      <a:pt x="1009" y="261"/>
                    </a:cubicBezTo>
                    <a:cubicBezTo>
                      <a:pt x="1010" y="263"/>
                      <a:pt x="1007" y="265"/>
                      <a:pt x="1007" y="265"/>
                    </a:cubicBezTo>
                    <a:cubicBezTo>
                      <a:pt x="1007" y="265"/>
                      <a:pt x="1012" y="265"/>
                      <a:pt x="1014" y="266"/>
                    </a:cubicBezTo>
                    <a:cubicBezTo>
                      <a:pt x="1016" y="268"/>
                      <a:pt x="1016" y="270"/>
                      <a:pt x="1016" y="270"/>
                    </a:cubicBezTo>
                    <a:cubicBezTo>
                      <a:pt x="1016" y="270"/>
                      <a:pt x="1020" y="265"/>
                      <a:pt x="1022" y="270"/>
                    </a:cubicBezTo>
                    <a:cubicBezTo>
                      <a:pt x="1024" y="275"/>
                      <a:pt x="1012" y="283"/>
                      <a:pt x="1012" y="283"/>
                    </a:cubicBezTo>
                    <a:cubicBezTo>
                      <a:pt x="1012" y="283"/>
                      <a:pt x="1018" y="281"/>
                      <a:pt x="1020" y="282"/>
                    </a:cubicBezTo>
                    <a:cubicBezTo>
                      <a:pt x="1022" y="282"/>
                      <a:pt x="1020" y="285"/>
                      <a:pt x="1020" y="285"/>
                    </a:cubicBezTo>
                    <a:cubicBezTo>
                      <a:pt x="1020" y="285"/>
                      <a:pt x="1025" y="283"/>
                      <a:pt x="1027" y="283"/>
                    </a:cubicBezTo>
                    <a:cubicBezTo>
                      <a:pt x="1028" y="284"/>
                      <a:pt x="1028" y="286"/>
                      <a:pt x="1028" y="286"/>
                    </a:cubicBezTo>
                    <a:cubicBezTo>
                      <a:pt x="1028" y="286"/>
                      <a:pt x="1034" y="282"/>
                      <a:pt x="1036" y="286"/>
                    </a:cubicBezTo>
                    <a:cubicBezTo>
                      <a:pt x="1037" y="290"/>
                      <a:pt x="1029" y="292"/>
                      <a:pt x="1029" y="292"/>
                    </a:cubicBezTo>
                    <a:cubicBezTo>
                      <a:pt x="1029" y="292"/>
                      <a:pt x="1035" y="294"/>
                      <a:pt x="1036" y="297"/>
                    </a:cubicBezTo>
                    <a:cubicBezTo>
                      <a:pt x="1037" y="300"/>
                      <a:pt x="1033" y="301"/>
                      <a:pt x="1033" y="301"/>
                    </a:cubicBezTo>
                    <a:cubicBezTo>
                      <a:pt x="1033" y="301"/>
                      <a:pt x="1039" y="301"/>
                      <a:pt x="1036" y="307"/>
                    </a:cubicBezTo>
                    <a:cubicBezTo>
                      <a:pt x="1033" y="312"/>
                      <a:pt x="1030" y="315"/>
                      <a:pt x="1027" y="313"/>
                    </a:cubicBezTo>
                    <a:cubicBezTo>
                      <a:pt x="1024" y="312"/>
                      <a:pt x="1023" y="309"/>
                      <a:pt x="1023" y="309"/>
                    </a:cubicBezTo>
                    <a:cubicBezTo>
                      <a:pt x="1023" y="309"/>
                      <a:pt x="1023" y="318"/>
                      <a:pt x="1019" y="315"/>
                    </a:cubicBezTo>
                    <a:cubicBezTo>
                      <a:pt x="1016" y="313"/>
                      <a:pt x="1020" y="307"/>
                      <a:pt x="1020" y="307"/>
                    </a:cubicBezTo>
                    <a:cubicBezTo>
                      <a:pt x="1020" y="307"/>
                      <a:pt x="1017" y="309"/>
                      <a:pt x="1016" y="309"/>
                    </a:cubicBezTo>
                    <a:cubicBezTo>
                      <a:pt x="1015" y="308"/>
                      <a:pt x="1017" y="303"/>
                      <a:pt x="1017" y="303"/>
                    </a:cubicBezTo>
                    <a:cubicBezTo>
                      <a:pt x="1017" y="303"/>
                      <a:pt x="1013" y="307"/>
                      <a:pt x="1010" y="306"/>
                    </a:cubicBezTo>
                    <a:cubicBezTo>
                      <a:pt x="1007" y="305"/>
                      <a:pt x="1006" y="304"/>
                      <a:pt x="1006" y="302"/>
                    </a:cubicBezTo>
                    <a:cubicBezTo>
                      <a:pt x="1006" y="299"/>
                      <a:pt x="1008" y="297"/>
                      <a:pt x="1008" y="297"/>
                    </a:cubicBezTo>
                    <a:cubicBezTo>
                      <a:pt x="1008" y="297"/>
                      <a:pt x="1005" y="300"/>
                      <a:pt x="1004" y="297"/>
                    </a:cubicBezTo>
                    <a:cubicBezTo>
                      <a:pt x="1003" y="294"/>
                      <a:pt x="1003" y="287"/>
                      <a:pt x="1003" y="287"/>
                    </a:cubicBezTo>
                    <a:cubicBezTo>
                      <a:pt x="1003" y="287"/>
                      <a:pt x="1001" y="297"/>
                      <a:pt x="998" y="297"/>
                    </a:cubicBezTo>
                    <a:cubicBezTo>
                      <a:pt x="996" y="297"/>
                      <a:pt x="993" y="297"/>
                      <a:pt x="992" y="295"/>
                    </a:cubicBezTo>
                    <a:cubicBezTo>
                      <a:pt x="991" y="293"/>
                      <a:pt x="993" y="290"/>
                      <a:pt x="993" y="290"/>
                    </a:cubicBezTo>
                    <a:cubicBezTo>
                      <a:pt x="993" y="290"/>
                      <a:pt x="992" y="291"/>
                      <a:pt x="991" y="290"/>
                    </a:cubicBezTo>
                    <a:cubicBezTo>
                      <a:pt x="995" y="285"/>
                      <a:pt x="1000" y="279"/>
                      <a:pt x="1000" y="279"/>
                    </a:cubicBezTo>
                    <a:cubicBezTo>
                      <a:pt x="1000" y="279"/>
                      <a:pt x="996" y="282"/>
                      <a:pt x="992" y="286"/>
                    </a:cubicBezTo>
                    <a:cubicBezTo>
                      <a:pt x="992" y="283"/>
                      <a:pt x="993" y="281"/>
                      <a:pt x="993" y="281"/>
                    </a:cubicBezTo>
                    <a:cubicBezTo>
                      <a:pt x="993" y="281"/>
                      <a:pt x="990" y="285"/>
                      <a:pt x="989" y="284"/>
                    </a:cubicBezTo>
                    <a:cubicBezTo>
                      <a:pt x="987" y="282"/>
                      <a:pt x="985" y="270"/>
                      <a:pt x="985" y="270"/>
                    </a:cubicBezTo>
                    <a:cubicBezTo>
                      <a:pt x="985" y="270"/>
                      <a:pt x="984" y="280"/>
                      <a:pt x="981" y="281"/>
                    </a:cubicBezTo>
                    <a:cubicBezTo>
                      <a:pt x="978" y="283"/>
                      <a:pt x="976" y="281"/>
                      <a:pt x="974" y="279"/>
                    </a:cubicBezTo>
                    <a:cubicBezTo>
                      <a:pt x="972" y="277"/>
                      <a:pt x="972" y="273"/>
                      <a:pt x="972" y="273"/>
                    </a:cubicBezTo>
                    <a:cubicBezTo>
                      <a:pt x="972" y="273"/>
                      <a:pt x="972" y="276"/>
                      <a:pt x="969" y="275"/>
                    </a:cubicBezTo>
                    <a:cubicBezTo>
                      <a:pt x="968" y="275"/>
                      <a:pt x="955" y="267"/>
                      <a:pt x="948" y="263"/>
                    </a:cubicBezTo>
                    <a:cubicBezTo>
                      <a:pt x="949" y="262"/>
                      <a:pt x="951" y="261"/>
                      <a:pt x="951" y="260"/>
                    </a:cubicBezTo>
                    <a:cubicBezTo>
                      <a:pt x="953" y="257"/>
                      <a:pt x="950" y="257"/>
                      <a:pt x="951" y="255"/>
                    </a:cubicBezTo>
                    <a:cubicBezTo>
                      <a:pt x="952" y="253"/>
                      <a:pt x="955" y="250"/>
                      <a:pt x="956" y="249"/>
                    </a:cubicBezTo>
                    <a:cubicBezTo>
                      <a:pt x="958" y="247"/>
                      <a:pt x="955" y="246"/>
                      <a:pt x="956" y="245"/>
                    </a:cubicBezTo>
                    <a:cubicBezTo>
                      <a:pt x="957" y="243"/>
                      <a:pt x="960" y="240"/>
                      <a:pt x="961" y="239"/>
                    </a:cubicBezTo>
                    <a:cubicBezTo>
                      <a:pt x="962" y="237"/>
                      <a:pt x="959" y="237"/>
                      <a:pt x="960" y="235"/>
                    </a:cubicBezTo>
                    <a:cubicBezTo>
                      <a:pt x="961" y="234"/>
                      <a:pt x="964" y="232"/>
                      <a:pt x="965" y="231"/>
                    </a:cubicBezTo>
                    <a:cubicBezTo>
                      <a:pt x="966" y="230"/>
                      <a:pt x="963" y="229"/>
                      <a:pt x="964" y="228"/>
                    </a:cubicBezTo>
                    <a:cubicBezTo>
                      <a:pt x="964" y="227"/>
                      <a:pt x="966" y="227"/>
                      <a:pt x="967" y="224"/>
                    </a:cubicBezTo>
                    <a:cubicBezTo>
                      <a:pt x="968" y="221"/>
                      <a:pt x="967" y="219"/>
                      <a:pt x="969" y="217"/>
                    </a:cubicBezTo>
                    <a:cubicBezTo>
                      <a:pt x="970" y="215"/>
                      <a:pt x="972" y="212"/>
                      <a:pt x="970" y="211"/>
                    </a:cubicBezTo>
                    <a:cubicBezTo>
                      <a:pt x="969" y="210"/>
                      <a:pt x="967" y="212"/>
                      <a:pt x="965" y="214"/>
                    </a:cubicBezTo>
                    <a:cubicBezTo>
                      <a:pt x="963" y="217"/>
                      <a:pt x="963" y="216"/>
                      <a:pt x="962" y="218"/>
                    </a:cubicBezTo>
                    <a:cubicBezTo>
                      <a:pt x="961" y="220"/>
                      <a:pt x="961" y="221"/>
                      <a:pt x="960" y="223"/>
                    </a:cubicBezTo>
                    <a:cubicBezTo>
                      <a:pt x="959" y="224"/>
                      <a:pt x="957" y="223"/>
                      <a:pt x="956" y="225"/>
                    </a:cubicBezTo>
                    <a:cubicBezTo>
                      <a:pt x="955" y="226"/>
                      <a:pt x="956" y="229"/>
                      <a:pt x="955" y="230"/>
                    </a:cubicBezTo>
                    <a:cubicBezTo>
                      <a:pt x="954" y="232"/>
                      <a:pt x="952" y="231"/>
                      <a:pt x="950" y="233"/>
                    </a:cubicBezTo>
                    <a:cubicBezTo>
                      <a:pt x="949" y="236"/>
                      <a:pt x="949" y="240"/>
                      <a:pt x="948" y="242"/>
                    </a:cubicBezTo>
                    <a:cubicBezTo>
                      <a:pt x="947" y="244"/>
                      <a:pt x="945" y="241"/>
                      <a:pt x="944" y="243"/>
                    </a:cubicBezTo>
                    <a:cubicBezTo>
                      <a:pt x="943" y="245"/>
                      <a:pt x="943" y="250"/>
                      <a:pt x="942" y="251"/>
                    </a:cubicBezTo>
                    <a:cubicBezTo>
                      <a:pt x="942" y="252"/>
                      <a:pt x="940" y="250"/>
                      <a:pt x="939" y="252"/>
                    </a:cubicBezTo>
                    <a:cubicBezTo>
                      <a:pt x="939" y="254"/>
                      <a:pt x="940" y="258"/>
                      <a:pt x="939" y="259"/>
                    </a:cubicBezTo>
                    <a:cubicBezTo>
                      <a:pt x="939" y="260"/>
                      <a:pt x="936" y="258"/>
                      <a:pt x="935" y="260"/>
                    </a:cubicBezTo>
                    <a:cubicBezTo>
                      <a:pt x="935" y="262"/>
                      <a:pt x="937" y="267"/>
                      <a:pt x="937" y="269"/>
                    </a:cubicBezTo>
                    <a:cubicBezTo>
                      <a:pt x="937" y="270"/>
                      <a:pt x="933" y="267"/>
                      <a:pt x="932" y="269"/>
                    </a:cubicBezTo>
                    <a:cubicBezTo>
                      <a:pt x="932" y="271"/>
                      <a:pt x="934" y="277"/>
                      <a:pt x="934" y="279"/>
                    </a:cubicBezTo>
                    <a:cubicBezTo>
                      <a:pt x="933" y="281"/>
                      <a:pt x="929" y="274"/>
                      <a:pt x="928" y="276"/>
                    </a:cubicBezTo>
                    <a:cubicBezTo>
                      <a:pt x="927" y="279"/>
                      <a:pt x="930" y="286"/>
                      <a:pt x="929" y="287"/>
                    </a:cubicBezTo>
                    <a:cubicBezTo>
                      <a:pt x="929" y="289"/>
                      <a:pt x="925" y="282"/>
                      <a:pt x="924" y="285"/>
                    </a:cubicBezTo>
                    <a:cubicBezTo>
                      <a:pt x="924" y="288"/>
                      <a:pt x="929" y="292"/>
                      <a:pt x="928" y="296"/>
                    </a:cubicBezTo>
                    <a:cubicBezTo>
                      <a:pt x="927" y="299"/>
                      <a:pt x="923" y="292"/>
                      <a:pt x="922" y="295"/>
                    </a:cubicBezTo>
                    <a:cubicBezTo>
                      <a:pt x="921" y="297"/>
                      <a:pt x="924" y="300"/>
                      <a:pt x="925" y="303"/>
                    </a:cubicBezTo>
                    <a:cubicBezTo>
                      <a:pt x="923" y="303"/>
                      <a:pt x="922" y="303"/>
                      <a:pt x="922" y="303"/>
                    </a:cubicBezTo>
                    <a:cubicBezTo>
                      <a:pt x="922" y="303"/>
                      <a:pt x="924" y="304"/>
                      <a:pt x="923" y="306"/>
                    </a:cubicBezTo>
                    <a:cubicBezTo>
                      <a:pt x="922" y="304"/>
                      <a:pt x="919" y="301"/>
                      <a:pt x="918" y="304"/>
                    </a:cubicBezTo>
                    <a:cubicBezTo>
                      <a:pt x="917" y="309"/>
                      <a:pt x="923" y="314"/>
                      <a:pt x="921" y="318"/>
                    </a:cubicBezTo>
                    <a:cubicBezTo>
                      <a:pt x="921" y="319"/>
                      <a:pt x="920" y="319"/>
                      <a:pt x="920" y="319"/>
                    </a:cubicBezTo>
                    <a:cubicBezTo>
                      <a:pt x="919" y="319"/>
                      <a:pt x="919" y="319"/>
                      <a:pt x="918" y="318"/>
                    </a:cubicBezTo>
                    <a:cubicBezTo>
                      <a:pt x="918" y="318"/>
                      <a:pt x="917" y="317"/>
                      <a:pt x="916" y="316"/>
                    </a:cubicBezTo>
                    <a:cubicBezTo>
                      <a:pt x="917" y="316"/>
                      <a:pt x="917" y="315"/>
                      <a:pt x="917" y="314"/>
                    </a:cubicBezTo>
                    <a:cubicBezTo>
                      <a:pt x="917" y="313"/>
                      <a:pt x="914" y="314"/>
                      <a:pt x="912" y="315"/>
                    </a:cubicBezTo>
                    <a:cubicBezTo>
                      <a:pt x="912" y="314"/>
                      <a:pt x="911" y="314"/>
                      <a:pt x="911" y="314"/>
                    </a:cubicBezTo>
                    <a:cubicBezTo>
                      <a:pt x="912" y="311"/>
                      <a:pt x="918" y="308"/>
                      <a:pt x="918" y="304"/>
                    </a:cubicBezTo>
                    <a:cubicBezTo>
                      <a:pt x="917" y="299"/>
                      <a:pt x="911" y="305"/>
                      <a:pt x="911" y="303"/>
                    </a:cubicBezTo>
                    <a:cubicBezTo>
                      <a:pt x="911" y="301"/>
                      <a:pt x="917" y="297"/>
                      <a:pt x="917" y="294"/>
                    </a:cubicBezTo>
                    <a:cubicBezTo>
                      <a:pt x="917" y="290"/>
                      <a:pt x="912" y="294"/>
                      <a:pt x="912" y="292"/>
                    </a:cubicBezTo>
                    <a:cubicBezTo>
                      <a:pt x="912" y="289"/>
                      <a:pt x="917" y="285"/>
                      <a:pt x="917" y="282"/>
                    </a:cubicBezTo>
                    <a:cubicBezTo>
                      <a:pt x="918" y="278"/>
                      <a:pt x="913" y="281"/>
                      <a:pt x="913" y="279"/>
                    </a:cubicBezTo>
                    <a:cubicBezTo>
                      <a:pt x="913" y="278"/>
                      <a:pt x="918" y="272"/>
                      <a:pt x="918" y="270"/>
                    </a:cubicBezTo>
                    <a:cubicBezTo>
                      <a:pt x="918" y="267"/>
                      <a:pt x="914" y="270"/>
                      <a:pt x="914" y="268"/>
                    </a:cubicBezTo>
                    <a:cubicBezTo>
                      <a:pt x="914" y="266"/>
                      <a:pt x="918" y="263"/>
                      <a:pt x="918" y="259"/>
                    </a:cubicBezTo>
                    <a:cubicBezTo>
                      <a:pt x="919" y="255"/>
                      <a:pt x="914" y="259"/>
                      <a:pt x="914" y="257"/>
                    </a:cubicBezTo>
                    <a:cubicBezTo>
                      <a:pt x="914" y="255"/>
                      <a:pt x="917" y="251"/>
                      <a:pt x="917" y="249"/>
                    </a:cubicBezTo>
                    <a:cubicBezTo>
                      <a:pt x="918" y="247"/>
                      <a:pt x="915" y="248"/>
                      <a:pt x="915" y="246"/>
                    </a:cubicBezTo>
                    <a:cubicBezTo>
                      <a:pt x="915" y="244"/>
                      <a:pt x="917" y="242"/>
                      <a:pt x="917" y="239"/>
                    </a:cubicBezTo>
                    <a:cubicBezTo>
                      <a:pt x="917" y="236"/>
                      <a:pt x="914" y="239"/>
                      <a:pt x="915" y="236"/>
                    </a:cubicBezTo>
                    <a:cubicBezTo>
                      <a:pt x="915" y="233"/>
                      <a:pt x="917" y="232"/>
                      <a:pt x="918" y="230"/>
                    </a:cubicBezTo>
                    <a:cubicBezTo>
                      <a:pt x="918" y="227"/>
                      <a:pt x="916" y="228"/>
                      <a:pt x="916" y="226"/>
                    </a:cubicBezTo>
                    <a:cubicBezTo>
                      <a:pt x="916" y="224"/>
                      <a:pt x="919" y="220"/>
                      <a:pt x="919" y="218"/>
                    </a:cubicBezTo>
                    <a:cubicBezTo>
                      <a:pt x="919" y="216"/>
                      <a:pt x="917" y="216"/>
                      <a:pt x="917" y="215"/>
                    </a:cubicBezTo>
                    <a:cubicBezTo>
                      <a:pt x="917" y="213"/>
                      <a:pt x="919" y="209"/>
                      <a:pt x="919" y="207"/>
                    </a:cubicBezTo>
                    <a:cubicBezTo>
                      <a:pt x="920" y="206"/>
                      <a:pt x="917" y="206"/>
                      <a:pt x="917" y="204"/>
                    </a:cubicBezTo>
                    <a:cubicBezTo>
                      <a:pt x="918" y="203"/>
                      <a:pt x="920" y="201"/>
                      <a:pt x="920" y="199"/>
                    </a:cubicBezTo>
                    <a:cubicBezTo>
                      <a:pt x="920" y="197"/>
                      <a:pt x="918" y="198"/>
                      <a:pt x="918" y="197"/>
                    </a:cubicBezTo>
                    <a:cubicBezTo>
                      <a:pt x="918" y="196"/>
                      <a:pt x="919" y="195"/>
                      <a:pt x="919" y="192"/>
                    </a:cubicBezTo>
                    <a:cubicBezTo>
                      <a:pt x="919" y="189"/>
                      <a:pt x="918" y="187"/>
                      <a:pt x="918" y="185"/>
                    </a:cubicBezTo>
                    <a:cubicBezTo>
                      <a:pt x="918" y="183"/>
                      <a:pt x="919" y="179"/>
                      <a:pt x="917" y="179"/>
                    </a:cubicBezTo>
                    <a:cubicBezTo>
                      <a:pt x="915" y="179"/>
                      <a:pt x="914" y="182"/>
                      <a:pt x="913" y="184"/>
                    </a:cubicBezTo>
                    <a:cubicBezTo>
                      <a:pt x="912" y="187"/>
                      <a:pt x="912" y="186"/>
                      <a:pt x="912" y="189"/>
                    </a:cubicBezTo>
                    <a:cubicBezTo>
                      <a:pt x="912" y="191"/>
                      <a:pt x="913" y="192"/>
                      <a:pt x="912" y="194"/>
                    </a:cubicBezTo>
                    <a:cubicBezTo>
                      <a:pt x="912" y="195"/>
                      <a:pt x="910" y="195"/>
                      <a:pt x="910" y="197"/>
                    </a:cubicBezTo>
                    <a:cubicBezTo>
                      <a:pt x="909" y="198"/>
                      <a:pt x="911" y="200"/>
                      <a:pt x="911" y="202"/>
                    </a:cubicBezTo>
                    <a:cubicBezTo>
                      <a:pt x="910" y="204"/>
                      <a:pt x="908" y="203"/>
                      <a:pt x="908" y="206"/>
                    </a:cubicBezTo>
                    <a:cubicBezTo>
                      <a:pt x="907" y="209"/>
                      <a:pt x="909" y="213"/>
                      <a:pt x="909" y="215"/>
                    </a:cubicBezTo>
                    <a:cubicBezTo>
                      <a:pt x="908" y="217"/>
                      <a:pt x="906" y="215"/>
                      <a:pt x="905" y="217"/>
                    </a:cubicBezTo>
                    <a:cubicBezTo>
                      <a:pt x="905" y="219"/>
                      <a:pt x="907" y="223"/>
                      <a:pt x="906" y="224"/>
                    </a:cubicBezTo>
                    <a:cubicBezTo>
                      <a:pt x="906" y="226"/>
                      <a:pt x="904" y="224"/>
                      <a:pt x="904" y="226"/>
                    </a:cubicBezTo>
                    <a:cubicBezTo>
                      <a:pt x="904" y="229"/>
                      <a:pt x="907" y="232"/>
                      <a:pt x="906" y="233"/>
                    </a:cubicBezTo>
                    <a:cubicBezTo>
                      <a:pt x="906" y="234"/>
                      <a:pt x="902" y="233"/>
                      <a:pt x="903" y="235"/>
                    </a:cubicBezTo>
                    <a:cubicBezTo>
                      <a:pt x="903" y="237"/>
                      <a:pt x="907" y="241"/>
                      <a:pt x="907" y="242"/>
                    </a:cubicBezTo>
                    <a:cubicBezTo>
                      <a:pt x="907" y="243"/>
                      <a:pt x="902" y="242"/>
                      <a:pt x="903" y="244"/>
                    </a:cubicBezTo>
                    <a:cubicBezTo>
                      <a:pt x="903" y="246"/>
                      <a:pt x="907" y="250"/>
                      <a:pt x="907" y="252"/>
                    </a:cubicBezTo>
                    <a:cubicBezTo>
                      <a:pt x="907" y="254"/>
                      <a:pt x="901" y="249"/>
                      <a:pt x="901" y="251"/>
                    </a:cubicBezTo>
                    <a:cubicBezTo>
                      <a:pt x="900" y="253"/>
                      <a:pt x="905" y="259"/>
                      <a:pt x="905" y="261"/>
                    </a:cubicBezTo>
                    <a:cubicBezTo>
                      <a:pt x="904" y="263"/>
                      <a:pt x="899" y="257"/>
                      <a:pt x="899" y="260"/>
                    </a:cubicBezTo>
                    <a:cubicBezTo>
                      <a:pt x="899" y="263"/>
                      <a:pt x="905" y="266"/>
                      <a:pt x="905" y="269"/>
                    </a:cubicBezTo>
                    <a:cubicBezTo>
                      <a:pt x="905" y="273"/>
                      <a:pt x="900" y="266"/>
                      <a:pt x="899" y="269"/>
                    </a:cubicBezTo>
                    <a:cubicBezTo>
                      <a:pt x="899" y="272"/>
                      <a:pt x="904" y="275"/>
                      <a:pt x="905" y="279"/>
                    </a:cubicBezTo>
                    <a:cubicBezTo>
                      <a:pt x="905" y="283"/>
                      <a:pt x="898" y="274"/>
                      <a:pt x="898" y="278"/>
                    </a:cubicBezTo>
                    <a:cubicBezTo>
                      <a:pt x="897" y="283"/>
                      <a:pt x="904" y="287"/>
                      <a:pt x="903" y="291"/>
                    </a:cubicBezTo>
                    <a:cubicBezTo>
                      <a:pt x="902" y="295"/>
                      <a:pt x="896" y="287"/>
                      <a:pt x="896" y="291"/>
                    </a:cubicBezTo>
                    <a:cubicBezTo>
                      <a:pt x="895" y="295"/>
                      <a:pt x="903" y="302"/>
                      <a:pt x="902" y="304"/>
                    </a:cubicBezTo>
                    <a:cubicBezTo>
                      <a:pt x="902" y="307"/>
                      <a:pt x="894" y="298"/>
                      <a:pt x="893" y="302"/>
                    </a:cubicBezTo>
                    <a:cubicBezTo>
                      <a:pt x="893" y="302"/>
                      <a:pt x="893" y="302"/>
                      <a:pt x="893" y="302"/>
                    </a:cubicBezTo>
                    <a:cubicBezTo>
                      <a:pt x="893" y="302"/>
                      <a:pt x="893" y="302"/>
                      <a:pt x="893" y="302"/>
                    </a:cubicBezTo>
                    <a:cubicBezTo>
                      <a:pt x="893" y="302"/>
                      <a:pt x="893" y="302"/>
                      <a:pt x="893" y="302"/>
                    </a:cubicBezTo>
                    <a:cubicBezTo>
                      <a:pt x="893" y="306"/>
                      <a:pt x="901" y="312"/>
                      <a:pt x="901" y="315"/>
                    </a:cubicBezTo>
                    <a:cubicBezTo>
                      <a:pt x="901" y="319"/>
                      <a:pt x="893" y="311"/>
                      <a:pt x="892" y="314"/>
                    </a:cubicBezTo>
                    <a:cubicBezTo>
                      <a:pt x="892" y="315"/>
                      <a:pt x="893" y="316"/>
                      <a:pt x="894" y="318"/>
                    </a:cubicBezTo>
                    <a:cubicBezTo>
                      <a:pt x="891" y="319"/>
                      <a:pt x="888" y="322"/>
                      <a:pt x="887" y="322"/>
                    </a:cubicBezTo>
                    <a:cubicBezTo>
                      <a:pt x="887" y="320"/>
                      <a:pt x="895" y="311"/>
                      <a:pt x="894" y="307"/>
                    </a:cubicBezTo>
                    <a:cubicBezTo>
                      <a:pt x="893" y="303"/>
                      <a:pt x="885" y="313"/>
                      <a:pt x="884" y="311"/>
                    </a:cubicBezTo>
                    <a:cubicBezTo>
                      <a:pt x="884" y="309"/>
                      <a:pt x="891" y="298"/>
                      <a:pt x="890" y="296"/>
                    </a:cubicBezTo>
                    <a:cubicBezTo>
                      <a:pt x="889" y="294"/>
                      <a:pt x="882" y="302"/>
                      <a:pt x="882" y="300"/>
                    </a:cubicBezTo>
                    <a:cubicBezTo>
                      <a:pt x="881" y="299"/>
                      <a:pt x="888" y="290"/>
                      <a:pt x="887" y="288"/>
                    </a:cubicBezTo>
                    <a:cubicBezTo>
                      <a:pt x="886" y="286"/>
                      <a:pt x="879" y="292"/>
                      <a:pt x="879" y="290"/>
                    </a:cubicBezTo>
                    <a:cubicBezTo>
                      <a:pt x="879" y="288"/>
                      <a:pt x="885" y="281"/>
                      <a:pt x="885" y="278"/>
                    </a:cubicBezTo>
                    <a:cubicBezTo>
                      <a:pt x="884" y="276"/>
                      <a:pt x="877" y="282"/>
                      <a:pt x="877" y="281"/>
                    </a:cubicBezTo>
                    <a:cubicBezTo>
                      <a:pt x="876" y="280"/>
                      <a:pt x="883" y="272"/>
                      <a:pt x="883" y="269"/>
                    </a:cubicBezTo>
                    <a:cubicBezTo>
                      <a:pt x="882" y="267"/>
                      <a:pt x="876" y="273"/>
                      <a:pt x="876" y="271"/>
                    </a:cubicBezTo>
                    <a:cubicBezTo>
                      <a:pt x="876" y="269"/>
                      <a:pt x="882" y="264"/>
                      <a:pt x="881" y="259"/>
                    </a:cubicBezTo>
                    <a:cubicBezTo>
                      <a:pt x="880" y="255"/>
                      <a:pt x="874" y="262"/>
                      <a:pt x="874" y="260"/>
                    </a:cubicBezTo>
                    <a:cubicBezTo>
                      <a:pt x="873" y="258"/>
                      <a:pt x="879" y="253"/>
                      <a:pt x="878" y="250"/>
                    </a:cubicBezTo>
                    <a:cubicBezTo>
                      <a:pt x="877" y="246"/>
                      <a:pt x="873" y="251"/>
                      <a:pt x="872" y="249"/>
                    </a:cubicBezTo>
                    <a:cubicBezTo>
                      <a:pt x="872" y="246"/>
                      <a:pt x="877" y="242"/>
                      <a:pt x="877" y="238"/>
                    </a:cubicBezTo>
                    <a:cubicBezTo>
                      <a:pt x="876" y="235"/>
                      <a:pt x="872" y="238"/>
                      <a:pt x="872" y="237"/>
                    </a:cubicBezTo>
                    <a:cubicBezTo>
                      <a:pt x="871" y="236"/>
                      <a:pt x="875" y="229"/>
                      <a:pt x="876" y="227"/>
                    </a:cubicBezTo>
                    <a:cubicBezTo>
                      <a:pt x="876" y="225"/>
                      <a:pt x="872" y="227"/>
                      <a:pt x="872" y="225"/>
                    </a:cubicBezTo>
                    <a:cubicBezTo>
                      <a:pt x="872" y="223"/>
                      <a:pt x="875" y="220"/>
                      <a:pt x="875" y="217"/>
                    </a:cubicBezTo>
                    <a:cubicBezTo>
                      <a:pt x="875" y="213"/>
                      <a:pt x="870" y="217"/>
                      <a:pt x="870" y="215"/>
                    </a:cubicBezTo>
                    <a:cubicBezTo>
                      <a:pt x="870" y="213"/>
                      <a:pt x="873" y="209"/>
                      <a:pt x="873" y="207"/>
                    </a:cubicBezTo>
                    <a:cubicBezTo>
                      <a:pt x="873" y="205"/>
                      <a:pt x="870" y="206"/>
                      <a:pt x="870" y="204"/>
                    </a:cubicBezTo>
                    <a:cubicBezTo>
                      <a:pt x="871" y="202"/>
                      <a:pt x="872" y="200"/>
                      <a:pt x="872" y="197"/>
                    </a:cubicBezTo>
                    <a:cubicBezTo>
                      <a:pt x="872" y="194"/>
                      <a:pt x="869" y="197"/>
                      <a:pt x="870" y="194"/>
                    </a:cubicBezTo>
                    <a:cubicBezTo>
                      <a:pt x="870" y="192"/>
                      <a:pt x="872" y="191"/>
                      <a:pt x="873" y="188"/>
                    </a:cubicBezTo>
                    <a:cubicBezTo>
                      <a:pt x="873" y="185"/>
                      <a:pt x="871" y="186"/>
                      <a:pt x="871" y="184"/>
                    </a:cubicBezTo>
                    <a:cubicBezTo>
                      <a:pt x="871" y="182"/>
                      <a:pt x="873" y="178"/>
                      <a:pt x="874" y="176"/>
                    </a:cubicBezTo>
                    <a:cubicBezTo>
                      <a:pt x="874" y="174"/>
                      <a:pt x="872" y="175"/>
                      <a:pt x="872" y="173"/>
                    </a:cubicBezTo>
                    <a:cubicBezTo>
                      <a:pt x="872" y="172"/>
                      <a:pt x="874" y="168"/>
                      <a:pt x="875" y="166"/>
                    </a:cubicBezTo>
                    <a:cubicBezTo>
                      <a:pt x="875" y="164"/>
                      <a:pt x="873" y="165"/>
                      <a:pt x="873" y="163"/>
                    </a:cubicBezTo>
                    <a:cubicBezTo>
                      <a:pt x="873" y="161"/>
                      <a:pt x="875" y="159"/>
                      <a:pt x="876" y="158"/>
                    </a:cubicBezTo>
                    <a:cubicBezTo>
                      <a:pt x="876" y="156"/>
                      <a:pt x="874" y="157"/>
                      <a:pt x="874" y="156"/>
                    </a:cubicBezTo>
                    <a:cubicBezTo>
                      <a:pt x="874" y="155"/>
                      <a:pt x="875" y="154"/>
                      <a:pt x="875" y="151"/>
                    </a:cubicBezTo>
                    <a:cubicBezTo>
                      <a:pt x="876" y="148"/>
                      <a:pt x="874" y="146"/>
                      <a:pt x="875" y="144"/>
                    </a:cubicBezTo>
                    <a:cubicBezTo>
                      <a:pt x="876" y="142"/>
                      <a:pt x="876" y="138"/>
                      <a:pt x="875" y="137"/>
                    </a:cubicBezTo>
                    <a:cubicBezTo>
                      <a:pt x="873" y="137"/>
                      <a:pt x="872" y="140"/>
                      <a:pt x="871" y="142"/>
                    </a:cubicBezTo>
                    <a:cubicBezTo>
                      <a:pt x="869" y="145"/>
                      <a:pt x="869" y="144"/>
                      <a:pt x="869" y="147"/>
                    </a:cubicBezTo>
                    <a:cubicBezTo>
                      <a:pt x="868" y="149"/>
                      <a:pt x="869" y="150"/>
                      <a:pt x="869" y="152"/>
                    </a:cubicBezTo>
                    <a:cubicBezTo>
                      <a:pt x="868" y="154"/>
                      <a:pt x="866" y="153"/>
                      <a:pt x="866" y="155"/>
                    </a:cubicBezTo>
                    <a:cubicBezTo>
                      <a:pt x="865" y="156"/>
                      <a:pt x="867" y="159"/>
                      <a:pt x="866" y="160"/>
                    </a:cubicBezTo>
                    <a:cubicBezTo>
                      <a:pt x="866" y="162"/>
                      <a:pt x="864" y="161"/>
                      <a:pt x="863" y="164"/>
                    </a:cubicBezTo>
                    <a:cubicBezTo>
                      <a:pt x="862" y="167"/>
                      <a:pt x="864" y="171"/>
                      <a:pt x="864" y="173"/>
                    </a:cubicBezTo>
                    <a:cubicBezTo>
                      <a:pt x="863" y="175"/>
                      <a:pt x="861" y="173"/>
                      <a:pt x="860" y="175"/>
                    </a:cubicBezTo>
                    <a:cubicBezTo>
                      <a:pt x="860" y="177"/>
                      <a:pt x="862" y="181"/>
                      <a:pt x="861" y="183"/>
                    </a:cubicBezTo>
                    <a:cubicBezTo>
                      <a:pt x="861" y="184"/>
                      <a:pt x="861" y="183"/>
                      <a:pt x="860" y="183"/>
                    </a:cubicBezTo>
                    <a:cubicBezTo>
                      <a:pt x="860" y="183"/>
                      <a:pt x="860" y="182"/>
                      <a:pt x="860" y="182"/>
                    </a:cubicBezTo>
                    <a:cubicBezTo>
                      <a:pt x="860" y="179"/>
                      <a:pt x="852" y="185"/>
                      <a:pt x="852" y="184"/>
                    </a:cubicBezTo>
                    <a:cubicBezTo>
                      <a:pt x="852" y="182"/>
                      <a:pt x="860" y="175"/>
                      <a:pt x="859" y="173"/>
                    </a:cubicBezTo>
                    <a:cubicBezTo>
                      <a:pt x="859" y="170"/>
                      <a:pt x="852" y="176"/>
                      <a:pt x="852" y="174"/>
                    </a:cubicBezTo>
                    <a:cubicBezTo>
                      <a:pt x="852" y="172"/>
                      <a:pt x="858" y="167"/>
                      <a:pt x="857" y="162"/>
                    </a:cubicBezTo>
                    <a:cubicBezTo>
                      <a:pt x="856" y="158"/>
                      <a:pt x="851" y="165"/>
                      <a:pt x="850" y="163"/>
                    </a:cubicBezTo>
                    <a:cubicBezTo>
                      <a:pt x="850" y="161"/>
                      <a:pt x="856" y="156"/>
                      <a:pt x="854" y="153"/>
                    </a:cubicBezTo>
                    <a:cubicBezTo>
                      <a:pt x="853" y="149"/>
                      <a:pt x="849" y="155"/>
                      <a:pt x="848" y="152"/>
                    </a:cubicBezTo>
                    <a:cubicBezTo>
                      <a:pt x="848" y="150"/>
                      <a:pt x="852" y="145"/>
                      <a:pt x="851" y="141"/>
                    </a:cubicBezTo>
                    <a:cubicBezTo>
                      <a:pt x="850" y="138"/>
                      <a:pt x="847" y="142"/>
                      <a:pt x="846" y="141"/>
                    </a:cubicBezTo>
                    <a:cubicBezTo>
                      <a:pt x="846" y="139"/>
                      <a:pt x="848" y="132"/>
                      <a:pt x="848" y="130"/>
                    </a:cubicBezTo>
                    <a:cubicBezTo>
                      <a:pt x="847" y="128"/>
                      <a:pt x="844" y="132"/>
                      <a:pt x="844" y="130"/>
                    </a:cubicBezTo>
                    <a:cubicBezTo>
                      <a:pt x="843" y="128"/>
                      <a:pt x="845" y="124"/>
                      <a:pt x="845" y="120"/>
                    </a:cubicBezTo>
                    <a:cubicBezTo>
                      <a:pt x="844" y="117"/>
                      <a:pt x="840" y="122"/>
                      <a:pt x="840" y="120"/>
                    </a:cubicBezTo>
                    <a:cubicBezTo>
                      <a:pt x="839" y="118"/>
                      <a:pt x="841" y="114"/>
                      <a:pt x="840" y="112"/>
                    </a:cubicBezTo>
                    <a:cubicBezTo>
                      <a:pt x="839" y="110"/>
                      <a:pt x="837" y="112"/>
                      <a:pt x="837" y="110"/>
                    </a:cubicBezTo>
                    <a:cubicBezTo>
                      <a:pt x="836" y="108"/>
                      <a:pt x="837" y="106"/>
                      <a:pt x="836" y="103"/>
                    </a:cubicBezTo>
                    <a:cubicBezTo>
                      <a:pt x="835" y="101"/>
                      <a:pt x="833" y="104"/>
                      <a:pt x="833" y="102"/>
                    </a:cubicBezTo>
                    <a:cubicBezTo>
                      <a:pt x="832" y="99"/>
                      <a:pt x="834" y="97"/>
                      <a:pt x="833" y="95"/>
                    </a:cubicBezTo>
                    <a:cubicBezTo>
                      <a:pt x="833" y="92"/>
                      <a:pt x="831" y="94"/>
                      <a:pt x="830" y="92"/>
                    </a:cubicBezTo>
                    <a:cubicBezTo>
                      <a:pt x="830" y="90"/>
                      <a:pt x="830" y="86"/>
                      <a:pt x="830" y="84"/>
                    </a:cubicBezTo>
                    <a:cubicBezTo>
                      <a:pt x="829" y="82"/>
                      <a:pt x="827" y="84"/>
                      <a:pt x="827" y="82"/>
                    </a:cubicBezTo>
                    <a:cubicBezTo>
                      <a:pt x="826" y="80"/>
                      <a:pt x="827" y="76"/>
                      <a:pt x="826" y="74"/>
                    </a:cubicBezTo>
                    <a:cubicBezTo>
                      <a:pt x="826" y="73"/>
                      <a:pt x="824" y="74"/>
                      <a:pt x="823" y="73"/>
                    </a:cubicBezTo>
                    <a:cubicBezTo>
                      <a:pt x="823" y="71"/>
                      <a:pt x="824" y="68"/>
                      <a:pt x="824" y="67"/>
                    </a:cubicBezTo>
                    <a:cubicBezTo>
                      <a:pt x="824" y="65"/>
                      <a:pt x="821" y="67"/>
                      <a:pt x="821" y="66"/>
                    </a:cubicBezTo>
                    <a:cubicBezTo>
                      <a:pt x="821" y="65"/>
                      <a:pt x="822" y="63"/>
                      <a:pt x="820" y="61"/>
                    </a:cubicBezTo>
                    <a:cubicBezTo>
                      <a:pt x="819" y="58"/>
                      <a:pt x="817" y="57"/>
                      <a:pt x="817" y="55"/>
                    </a:cubicBezTo>
                    <a:cubicBezTo>
                      <a:pt x="817" y="53"/>
                      <a:pt x="816" y="49"/>
                      <a:pt x="814" y="50"/>
                    </a:cubicBezTo>
                    <a:cubicBezTo>
                      <a:pt x="812" y="50"/>
                      <a:pt x="813" y="53"/>
                      <a:pt x="812" y="56"/>
                    </a:cubicBezTo>
                    <a:cubicBezTo>
                      <a:pt x="812" y="58"/>
                      <a:pt x="812" y="58"/>
                      <a:pt x="813" y="60"/>
                    </a:cubicBezTo>
                    <a:cubicBezTo>
                      <a:pt x="813" y="62"/>
                      <a:pt x="815" y="63"/>
                      <a:pt x="815" y="65"/>
                    </a:cubicBezTo>
                    <a:cubicBezTo>
                      <a:pt x="815" y="66"/>
                      <a:pt x="813" y="67"/>
                      <a:pt x="813" y="68"/>
                    </a:cubicBezTo>
                    <a:cubicBezTo>
                      <a:pt x="814" y="70"/>
                      <a:pt x="816" y="71"/>
                      <a:pt x="816" y="73"/>
                    </a:cubicBezTo>
                    <a:cubicBezTo>
                      <a:pt x="817" y="75"/>
                      <a:pt x="814" y="75"/>
                      <a:pt x="815" y="78"/>
                    </a:cubicBezTo>
                    <a:cubicBezTo>
                      <a:pt x="816" y="80"/>
                      <a:pt x="819" y="83"/>
                      <a:pt x="819" y="85"/>
                    </a:cubicBezTo>
                    <a:cubicBezTo>
                      <a:pt x="819" y="87"/>
                      <a:pt x="816" y="86"/>
                      <a:pt x="817" y="88"/>
                    </a:cubicBezTo>
                    <a:cubicBezTo>
                      <a:pt x="817" y="90"/>
                      <a:pt x="820" y="93"/>
                      <a:pt x="821" y="94"/>
                    </a:cubicBezTo>
                    <a:cubicBezTo>
                      <a:pt x="821" y="96"/>
                      <a:pt x="818" y="95"/>
                      <a:pt x="819" y="97"/>
                    </a:cubicBezTo>
                    <a:cubicBezTo>
                      <a:pt x="820" y="99"/>
                      <a:pt x="824" y="101"/>
                      <a:pt x="824" y="102"/>
                    </a:cubicBezTo>
                    <a:cubicBezTo>
                      <a:pt x="824" y="103"/>
                      <a:pt x="820" y="103"/>
                      <a:pt x="821" y="105"/>
                    </a:cubicBezTo>
                    <a:cubicBezTo>
                      <a:pt x="822" y="106"/>
                      <a:pt x="827" y="109"/>
                      <a:pt x="828" y="109"/>
                    </a:cubicBezTo>
                    <a:cubicBezTo>
                      <a:pt x="828" y="110"/>
                      <a:pt x="823" y="111"/>
                      <a:pt x="824" y="113"/>
                    </a:cubicBezTo>
                    <a:cubicBezTo>
                      <a:pt x="825" y="114"/>
                      <a:pt x="830" y="116"/>
                      <a:pt x="831" y="118"/>
                    </a:cubicBezTo>
                    <a:cubicBezTo>
                      <a:pt x="832" y="120"/>
                      <a:pt x="825" y="117"/>
                      <a:pt x="825" y="120"/>
                    </a:cubicBezTo>
                    <a:cubicBezTo>
                      <a:pt x="826" y="122"/>
                      <a:pt x="832" y="125"/>
                      <a:pt x="832" y="127"/>
                    </a:cubicBezTo>
                    <a:cubicBezTo>
                      <a:pt x="833" y="128"/>
                      <a:pt x="826" y="125"/>
                      <a:pt x="827" y="128"/>
                    </a:cubicBezTo>
                    <a:cubicBezTo>
                      <a:pt x="828" y="130"/>
                      <a:pt x="834" y="131"/>
                      <a:pt x="835" y="134"/>
                    </a:cubicBezTo>
                    <a:cubicBezTo>
                      <a:pt x="836" y="137"/>
                      <a:pt x="829" y="133"/>
                      <a:pt x="830" y="136"/>
                    </a:cubicBezTo>
                    <a:cubicBezTo>
                      <a:pt x="831" y="138"/>
                      <a:pt x="836" y="139"/>
                      <a:pt x="838" y="142"/>
                    </a:cubicBezTo>
                    <a:cubicBezTo>
                      <a:pt x="840" y="146"/>
                      <a:pt x="831" y="140"/>
                      <a:pt x="831" y="144"/>
                    </a:cubicBezTo>
                    <a:cubicBezTo>
                      <a:pt x="832" y="148"/>
                      <a:pt x="839" y="150"/>
                      <a:pt x="840" y="154"/>
                    </a:cubicBezTo>
                    <a:cubicBezTo>
                      <a:pt x="840" y="158"/>
                      <a:pt x="832" y="152"/>
                      <a:pt x="833" y="155"/>
                    </a:cubicBezTo>
                    <a:cubicBezTo>
                      <a:pt x="833" y="159"/>
                      <a:pt x="842" y="163"/>
                      <a:pt x="842" y="166"/>
                    </a:cubicBezTo>
                    <a:cubicBezTo>
                      <a:pt x="843" y="168"/>
                      <a:pt x="833" y="162"/>
                      <a:pt x="833" y="165"/>
                    </a:cubicBezTo>
                    <a:cubicBezTo>
                      <a:pt x="834" y="169"/>
                      <a:pt x="842" y="172"/>
                      <a:pt x="843" y="176"/>
                    </a:cubicBezTo>
                    <a:cubicBezTo>
                      <a:pt x="843" y="179"/>
                      <a:pt x="834" y="173"/>
                      <a:pt x="834" y="176"/>
                    </a:cubicBezTo>
                    <a:cubicBezTo>
                      <a:pt x="835" y="179"/>
                      <a:pt x="844" y="182"/>
                      <a:pt x="844" y="186"/>
                    </a:cubicBezTo>
                    <a:cubicBezTo>
                      <a:pt x="844" y="190"/>
                      <a:pt x="834" y="181"/>
                      <a:pt x="834" y="184"/>
                    </a:cubicBezTo>
                    <a:cubicBezTo>
                      <a:pt x="834" y="187"/>
                      <a:pt x="844" y="193"/>
                      <a:pt x="843" y="196"/>
                    </a:cubicBezTo>
                    <a:cubicBezTo>
                      <a:pt x="843" y="198"/>
                      <a:pt x="834" y="190"/>
                      <a:pt x="834" y="193"/>
                    </a:cubicBezTo>
                    <a:cubicBezTo>
                      <a:pt x="834" y="196"/>
                      <a:pt x="843" y="202"/>
                      <a:pt x="842" y="205"/>
                    </a:cubicBezTo>
                    <a:cubicBezTo>
                      <a:pt x="842" y="207"/>
                      <a:pt x="833" y="200"/>
                      <a:pt x="833" y="202"/>
                    </a:cubicBezTo>
                    <a:cubicBezTo>
                      <a:pt x="833" y="204"/>
                      <a:pt x="842" y="211"/>
                      <a:pt x="841" y="214"/>
                    </a:cubicBezTo>
                    <a:cubicBezTo>
                      <a:pt x="840" y="217"/>
                      <a:pt x="831" y="208"/>
                      <a:pt x="831" y="211"/>
                    </a:cubicBezTo>
                    <a:cubicBezTo>
                      <a:pt x="830" y="213"/>
                      <a:pt x="840" y="221"/>
                      <a:pt x="839" y="223"/>
                    </a:cubicBezTo>
                    <a:cubicBezTo>
                      <a:pt x="838" y="226"/>
                      <a:pt x="830" y="215"/>
                      <a:pt x="829" y="219"/>
                    </a:cubicBezTo>
                    <a:cubicBezTo>
                      <a:pt x="828" y="224"/>
                      <a:pt x="836" y="231"/>
                      <a:pt x="836" y="234"/>
                    </a:cubicBezTo>
                    <a:cubicBezTo>
                      <a:pt x="835" y="237"/>
                      <a:pt x="826" y="227"/>
                      <a:pt x="825" y="230"/>
                    </a:cubicBezTo>
                    <a:cubicBezTo>
                      <a:pt x="824" y="234"/>
                      <a:pt x="834" y="242"/>
                      <a:pt x="833" y="245"/>
                    </a:cubicBezTo>
                    <a:cubicBezTo>
                      <a:pt x="831" y="247"/>
                      <a:pt x="823" y="236"/>
                      <a:pt x="821" y="240"/>
                    </a:cubicBezTo>
                    <a:cubicBezTo>
                      <a:pt x="820" y="243"/>
                      <a:pt x="830" y="251"/>
                      <a:pt x="829" y="254"/>
                    </a:cubicBezTo>
                    <a:cubicBezTo>
                      <a:pt x="828" y="257"/>
                      <a:pt x="819" y="244"/>
                      <a:pt x="818" y="248"/>
                    </a:cubicBezTo>
                    <a:cubicBezTo>
                      <a:pt x="817" y="252"/>
                      <a:pt x="828" y="260"/>
                      <a:pt x="827" y="264"/>
                    </a:cubicBezTo>
                    <a:cubicBezTo>
                      <a:pt x="825" y="268"/>
                      <a:pt x="818" y="254"/>
                      <a:pt x="816" y="258"/>
                    </a:cubicBezTo>
                    <a:cubicBezTo>
                      <a:pt x="814" y="263"/>
                      <a:pt x="825" y="271"/>
                      <a:pt x="823" y="275"/>
                    </a:cubicBezTo>
                    <a:cubicBezTo>
                      <a:pt x="822" y="279"/>
                      <a:pt x="814" y="266"/>
                      <a:pt x="812" y="270"/>
                    </a:cubicBezTo>
                    <a:cubicBezTo>
                      <a:pt x="811" y="274"/>
                      <a:pt x="821" y="283"/>
                      <a:pt x="820" y="287"/>
                    </a:cubicBezTo>
                    <a:cubicBezTo>
                      <a:pt x="819" y="291"/>
                      <a:pt x="810" y="275"/>
                      <a:pt x="808" y="280"/>
                    </a:cubicBezTo>
                    <a:cubicBezTo>
                      <a:pt x="808" y="280"/>
                      <a:pt x="808" y="280"/>
                      <a:pt x="808" y="280"/>
                    </a:cubicBezTo>
                    <a:cubicBezTo>
                      <a:pt x="805" y="281"/>
                      <a:pt x="798" y="286"/>
                      <a:pt x="799" y="284"/>
                    </a:cubicBezTo>
                    <a:cubicBezTo>
                      <a:pt x="799" y="280"/>
                      <a:pt x="811" y="275"/>
                      <a:pt x="811" y="270"/>
                    </a:cubicBezTo>
                    <a:cubicBezTo>
                      <a:pt x="811" y="266"/>
                      <a:pt x="800" y="272"/>
                      <a:pt x="800" y="271"/>
                    </a:cubicBezTo>
                    <a:cubicBezTo>
                      <a:pt x="800" y="270"/>
                      <a:pt x="812" y="264"/>
                      <a:pt x="812" y="260"/>
                    </a:cubicBezTo>
                    <a:cubicBezTo>
                      <a:pt x="812" y="257"/>
                      <a:pt x="801" y="264"/>
                      <a:pt x="801" y="262"/>
                    </a:cubicBezTo>
                    <a:cubicBezTo>
                      <a:pt x="800" y="260"/>
                      <a:pt x="811" y="255"/>
                      <a:pt x="811" y="251"/>
                    </a:cubicBezTo>
                    <a:cubicBezTo>
                      <a:pt x="812" y="248"/>
                      <a:pt x="801" y="255"/>
                      <a:pt x="801" y="253"/>
                    </a:cubicBezTo>
                    <a:cubicBezTo>
                      <a:pt x="800" y="250"/>
                      <a:pt x="810" y="247"/>
                      <a:pt x="810" y="243"/>
                    </a:cubicBezTo>
                    <a:cubicBezTo>
                      <a:pt x="810" y="239"/>
                      <a:pt x="800" y="245"/>
                      <a:pt x="800" y="244"/>
                    </a:cubicBezTo>
                    <a:cubicBezTo>
                      <a:pt x="800" y="243"/>
                      <a:pt x="810" y="236"/>
                      <a:pt x="809" y="232"/>
                    </a:cubicBezTo>
                    <a:cubicBezTo>
                      <a:pt x="809" y="228"/>
                      <a:pt x="800" y="236"/>
                      <a:pt x="799" y="234"/>
                    </a:cubicBezTo>
                    <a:cubicBezTo>
                      <a:pt x="799" y="233"/>
                      <a:pt x="808" y="223"/>
                      <a:pt x="807" y="221"/>
                    </a:cubicBezTo>
                    <a:cubicBezTo>
                      <a:pt x="806" y="218"/>
                      <a:pt x="798" y="226"/>
                      <a:pt x="798" y="224"/>
                    </a:cubicBezTo>
                    <a:cubicBezTo>
                      <a:pt x="798" y="223"/>
                      <a:pt x="805" y="215"/>
                      <a:pt x="804" y="213"/>
                    </a:cubicBezTo>
                    <a:cubicBezTo>
                      <a:pt x="803" y="210"/>
                      <a:pt x="796" y="217"/>
                      <a:pt x="796" y="215"/>
                    </a:cubicBezTo>
                    <a:cubicBezTo>
                      <a:pt x="796" y="213"/>
                      <a:pt x="802" y="206"/>
                      <a:pt x="801" y="203"/>
                    </a:cubicBezTo>
                    <a:cubicBezTo>
                      <a:pt x="801" y="201"/>
                      <a:pt x="794" y="208"/>
                      <a:pt x="794" y="206"/>
                    </a:cubicBezTo>
                    <a:cubicBezTo>
                      <a:pt x="793" y="205"/>
                      <a:pt x="799" y="197"/>
                      <a:pt x="798" y="195"/>
                    </a:cubicBezTo>
                    <a:cubicBezTo>
                      <a:pt x="797" y="193"/>
                      <a:pt x="792" y="199"/>
                      <a:pt x="792" y="197"/>
                    </a:cubicBezTo>
                    <a:cubicBezTo>
                      <a:pt x="792" y="196"/>
                      <a:pt x="796" y="190"/>
                      <a:pt x="795" y="186"/>
                    </a:cubicBezTo>
                    <a:cubicBezTo>
                      <a:pt x="793" y="183"/>
                      <a:pt x="789" y="190"/>
                      <a:pt x="788" y="188"/>
                    </a:cubicBezTo>
                    <a:cubicBezTo>
                      <a:pt x="788" y="188"/>
                      <a:pt x="788" y="188"/>
                      <a:pt x="788" y="187"/>
                    </a:cubicBezTo>
                    <a:cubicBezTo>
                      <a:pt x="788" y="187"/>
                      <a:pt x="789" y="187"/>
                      <a:pt x="789" y="186"/>
                    </a:cubicBezTo>
                    <a:cubicBezTo>
                      <a:pt x="789" y="186"/>
                      <a:pt x="789" y="186"/>
                      <a:pt x="789" y="185"/>
                    </a:cubicBezTo>
                    <a:cubicBezTo>
                      <a:pt x="790" y="183"/>
                      <a:pt x="791" y="180"/>
                      <a:pt x="790" y="178"/>
                    </a:cubicBezTo>
                    <a:cubicBezTo>
                      <a:pt x="791" y="178"/>
                      <a:pt x="791" y="177"/>
                      <a:pt x="792" y="176"/>
                    </a:cubicBezTo>
                    <a:cubicBezTo>
                      <a:pt x="793" y="172"/>
                      <a:pt x="787" y="175"/>
                      <a:pt x="788" y="173"/>
                    </a:cubicBezTo>
                    <a:cubicBezTo>
                      <a:pt x="789" y="171"/>
                      <a:pt x="793" y="168"/>
                      <a:pt x="793" y="166"/>
                    </a:cubicBezTo>
                    <a:cubicBezTo>
                      <a:pt x="794" y="164"/>
                      <a:pt x="791" y="164"/>
                      <a:pt x="792" y="162"/>
                    </a:cubicBezTo>
                    <a:cubicBezTo>
                      <a:pt x="793" y="160"/>
                      <a:pt x="795" y="158"/>
                      <a:pt x="796" y="156"/>
                    </a:cubicBezTo>
                    <a:cubicBezTo>
                      <a:pt x="797" y="153"/>
                      <a:pt x="794" y="155"/>
                      <a:pt x="795" y="152"/>
                    </a:cubicBezTo>
                    <a:cubicBezTo>
                      <a:pt x="796" y="150"/>
                      <a:pt x="799" y="150"/>
                      <a:pt x="800" y="147"/>
                    </a:cubicBezTo>
                    <a:cubicBezTo>
                      <a:pt x="801" y="145"/>
                      <a:pt x="799" y="145"/>
                      <a:pt x="800" y="143"/>
                    </a:cubicBezTo>
                    <a:cubicBezTo>
                      <a:pt x="801" y="141"/>
                      <a:pt x="804" y="138"/>
                      <a:pt x="805" y="136"/>
                    </a:cubicBezTo>
                    <a:cubicBezTo>
                      <a:pt x="806" y="134"/>
                      <a:pt x="803" y="134"/>
                      <a:pt x="804" y="132"/>
                    </a:cubicBezTo>
                    <a:cubicBezTo>
                      <a:pt x="805" y="131"/>
                      <a:pt x="809" y="127"/>
                      <a:pt x="810" y="126"/>
                    </a:cubicBezTo>
                    <a:cubicBezTo>
                      <a:pt x="811" y="125"/>
                      <a:pt x="808" y="124"/>
                      <a:pt x="809" y="123"/>
                    </a:cubicBezTo>
                    <a:cubicBezTo>
                      <a:pt x="810" y="121"/>
                      <a:pt x="812" y="120"/>
                      <a:pt x="813" y="118"/>
                    </a:cubicBezTo>
                    <a:cubicBezTo>
                      <a:pt x="814" y="117"/>
                      <a:pt x="812" y="116"/>
                      <a:pt x="812" y="116"/>
                    </a:cubicBezTo>
                    <a:cubicBezTo>
                      <a:pt x="813" y="115"/>
                      <a:pt x="814" y="114"/>
                      <a:pt x="815" y="111"/>
                    </a:cubicBezTo>
                    <a:cubicBezTo>
                      <a:pt x="816" y="109"/>
                      <a:pt x="816" y="106"/>
                      <a:pt x="817" y="105"/>
                    </a:cubicBezTo>
                    <a:cubicBezTo>
                      <a:pt x="819" y="103"/>
                      <a:pt x="820" y="99"/>
                      <a:pt x="819" y="98"/>
                    </a:cubicBezTo>
                    <a:cubicBezTo>
                      <a:pt x="818" y="97"/>
                      <a:pt x="816" y="100"/>
                      <a:pt x="814" y="102"/>
                    </a:cubicBezTo>
                    <a:cubicBezTo>
                      <a:pt x="812" y="104"/>
                      <a:pt x="812" y="103"/>
                      <a:pt x="810" y="105"/>
                    </a:cubicBezTo>
                    <a:cubicBezTo>
                      <a:pt x="809" y="108"/>
                      <a:pt x="810" y="109"/>
                      <a:pt x="809" y="110"/>
                    </a:cubicBezTo>
                    <a:cubicBezTo>
                      <a:pt x="808" y="112"/>
                      <a:pt x="806" y="111"/>
                      <a:pt x="805" y="112"/>
                    </a:cubicBezTo>
                    <a:cubicBezTo>
                      <a:pt x="804" y="114"/>
                      <a:pt x="804" y="116"/>
                      <a:pt x="803" y="118"/>
                    </a:cubicBezTo>
                    <a:cubicBezTo>
                      <a:pt x="802" y="119"/>
                      <a:pt x="801" y="118"/>
                      <a:pt x="799" y="121"/>
                    </a:cubicBezTo>
                    <a:cubicBezTo>
                      <a:pt x="797" y="123"/>
                      <a:pt x="798" y="128"/>
                      <a:pt x="797" y="129"/>
                    </a:cubicBezTo>
                    <a:cubicBezTo>
                      <a:pt x="795" y="131"/>
                      <a:pt x="794" y="128"/>
                      <a:pt x="793" y="130"/>
                    </a:cubicBezTo>
                    <a:cubicBezTo>
                      <a:pt x="792" y="132"/>
                      <a:pt x="792" y="137"/>
                      <a:pt x="791" y="138"/>
                    </a:cubicBezTo>
                    <a:cubicBezTo>
                      <a:pt x="790" y="140"/>
                      <a:pt x="789" y="137"/>
                      <a:pt x="788" y="139"/>
                    </a:cubicBezTo>
                    <a:cubicBezTo>
                      <a:pt x="787" y="142"/>
                      <a:pt x="789" y="146"/>
                      <a:pt x="788" y="147"/>
                    </a:cubicBezTo>
                    <a:cubicBezTo>
                      <a:pt x="788" y="148"/>
                      <a:pt x="784" y="146"/>
                      <a:pt x="784" y="148"/>
                    </a:cubicBezTo>
                    <a:cubicBezTo>
                      <a:pt x="784" y="150"/>
                      <a:pt x="786" y="155"/>
                      <a:pt x="786" y="156"/>
                    </a:cubicBezTo>
                    <a:cubicBezTo>
                      <a:pt x="785" y="157"/>
                      <a:pt x="781" y="154"/>
                      <a:pt x="781" y="157"/>
                    </a:cubicBezTo>
                    <a:cubicBezTo>
                      <a:pt x="780" y="159"/>
                      <a:pt x="783" y="164"/>
                      <a:pt x="782" y="166"/>
                    </a:cubicBezTo>
                    <a:cubicBezTo>
                      <a:pt x="782" y="167"/>
                      <a:pt x="781" y="166"/>
                      <a:pt x="780" y="165"/>
                    </a:cubicBezTo>
                    <a:cubicBezTo>
                      <a:pt x="780" y="162"/>
                      <a:pt x="780" y="160"/>
                      <a:pt x="779" y="159"/>
                    </a:cubicBezTo>
                    <a:cubicBezTo>
                      <a:pt x="779" y="158"/>
                      <a:pt x="776" y="161"/>
                      <a:pt x="775" y="160"/>
                    </a:cubicBezTo>
                    <a:cubicBezTo>
                      <a:pt x="774" y="158"/>
                      <a:pt x="776" y="154"/>
                      <a:pt x="774" y="151"/>
                    </a:cubicBezTo>
                    <a:cubicBezTo>
                      <a:pt x="773" y="148"/>
                      <a:pt x="770" y="154"/>
                      <a:pt x="770" y="152"/>
                    </a:cubicBezTo>
                    <a:cubicBezTo>
                      <a:pt x="769" y="151"/>
                      <a:pt x="769" y="147"/>
                      <a:pt x="768" y="145"/>
                    </a:cubicBezTo>
                    <a:cubicBezTo>
                      <a:pt x="767" y="143"/>
                      <a:pt x="765" y="146"/>
                      <a:pt x="764" y="144"/>
                    </a:cubicBezTo>
                    <a:cubicBezTo>
                      <a:pt x="763" y="143"/>
                      <a:pt x="763" y="140"/>
                      <a:pt x="762" y="138"/>
                    </a:cubicBezTo>
                    <a:cubicBezTo>
                      <a:pt x="760" y="137"/>
                      <a:pt x="760" y="140"/>
                      <a:pt x="759" y="138"/>
                    </a:cubicBezTo>
                    <a:cubicBezTo>
                      <a:pt x="757" y="136"/>
                      <a:pt x="759" y="134"/>
                      <a:pt x="757" y="132"/>
                    </a:cubicBezTo>
                    <a:cubicBezTo>
                      <a:pt x="756" y="130"/>
                      <a:pt x="754" y="132"/>
                      <a:pt x="754" y="130"/>
                    </a:cubicBezTo>
                    <a:cubicBezTo>
                      <a:pt x="753" y="129"/>
                      <a:pt x="752" y="125"/>
                      <a:pt x="751" y="123"/>
                    </a:cubicBezTo>
                    <a:cubicBezTo>
                      <a:pt x="750" y="122"/>
                      <a:pt x="748" y="124"/>
                      <a:pt x="748" y="123"/>
                    </a:cubicBezTo>
                    <a:cubicBezTo>
                      <a:pt x="747" y="122"/>
                      <a:pt x="746" y="118"/>
                      <a:pt x="745" y="117"/>
                    </a:cubicBezTo>
                    <a:cubicBezTo>
                      <a:pt x="744" y="115"/>
                      <a:pt x="742" y="117"/>
                      <a:pt x="742" y="116"/>
                    </a:cubicBezTo>
                    <a:cubicBezTo>
                      <a:pt x="741" y="115"/>
                      <a:pt x="741" y="112"/>
                      <a:pt x="740" y="111"/>
                    </a:cubicBezTo>
                    <a:cubicBezTo>
                      <a:pt x="739" y="110"/>
                      <a:pt x="738" y="112"/>
                      <a:pt x="737" y="111"/>
                    </a:cubicBezTo>
                    <a:cubicBezTo>
                      <a:pt x="737" y="111"/>
                      <a:pt x="737" y="109"/>
                      <a:pt x="735" y="108"/>
                    </a:cubicBezTo>
                    <a:cubicBezTo>
                      <a:pt x="733" y="106"/>
                      <a:pt x="731" y="106"/>
                      <a:pt x="730" y="105"/>
                    </a:cubicBezTo>
                    <a:cubicBezTo>
                      <a:pt x="729" y="103"/>
                      <a:pt x="726" y="101"/>
                      <a:pt x="725" y="102"/>
                    </a:cubicBezTo>
                    <a:cubicBezTo>
                      <a:pt x="723" y="103"/>
                      <a:pt x="725" y="105"/>
                      <a:pt x="726" y="107"/>
                    </a:cubicBezTo>
                    <a:cubicBezTo>
                      <a:pt x="727" y="109"/>
                      <a:pt x="726" y="109"/>
                      <a:pt x="728" y="111"/>
                    </a:cubicBezTo>
                    <a:cubicBezTo>
                      <a:pt x="729" y="112"/>
                      <a:pt x="730" y="112"/>
                      <a:pt x="731" y="113"/>
                    </a:cubicBezTo>
                    <a:cubicBezTo>
                      <a:pt x="732" y="114"/>
                      <a:pt x="730" y="116"/>
                      <a:pt x="731" y="117"/>
                    </a:cubicBezTo>
                    <a:cubicBezTo>
                      <a:pt x="732" y="118"/>
                      <a:pt x="734" y="118"/>
                      <a:pt x="735" y="119"/>
                    </a:cubicBezTo>
                    <a:cubicBezTo>
                      <a:pt x="736" y="121"/>
                      <a:pt x="734" y="122"/>
                      <a:pt x="735" y="124"/>
                    </a:cubicBezTo>
                    <a:cubicBezTo>
                      <a:pt x="737" y="126"/>
                      <a:pt x="740" y="127"/>
                      <a:pt x="741" y="128"/>
                    </a:cubicBezTo>
                    <a:cubicBezTo>
                      <a:pt x="742" y="130"/>
                      <a:pt x="739" y="130"/>
                      <a:pt x="740" y="131"/>
                    </a:cubicBezTo>
                    <a:cubicBezTo>
                      <a:pt x="741" y="133"/>
                      <a:pt x="745" y="134"/>
                      <a:pt x="745" y="135"/>
                    </a:cubicBezTo>
                    <a:cubicBezTo>
                      <a:pt x="746" y="136"/>
                      <a:pt x="743" y="137"/>
                      <a:pt x="745" y="138"/>
                    </a:cubicBezTo>
                    <a:cubicBezTo>
                      <a:pt x="746" y="140"/>
                      <a:pt x="750" y="140"/>
                      <a:pt x="750" y="141"/>
                    </a:cubicBezTo>
                    <a:cubicBezTo>
                      <a:pt x="751" y="141"/>
                      <a:pt x="747" y="143"/>
                      <a:pt x="749" y="144"/>
                    </a:cubicBezTo>
                    <a:cubicBezTo>
                      <a:pt x="750" y="145"/>
                      <a:pt x="755" y="146"/>
                      <a:pt x="756" y="146"/>
                    </a:cubicBezTo>
                    <a:cubicBezTo>
                      <a:pt x="756" y="147"/>
                      <a:pt x="752" y="149"/>
                      <a:pt x="753" y="150"/>
                    </a:cubicBezTo>
                    <a:cubicBezTo>
                      <a:pt x="755" y="151"/>
                      <a:pt x="760" y="152"/>
                      <a:pt x="761" y="153"/>
                    </a:cubicBezTo>
                    <a:cubicBezTo>
                      <a:pt x="762" y="154"/>
                      <a:pt x="755" y="154"/>
                      <a:pt x="756" y="156"/>
                    </a:cubicBezTo>
                    <a:cubicBezTo>
                      <a:pt x="757" y="157"/>
                      <a:pt x="763" y="159"/>
                      <a:pt x="764" y="160"/>
                    </a:cubicBezTo>
                    <a:cubicBezTo>
                      <a:pt x="765" y="161"/>
                      <a:pt x="757" y="161"/>
                      <a:pt x="759" y="162"/>
                    </a:cubicBezTo>
                    <a:cubicBezTo>
                      <a:pt x="760" y="164"/>
                      <a:pt x="767" y="163"/>
                      <a:pt x="768" y="166"/>
                    </a:cubicBezTo>
                    <a:cubicBezTo>
                      <a:pt x="770" y="168"/>
                      <a:pt x="762" y="166"/>
                      <a:pt x="763" y="169"/>
                    </a:cubicBezTo>
                    <a:cubicBezTo>
                      <a:pt x="764" y="171"/>
                      <a:pt x="770" y="170"/>
                      <a:pt x="772" y="173"/>
                    </a:cubicBezTo>
                    <a:cubicBezTo>
                      <a:pt x="775" y="175"/>
                      <a:pt x="765" y="173"/>
                      <a:pt x="766" y="176"/>
                    </a:cubicBezTo>
                    <a:cubicBezTo>
                      <a:pt x="768" y="179"/>
                      <a:pt x="775" y="179"/>
                      <a:pt x="776" y="182"/>
                    </a:cubicBezTo>
                    <a:cubicBezTo>
                      <a:pt x="776" y="183"/>
                      <a:pt x="776" y="184"/>
                      <a:pt x="775" y="184"/>
                    </a:cubicBezTo>
                    <a:cubicBezTo>
                      <a:pt x="774" y="183"/>
                      <a:pt x="771" y="180"/>
                      <a:pt x="771" y="182"/>
                    </a:cubicBezTo>
                    <a:cubicBezTo>
                      <a:pt x="770" y="183"/>
                      <a:pt x="770" y="183"/>
                      <a:pt x="771" y="184"/>
                    </a:cubicBezTo>
                    <a:cubicBezTo>
                      <a:pt x="770" y="184"/>
                      <a:pt x="769" y="184"/>
                      <a:pt x="769" y="185"/>
                    </a:cubicBezTo>
                    <a:cubicBezTo>
                      <a:pt x="770" y="186"/>
                      <a:pt x="771" y="187"/>
                      <a:pt x="772" y="188"/>
                    </a:cubicBezTo>
                    <a:cubicBezTo>
                      <a:pt x="773" y="189"/>
                      <a:pt x="774" y="191"/>
                      <a:pt x="774" y="193"/>
                    </a:cubicBezTo>
                    <a:cubicBezTo>
                      <a:pt x="773" y="193"/>
                      <a:pt x="772" y="193"/>
                      <a:pt x="772" y="193"/>
                    </a:cubicBezTo>
                    <a:cubicBezTo>
                      <a:pt x="770" y="192"/>
                      <a:pt x="768" y="189"/>
                      <a:pt x="767" y="191"/>
                    </a:cubicBezTo>
                    <a:cubicBezTo>
                      <a:pt x="765" y="196"/>
                      <a:pt x="771" y="201"/>
                      <a:pt x="770" y="205"/>
                    </a:cubicBezTo>
                    <a:cubicBezTo>
                      <a:pt x="768" y="210"/>
                      <a:pt x="764" y="200"/>
                      <a:pt x="763" y="204"/>
                    </a:cubicBezTo>
                    <a:cubicBezTo>
                      <a:pt x="761" y="208"/>
                      <a:pt x="768" y="217"/>
                      <a:pt x="767" y="219"/>
                    </a:cubicBezTo>
                    <a:cubicBezTo>
                      <a:pt x="767" y="222"/>
                      <a:pt x="760" y="212"/>
                      <a:pt x="759" y="216"/>
                    </a:cubicBezTo>
                    <a:cubicBezTo>
                      <a:pt x="758" y="220"/>
                      <a:pt x="765" y="226"/>
                      <a:pt x="765" y="230"/>
                    </a:cubicBezTo>
                    <a:cubicBezTo>
                      <a:pt x="765" y="234"/>
                      <a:pt x="757" y="225"/>
                      <a:pt x="757" y="229"/>
                    </a:cubicBezTo>
                    <a:cubicBezTo>
                      <a:pt x="756" y="232"/>
                      <a:pt x="764" y="238"/>
                      <a:pt x="764" y="242"/>
                    </a:cubicBezTo>
                    <a:cubicBezTo>
                      <a:pt x="764" y="246"/>
                      <a:pt x="755" y="236"/>
                      <a:pt x="755" y="239"/>
                    </a:cubicBezTo>
                    <a:cubicBezTo>
                      <a:pt x="754" y="243"/>
                      <a:pt x="763" y="250"/>
                      <a:pt x="762" y="253"/>
                    </a:cubicBezTo>
                    <a:cubicBezTo>
                      <a:pt x="762" y="257"/>
                      <a:pt x="754" y="246"/>
                      <a:pt x="753" y="250"/>
                    </a:cubicBezTo>
                    <a:cubicBezTo>
                      <a:pt x="752" y="254"/>
                      <a:pt x="762" y="261"/>
                      <a:pt x="761" y="264"/>
                    </a:cubicBezTo>
                    <a:cubicBezTo>
                      <a:pt x="761" y="267"/>
                      <a:pt x="752" y="259"/>
                      <a:pt x="752" y="262"/>
                    </a:cubicBezTo>
                    <a:cubicBezTo>
                      <a:pt x="752" y="265"/>
                      <a:pt x="761" y="271"/>
                      <a:pt x="761" y="275"/>
                    </a:cubicBezTo>
                    <a:cubicBezTo>
                      <a:pt x="761" y="278"/>
                      <a:pt x="754" y="273"/>
                      <a:pt x="751" y="272"/>
                    </a:cubicBezTo>
                    <a:cubicBezTo>
                      <a:pt x="752" y="271"/>
                      <a:pt x="752" y="271"/>
                      <a:pt x="752" y="270"/>
                    </a:cubicBezTo>
                    <a:cubicBezTo>
                      <a:pt x="753" y="268"/>
                      <a:pt x="749" y="267"/>
                      <a:pt x="750" y="265"/>
                    </a:cubicBezTo>
                    <a:cubicBezTo>
                      <a:pt x="750" y="263"/>
                      <a:pt x="751" y="261"/>
                      <a:pt x="751" y="259"/>
                    </a:cubicBezTo>
                    <a:cubicBezTo>
                      <a:pt x="752" y="257"/>
                      <a:pt x="750" y="256"/>
                      <a:pt x="751" y="253"/>
                    </a:cubicBezTo>
                    <a:cubicBezTo>
                      <a:pt x="752" y="251"/>
                      <a:pt x="752" y="248"/>
                      <a:pt x="750" y="246"/>
                    </a:cubicBezTo>
                    <a:cubicBezTo>
                      <a:pt x="748" y="245"/>
                      <a:pt x="751" y="240"/>
                      <a:pt x="750" y="238"/>
                    </a:cubicBezTo>
                    <a:cubicBezTo>
                      <a:pt x="749" y="236"/>
                      <a:pt x="752" y="231"/>
                      <a:pt x="751" y="230"/>
                    </a:cubicBezTo>
                    <a:cubicBezTo>
                      <a:pt x="749" y="228"/>
                      <a:pt x="751" y="226"/>
                      <a:pt x="751" y="223"/>
                    </a:cubicBezTo>
                    <a:cubicBezTo>
                      <a:pt x="751" y="221"/>
                      <a:pt x="750" y="217"/>
                      <a:pt x="750" y="214"/>
                    </a:cubicBezTo>
                    <a:cubicBezTo>
                      <a:pt x="750" y="211"/>
                      <a:pt x="751" y="205"/>
                      <a:pt x="748" y="204"/>
                    </a:cubicBezTo>
                    <a:cubicBezTo>
                      <a:pt x="745" y="204"/>
                      <a:pt x="746" y="208"/>
                      <a:pt x="746" y="211"/>
                    </a:cubicBezTo>
                    <a:cubicBezTo>
                      <a:pt x="746" y="213"/>
                      <a:pt x="744" y="218"/>
                      <a:pt x="743" y="223"/>
                    </a:cubicBezTo>
                    <a:cubicBezTo>
                      <a:pt x="741" y="229"/>
                      <a:pt x="741" y="230"/>
                      <a:pt x="740" y="233"/>
                    </a:cubicBezTo>
                    <a:cubicBezTo>
                      <a:pt x="739" y="237"/>
                      <a:pt x="739" y="240"/>
                      <a:pt x="738" y="243"/>
                    </a:cubicBezTo>
                    <a:cubicBezTo>
                      <a:pt x="738" y="247"/>
                      <a:pt x="738" y="248"/>
                      <a:pt x="737" y="250"/>
                    </a:cubicBezTo>
                    <a:cubicBezTo>
                      <a:pt x="737" y="252"/>
                      <a:pt x="739" y="255"/>
                      <a:pt x="739" y="257"/>
                    </a:cubicBezTo>
                    <a:cubicBezTo>
                      <a:pt x="739" y="258"/>
                      <a:pt x="736" y="259"/>
                      <a:pt x="735" y="260"/>
                    </a:cubicBezTo>
                    <a:cubicBezTo>
                      <a:pt x="734" y="261"/>
                      <a:pt x="736" y="264"/>
                      <a:pt x="736" y="265"/>
                    </a:cubicBezTo>
                    <a:cubicBezTo>
                      <a:pt x="735" y="267"/>
                      <a:pt x="736" y="270"/>
                      <a:pt x="736" y="271"/>
                    </a:cubicBezTo>
                    <a:cubicBezTo>
                      <a:pt x="735" y="273"/>
                      <a:pt x="731" y="275"/>
                      <a:pt x="731" y="278"/>
                    </a:cubicBezTo>
                    <a:cubicBezTo>
                      <a:pt x="731" y="281"/>
                      <a:pt x="735" y="283"/>
                      <a:pt x="735" y="285"/>
                    </a:cubicBezTo>
                    <a:cubicBezTo>
                      <a:pt x="735" y="286"/>
                      <a:pt x="734" y="286"/>
                      <a:pt x="734" y="287"/>
                    </a:cubicBezTo>
                    <a:cubicBezTo>
                      <a:pt x="732" y="286"/>
                      <a:pt x="730" y="284"/>
                      <a:pt x="729" y="284"/>
                    </a:cubicBezTo>
                    <a:cubicBezTo>
                      <a:pt x="730" y="283"/>
                      <a:pt x="730" y="281"/>
                      <a:pt x="730" y="280"/>
                    </a:cubicBezTo>
                    <a:cubicBezTo>
                      <a:pt x="729" y="276"/>
                      <a:pt x="725" y="282"/>
                      <a:pt x="724" y="279"/>
                    </a:cubicBezTo>
                    <a:cubicBezTo>
                      <a:pt x="723" y="277"/>
                      <a:pt x="727" y="272"/>
                      <a:pt x="727" y="269"/>
                    </a:cubicBezTo>
                    <a:cubicBezTo>
                      <a:pt x="726" y="267"/>
                      <a:pt x="724" y="268"/>
                      <a:pt x="723" y="268"/>
                    </a:cubicBezTo>
                    <a:cubicBezTo>
                      <a:pt x="727" y="261"/>
                      <a:pt x="731" y="255"/>
                      <a:pt x="731" y="255"/>
                    </a:cubicBezTo>
                    <a:cubicBezTo>
                      <a:pt x="731" y="255"/>
                      <a:pt x="728" y="257"/>
                      <a:pt x="723" y="261"/>
                    </a:cubicBezTo>
                    <a:cubicBezTo>
                      <a:pt x="723" y="259"/>
                      <a:pt x="723" y="258"/>
                      <a:pt x="723" y="257"/>
                    </a:cubicBezTo>
                    <a:cubicBezTo>
                      <a:pt x="723" y="256"/>
                      <a:pt x="720" y="259"/>
                      <a:pt x="719" y="257"/>
                    </a:cubicBezTo>
                    <a:cubicBezTo>
                      <a:pt x="719" y="255"/>
                      <a:pt x="721" y="251"/>
                      <a:pt x="720" y="248"/>
                    </a:cubicBezTo>
                    <a:cubicBezTo>
                      <a:pt x="719" y="244"/>
                      <a:pt x="716" y="250"/>
                      <a:pt x="715" y="248"/>
                    </a:cubicBezTo>
                    <a:cubicBezTo>
                      <a:pt x="715" y="247"/>
                      <a:pt x="715" y="245"/>
                      <a:pt x="715" y="243"/>
                    </a:cubicBezTo>
                    <a:cubicBezTo>
                      <a:pt x="718" y="238"/>
                      <a:pt x="720" y="235"/>
                      <a:pt x="720" y="235"/>
                    </a:cubicBezTo>
                    <a:cubicBezTo>
                      <a:pt x="720" y="235"/>
                      <a:pt x="717" y="236"/>
                      <a:pt x="714" y="238"/>
                    </a:cubicBezTo>
                    <a:cubicBezTo>
                      <a:pt x="713" y="238"/>
                      <a:pt x="712" y="238"/>
                      <a:pt x="712" y="237"/>
                    </a:cubicBezTo>
                    <a:cubicBezTo>
                      <a:pt x="712" y="236"/>
                      <a:pt x="712" y="233"/>
                      <a:pt x="711" y="231"/>
                    </a:cubicBezTo>
                    <a:cubicBezTo>
                      <a:pt x="710" y="228"/>
                      <a:pt x="709" y="232"/>
                      <a:pt x="708" y="229"/>
                    </a:cubicBezTo>
                    <a:cubicBezTo>
                      <a:pt x="708" y="226"/>
                      <a:pt x="709" y="225"/>
                      <a:pt x="709" y="222"/>
                    </a:cubicBezTo>
                    <a:cubicBezTo>
                      <a:pt x="708" y="220"/>
                      <a:pt x="706" y="221"/>
                      <a:pt x="706" y="219"/>
                    </a:cubicBezTo>
                    <a:cubicBezTo>
                      <a:pt x="705" y="217"/>
                      <a:pt x="706" y="213"/>
                      <a:pt x="705" y="211"/>
                    </a:cubicBezTo>
                    <a:cubicBezTo>
                      <a:pt x="705" y="209"/>
                      <a:pt x="703" y="211"/>
                      <a:pt x="702" y="209"/>
                    </a:cubicBezTo>
                    <a:cubicBezTo>
                      <a:pt x="702" y="208"/>
                      <a:pt x="702" y="203"/>
                      <a:pt x="702" y="202"/>
                    </a:cubicBezTo>
                    <a:cubicBezTo>
                      <a:pt x="702" y="200"/>
                      <a:pt x="699" y="202"/>
                      <a:pt x="699" y="200"/>
                    </a:cubicBezTo>
                    <a:cubicBezTo>
                      <a:pt x="699" y="198"/>
                      <a:pt x="700" y="196"/>
                      <a:pt x="699" y="194"/>
                    </a:cubicBezTo>
                    <a:cubicBezTo>
                      <a:pt x="699" y="193"/>
                      <a:pt x="697" y="194"/>
                      <a:pt x="697" y="193"/>
                    </a:cubicBezTo>
                    <a:cubicBezTo>
                      <a:pt x="697" y="192"/>
                      <a:pt x="697" y="191"/>
                      <a:pt x="696" y="188"/>
                    </a:cubicBezTo>
                    <a:cubicBezTo>
                      <a:pt x="695" y="186"/>
                      <a:pt x="693" y="184"/>
                      <a:pt x="693" y="182"/>
                    </a:cubicBezTo>
                    <a:cubicBezTo>
                      <a:pt x="692" y="180"/>
                      <a:pt x="691" y="177"/>
                      <a:pt x="689" y="177"/>
                    </a:cubicBezTo>
                    <a:cubicBezTo>
                      <a:pt x="688" y="177"/>
                      <a:pt x="688" y="180"/>
                      <a:pt x="688" y="183"/>
                    </a:cubicBezTo>
                    <a:cubicBezTo>
                      <a:pt x="688" y="186"/>
                      <a:pt x="688" y="185"/>
                      <a:pt x="688" y="187"/>
                    </a:cubicBezTo>
                    <a:cubicBezTo>
                      <a:pt x="689" y="190"/>
                      <a:pt x="690" y="190"/>
                      <a:pt x="690" y="192"/>
                    </a:cubicBezTo>
                    <a:cubicBezTo>
                      <a:pt x="691" y="194"/>
                      <a:pt x="689" y="194"/>
                      <a:pt x="689" y="196"/>
                    </a:cubicBezTo>
                    <a:cubicBezTo>
                      <a:pt x="689" y="197"/>
                      <a:pt x="691" y="199"/>
                      <a:pt x="692" y="200"/>
                    </a:cubicBezTo>
                    <a:cubicBezTo>
                      <a:pt x="692" y="202"/>
                      <a:pt x="690" y="202"/>
                      <a:pt x="691" y="205"/>
                    </a:cubicBezTo>
                    <a:cubicBezTo>
                      <a:pt x="691" y="208"/>
                      <a:pt x="694" y="210"/>
                      <a:pt x="695" y="212"/>
                    </a:cubicBezTo>
                    <a:cubicBezTo>
                      <a:pt x="695" y="214"/>
                      <a:pt x="692" y="213"/>
                      <a:pt x="692" y="215"/>
                    </a:cubicBezTo>
                    <a:cubicBezTo>
                      <a:pt x="693" y="217"/>
                      <a:pt x="695" y="219"/>
                      <a:pt x="696" y="221"/>
                    </a:cubicBezTo>
                    <a:cubicBezTo>
                      <a:pt x="693" y="223"/>
                      <a:pt x="689" y="226"/>
                      <a:pt x="687" y="228"/>
                    </a:cubicBezTo>
                    <a:cubicBezTo>
                      <a:pt x="679" y="233"/>
                      <a:pt x="674" y="240"/>
                      <a:pt x="670" y="238"/>
                    </a:cubicBezTo>
                    <a:cubicBezTo>
                      <a:pt x="666" y="235"/>
                      <a:pt x="668" y="227"/>
                      <a:pt x="671" y="218"/>
                    </a:cubicBezTo>
                    <a:cubicBezTo>
                      <a:pt x="675" y="209"/>
                      <a:pt x="678" y="201"/>
                      <a:pt x="678" y="201"/>
                    </a:cubicBezTo>
                    <a:cubicBezTo>
                      <a:pt x="678" y="201"/>
                      <a:pt x="675" y="203"/>
                      <a:pt x="671" y="205"/>
                    </a:cubicBezTo>
                    <a:cubicBezTo>
                      <a:pt x="667" y="208"/>
                      <a:pt x="663" y="214"/>
                      <a:pt x="661" y="214"/>
                    </a:cubicBezTo>
                    <a:cubicBezTo>
                      <a:pt x="659" y="214"/>
                      <a:pt x="659" y="211"/>
                      <a:pt x="659" y="208"/>
                    </a:cubicBezTo>
                    <a:cubicBezTo>
                      <a:pt x="659" y="206"/>
                      <a:pt x="657" y="201"/>
                      <a:pt x="655" y="196"/>
                    </a:cubicBezTo>
                    <a:cubicBezTo>
                      <a:pt x="653" y="192"/>
                      <a:pt x="651" y="180"/>
                      <a:pt x="651" y="180"/>
                    </a:cubicBezTo>
                    <a:cubicBezTo>
                      <a:pt x="651" y="180"/>
                      <a:pt x="649" y="188"/>
                      <a:pt x="647" y="198"/>
                    </a:cubicBezTo>
                    <a:cubicBezTo>
                      <a:pt x="646" y="208"/>
                      <a:pt x="645" y="216"/>
                      <a:pt x="644" y="218"/>
                    </a:cubicBezTo>
                    <a:cubicBezTo>
                      <a:pt x="644" y="220"/>
                      <a:pt x="636" y="214"/>
                      <a:pt x="633" y="214"/>
                    </a:cubicBezTo>
                    <a:cubicBezTo>
                      <a:pt x="630" y="213"/>
                      <a:pt x="625" y="210"/>
                      <a:pt x="625" y="210"/>
                    </a:cubicBezTo>
                    <a:cubicBezTo>
                      <a:pt x="625" y="210"/>
                      <a:pt x="629" y="221"/>
                      <a:pt x="633" y="224"/>
                    </a:cubicBezTo>
                    <a:cubicBezTo>
                      <a:pt x="636" y="227"/>
                      <a:pt x="641" y="230"/>
                      <a:pt x="642" y="235"/>
                    </a:cubicBezTo>
                    <a:cubicBezTo>
                      <a:pt x="643" y="239"/>
                      <a:pt x="639" y="237"/>
                      <a:pt x="636" y="236"/>
                    </a:cubicBezTo>
                    <a:cubicBezTo>
                      <a:pt x="632" y="234"/>
                      <a:pt x="627" y="231"/>
                      <a:pt x="624" y="230"/>
                    </a:cubicBezTo>
                    <a:cubicBezTo>
                      <a:pt x="621" y="230"/>
                      <a:pt x="613" y="225"/>
                      <a:pt x="613" y="225"/>
                    </a:cubicBezTo>
                    <a:cubicBezTo>
                      <a:pt x="613" y="225"/>
                      <a:pt x="615" y="229"/>
                      <a:pt x="617" y="233"/>
                    </a:cubicBezTo>
                    <a:cubicBezTo>
                      <a:pt x="620" y="238"/>
                      <a:pt x="628" y="245"/>
                      <a:pt x="636" y="249"/>
                    </a:cubicBezTo>
                    <a:cubicBezTo>
                      <a:pt x="643" y="254"/>
                      <a:pt x="651" y="260"/>
                      <a:pt x="652" y="268"/>
                    </a:cubicBezTo>
                    <a:cubicBezTo>
                      <a:pt x="653" y="275"/>
                      <a:pt x="630" y="256"/>
                      <a:pt x="622" y="250"/>
                    </a:cubicBezTo>
                    <a:cubicBezTo>
                      <a:pt x="614" y="245"/>
                      <a:pt x="606" y="244"/>
                      <a:pt x="606" y="244"/>
                    </a:cubicBezTo>
                    <a:cubicBezTo>
                      <a:pt x="606" y="244"/>
                      <a:pt x="615" y="258"/>
                      <a:pt x="622" y="264"/>
                    </a:cubicBezTo>
                    <a:cubicBezTo>
                      <a:pt x="627" y="271"/>
                      <a:pt x="637" y="280"/>
                      <a:pt x="646" y="284"/>
                    </a:cubicBezTo>
                    <a:cubicBezTo>
                      <a:pt x="655" y="288"/>
                      <a:pt x="658" y="292"/>
                      <a:pt x="660" y="296"/>
                    </a:cubicBezTo>
                    <a:cubicBezTo>
                      <a:pt x="662" y="300"/>
                      <a:pt x="650" y="294"/>
                      <a:pt x="641" y="291"/>
                    </a:cubicBezTo>
                    <a:cubicBezTo>
                      <a:pt x="635" y="289"/>
                      <a:pt x="630" y="287"/>
                      <a:pt x="624" y="283"/>
                    </a:cubicBezTo>
                    <a:cubicBezTo>
                      <a:pt x="624" y="282"/>
                      <a:pt x="625" y="282"/>
                      <a:pt x="625" y="282"/>
                    </a:cubicBezTo>
                    <a:cubicBezTo>
                      <a:pt x="625" y="282"/>
                      <a:pt x="624" y="282"/>
                      <a:pt x="623" y="283"/>
                    </a:cubicBezTo>
                    <a:cubicBezTo>
                      <a:pt x="621" y="282"/>
                      <a:pt x="618" y="280"/>
                      <a:pt x="615" y="279"/>
                    </a:cubicBezTo>
                    <a:cubicBezTo>
                      <a:pt x="604" y="273"/>
                      <a:pt x="595" y="269"/>
                      <a:pt x="595" y="269"/>
                    </a:cubicBezTo>
                    <a:cubicBezTo>
                      <a:pt x="595" y="269"/>
                      <a:pt x="599" y="275"/>
                      <a:pt x="604" y="279"/>
                    </a:cubicBezTo>
                    <a:cubicBezTo>
                      <a:pt x="606" y="282"/>
                      <a:pt x="609" y="286"/>
                      <a:pt x="614" y="290"/>
                    </a:cubicBezTo>
                    <a:cubicBezTo>
                      <a:pt x="612" y="292"/>
                      <a:pt x="610" y="293"/>
                      <a:pt x="608" y="295"/>
                    </a:cubicBezTo>
                    <a:cubicBezTo>
                      <a:pt x="604" y="297"/>
                      <a:pt x="601" y="299"/>
                      <a:pt x="599" y="301"/>
                    </a:cubicBezTo>
                    <a:cubicBezTo>
                      <a:pt x="594" y="298"/>
                      <a:pt x="590" y="294"/>
                      <a:pt x="590" y="294"/>
                    </a:cubicBezTo>
                    <a:cubicBezTo>
                      <a:pt x="590" y="294"/>
                      <a:pt x="593" y="300"/>
                      <a:pt x="594" y="304"/>
                    </a:cubicBezTo>
                    <a:cubicBezTo>
                      <a:pt x="593" y="304"/>
                      <a:pt x="592" y="304"/>
                      <a:pt x="591" y="304"/>
                    </a:cubicBezTo>
                    <a:cubicBezTo>
                      <a:pt x="587" y="302"/>
                      <a:pt x="589" y="295"/>
                      <a:pt x="592" y="288"/>
                    </a:cubicBezTo>
                    <a:cubicBezTo>
                      <a:pt x="595" y="280"/>
                      <a:pt x="599" y="273"/>
                      <a:pt x="599" y="273"/>
                    </a:cubicBezTo>
                    <a:cubicBezTo>
                      <a:pt x="599" y="273"/>
                      <a:pt x="595" y="275"/>
                      <a:pt x="591" y="277"/>
                    </a:cubicBezTo>
                    <a:cubicBezTo>
                      <a:pt x="589" y="279"/>
                      <a:pt x="587" y="281"/>
                      <a:pt x="585" y="283"/>
                    </a:cubicBezTo>
                    <a:cubicBezTo>
                      <a:pt x="586" y="280"/>
                      <a:pt x="587" y="277"/>
                      <a:pt x="588" y="273"/>
                    </a:cubicBezTo>
                    <a:cubicBezTo>
                      <a:pt x="590" y="270"/>
                      <a:pt x="592" y="268"/>
                      <a:pt x="592" y="268"/>
                    </a:cubicBezTo>
                    <a:cubicBezTo>
                      <a:pt x="592" y="268"/>
                      <a:pt x="587" y="271"/>
                      <a:pt x="582" y="274"/>
                    </a:cubicBezTo>
                    <a:cubicBezTo>
                      <a:pt x="581" y="275"/>
                      <a:pt x="581" y="275"/>
                      <a:pt x="581" y="275"/>
                    </a:cubicBezTo>
                    <a:cubicBezTo>
                      <a:pt x="581" y="275"/>
                      <a:pt x="581" y="275"/>
                      <a:pt x="581" y="275"/>
                    </a:cubicBezTo>
                    <a:cubicBezTo>
                      <a:pt x="581" y="275"/>
                      <a:pt x="581" y="275"/>
                      <a:pt x="581" y="275"/>
                    </a:cubicBezTo>
                    <a:cubicBezTo>
                      <a:pt x="581" y="275"/>
                      <a:pt x="581" y="275"/>
                      <a:pt x="581" y="275"/>
                    </a:cubicBezTo>
                    <a:cubicBezTo>
                      <a:pt x="581" y="272"/>
                      <a:pt x="581" y="279"/>
                      <a:pt x="581" y="278"/>
                    </a:cubicBezTo>
                    <a:cubicBezTo>
                      <a:pt x="581" y="278"/>
                      <a:pt x="581" y="278"/>
                      <a:pt x="581" y="278"/>
                    </a:cubicBezTo>
                    <a:cubicBezTo>
                      <a:pt x="581" y="278"/>
                      <a:pt x="581" y="278"/>
                      <a:pt x="581" y="278"/>
                    </a:cubicBezTo>
                    <a:cubicBezTo>
                      <a:pt x="581" y="279"/>
                      <a:pt x="581" y="279"/>
                      <a:pt x="581" y="279"/>
                    </a:cubicBezTo>
                    <a:cubicBezTo>
                      <a:pt x="579" y="280"/>
                      <a:pt x="579" y="280"/>
                      <a:pt x="579" y="280"/>
                    </a:cubicBezTo>
                    <a:cubicBezTo>
                      <a:pt x="579" y="278"/>
                      <a:pt x="577" y="274"/>
                      <a:pt x="575" y="271"/>
                    </a:cubicBezTo>
                    <a:cubicBezTo>
                      <a:pt x="574" y="269"/>
                      <a:pt x="573" y="266"/>
                      <a:pt x="572" y="263"/>
                    </a:cubicBezTo>
                    <a:cubicBezTo>
                      <a:pt x="576" y="259"/>
                      <a:pt x="580" y="255"/>
                      <a:pt x="580" y="255"/>
                    </a:cubicBezTo>
                    <a:cubicBezTo>
                      <a:pt x="580" y="255"/>
                      <a:pt x="576" y="257"/>
                      <a:pt x="571" y="259"/>
                    </a:cubicBezTo>
                    <a:cubicBezTo>
                      <a:pt x="571" y="259"/>
                      <a:pt x="571" y="258"/>
                      <a:pt x="571" y="258"/>
                    </a:cubicBezTo>
                    <a:cubicBezTo>
                      <a:pt x="571" y="258"/>
                      <a:pt x="570" y="259"/>
                      <a:pt x="570" y="259"/>
                    </a:cubicBezTo>
                    <a:cubicBezTo>
                      <a:pt x="565" y="262"/>
                      <a:pt x="558" y="264"/>
                      <a:pt x="554" y="266"/>
                    </a:cubicBezTo>
                    <a:cubicBezTo>
                      <a:pt x="550" y="267"/>
                      <a:pt x="544" y="270"/>
                      <a:pt x="538" y="273"/>
                    </a:cubicBezTo>
                    <a:cubicBezTo>
                      <a:pt x="534" y="276"/>
                      <a:pt x="534" y="276"/>
                      <a:pt x="534" y="276"/>
                    </a:cubicBezTo>
                    <a:cubicBezTo>
                      <a:pt x="533" y="277"/>
                      <a:pt x="533" y="275"/>
                      <a:pt x="532" y="279"/>
                    </a:cubicBezTo>
                    <a:cubicBezTo>
                      <a:pt x="530" y="280"/>
                      <a:pt x="530" y="280"/>
                      <a:pt x="530" y="280"/>
                    </a:cubicBezTo>
                    <a:cubicBezTo>
                      <a:pt x="528" y="282"/>
                      <a:pt x="525" y="284"/>
                      <a:pt x="524" y="285"/>
                    </a:cubicBezTo>
                    <a:cubicBezTo>
                      <a:pt x="518" y="289"/>
                      <a:pt x="515" y="292"/>
                      <a:pt x="513" y="286"/>
                    </a:cubicBezTo>
                    <a:cubicBezTo>
                      <a:pt x="512" y="285"/>
                      <a:pt x="513" y="283"/>
                      <a:pt x="513" y="281"/>
                    </a:cubicBezTo>
                    <a:cubicBezTo>
                      <a:pt x="514" y="280"/>
                      <a:pt x="514" y="280"/>
                      <a:pt x="514" y="280"/>
                    </a:cubicBezTo>
                    <a:cubicBezTo>
                      <a:pt x="514" y="279"/>
                      <a:pt x="514" y="280"/>
                      <a:pt x="514" y="278"/>
                    </a:cubicBezTo>
                    <a:cubicBezTo>
                      <a:pt x="515" y="277"/>
                      <a:pt x="515" y="277"/>
                      <a:pt x="515" y="277"/>
                    </a:cubicBezTo>
                    <a:cubicBezTo>
                      <a:pt x="515" y="276"/>
                      <a:pt x="516" y="276"/>
                      <a:pt x="517" y="275"/>
                    </a:cubicBezTo>
                    <a:cubicBezTo>
                      <a:pt x="520" y="271"/>
                      <a:pt x="524" y="267"/>
                      <a:pt x="528" y="264"/>
                    </a:cubicBezTo>
                    <a:cubicBezTo>
                      <a:pt x="537" y="257"/>
                      <a:pt x="550" y="248"/>
                      <a:pt x="556" y="243"/>
                    </a:cubicBezTo>
                    <a:cubicBezTo>
                      <a:pt x="562" y="237"/>
                      <a:pt x="569" y="232"/>
                      <a:pt x="569" y="232"/>
                    </a:cubicBezTo>
                    <a:cubicBezTo>
                      <a:pt x="569" y="232"/>
                      <a:pt x="563" y="234"/>
                      <a:pt x="554" y="237"/>
                    </a:cubicBezTo>
                    <a:cubicBezTo>
                      <a:pt x="545" y="240"/>
                      <a:pt x="529" y="247"/>
                      <a:pt x="524" y="250"/>
                    </a:cubicBezTo>
                    <a:cubicBezTo>
                      <a:pt x="518" y="254"/>
                      <a:pt x="514" y="259"/>
                      <a:pt x="512" y="254"/>
                    </a:cubicBezTo>
                    <a:cubicBezTo>
                      <a:pt x="510" y="249"/>
                      <a:pt x="516" y="245"/>
                      <a:pt x="521" y="242"/>
                    </a:cubicBezTo>
                    <a:cubicBezTo>
                      <a:pt x="525" y="239"/>
                      <a:pt x="538" y="229"/>
                      <a:pt x="546" y="225"/>
                    </a:cubicBezTo>
                    <a:cubicBezTo>
                      <a:pt x="555" y="220"/>
                      <a:pt x="566" y="209"/>
                      <a:pt x="566" y="209"/>
                    </a:cubicBezTo>
                    <a:cubicBezTo>
                      <a:pt x="566" y="209"/>
                      <a:pt x="561" y="210"/>
                      <a:pt x="555" y="211"/>
                    </a:cubicBezTo>
                    <a:cubicBezTo>
                      <a:pt x="550" y="213"/>
                      <a:pt x="539" y="217"/>
                      <a:pt x="531" y="221"/>
                    </a:cubicBezTo>
                    <a:cubicBezTo>
                      <a:pt x="524" y="224"/>
                      <a:pt x="512" y="234"/>
                      <a:pt x="511" y="226"/>
                    </a:cubicBezTo>
                    <a:cubicBezTo>
                      <a:pt x="509" y="217"/>
                      <a:pt x="528" y="209"/>
                      <a:pt x="538" y="203"/>
                    </a:cubicBezTo>
                    <a:cubicBezTo>
                      <a:pt x="548" y="196"/>
                      <a:pt x="558" y="184"/>
                      <a:pt x="558" y="184"/>
                    </a:cubicBezTo>
                    <a:cubicBezTo>
                      <a:pt x="558" y="184"/>
                      <a:pt x="545" y="189"/>
                      <a:pt x="536" y="192"/>
                    </a:cubicBezTo>
                    <a:cubicBezTo>
                      <a:pt x="528" y="194"/>
                      <a:pt x="520" y="199"/>
                      <a:pt x="517" y="196"/>
                    </a:cubicBezTo>
                    <a:cubicBezTo>
                      <a:pt x="514" y="193"/>
                      <a:pt x="519" y="185"/>
                      <a:pt x="525" y="178"/>
                    </a:cubicBezTo>
                    <a:cubicBezTo>
                      <a:pt x="532" y="170"/>
                      <a:pt x="537" y="164"/>
                      <a:pt x="537" y="164"/>
                    </a:cubicBezTo>
                    <a:cubicBezTo>
                      <a:pt x="537" y="164"/>
                      <a:pt x="533" y="164"/>
                      <a:pt x="529" y="166"/>
                    </a:cubicBezTo>
                    <a:cubicBezTo>
                      <a:pt x="525" y="167"/>
                      <a:pt x="518" y="172"/>
                      <a:pt x="516" y="171"/>
                    </a:cubicBezTo>
                    <a:cubicBezTo>
                      <a:pt x="515" y="170"/>
                      <a:pt x="516" y="167"/>
                      <a:pt x="517" y="165"/>
                    </a:cubicBezTo>
                    <a:cubicBezTo>
                      <a:pt x="517" y="162"/>
                      <a:pt x="517" y="157"/>
                      <a:pt x="517" y="152"/>
                    </a:cubicBezTo>
                    <a:cubicBezTo>
                      <a:pt x="517" y="147"/>
                      <a:pt x="518" y="136"/>
                      <a:pt x="518" y="136"/>
                    </a:cubicBezTo>
                    <a:cubicBezTo>
                      <a:pt x="518" y="136"/>
                      <a:pt x="513" y="143"/>
                      <a:pt x="509" y="152"/>
                    </a:cubicBezTo>
                    <a:cubicBezTo>
                      <a:pt x="504" y="160"/>
                      <a:pt x="501" y="167"/>
                      <a:pt x="499" y="169"/>
                    </a:cubicBezTo>
                    <a:cubicBezTo>
                      <a:pt x="498" y="171"/>
                      <a:pt x="493" y="163"/>
                      <a:pt x="490" y="162"/>
                    </a:cubicBezTo>
                    <a:cubicBezTo>
                      <a:pt x="487" y="160"/>
                      <a:pt x="484" y="156"/>
                      <a:pt x="484" y="156"/>
                    </a:cubicBezTo>
                    <a:cubicBezTo>
                      <a:pt x="484" y="156"/>
                      <a:pt x="485" y="167"/>
                      <a:pt x="487" y="171"/>
                    </a:cubicBezTo>
                    <a:cubicBezTo>
                      <a:pt x="488" y="175"/>
                      <a:pt x="492" y="179"/>
                      <a:pt x="492" y="184"/>
                    </a:cubicBezTo>
                    <a:cubicBezTo>
                      <a:pt x="492" y="189"/>
                      <a:pt x="489" y="186"/>
                      <a:pt x="486" y="183"/>
                    </a:cubicBezTo>
                    <a:cubicBezTo>
                      <a:pt x="483" y="180"/>
                      <a:pt x="479" y="176"/>
                      <a:pt x="477" y="175"/>
                    </a:cubicBezTo>
                    <a:cubicBezTo>
                      <a:pt x="474" y="173"/>
                      <a:pt x="468" y="166"/>
                      <a:pt x="468" y="166"/>
                    </a:cubicBezTo>
                    <a:cubicBezTo>
                      <a:pt x="468" y="166"/>
                      <a:pt x="468" y="170"/>
                      <a:pt x="469" y="175"/>
                    </a:cubicBezTo>
                    <a:cubicBezTo>
                      <a:pt x="470" y="180"/>
                      <a:pt x="476" y="189"/>
                      <a:pt x="481" y="196"/>
                    </a:cubicBezTo>
                    <a:cubicBezTo>
                      <a:pt x="487" y="203"/>
                      <a:pt x="492" y="211"/>
                      <a:pt x="491" y="219"/>
                    </a:cubicBezTo>
                    <a:cubicBezTo>
                      <a:pt x="489" y="227"/>
                      <a:pt x="474" y="201"/>
                      <a:pt x="468" y="193"/>
                    </a:cubicBezTo>
                    <a:cubicBezTo>
                      <a:pt x="462" y="186"/>
                      <a:pt x="455" y="181"/>
                      <a:pt x="455" y="181"/>
                    </a:cubicBezTo>
                    <a:cubicBezTo>
                      <a:pt x="455" y="181"/>
                      <a:pt x="459" y="198"/>
                      <a:pt x="463" y="206"/>
                    </a:cubicBezTo>
                    <a:cubicBezTo>
                      <a:pt x="466" y="214"/>
                      <a:pt x="472" y="225"/>
                      <a:pt x="479" y="232"/>
                    </a:cubicBezTo>
                    <a:cubicBezTo>
                      <a:pt x="486" y="239"/>
                      <a:pt x="488" y="244"/>
                      <a:pt x="489" y="248"/>
                    </a:cubicBezTo>
                    <a:cubicBezTo>
                      <a:pt x="489" y="253"/>
                      <a:pt x="480" y="243"/>
                      <a:pt x="472" y="238"/>
                    </a:cubicBezTo>
                    <a:cubicBezTo>
                      <a:pt x="465" y="232"/>
                      <a:pt x="460" y="226"/>
                      <a:pt x="452" y="217"/>
                    </a:cubicBezTo>
                    <a:cubicBezTo>
                      <a:pt x="444" y="209"/>
                      <a:pt x="437" y="202"/>
                      <a:pt x="437" y="202"/>
                    </a:cubicBezTo>
                    <a:cubicBezTo>
                      <a:pt x="436" y="202"/>
                      <a:pt x="438" y="209"/>
                      <a:pt x="441" y="215"/>
                    </a:cubicBezTo>
                    <a:cubicBezTo>
                      <a:pt x="444" y="220"/>
                      <a:pt x="449" y="235"/>
                      <a:pt x="457" y="244"/>
                    </a:cubicBezTo>
                    <a:cubicBezTo>
                      <a:pt x="464" y="253"/>
                      <a:pt x="479" y="264"/>
                      <a:pt x="484" y="269"/>
                    </a:cubicBezTo>
                    <a:cubicBezTo>
                      <a:pt x="489" y="274"/>
                      <a:pt x="491" y="279"/>
                      <a:pt x="489" y="284"/>
                    </a:cubicBezTo>
                    <a:cubicBezTo>
                      <a:pt x="488" y="288"/>
                      <a:pt x="470" y="273"/>
                      <a:pt x="462" y="265"/>
                    </a:cubicBezTo>
                    <a:cubicBezTo>
                      <a:pt x="457" y="260"/>
                      <a:pt x="450" y="254"/>
                      <a:pt x="444" y="249"/>
                    </a:cubicBezTo>
                    <a:cubicBezTo>
                      <a:pt x="446" y="248"/>
                      <a:pt x="446" y="247"/>
                      <a:pt x="446" y="247"/>
                    </a:cubicBezTo>
                    <a:cubicBezTo>
                      <a:pt x="446" y="247"/>
                      <a:pt x="445" y="248"/>
                      <a:pt x="443" y="248"/>
                    </a:cubicBezTo>
                    <a:cubicBezTo>
                      <a:pt x="440" y="246"/>
                      <a:pt x="437" y="243"/>
                      <a:pt x="435" y="241"/>
                    </a:cubicBezTo>
                    <a:cubicBezTo>
                      <a:pt x="429" y="235"/>
                      <a:pt x="423" y="224"/>
                      <a:pt x="423" y="224"/>
                    </a:cubicBezTo>
                    <a:cubicBezTo>
                      <a:pt x="423" y="224"/>
                      <a:pt x="424" y="231"/>
                      <a:pt x="424" y="236"/>
                    </a:cubicBezTo>
                    <a:cubicBezTo>
                      <a:pt x="424" y="239"/>
                      <a:pt x="426" y="245"/>
                      <a:pt x="431" y="254"/>
                    </a:cubicBezTo>
                    <a:cubicBezTo>
                      <a:pt x="429" y="254"/>
                      <a:pt x="428" y="255"/>
                      <a:pt x="426" y="255"/>
                    </a:cubicBezTo>
                    <a:cubicBezTo>
                      <a:pt x="419" y="258"/>
                      <a:pt x="412" y="263"/>
                      <a:pt x="408" y="261"/>
                    </a:cubicBezTo>
                    <a:cubicBezTo>
                      <a:pt x="405" y="258"/>
                      <a:pt x="408" y="251"/>
                      <a:pt x="413" y="245"/>
                    </a:cubicBezTo>
                    <a:cubicBezTo>
                      <a:pt x="418" y="238"/>
                      <a:pt x="423" y="233"/>
                      <a:pt x="423" y="233"/>
                    </a:cubicBezTo>
                    <a:cubicBezTo>
                      <a:pt x="423" y="233"/>
                      <a:pt x="419" y="233"/>
                      <a:pt x="415" y="235"/>
                    </a:cubicBezTo>
                    <a:cubicBezTo>
                      <a:pt x="411" y="236"/>
                      <a:pt x="405" y="240"/>
                      <a:pt x="403" y="240"/>
                    </a:cubicBezTo>
                    <a:cubicBezTo>
                      <a:pt x="402" y="239"/>
                      <a:pt x="403" y="237"/>
                      <a:pt x="403" y="235"/>
                    </a:cubicBezTo>
                    <a:cubicBezTo>
                      <a:pt x="403" y="233"/>
                      <a:pt x="402" y="229"/>
                      <a:pt x="401" y="225"/>
                    </a:cubicBezTo>
                    <a:cubicBezTo>
                      <a:pt x="400" y="221"/>
                      <a:pt x="399" y="211"/>
                      <a:pt x="399" y="211"/>
                    </a:cubicBezTo>
                    <a:cubicBezTo>
                      <a:pt x="399" y="211"/>
                      <a:pt x="396" y="217"/>
                      <a:pt x="393" y="225"/>
                    </a:cubicBezTo>
                    <a:cubicBezTo>
                      <a:pt x="390" y="233"/>
                      <a:pt x="387" y="238"/>
                      <a:pt x="386" y="240"/>
                    </a:cubicBezTo>
                    <a:cubicBezTo>
                      <a:pt x="385" y="242"/>
                      <a:pt x="379" y="236"/>
                      <a:pt x="376" y="235"/>
                    </a:cubicBezTo>
                    <a:cubicBezTo>
                      <a:pt x="373" y="234"/>
                      <a:pt x="369" y="231"/>
                      <a:pt x="369" y="231"/>
                    </a:cubicBezTo>
                    <a:cubicBezTo>
                      <a:pt x="369" y="231"/>
                      <a:pt x="372" y="240"/>
                      <a:pt x="374" y="243"/>
                    </a:cubicBezTo>
                    <a:cubicBezTo>
                      <a:pt x="377" y="246"/>
                      <a:pt x="381" y="249"/>
                      <a:pt x="382" y="253"/>
                    </a:cubicBezTo>
                    <a:cubicBezTo>
                      <a:pt x="382" y="257"/>
                      <a:pt x="379" y="255"/>
                      <a:pt x="375" y="253"/>
                    </a:cubicBezTo>
                    <a:cubicBezTo>
                      <a:pt x="374" y="252"/>
                      <a:pt x="373" y="251"/>
                      <a:pt x="372" y="251"/>
                    </a:cubicBezTo>
                    <a:cubicBezTo>
                      <a:pt x="374" y="250"/>
                      <a:pt x="375" y="249"/>
                      <a:pt x="375" y="249"/>
                    </a:cubicBezTo>
                    <a:cubicBezTo>
                      <a:pt x="375" y="249"/>
                      <a:pt x="373" y="249"/>
                      <a:pt x="370" y="250"/>
                    </a:cubicBezTo>
                    <a:cubicBezTo>
                      <a:pt x="368" y="248"/>
                      <a:pt x="367" y="247"/>
                      <a:pt x="365" y="247"/>
                    </a:cubicBezTo>
                    <a:cubicBezTo>
                      <a:pt x="362" y="246"/>
                      <a:pt x="355" y="240"/>
                      <a:pt x="355" y="240"/>
                    </a:cubicBezTo>
                    <a:cubicBezTo>
                      <a:pt x="355" y="240"/>
                      <a:pt x="356" y="244"/>
                      <a:pt x="357" y="248"/>
                    </a:cubicBezTo>
                    <a:cubicBezTo>
                      <a:pt x="358" y="248"/>
                      <a:pt x="358" y="249"/>
                      <a:pt x="359" y="250"/>
                    </a:cubicBezTo>
                    <a:cubicBezTo>
                      <a:pt x="356" y="250"/>
                      <a:pt x="354" y="250"/>
                      <a:pt x="352" y="250"/>
                    </a:cubicBezTo>
                    <a:cubicBezTo>
                      <a:pt x="343" y="250"/>
                      <a:pt x="334" y="253"/>
                      <a:pt x="332" y="248"/>
                    </a:cubicBezTo>
                    <a:cubicBezTo>
                      <a:pt x="330" y="244"/>
                      <a:pt x="337" y="239"/>
                      <a:pt x="346" y="234"/>
                    </a:cubicBezTo>
                    <a:cubicBezTo>
                      <a:pt x="354" y="228"/>
                      <a:pt x="361" y="224"/>
                      <a:pt x="361" y="224"/>
                    </a:cubicBezTo>
                    <a:cubicBezTo>
                      <a:pt x="361" y="224"/>
                      <a:pt x="357" y="223"/>
                      <a:pt x="353" y="223"/>
                    </a:cubicBezTo>
                    <a:cubicBezTo>
                      <a:pt x="348" y="223"/>
                      <a:pt x="341" y="225"/>
                      <a:pt x="339" y="224"/>
                    </a:cubicBezTo>
                    <a:cubicBezTo>
                      <a:pt x="338" y="223"/>
                      <a:pt x="340" y="221"/>
                      <a:pt x="342" y="218"/>
                    </a:cubicBezTo>
                    <a:cubicBezTo>
                      <a:pt x="343" y="216"/>
                      <a:pt x="345" y="212"/>
                      <a:pt x="346" y="207"/>
                    </a:cubicBezTo>
                    <a:cubicBezTo>
                      <a:pt x="347" y="202"/>
                      <a:pt x="352" y="191"/>
                      <a:pt x="352" y="191"/>
                    </a:cubicBezTo>
                    <a:cubicBezTo>
                      <a:pt x="352" y="191"/>
                      <a:pt x="345" y="197"/>
                      <a:pt x="338" y="204"/>
                    </a:cubicBezTo>
                    <a:cubicBezTo>
                      <a:pt x="331" y="211"/>
                      <a:pt x="326" y="216"/>
                      <a:pt x="324" y="217"/>
                    </a:cubicBezTo>
                    <a:cubicBezTo>
                      <a:pt x="322" y="219"/>
                      <a:pt x="320" y="210"/>
                      <a:pt x="317" y="207"/>
                    </a:cubicBezTo>
                    <a:cubicBezTo>
                      <a:pt x="315" y="205"/>
                      <a:pt x="313" y="200"/>
                      <a:pt x="313" y="200"/>
                    </a:cubicBezTo>
                    <a:cubicBezTo>
                      <a:pt x="313" y="200"/>
                      <a:pt x="310" y="211"/>
                      <a:pt x="311" y="215"/>
                    </a:cubicBezTo>
                    <a:cubicBezTo>
                      <a:pt x="311" y="220"/>
                      <a:pt x="314" y="225"/>
                      <a:pt x="312" y="230"/>
                    </a:cubicBezTo>
                    <a:cubicBezTo>
                      <a:pt x="310" y="234"/>
                      <a:pt x="308" y="230"/>
                      <a:pt x="306" y="227"/>
                    </a:cubicBezTo>
                    <a:cubicBezTo>
                      <a:pt x="304" y="223"/>
                      <a:pt x="302" y="218"/>
                      <a:pt x="300" y="216"/>
                    </a:cubicBezTo>
                    <a:cubicBezTo>
                      <a:pt x="298" y="214"/>
                      <a:pt x="295" y="204"/>
                      <a:pt x="295" y="204"/>
                    </a:cubicBezTo>
                    <a:cubicBezTo>
                      <a:pt x="295" y="204"/>
                      <a:pt x="294" y="209"/>
                      <a:pt x="293" y="214"/>
                    </a:cubicBezTo>
                    <a:cubicBezTo>
                      <a:pt x="292" y="219"/>
                      <a:pt x="295" y="229"/>
                      <a:pt x="298" y="238"/>
                    </a:cubicBezTo>
                    <a:cubicBezTo>
                      <a:pt x="301" y="246"/>
                      <a:pt x="303" y="255"/>
                      <a:pt x="300" y="262"/>
                    </a:cubicBezTo>
                    <a:cubicBezTo>
                      <a:pt x="296" y="269"/>
                      <a:pt x="289" y="240"/>
                      <a:pt x="286" y="230"/>
                    </a:cubicBezTo>
                    <a:cubicBezTo>
                      <a:pt x="283" y="222"/>
                      <a:pt x="278" y="216"/>
                      <a:pt x="278" y="216"/>
                    </a:cubicBezTo>
                    <a:cubicBezTo>
                      <a:pt x="278" y="216"/>
                      <a:pt x="277" y="232"/>
                      <a:pt x="277" y="241"/>
                    </a:cubicBezTo>
                    <a:cubicBezTo>
                      <a:pt x="278" y="243"/>
                      <a:pt x="278" y="245"/>
                      <a:pt x="278" y="247"/>
                    </a:cubicBezTo>
                    <a:cubicBezTo>
                      <a:pt x="274" y="247"/>
                      <a:pt x="270" y="247"/>
                      <a:pt x="266" y="246"/>
                    </a:cubicBezTo>
                    <a:cubicBezTo>
                      <a:pt x="265" y="246"/>
                      <a:pt x="264" y="246"/>
                      <a:pt x="262" y="246"/>
                    </a:cubicBezTo>
                    <a:cubicBezTo>
                      <a:pt x="258" y="237"/>
                      <a:pt x="254" y="229"/>
                      <a:pt x="254" y="229"/>
                    </a:cubicBezTo>
                    <a:cubicBezTo>
                      <a:pt x="254" y="229"/>
                      <a:pt x="253" y="236"/>
                      <a:pt x="254" y="243"/>
                    </a:cubicBezTo>
                    <a:cubicBezTo>
                      <a:pt x="254" y="244"/>
                      <a:pt x="254" y="247"/>
                      <a:pt x="254" y="249"/>
                    </a:cubicBezTo>
                    <a:cubicBezTo>
                      <a:pt x="250" y="251"/>
                      <a:pt x="247" y="253"/>
                      <a:pt x="247" y="252"/>
                    </a:cubicBezTo>
                    <a:cubicBezTo>
                      <a:pt x="245" y="252"/>
                      <a:pt x="248" y="248"/>
                      <a:pt x="245" y="247"/>
                    </a:cubicBezTo>
                    <a:cubicBezTo>
                      <a:pt x="243" y="247"/>
                      <a:pt x="238" y="250"/>
                      <a:pt x="235" y="252"/>
                    </a:cubicBezTo>
                    <a:cubicBezTo>
                      <a:pt x="234" y="249"/>
                      <a:pt x="234" y="246"/>
                      <a:pt x="234" y="246"/>
                    </a:cubicBezTo>
                    <a:cubicBezTo>
                      <a:pt x="234" y="246"/>
                      <a:pt x="233" y="250"/>
                      <a:pt x="233" y="253"/>
                    </a:cubicBezTo>
                    <a:cubicBezTo>
                      <a:pt x="230" y="254"/>
                      <a:pt x="229" y="254"/>
                      <a:pt x="229" y="254"/>
                    </a:cubicBezTo>
                    <a:cubicBezTo>
                      <a:pt x="229" y="254"/>
                      <a:pt x="227" y="256"/>
                      <a:pt x="226" y="257"/>
                    </a:cubicBezTo>
                    <a:cubicBezTo>
                      <a:pt x="224" y="259"/>
                      <a:pt x="216" y="260"/>
                      <a:pt x="216" y="260"/>
                    </a:cubicBezTo>
                    <a:cubicBezTo>
                      <a:pt x="216" y="260"/>
                      <a:pt x="216" y="258"/>
                      <a:pt x="217" y="257"/>
                    </a:cubicBezTo>
                    <a:cubicBezTo>
                      <a:pt x="218" y="255"/>
                      <a:pt x="218" y="253"/>
                      <a:pt x="216" y="251"/>
                    </a:cubicBezTo>
                    <a:cubicBezTo>
                      <a:pt x="214" y="249"/>
                      <a:pt x="209" y="253"/>
                      <a:pt x="205" y="257"/>
                    </a:cubicBezTo>
                    <a:cubicBezTo>
                      <a:pt x="200" y="261"/>
                      <a:pt x="195" y="264"/>
                      <a:pt x="193" y="264"/>
                    </a:cubicBezTo>
                    <a:cubicBezTo>
                      <a:pt x="191" y="265"/>
                      <a:pt x="189" y="258"/>
                      <a:pt x="187" y="259"/>
                    </a:cubicBezTo>
                    <a:cubicBezTo>
                      <a:pt x="186" y="260"/>
                      <a:pt x="181" y="267"/>
                      <a:pt x="177" y="270"/>
                    </a:cubicBezTo>
                    <a:cubicBezTo>
                      <a:pt x="173" y="273"/>
                      <a:pt x="166" y="276"/>
                      <a:pt x="164" y="276"/>
                    </a:cubicBezTo>
                    <a:cubicBezTo>
                      <a:pt x="163" y="275"/>
                      <a:pt x="163" y="271"/>
                      <a:pt x="162" y="266"/>
                    </a:cubicBezTo>
                    <a:cubicBezTo>
                      <a:pt x="162" y="261"/>
                      <a:pt x="161" y="258"/>
                      <a:pt x="159" y="259"/>
                    </a:cubicBezTo>
                    <a:cubicBezTo>
                      <a:pt x="156" y="259"/>
                      <a:pt x="149" y="271"/>
                      <a:pt x="146" y="277"/>
                    </a:cubicBezTo>
                    <a:cubicBezTo>
                      <a:pt x="142" y="282"/>
                      <a:pt x="137" y="285"/>
                      <a:pt x="135" y="287"/>
                    </a:cubicBezTo>
                    <a:cubicBezTo>
                      <a:pt x="133" y="286"/>
                      <a:pt x="131" y="285"/>
                      <a:pt x="131" y="285"/>
                    </a:cubicBezTo>
                    <a:cubicBezTo>
                      <a:pt x="131" y="285"/>
                      <a:pt x="131" y="286"/>
                      <a:pt x="132" y="288"/>
                    </a:cubicBezTo>
                    <a:cubicBezTo>
                      <a:pt x="131" y="287"/>
                      <a:pt x="131" y="285"/>
                      <a:pt x="131" y="284"/>
                    </a:cubicBezTo>
                    <a:cubicBezTo>
                      <a:pt x="130" y="282"/>
                      <a:pt x="129" y="279"/>
                      <a:pt x="129" y="279"/>
                    </a:cubicBezTo>
                    <a:cubicBezTo>
                      <a:pt x="129" y="279"/>
                      <a:pt x="127" y="285"/>
                      <a:pt x="122" y="290"/>
                    </a:cubicBezTo>
                    <a:cubicBezTo>
                      <a:pt x="120" y="292"/>
                      <a:pt x="118" y="294"/>
                      <a:pt x="117" y="295"/>
                    </a:cubicBezTo>
                    <a:cubicBezTo>
                      <a:pt x="117" y="295"/>
                      <a:pt x="117" y="295"/>
                      <a:pt x="117" y="295"/>
                    </a:cubicBezTo>
                    <a:cubicBezTo>
                      <a:pt x="117" y="295"/>
                      <a:pt x="117" y="295"/>
                      <a:pt x="117" y="295"/>
                    </a:cubicBezTo>
                    <a:cubicBezTo>
                      <a:pt x="115" y="297"/>
                      <a:pt x="114" y="298"/>
                      <a:pt x="113" y="298"/>
                    </a:cubicBezTo>
                    <a:cubicBezTo>
                      <a:pt x="111" y="300"/>
                      <a:pt x="111" y="292"/>
                      <a:pt x="110" y="288"/>
                    </a:cubicBezTo>
                    <a:cubicBezTo>
                      <a:pt x="108" y="285"/>
                      <a:pt x="105" y="284"/>
                      <a:pt x="105" y="284"/>
                    </a:cubicBezTo>
                    <a:cubicBezTo>
                      <a:pt x="105" y="284"/>
                      <a:pt x="106" y="287"/>
                      <a:pt x="104" y="290"/>
                    </a:cubicBezTo>
                    <a:cubicBezTo>
                      <a:pt x="104" y="290"/>
                      <a:pt x="104" y="291"/>
                      <a:pt x="104" y="291"/>
                    </a:cubicBezTo>
                    <a:cubicBezTo>
                      <a:pt x="99" y="288"/>
                      <a:pt x="97" y="287"/>
                      <a:pt x="98" y="286"/>
                    </a:cubicBezTo>
                    <a:cubicBezTo>
                      <a:pt x="99" y="284"/>
                      <a:pt x="109" y="276"/>
                      <a:pt x="117" y="273"/>
                    </a:cubicBezTo>
                    <a:cubicBezTo>
                      <a:pt x="125" y="271"/>
                      <a:pt x="134" y="270"/>
                      <a:pt x="137" y="271"/>
                    </a:cubicBezTo>
                    <a:cubicBezTo>
                      <a:pt x="141" y="272"/>
                      <a:pt x="143" y="273"/>
                      <a:pt x="143" y="273"/>
                    </a:cubicBezTo>
                    <a:cubicBezTo>
                      <a:pt x="143" y="273"/>
                      <a:pt x="143" y="270"/>
                      <a:pt x="141" y="267"/>
                    </a:cubicBezTo>
                    <a:cubicBezTo>
                      <a:pt x="139" y="264"/>
                      <a:pt x="131" y="261"/>
                      <a:pt x="134" y="260"/>
                    </a:cubicBezTo>
                    <a:cubicBezTo>
                      <a:pt x="136" y="258"/>
                      <a:pt x="138" y="258"/>
                      <a:pt x="146" y="256"/>
                    </a:cubicBezTo>
                    <a:cubicBezTo>
                      <a:pt x="153" y="253"/>
                      <a:pt x="159" y="255"/>
                      <a:pt x="159" y="255"/>
                    </a:cubicBezTo>
                    <a:cubicBezTo>
                      <a:pt x="159" y="255"/>
                      <a:pt x="157" y="252"/>
                      <a:pt x="155" y="251"/>
                    </a:cubicBezTo>
                    <a:cubicBezTo>
                      <a:pt x="153" y="250"/>
                      <a:pt x="150" y="247"/>
                      <a:pt x="153" y="246"/>
                    </a:cubicBezTo>
                    <a:cubicBezTo>
                      <a:pt x="156" y="245"/>
                      <a:pt x="162" y="242"/>
                      <a:pt x="168" y="242"/>
                    </a:cubicBezTo>
                    <a:cubicBezTo>
                      <a:pt x="175" y="241"/>
                      <a:pt x="190" y="241"/>
                      <a:pt x="191" y="239"/>
                    </a:cubicBezTo>
                    <a:cubicBezTo>
                      <a:pt x="193" y="237"/>
                      <a:pt x="191" y="235"/>
                      <a:pt x="186" y="232"/>
                    </a:cubicBezTo>
                    <a:cubicBezTo>
                      <a:pt x="182" y="229"/>
                      <a:pt x="178" y="227"/>
                      <a:pt x="179" y="226"/>
                    </a:cubicBezTo>
                    <a:cubicBezTo>
                      <a:pt x="179" y="224"/>
                      <a:pt x="185" y="220"/>
                      <a:pt x="190" y="218"/>
                    </a:cubicBezTo>
                    <a:cubicBezTo>
                      <a:pt x="194" y="216"/>
                      <a:pt x="203" y="215"/>
                      <a:pt x="204" y="214"/>
                    </a:cubicBezTo>
                    <a:cubicBezTo>
                      <a:pt x="206" y="213"/>
                      <a:pt x="201" y="209"/>
                      <a:pt x="202" y="207"/>
                    </a:cubicBezTo>
                    <a:cubicBezTo>
                      <a:pt x="204" y="205"/>
                      <a:pt x="208" y="202"/>
                      <a:pt x="214" y="200"/>
                    </a:cubicBezTo>
                    <a:cubicBezTo>
                      <a:pt x="220" y="198"/>
                      <a:pt x="227" y="196"/>
                      <a:pt x="226" y="193"/>
                    </a:cubicBezTo>
                    <a:cubicBezTo>
                      <a:pt x="225" y="190"/>
                      <a:pt x="222" y="189"/>
                      <a:pt x="221" y="190"/>
                    </a:cubicBezTo>
                    <a:cubicBezTo>
                      <a:pt x="219" y="190"/>
                      <a:pt x="217" y="188"/>
                      <a:pt x="217" y="188"/>
                    </a:cubicBezTo>
                    <a:cubicBezTo>
                      <a:pt x="217" y="188"/>
                      <a:pt x="222" y="182"/>
                      <a:pt x="224" y="182"/>
                    </a:cubicBezTo>
                    <a:cubicBezTo>
                      <a:pt x="226" y="181"/>
                      <a:pt x="229" y="180"/>
                      <a:pt x="229" y="180"/>
                    </a:cubicBezTo>
                    <a:cubicBezTo>
                      <a:pt x="229" y="180"/>
                      <a:pt x="229" y="179"/>
                      <a:pt x="231" y="177"/>
                    </a:cubicBezTo>
                    <a:cubicBezTo>
                      <a:pt x="234" y="176"/>
                      <a:pt x="242" y="172"/>
                      <a:pt x="243" y="169"/>
                    </a:cubicBezTo>
                    <a:cubicBezTo>
                      <a:pt x="243" y="167"/>
                      <a:pt x="239" y="167"/>
                      <a:pt x="239" y="166"/>
                    </a:cubicBezTo>
                    <a:cubicBezTo>
                      <a:pt x="239" y="165"/>
                      <a:pt x="251" y="158"/>
                      <a:pt x="254" y="152"/>
                    </a:cubicBezTo>
                    <a:cubicBezTo>
                      <a:pt x="256" y="146"/>
                      <a:pt x="259" y="139"/>
                      <a:pt x="261" y="135"/>
                    </a:cubicBezTo>
                    <a:cubicBezTo>
                      <a:pt x="263" y="131"/>
                      <a:pt x="264" y="130"/>
                      <a:pt x="262" y="129"/>
                    </a:cubicBezTo>
                    <a:cubicBezTo>
                      <a:pt x="261" y="128"/>
                      <a:pt x="247" y="132"/>
                      <a:pt x="242" y="136"/>
                    </a:cubicBezTo>
                    <a:cubicBezTo>
                      <a:pt x="237" y="139"/>
                      <a:pt x="228" y="147"/>
                      <a:pt x="223" y="152"/>
                    </a:cubicBezTo>
                    <a:cubicBezTo>
                      <a:pt x="217" y="157"/>
                      <a:pt x="212" y="166"/>
                      <a:pt x="212" y="166"/>
                    </a:cubicBezTo>
                    <a:cubicBezTo>
                      <a:pt x="212" y="166"/>
                      <a:pt x="210" y="159"/>
                      <a:pt x="208" y="159"/>
                    </a:cubicBezTo>
                    <a:cubicBezTo>
                      <a:pt x="206" y="160"/>
                      <a:pt x="201" y="169"/>
                      <a:pt x="197" y="173"/>
                    </a:cubicBezTo>
                    <a:cubicBezTo>
                      <a:pt x="193" y="177"/>
                      <a:pt x="187" y="184"/>
                      <a:pt x="184" y="187"/>
                    </a:cubicBezTo>
                    <a:cubicBezTo>
                      <a:pt x="181" y="190"/>
                      <a:pt x="178" y="194"/>
                      <a:pt x="178" y="194"/>
                    </a:cubicBezTo>
                    <a:cubicBezTo>
                      <a:pt x="178" y="194"/>
                      <a:pt x="174" y="184"/>
                      <a:pt x="172" y="185"/>
                    </a:cubicBezTo>
                    <a:cubicBezTo>
                      <a:pt x="170" y="185"/>
                      <a:pt x="166" y="197"/>
                      <a:pt x="163" y="200"/>
                    </a:cubicBezTo>
                    <a:cubicBezTo>
                      <a:pt x="161" y="204"/>
                      <a:pt x="157" y="209"/>
                      <a:pt x="154" y="211"/>
                    </a:cubicBezTo>
                    <a:cubicBezTo>
                      <a:pt x="152" y="213"/>
                      <a:pt x="151" y="213"/>
                      <a:pt x="149" y="210"/>
                    </a:cubicBezTo>
                    <a:cubicBezTo>
                      <a:pt x="146" y="208"/>
                      <a:pt x="140" y="198"/>
                      <a:pt x="138" y="199"/>
                    </a:cubicBezTo>
                    <a:cubicBezTo>
                      <a:pt x="136" y="201"/>
                      <a:pt x="137" y="212"/>
                      <a:pt x="134" y="218"/>
                    </a:cubicBezTo>
                    <a:cubicBezTo>
                      <a:pt x="131" y="223"/>
                      <a:pt x="125" y="232"/>
                      <a:pt x="123" y="232"/>
                    </a:cubicBezTo>
                    <a:cubicBezTo>
                      <a:pt x="121" y="231"/>
                      <a:pt x="117" y="224"/>
                      <a:pt x="115" y="222"/>
                    </a:cubicBezTo>
                    <a:cubicBezTo>
                      <a:pt x="113" y="220"/>
                      <a:pt x="113" y="219"/>
                      <a:pt x="111" y="219"/>
                    </a:cubicBezTo>
                    <a:cubicBezTo>
                      <a:pt x="110" y="219"/>
                      <a:pt x="107" y="228"/>
                      <a:pt x="106" y="235"/>
                    </a:cubicBezTo>
                    <a:cubicBezTo>
                      <a:pt x="105" y="242"/>
                      <a:pt x="99" y="252"/>
                      <a:pt x="98" y="253"/>
                    </a:cubicBezTo>
                    <a:cubicBezTo>
                      <a:pt x="96" y="253"/>
                      <a:pt x="94" y="251"/>
                      <a:pt x="94" y="248"/>
                    </a:cubicBezTo>
                    <a:cubicBezTo>
                      <a:pt x="93" y="246"/>
                      <a:pt x="89" y="243"/>
                      <a:pt x="89" y="243"/>
                    </a:cubicBezTo>
                    <a:cubicBezTo>
                      <a:pt x="89" y="243"/>
                      <a:pt x="87" y="249"/>
                      <a:pt x="85" y="253"/>
                    </a:cubicBezTo>
                    <a:cubicBezTo>
                      <a:pt x="84" y="257"/>
                      <a:pt x="81" y="264"/>
                      <a:pt x="77" y="269"/>
                    </a:cubicBezTo>
                    <a:cubicBezTo>
                      <a:pt x="75" y="267"/>
                      <a:pt x="73" y="265"/>
                      <a:pt x="72" y="264"/>
                    </a:cubicBezTo>
                    <a:cubicBezTo>
                      <a:pt x="69" y="262"/>
                      <a:pt x="62" y="261"/>
                      <a:pt x="56" y="260"/>
                    </a:cubicBezTo>
                    <a:cubicBezTo>
                      <a:pt x="55" y="257"/>
                      <a:pt x="54" y="255"/>
                      <a:pt x="53" y="254"/>
                    </a:cubicBezTo>
                    <a:cubicBezTo>
                      <a:pt x="52" y="252"/>
                      <a:pt x="50" y="251"/>
                      <a:pt x="48" y="249"/>
                    </a:cubicBezTo>
                    <a:cubicBezTo>
                      <a:pt x="49" y="248"/>
                      <a:pt x="50" y="246"/>
                      <a:pt x="51" y="244"/>
                    </a:cubicBezTo>
                    <a:cubicBezTo>
                      <a:pt x="55" y="239"/>
                      <a:pt x="65" y="235"/>
                      <a:pt x="69" y="232"/>
                    </a:cubicBezTo>
                    <a:cubicBezTo>
                      <a:pt x="73" y="230"/>
                      <a:pt x="79" y="227"/>
                      <a:pt x="79" y="227"/>
                    </a:cubicBezTo>
                    <a:cubicBezTo>
                      <a:pt x="79" y="227"/>
                      <a:pt x="75" y="224"/>
                      <a:pt x="73" y="224"/>
                    </a:cubicBezTo>
                    <a:cubicBezTo>
                      <a:pt x="71" y="223"/>
                      <a:pt x="68" y="222"/>
                      <a:pt x="68" y="220"/>
                    </a:cubicBezTo>
                    <a:cubicBezTo>
                      <a:pt x="69" y="218"/>
                      <a:pt x="79" y="212"/>
                      <a:pt x="85" y="210"/>
                    </a:cubicBezTo>
                    <a:cubicBezTo>
                      <a:pt x="92" y="208"/>
                      <a:pt x="101" y="205"/>
                      <a:pt x="101" y="203"/>
                    </a:cubicBezTo>
                    <a:cubicBezTo>
                      <a:pt x="101" y="202"/>
                      <a:pt x="99" y="202"/>
                      <a:pt x="97" y="200"/>
                    </a:cubicBezTo>
                    <a:cubicBezTo>
                      <a:pt x="95" y="198"/>
                      <a:pt x="88" y="195"/>
                      <a:pt x="87" y="193"/>
                    </a:cubicBezTo>
                    <a:cubicBezTo>
                      <a:pt x="86" y="191"/>
                      <a:pt x="95" y="184"/>
                      <a:pt x="100" y="181"/>
                    </a:cubicBezTo>
                    <a:cubicBezTo>
                      <a:pt x="105" y="177"/>
                      <a:pt x="117" y="177"/>
                      <a:pt x="118" y="175"/>
                    </a:cubicBezTo>
                    <a:cubicBezTo>
                      <a:pt x="119" y="173"/>
                      <a:pt x="109" y="168"/>
                      <a:pt x="106" y="166"/>
                    </a:cubicBezTo>
                    <a:cubicBezTo>
                      <a:pt x="103" y="164"/>
                      <a:pt x="103" y="163"/>
                      <a:pt x="105" y="160"/>
                    </a:cubicBezTo>
                    <a:cubicBezTo>
                      <a:pt x="106" y="157"/>
                      <a:pt x="111" y="153"/>
                      <a:pt x="114" y="150"/>
                    </a:cubicBezTo>
                    <a:cubicBezTo>
                      <a:pt x="118" y="148"/>
                      <a:pt x="129" y="142"/>
                      <a:pt x="129" y="140"/>
                    </a:cubicBezTo>
                    <a:cubicBezTo>
                      <a:pt x="129" y="138"/>
                      <a:pt x="120" y="136"/>
                      <a:pt x="120" y="136"/>
                    </a:cubicBezTo>
                    <a:cubicBezTo>
                      <a:pt x="120" y="136"/>
                      <a:pt x="123" y="132"/>
                      <a:pt x="126" y="129"/>
                    </a:cubicBezTo>
                    <a:cubicBezTo>
                      <a:pt x="129" y="126"/>
                      <a:pt x="135" y="119"/>
                      <a:pt x="139" y="115"/>
                    </a:cubicBezTo>
                    <a:cubicBezTo>
                      <a:pt x="142" y="110"/>
                      <a:pt x="151" y="104"/>
                      <a:pt x="151" y="102"/>
                    </a:cubicBezTo>
                    <a:cubicBezTo>
                      <a:pt x="152" y="101"/>
                      <a:pt x="144" y="99"/>
                      <a:pt x="144" y="99"/>
                    </a:cubicBezTo>
                    <a:cubicBezTo>
                      <a:pt x="144" y="99"/>
                      <a:pt x="153" y="93"/>
                      <a:pt x="158" y="87"/>
                    </a:cubicBezTo>
                    <a:cubicBezTo>
                      <a:pt x="162" y="82"/>
                      <a:pt x="169" y="72"/>
                      <a:pt x="172" y="67"/>
                    </a:cubicBezTo>
                    <a:cubicBezTo>
                      <a:pt x="175" y="62"/>
                      <a:pt x="178" y="48"/>
                      <a:pt x="177" y="46"/>
                    </a:cubicBezTo>
                    <a:cubicBezTo>
                      <a:pt x="176" y="45"/>
                      <a:pt x="174" y="46"/>
                      <a:pt x="170" y="48"/>
                    </a:cubicBezTo>
                    <a:cubicBezTo>
                      <a:pt x="166" y="50"/>
                      <a:pt x="160" y="54"/>
                      <a:pt x="154" y="57"/>
                    </a:cubicBezTo>
                    <a:cubicBezTo>
                      <a:pt x="149" y="60"/>
                      <a:pt x="143" y="73"/>
                      <a:pt x="142" y="73"/>
                    </a:cubicBezTo>
                    <a:cubicBezTo>
                      <a:pt x="140" y="73"/>
                      <a:pt x="140" y="69"/>
                      <a:pt x="138" y="70"/>
                    </a:cubicBezTo>
                    <a:cubicBezTo>
                      <a:pt x="135" y="71"/>
                      <a:pt x="132" y="79"/>
                      <a:pt x="131" y="81"/>
                    </a:cubicBezTo>
                    <a:cubicBezTo>
                      <a:pt x="129" y="84"/>
                      <a:pt x="128" y="84"/>
                      <a:pt x="128" y="84"/>
                    </a:cubicBezTo>
                    <a:cubicBezTo>
                      <a:pt x="128" y="84"/>
                      <a:pt x="128" y="87"/>
                      <a:pt x="127" y="89"/>
                    </a:cubicBezTo>
                    <a:cubicBezTo>
                      <a:pt x="127" y="91"/>
                      <a:pt x="121" y="96"/>
                      <a:pt x="121" y="96"/>
                    </a:cubicBezTo>
                    <a:cubicBezTo>
                      <a:pt x="121" y="96"/>
                      <a:pt x="120" y="95"/>
                      <a:pt x="120" y="93"/>
                    </a:cubicBezTo>
                    <a:cubicBezTo>
                      <a:pt x="120" y="91"/>
                      <a:pt x="118" y="89"/>
                      <a:pt x="116" y="88"/>
                    </a:cubicBezTo>
                    <a:cubicBezTo>
                      <a:pt x="113" y="88"/>
                      <a:pt x="111" y="94"/>
                      <a:pt x="110" y="100"/>
                    </a:cubicBezTo>
                    <a:cubicBezTo>
                      <a:pt x="108" y="106"/>
                      <a:pt x="106" y="111"/>
                      <a:pt x="104" y="113"/>
                    </a:cubicBezTo>
                    <a:cubicBezTo>
                      <a:pt x="102" y="114"/>
                      <a:pt x="97" y="110"/>
                      <a:pt x="97" y="112"/>
                    </a:cubicBezTo>
                    <a:cubicBezTo>
                      <a:pt x="96" y="113"/>
                      <a:pt x="96" y="122"/>
                      <a:pt x="94" y="126"/>
                    </a:cubicBezTo>
                    <a:cubicBezTo>
                      <a:pt x="92" y="131"/>
                      <a:pt x="89" y="137"/>
                      <a:pt x="87" y="138"/>
                    </a:cubicBezTo>
                    <a:cubicBezTo>
                      <a:pt x="86" y="138"/>
                      <a:pt x="83" y="135"/>
                      <a:pt x="80" y="131"/>
                    </a:cubicBezTo>
                    <a:cubicBezTo>
                      <a:pt x="76" y="127"/>
                      <a:pt x="75" y="125"/>
                      <a:pt x="73" y="127"/>
                    </a:cubicBezTo>
                    <a:cubicBezTo>
                      <a:pt x="71" y="129"/>
                      <a:pt x="72" y="143"/>
                      <a:pt x="72" y="149"/>
                    </a:cubicBezTo>
                    <a:cubicBezTo>
                      <a:pt x="72" y="156"/>
                      <a:pt x="70" y="162"/>
                      <a:pt x="69" y="165"/>
                    </a:cubicBezTo>
                    <a:cubicBezTo>
                      <a:pt x="69" y="168"/>
                      <a:pt x="65" y="165"/>
                      <a:pt x="64" y="164"/>
                    </a:cubicBezTo>
                    <a:cubicBezTo>
                      <a:pt x="63" y="162"/>
                      <a:pt x="60" y="160"/>
                      <a:pt x="60" y="160"/>
                    </a:cubicBezTo>
                    <a:cubicBezTo>
                      <a:pt x="60" y="160"/>
                      <a:pt x="62" y="166"/>
                      <a:pt x="60" y="173"/>
                    </a:cubicBezTo>
                    <a:cubicBezTo>
                      <a:pt x="59" y="181"/>
                      <a:pt x="58" y="183"/>
                      <a:pt x="58" y="185"/>
                    </a:cubicBezTo>
                    <a:cubicBezTo>
                      <a:pt x="57" y="188"/>
                      <a:pt x="52" y="181"/>
                      <a:pt x="49" y="179"/>
                    </a:cubicBezTo>
                    <a:cubicBezTo>
                      <a:pt x="46" y="177"/>
                      <a:pt x="43" y="178"/>
                      <a:pt x="43" y="178"/>
                    </a:cubicBezTo>
                    <a:cubicBezTo>
                      <a:pt x="43" y="178"/>
                      <a:pt x="45" y="180"/>
                      <a:pt x="46" y="183"/>
                    </a:cubicBezTo>
                    <a:cubicBezTo>
                      <a:pt x="47" y="186"/>
                      <a:pt x="47" y="195"/>
                      <a:pt x="45" y="203"/>
                    </a:cubicBezTo>
                    <a:cubicBezTo>
                      <a:pt x="44" y="211"/>
                      <a:pt x="36" y="221"/>
                      <a:pt x="35" y="223"/>
                    </a:cubicBezTo>
                    <a:cubicBezTo>
                      <a:pt x="33" y="224"/>
                      <a:pt x="32" y="220"/>
                      <a:pt x="24" y="214"/>
                    </a:cubicBezTo>
                    <a:cubicBezTo>
                      <a:pt x="21" y="212"/>
                      <a:pt x="19" y="210"/>
                      <a:pt x="17" y="209"/>
                    </a:cubicBezTo>
                    <a:cubicBezTo>
                      <a:pt x="19" y="208"/>
                      <a:pt x="20" y="206"/>
                      <a:pt x="21" y="205"/>
                    </a:cubicBezTo>
                    <a:cubicBezTo>
                      <a:pt x="21" y="203"/>
                      <a:pt x="12" y="207"/>
                      <a:pt x="12" y="206"/>
                    </a:cubicBezTo>
                    <a:cubicBezTo>
                      <a:pt x="12" y="204"/>
                      <a:pt x="21" y="199"/>
                      <a:pt x="21" y="196"/>
                    </a:cubicBezTo>
                    <a:cubicBezTo>
                      <a:pt x="22" y="193"/>
                      <a:pt x="14" y="197"/>
                      <a:pt x="15" y="195"/>
                    </a:cubicBezTo>
                    <a:cubicBezTo>
                      <a:pt x="15" y="193"/>
                      <a:pt x="22" y="190"/>
                      <a:pt x="23" y="185"/>
                    </a:cubicBezTo>
                    <a:cubicBezTo>
                      <a:pt x="23" y="181"/>
                      <a:pt x="16" y="186"/>
                      <a:pt x="16" y="184"/>
                    </a:cubicBezTo>
                    <a:cubicBezTo>
                      <a:pt x="16" y="181"/>
                      <a:pt x="23" y="179"/>
                      <a:pt x="24" y="175"/>
                    </a:cubicBezTo>
                    <a:cubicBezTo>
                      <a:pt x="24" y="171"/>
                      <a:pt x="18" y="175"/>
                      <a:pt x="19" y="172"/>
                    </a:cubicBezTo>
                    <a:cubicBezTo>
                      <a:pt x="19" y="170"/>
                      <a:pt x="25" y="167"/>
                      <a:pt x="26" y="163"/>
                    </a:cubicBezTo>
                    <a:cubicBezTo>
                      <a:pt x="27" y="160"/>
                      <a:pt x="22" y="162"/>
                      <a:pt x="22" y="160"/>
                    </a:cubicBezTo>
                    <a:cubicBezTo>
                      <a:pt x="22" y="159"/>
                      <a:pt x="28" y="153"/>
                      <a:pt x="29" y="151"/>
                    </a:cubicBezTo>
                    <a:cubicBezTo>
                      <a:pt x="30" y="149"/>
                      <a:pt x="25" y="151"/>
                      <a:pt x="26" y="149"/>
                    </a:cubicBezTo>
                    <a:cubicBezTo>
                      <a:pt x="27" y="147"/>
                      <a:pt x="30" y="145"/>
                      <a:pt x="32" y="141"/>
                    </a:cubicBezTo>
                    <a:cubicBezTo>
                      <a:pt x="33" y="138"/>
                      <a:pt x="27" y="140"/>
                      <a:pt x="28" y="138"/>
                    </a:cubicBezTo>
                    <a:cubicBezTo>
                      <a:pt x="29" y="136"/>
                      <a:pt x="33" y="133"/>
                      <a:pt x="34" y="131"/>
                    </a:cubicBezTo>
                    <a:cubicBezTo>
                      <a:pt x="35" y="129"/>
                      <a:pt x="31" y="129"/>
                      <a:pt x="32" y="127"/>
                    </a:cubicBezTo>
                    <a:cubicBezTo>
                      <a:pt x="33" y="125"/>
                      <a:pt x="35" y="124"/>
                      <a:pt x="36" y="121"/>
                    </a:cubicBezTo>
                    <a:cubicBezTo>
                      <a:pt x="37" y="118"/>
                      <a:pt x="34" y="120"/>
                      <a:pt x="35" y="118"/>
                    </a:cubicBezTo>
                    <a:cubicBezTo>
                      <a:pt x="36" y="115"/>
                      <a:pt x="39" y="115"/>
                      <a:pt x="40" y="112"/>
                    </a:cubicBezTo>
                    <a:cubicBezTo>
                      <a:pt x="41" y="110"/>
                      <a:pt x="39" y="110"/>
                      <a:pt x="40" y="108"/>
                    </a:cubicBezTo>
                    <a:cubicBezTo>
                      <a:pt x="41" y="106"/>
                      <a:pt x="44" y="103"/>
                      <a:pt x="45" y="101"/>
                    </a:cubicBezTo>
                    <a:cubicBezTo>
                      <a:pt x="46" y="99"/>
                      <a:pt x="44" y="99"/>
                      <a:pt x="45" y="97"/>
                    </a:cubicBezTo>
                    <a:cubicBezTo>
                      <a:pt x="45" y="96"/>
                      <a:pt x="49" y="93"/>
                      <a:pt x="50" y="91"/>
                    </a:cubicBezTo>
                    <a:cubicBezTo>
                      <a:pt x="51" y="90"/>
                      <a:pt x="48" y="89"/>
                      <a:pt x="49" y="88"/>
                    </a:cubicBezTo>
                    <a:cubicBezTo>
                      <a:pt x="50" y="86"/>
                      <a:pt x="53" y="85"/>
                      <a:pt x="54" y="83"/>
                    </a:cubicBezTo>
                    <a:cubicBezTo>
                      <a:pt x="55" y="82"/>
                      <a:pt x="52" y="82"/>
                      <a:pt x="53" y="81"/>
                    </a:cubicBezTo>
                    <a:cubicBezTo>
                      <a:pt x="53" y="80"/>
                      <a:pt x="54" y="79"/>
                      <a:pt x="55" y="77"/>
                    </a:cubicBezTo>
                    <a:cubicBezTo>
                      <a:pt x="57" y="74"/>
                      <a:pt x="56" y="71"/>
                      <a:pt x="57" y="70"/>
                    </a:cubicBezTo>
                    <a:cubicBezTo>
                      <a:pt x="59" y="68"/>
                      <a:pt x="61" y="64"/>
                      <a:pt x="59" y="63"/>
                    </a:cubicBezTo>
                    <a:cubicBezTo>
                      <a:pt x="58" y="62"/>
                      <a:pt x="56" y="65"/>
                      <a:pt x="54" y="67"/>
                    </a:cubicBezTo>
                    <a:cubicBezTo>
                      <a:pt x="52" y="69"/>
                      <a:pt x="52" y="68"/>
                      <a:pt x="51" y="70"/>
                    </a:cubicBezTo>
                    <a:cubicBezTo>
                      <a:pt x="49" y="73"/>
                      <a:pt x="50" y="74"/>
                      <a:pt x="49" y="75"/>
                    </a:cubicBezTo>
                    <a:cubicBezTo>
                      <a:pt x="48" y="77"/>
                      <a:pt x="46" y="76"/>
                      <a:pt x="45" y="77"/>
                    </a:cubicBezTo>
                    <a:cubicBezTo>
                      <a:pt x="44" y="79"/>
                      <a:pt x="45" y="81"/>
                      <a:pt x="44" y="83"/>
                    </a:cubicBezTo>
                    <a:cubicBezTo>
                      <a:pt x="43" y="85"/>
                      <a:pt x="41" y="83"/>
                      <a:pt x="39" y="86"/>
                    </a:cubicBezTo>
                    <a:cubicBezTo>
                      <a:pt x="38" y="88"/>
                      <a:pt x="38" y="93"/>
                      <a:pt x="37" y="95"/>
                    </a:cubicBezTo>
                    <a:cubicBezTo>
                      <a:pt x="36" y="96"/>
                      <a:pt x="34" y="93"/>
                      <a:pt x="33" y="95"/>
                    </a:cubicBezTo>
                    <a:cubicBezTo>
                      <a:pt x="32" y="97"/>
                      <a:pt x="32" y="102"/>
                      <a:pt x="31" y="104"/>
                    </a:cubicBezTo>
                    <a:cubicBezTo>
                      <a:pt x="30" y="105"/>
                      <a:pt x="29" y="102"/>
                      <a:pt x="28" y="104"/>
                    </a:cubicBezTo>
                    <a:cubicBezTo>
                      <a:pt x="27" y="107"/>
                      <a:pt x="29" y="111"/>
                      <a:pt x="28" y="112"/>
                    </a:cubicBezTo>
                    <a:cubicBezTo>
                      <a:pt x="28" y="113"/>
                      <a:pt x="24" y="111"/>
                      <a:pt x="24" y="113"/>
                    </a:cubicBezTo>
                    <a:cubicBezTo>
                      <a:pt x="24" y="115"/>
                      <a:pt x="26" y="120"/>
                      <a:pt x="26" y="121"/>
                    </a:cubicBezTo>
                    <a:cubicBezTo>
                      <a:pt x="26" y="122"/>
                      <a:pt x="21" y="119"/>
                      <a:pt x="21" y="122"/>
                    </a:cubicBezTo>
                    <a:cubicBezTo>
                      <a:pt x="21" y="124"/>
                      <a:pt x="23" y="129"/>
                      <a:pt x="23" y="131"/>
                    </a:cubicBezTo>
                    <a:cubicBezTo>
                      <a:pt x="22" y="133"/>
                      <a:pt x="18" y="126"/>
                      <a:pt x="17" y="129"/>
                    </a:cubicBezTo>
                    <a:cubicBezTo>
                      <a:pt x="16" y="131"/>
                      <a:pt x="19" y="138"/>
                      <a:pt x="18" y="140"/>
                    </a:cubicBezTo>
                    <a:cubicBezTo>
                      <a:pt x="18" y="141"/>
                      <a:pt x="14" y="135"/>
                      <a:pt x="13" y="137"/>
                    </a:cubicBezTo>
                    <a:cubicBezTo>
                      <a:pt x="12" y="140"/>
                      <a:pt x="17" y="145"/>
                      <a:pt x="16" y="148"/>
                    </a:cubicBezTo>
                    <a:cubicBezTo>
                      <a:pt x="15" y="152"/>
                      <a:pt x="12" y="144"/>
                      <a:pt x="11" y="147"/>
                    </a:cubicBezTo>
                    <a:cubicBezTo>
                      <a:pt x="10" y="150"/>
                      <a:pt x="14" y="154"/>
                      <a:pt x="14" y="158"/>
                    </a:cubicBezTo>
                    <a:cubicBezTo>
                      <a:pt x="14" y="163"/>
                      <a:pt x="9" y="152"/>
                      <a:pt x="7" y="157"/>
                    </a:cubicBezTo>
                    <a:cubicBezTo>
                      <a:pt x="6" y="161"/>
                      <a:pt x="11" y="166"/>
                      <a:pt x="10" y="171"/>
                    </a:cubicBezTo>
                    <a:cubicBezTo>
                      <a:pt x="8" y="175"/>
                      <a:pt x="4" y="165"/>
                      <a:pt x="3" y="169"/>
                    </a:cubicBezTo>
                    <a:cubicBezTo>
                      <a:pt x="2" y="173"/>
                      <a:pt x="8" y="182"/>
                      <a:pt x="8" y="184"/>
                    </a:cubicBezTo>
                    <a:cubicBezTo>
                      <a:pt x="7" y="187"/>
                      <a:pt x="2" y="180"/>
                      <a:pt x="0" y="180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2" y="189"/>
                      <a:pt x="5" y="193"/>
                      <a:pt x="5" y="195"/>
                    </a:cubicBezTo>
                    <a:cubicBezTo>
                      <a:pt x="5" y="198"/>
                      <a:pt x="2" y="196"/>
                      <a:pt x="0" y="194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2" y="202"/>
                      <a:pt x="4" y="205"/>
                      <a:pt x="4" y="207"/>
                    </a:cubicBezTo>
                    <a:cubicBezTo>
                      <a:pt x="4" y="209"/>
                      <a:pt x="2" y="208"/>
                      <a:pt x="0" y="206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1" y="215"/>
                      <a:pt x="3" y="217"/>
                      <a:pt x="2" y="218"/>
                    </a:cubicBezTo>
                    <a:cubicBezTo>
                      <a:pt x="2" y="219"/>
                      <a:pt x="1" y="219"/>
                      <a:pt x="0" y="21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1" y="227"/>
                      <a:pt x="2" y="228"/>
                      <a:pt x="2" y="229"/>
                    </a:cubicBezTo>
                    <a:cubicBezTo>
                      <a:pt x="1" y="230"/>
                      <a:pt x="1" y="230"/>
                      <a:pt x="0" y="229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1" y="238"/>
                      <a:pt x="1" y="239"/>
                      <a:pt x="1" y="240"/>
                    </a:cubicBezTo>
                    <a:cubicBezTo>
                      <a:pt x="1" y="241"/>
                      <a:pt x="1" y="241"/>
                      <a:pt x="0" y="241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1" y="249"/>
                      <a:pt x="1" y="250"/>
                      <a:pt x="1" y="250"/>
                    </a:cubicBezTo>
                    <a:cubicBezTo>
                      <a:pt x="1" y="251"/>
                      <a:pt x="1" y="251"/>
                      <a:pt x="0" y="251"/>
                    </a:cubicBezTo>
                    <a:cubicBezTo>
                      <a:pt x="0" y="260"/>
                      <a:pt x="0" y="260"/>
                      <a:pt x="0" y="260"/>
                    </a:cubicBezTo>
                    <a:cubicBezTo>
                      <a:pt x="1" y="261"/>
                      <a:pt x="1" y="262"/>
                      <a:pt x="1" y="262"/>
                    </a:cubicBezTo>
                    <a:cubicBezTo>
                      <a:pt x="1" y="263"/>
                      <a:pt x="1" y="263"/>
                      <a:pt x="0" y="263"/>
                    </a:cubicBezTo>
                    <a:cubicBezTo>
                      <a:pt x="0" y="348"/>
                      <a:pt x="0" y="348"/>
                      <a:pt x="0" y="348"/>
                    </a:cubicBezTo>
                    <a:cubicBezTo>
                      <a:pt x="0" y="349"/>
                      <a:pt x="0" y="351"/>
                      <a:pt x="0" y="352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2" y="371"/>
                      <a:pt x="5" y="369"/>
                      <a:pt x="8" y="368"/>
                    </a:cubicBezTo>
                    <a:cubicBezTo>
                      <a:pt x="11" y="372"/>
                      <a:pt x="25" y="374"/>
                      <a:pt x="26" y="379"/>
                    </a:cubicBezTo>
                    <a:cubicBezTo>
                      <a:pt x="27" y="384"/>
                      <a:pt x="10" y="371"/>
                      <a:pt x="12" y="378"/>
                    </a:cubicBezTo>
                    <a:cubicBezTo>
                      <a:pt x="13" y="386"/>
                      <a:pt x="28" y="383"/>
                      <a:pt x="28" y="389"/>
                    </a:cubicBezTo>
                    <a:cubicBezTo>
                      <a:pt x="29" y="395"/>
                      <a:pt x="13" y="384"/>
                      <a:pt x="14" y="389"/>
                    </a:cubicBezTo>
                    <a:cubicBezTo>
                      <a:pt x="15" y="391"/>
                      <a:pt x="16" y="392"/>
                      <a:pt x="18" y="393"/>
                    </a:cubicBezTo>
                    <a:cubicBezTo>
                      <a:pt x="41" y="393"/>
                      <a:pt x="41" y="393"/>
                      <a:pt x="41" y="393"/>
                    </a:cubicBezTo>
                    <a:cubicBezTo>
                      <a:pt x="44" y="388"/>
                      <a:pt x="50" y="379"/>
                      <a:pt x="49" y="376"/>
                    </a:cubicBezTo>
                    <a:cubicBezTo>
                      <a:pt x="48" y="371"/>
                      <a:pt x="39" y="386"/>
                      <a:pt x="37" y="383"/>
                    </a:cubicBezTo>
                    <a:cubicBezTo>
                      <a:pt x="35" y="380"/>
                      <a:pt x="48" y="368"/>
                      <a:pt x="46" y="364"/>
                    </a:cubicBezTo>
                    <a:cubicBezTo>
                      <a:pt x="46" y="363"/>
                      <a:pt x="45" y="363"/>
                      <a:pt x="44" y="364"/>
                    </a:cubicBezTo>
                    <a:cubicBezTo>
                      <a:pt x="45" y="363"/>
                      <a:pt x="45" y="362"/>
                      <a:pt x="47" y="361"/>
                    </a:cubicBezTo>
                    <a:cubicBezTo>
                      <a:pt x="50" y="360"/>
                      <a:pt x="52" y="363"/>
                      <a:pt x="55" y="367"/>
                    </a:cubicBezTo>
                    <a:cubicBezTo>
                      <a:pt x="57" y="371"/>
                      <a:pt x="66" y="377"/>
                      <a:pt x="70" y="378"/>
                    </a:cubicBezTo>
                    <a:cubicBezTo>
                      <a:pt x="75" y="379"/>
                      <a:pt x="82" y="384"/>
                      <a:pt x="82" y="384"/>
                    </a:cubicBezTo>
                    <a:cubicBezTo>
                      <a:pt x="82" y="384"/>
                      <a:pt x="81" y="376"/>
                      <a:pt x="80" y="371"/>
                    </a:cubicBezTo>
                    <a:cubicBezTo>
                      <a:pt x="78" y="367"/>
                      <a:pt x="69" y="360"/>
                      <a:pt x="66" y="357"/>
                    </a:cubicBezTo>
                    <a:cubicBezTo>
                      <a:pt x="62" y="353"/>
                      <a:pt x="61" y="352"/>
                      <a:pt x="64" y="349"/>
                    </a:cubicBezTo>
                    <a:cubicBezTo>
                      <a:pt x="65" y="347"/>
                      <a:pt x="66" y="346"/>
                      <a:pt x="68" y="346"/>
                    </a:cubicBezTo>
                    <a:cubicBezTo>
                      <a:pt x="69" y="346"/>
                      <a:pt x="70" y="346"/>
                      <a:pt x="71" y="346"/>
                    </a:cubicBezTo>
                    <a:cubicBezTo>
                      <a:pt x="75" y="347"/>
                      <a:pt x="79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2" y="352"/>
                      <a:pt x="86" y="360"/>
                      <a:pt x="94" y="370"/>
                    </a:cubicBezTo>
                    <a:cubicBezTo>
                      <a:pt x="103" y="381"/>
                      <a:pt x="114" y="389"/>
                      <a:pt x="118" y="392"/>
                    </a:cubicBezTo>
                    <a:cubicBezTo>
                      <a:pt x="118" y="392"/>
                      <a:pt x="118" y="393"/>
                      <a:pt x="119" y="393"/>
                    </a:cubicBezTo>
                    <a:cubicBezTo>
                      <a:pt x="209" y="393"/>
                      <a:pt x="209" y="393"/>
                      <a:pt x="209" y="393"/>
                    </a:cubicBezTo>
                    <a:cubicBezTo>
                      <a:pt x="209" y="391"/>
                      <a:pt x="208" y="390"/>
                      <a:pt x="208" y="389"/>
                    </a:cubicBezTo>
                    <a:cubicBezTo>
                      <a:pt x="211" y="387"/>
                      <a:pt x="215" y="385"/>
                      <a:pt x="217" y="384"/>
                    </a:cubicBezTo>
                    <a:cubicBezTo>
                      <a:pt x="219" y="387"/>
                      <a:pt x="221" y="390"/>
                      <a:pt x="223" y="393"/>
                    </a:cubicBezTo>
                    <a:cubicBezTo>
                      <a:pt x="243" y="393"/>
                      <a:pt x="243" y="393"/>
                      <a:pt x="243" y="393"/>
                    </a:cubicBezTo>
                    <a:cubicBezTo>
                      <a:pt x="242" y="392"/>
                      <a:pt x="241" y="390"/>
                      <a:pt x="241" y="389"/>
                    </a:cubicBezTo>
                    <a:cubicBezTo>
                      <a:pt x="244" y="385"/>
                      <a:pt x="248" y="382"/>
                      <a:pt x="249" y="380"/>
                    </a:cubicBezTo>
                    <a:cubicBezTo>
                      <a:pt x="250" y="386"/>
                      <a:pt x="248" y="389"/>
                      <a:pt x="247" y="393"/>
                    </a:cubicBezTo>
                    <a:cubicBezTo>
                      <a:pt x="279" y="393"/>
                      <a:pt x="279" y="393"/>
                      <a:pt x="279" y="393"/>
                    </a:cubicBezTo>
                    <a:cubicBezTo>
                      <a:pt x="283" y="390"/>
                      <a:pt x="293" y="388"/>
                      <a:pt x="303" y="386"/>
                    </a:cubicBezTo>
                    <a:cubicBezTo>
                      <a:pt x="304" y="387"/>
                      <a:pt x="307" y="390"/>
                      <a:pt x="310" y="393"/>
                    </a:cubicBezTo>
                    <a:cubicBezTo>
                      <a:pt x="373" y="393"/>
                      <a:pt x="373" y="393"/>
                      <a:pt x="373" y="393"/>
                    </a:cubicBezTo>
                    <a:cubicBezTo>
                      <a:pt x="371" y="391"/>
                      <a:pt x="369" y="390"/>
                      <a:pt x="367" y="388"/>
                    </a:cubicBezTo>
                    <a:cubicBezTo>
                      <a:pt x="364" y="386"/>
                      <a:pt x="360" y="384"/>
                      <a:pt x="356" y="381"/>
                    </a:cubicBezTo>
                    <a:cubicBezTo>
                      <a:pt x="358" y="379"/>
                      <a:pt x="360" y="377"/>
                      <a:pt x="361" y="374"/>
                    </a:cubicBezTo>
                    <a:cubicBezTo>
                      <a:pt x="365" y="376"/>
                      <a:pt x="369" y="378"/>
                      <a:pt x="372" y="380"/>
                    </a:cubicBezTo>
                    <a:cubicBezTo>
                      <a:pt x="383" y="385"/>
                      <a:pt x="385" y="389"/>
                      <a:pt x="386" y="393"/>
                    </a:cubicBezTo>
                    <a:cubicBezTo>
                      <a:pt x="409" y="393"/>
                      <a:pt x="409" y="393"/>
                      <a:pt x="409" y="393"/>
                    </a:cubicBezTo>
                    <a:cubicBezTo>
                      <a:pt x="410" y="390"/>
                      <a:pt x="412" y="388"/>
                      <a:pt x="414" y="385"/>
                    </a:cubicBezTo>
                    <a:cubicBezTo>
                      <a:pt x="416" y="382"/>
                      <a:pt x="420" y="379"/>
                      <a:pt x="425" y="376"/>
                    </a:cubicBezTo>
                    <a:cubicBezTo>
                      <a:pt x="427" y="379"/>
                      <a:pt x="430" y="382"/>
                      <a:pt x="432" y="385"/>
                    </a:cubicBezTo>
                    <a:cubicBezTo>
                      <a:pt x="428" y="388"/>
                      <a:pt x="425" y="391"/>
                      <a:pt x="423" y="393"/>
                    </a:cubicBezTo>
                    <a:cubicBezTo>
                      <a:pt x="469" y="393"/>
                      <a:pt x="469" y="393"/>
                      <a:pt x="469" y="393"/>
                    </a:cubicBezTo>
                    <a:cubicBezTo>
                      <a:pt x="466" y="391"/>
                      <a:pt x="462" y="388"/>
                      <a:pt x="459" y="385"/>
                    </a:cubicBezTo>
                    <a:cubicBezTo>
                      <a:pt x="462" y="382"/>
                      <a:pt x="465" y="378"/>
                      <a:pt x="468" y="374"/>
                    </a:cubicBezTo>
                    <a:cubicBezTo>
                      <a:pt x="469" y="375"/>
                      <a:pt x="470" y="376"/>
                      <a:pt x="471" y="377"/>
                    </a:cubicBezTo>
                    <a:cubicBezTo>
                      <a:pt x="476" y="382"/>
                      <a:pt x="476" y="389"/>
                      <a:pt x="474" y="393"/>
                    </a:cubicBezTo>
                    <a:cubicBezTo>
                      <a:pt x="500" y="393"/>
                      <a:pt x="500" y="393"/>
                      <a:pt x="500" y="393"/>
                    </a:cubicBezTo>
                    <a:cubicBezTo>
                      <a:pt x="501" y="391"/>
                      <a:pt x="503" y="389"/>
                      <a:pt x="505" y="387"/>
                    </a:cubicBezTo>
                    <a:cubicBezTo>
                      <a:pt x="508" y="384"/>
                      <a:pt x="518" y="379"/>
                      <a:pt x="529" y="374"/>
                    </a:cubicBezTo>
                    <a:cubicBezTo>
                      <a:pt x="529" y="375"/>
                      <a:pt x="530" y="375"/>
                      <a:pt x="531" y="376"/>
                    </a:cubicBezTo>
                    <a:cubicBezTo>
                      <a:pt x="535" y="379"/>
                      <a:pt x="539" y="381"/>
                      <a:pt x="543" y="384"/>
                    </a:cubicBezTo>
                    <a:cubicBezTo>
                      <a:pt x="536" y="387"/>
                      <a:pt x="528" y="390"/>
                      <a:pt x="523" y="393"/>
                    </a:cubicBezTo>
                    <a:cubicBezTo>
                      <a:pt x="561" y="393"/>
                      <a:pt x="561" y="393"/>
                      <a:pt x="561" y="393"/>
                    </a:cubicBezTo>
                    <a:cubicBezTo>
                      <a:pt x="561" y="392"/>
                      <a:pt x="561" y="392"/>
                      <a:pt x="561" y="392"/>
                    </a:cubicBezTo>
                    <a:cubicBezTo>
                      <a:pt x="561" y="392"/>
                      <a:pt x="561" y="392"/>
                      <a:pt x="561" y="392"/>
                    </a:cubicBezTo>
                    <a:cubicBezTo>
                      <a:pt x="562" y="392"/>
                      <a:pt x="562" y="392"/>
                      <a:pt x="563" y="393"/>
                    </a:cubicBezTo>
                    <a:cubicBezTo>
                      <a:pt x="620" y="393"/>
                      <a:pt x="620" y="393"/>
                      <a:pt x="620" y="393"/>
                    </a:cubicBezTo>
                    <a:cubicBezTo>
                      <a:pt x="620" y="392"/>
                      <a:pt x="621" y="392"/>
                      <a:pt x="621" y="392"/>
                    </a:cubicBezTo>
                    <a:cubicBezTo>
                      <a:pt x="621" y="392"/>
                      <a:pt x="622" y="392"/>
                      <a:pt x="623" y="393"/>
                    </a:cubicBezTo>
                    <a:cubicBezTo>
                      <a:pt x="660" y="393"/>
                      <a:pt x="660" y="393"/>
                      <a:pt x="660" y="393"/>
                    </a:cubicBezTo>
                    <a:cubicBezTo>
                      <a:pt x="659" y="392"/>
                      <a:pt x="658" y="391"/>
                      <a:pt x="657" y="391"/>
                    </a:cubicBezTo>
                    <a:cubicBezTo>
                      <a:pt x="659" y="388"/>
                      <a:pt x="661" y="386"/>
                      <a:pt x="663" y="383"/>
                    </a:cubicBezTo>
                    <a:cubicBezTo>
                      <a:pt x="665" y="383"/>
                      <a:pt x="667" y="384"/>
                      <a:pt x="669" y="385"/>
                    </a:cubicBezTo>
                    <a:cubicBezTo>
                      <a:pt x="668" y="385"/>
                      <a:pt x="668" y="385"/>
                      <a:pt x="668" y="385"/>
                    </a:cubicBezTo>
                    <a:cubicBezTo>
                      <a:pt x="666" y="387"/>
                      <a:pt x="665" y="390"/>
                      <a:pt x="663" y="393"/>
                    </a:cubicBezTo>
                    <a:cubicBezTo>
                      <a:pt x="679" y="393"/>
                      <a:pt x="679" y="393"/>
                      <a:pt x="679" y="393"/>
                    </a:cubicBezTo>
                    <a:cubicBezTo>
                      <a:pt x="680" y="392"/>
                      <a:pt x="680" y="391"/>
                      <a:pt x="680" y="390"/>
                    </a:cubicBezTo>
                    <a:cubicBezTo>
                      <a:pt x="682" y="391"/>
                      <a:pt x="683" y="392"/>
                      <a:pt x="684" y="393"/>
                    </a:cubicBezTo>
                    <a:cubicBezTo>
                      <a:pt x="802" y="393"/>
                      <a:pt x="802" y="393"/>
                      <a:pt x="802" y="393"/>
                    </a:cubicBezTo>
                    <a:cubicBezTo>
                      <a:pt x="803" y="391"/>
                      <a:pt x="803" y="390"/>
                      <a:pt x="803" y="389"/>
                    </a:cubicBezTo>
                    <a:cubicBezTo>
                      <a:pt x="804" y="389"/>
                      <a:pt x="804" y="388"/>
                      <a:pt x="805" y="388"/>
                    </a:cubicBezTo>
                    <a:cubicBezTo>
                      <a:pt x="806" y="389"/>
                      <a:pt x="807" y="390"/>
                      <a:pt x="807" y="390"/>
                    </a:cubicBezTo>
                    <a:cubicBezTo>
                      <a:pt x="807" y="391"/>
                      <a:pt x="806" y="391"/>
                      <a:pt x="805" y="392"/>
                    </a:cubicBezTo>
                    <a:cubicBezTo>
                      <a:pt x="804" y="392"/>
                      <a:pt x="803" y="392"/>
                      <a:pt x="803" y="393"/>
                    </a:cubicBezTo>
                    <a:cubicBezTo>
                      <a:pt x="926" y="393"/>
                      <a:pt x="926" y="393"/>
                      <a:pt x="926" y="393"/>
                    </a:cubicBezTo>
                    <a:cubicBezTo>
                      <a:pt x="929" y="390"/>
                      <a:pt x="932" y="387"/>
                      <a:pt x="932" y="385"/>
                    </a:cubicBezTo>
                    <a:cubicBezTo>
                      <a:pt x="932" y="383"/>
                      <a:pt x="930" y="383"/>
                      <a:pt x="928" y="384"/>
                    </a:cubicBezTo>
                    <a:cubicBezTo>
                      <a:pt x="928" y="382"/>
                      <a:pt x="931" y="378"/>
                      <a:pt x="933" y="380"/>
                    </a:cubicBezTo>
                    <a:cubicBezTo>
                      <a:pt x="935" y="382"/>
                      <a:pt x="933" y="388"/>
                      <a:pt x="931" y="393"/>
                    </a:cubicBezTo>
                    <a:cubicBezTo>
                      <a:pt x="939" y="393"/>
                      <a:pt x="939" y="393"/>
                      <a:pt x="939" y="393"/>
                    </a:cubicBezTo>
                    <a:cubicBezTo>
                      <a:pt x="939" y="392"/>
                      <a:pt x="940" y="391"/>
                      <a:pt x="941" y="391"/>
                    </a:cubicBezTo>
                    <a:cubicBezTo>
                      <a:pt x="942" y="391"/>
                      <a:pt x="942" y="392"/>
                      <a:pt x="943" y="393"/>
                    </a:cubicBezTo>
                    <a:cubicBezTo>
                      <a:pt x="943" y="393"/>
                      <a:pt x="943" y="393"/>
                      <a:pt x="943" y="393"/>
                    </a:cubicBezTo>
                    <a:cubicBezTo>
                      <a:pt x="943" y="392"/>
                      <a:pt x="947" y="385"/>
                      <a:pt x="949" y="388"/>
                    </a:cubicBezTo>
                    <a:cubicBezTo>
                      <a:pt x="950" y="389"/>
                      <a:pt x="950" y="391"/>
                      <a:pt x="949" y="393"/>
                    </a:cubicBezTo>
                    <a:cubicBezTo>
                      <a:pt x="967" y="393"/>
                      <a:pt x="967" y="393"/>
                      <a:pt x="967" y="393"/>
                    </a:cubicBezTo>
                    <a:cubicBezTo>
                      <a:pt x="967" y="392"/>
                      <a:pt x="967" y="392"/>
                      <a:pt x="967" y="392"/>
                    </a:cubicBezTo>
                    <a:cubicBezTo>
                      <a:pt x="970" y="391"/>
                      <a:pt x="973" y="390"/>
                      <a:pt x="975" y="389"/>
                    </a:cubicBezTo>
                    <a:cubicBezTo>
                      <a:pt x="979" y="389"/>
                      <a:pt x="981" y="391"/>
                      <a:pt x="982" y="393"/>
                    </a:cubicBezTo>
                    <a:cubicBezTo>
                      <a:pt x="1049" y="393"/>
                      <a:pt x="1049" y="393"/>
                      <a:pt x="1049" y="393"/>
                    </a:cubicBezTo>
                    <a:cubicBezTo>
                      <a:pt x="1050" y="392"/>
                      <a:pt x="1050" y="392"/>
                      <a:pt x="1051" y="392"/>
                    </a:cubicBezTo>
                    <a:cubicBezTo>
                      <a:pt x="1051" y="392"/>
                      <a:pt x="1051" y="392"/>
                      <a:pt x="1051" y="393"/>
                    </a:cubicBezTo>
                    <a:cubicBezTo>
                      <a:pt x="1073" y="393"/>
                      <a:pt x="1073" y="393"/>
                      <a:pt x="1073" y="393"/>
                    </a:cubicBezTo>
                    <a:cubicBezTo>
                      <a:pt x="1074" y="391"/>
                      <a:pt x="1075" y="389"/>
                      <a:pt x="1076" y="387"/>
                    </a:cubicBezTo>
                    <a:cubicBezTo>
                      <a:pt x="1076" y="388"/>
                      <a:pt x="1076" y="388"/>
                      <a:pt x="1076" y="388"/>
                    </a:cubicBezTo>
                    <a:cubicBezTo>
                      <a:pt x="1076" y="388"/>
                      <a:pt x="1077" y="387"/>
                      <a:pt x="1077" y="386"/>
                    </a:cubicBezTo>
                    <a:cubicBezTo>
                      <a:pt x="1078" y="386"/>
                      <a:pt x="1079" y="385"/>
                      <a:pt x="1080" y="385"/>
                    </a:cubicBezTo>
                    <a:cubicBezTo>
                      <a:pt x="1083" y="386"/>
                      <a:pt x="1085" y="385"/>
                      <a:pt x="1086" y="386"/>
                    </a:cubicBezTo>
                    <a:cubicBezTo>
                      <a:pt x="1088" y="388"/>
                      <a:pt x="1085" y="392"/>
                      <a:pt x="1085" y="393"/>
                    </a:cubicBezTo>
                    <a:cubicBezTo>
                      <a:pt x="1085" y="393"/>
                      <a:pt x="1085" y="393"/>
                      <a:pt x="1085" y="393"/>
                    </a:cubicBezTo>
                    <a:cubicBezTo>
                      <a:pt x="1085" y="392"/>
                      <a:pt x="1086" y="392"/>
                      <a:pt x="1088" y="391"/>
                    </a:cubicBezTo>
                    <a:cubicBezTo>
                      <a:pt x="1087" y="392"/>
                      <a:pt x="1087" y="392"/>
                      <a:pt x="1086" y="393"/>
                    </a:cubicBezTo>
                    <a:cubicBezTo>
                      <a:pt x="1121" y="393"/>
                      <a:pt x="1121" y="393"/>
                      <a:pt x="1121" y="393"/>
                    </a:cubicBezTo>
                    <a:cubicBezTo>
                      <a:pt x="1120" y="391"/>
                      <a:pt x="1120" y="390"/>
                      <a:pt x="1122" y="390"/>
                    </a:cubicBezTo>
                    <a:cubicBezTo>
                      <a:pt x="1123" y="389"/>
                      <a:pt x="1124" y="389"/>
                      <a:pt x="1126" y="390"/>
                    </a:cubicBezTo>
                    <a:cubicBezTo>
                      <a:pt x="1126" y="391"/>
                      <a:pt x="1126" y="392"/>
                      <a:pt x="1126" y="392"/>
                    </a:cubicBezTo>
                    <a:cubicBezTo>
                      <a:pt x="1126" y="392"/>
                      <a:pt x="1126" y="391"/>
                      <a:pt x="1127" y="390"/>
                    </a:cubicBezTo>
                    <a:cubicBezTo>
                      <a:pt x="1129" y="391"/>
                      <a:pt x="1131" y="392"/>
                      <a:pt x="1132" y="393"/>
                    </a:cubicBezTo>
                    <a:cubicBezTo>
                      <a:pt x="1133" y="393"/>
                      <a:pt x="1133" y="393"/>
                      <a:pt x="1133" y="393"/>
                    </a:cubicBezTo>
                    <a:cubicBezTo>
                      <a:pt x="1132" y="391"/>
                      <a:pt x="1130" y="389"/>
                      <a:pt x="1132" y="388"/>
                    </a:cubicBezTo>
                    <a:cubicBezTo>
                      <a:pt x="1132" y="388"/>
                      <a:pt x="1133" y="388"/>
                      <a:pt x="1133" y="387"/>
                    </a:cubicBezTo>
                    <a:cubicBezTo>
                      <a:pt x="1133" y="387"/>
                      <a:pt x="1133" y="387"/>
                      <a:pt x="1134" y="387"/>
                    </a:cubicBezTo>
                    <a:cubicBezTo>
                      <a:pt x="1135" y="387"/>
                      <a:pt x="1135" y="388"/>
                      <a:pt x="1135" y="388"/>
                    </a:cubicBezTo>
                    <a:cubicBezTo>
                      <a:pt x="1135" y="388"/>
                      <a:pt x="1137" y="386"/>
                      <a:pt x="1138" y="387"/>
                    </a:cubicBezTo>
                    <a:cubicBezTo>
                      <a:pt x="1139" y="387"/>
                      <a:pt x="1140" y="387"/>
                      <a:pt x="1141" y="389"/>
                    </a:cubicBezTo>
                    <a:cubicBezTo>
                      <a:pt x="1142" y="392"/>
                      <a:pt x="1140" y="392"/>
                      <a:pt x="1140" y="392"/>
                    </a:cubicBezTo>
                    <a:cubicBezTo>
                      <a:pt x="1140" y="392"/>
                      <a:pt x="1140" y="392"/>
                      <a:pt x="1140" y="393"/>
                    </a:cubicBezTo>
                    <a:cubicBezTo>
                      <a:pt x="1191" y="393"/>
                      <a:pt x="1191" y="393"/>
                      <a:pt x="1191" y="393"/>
                    </a:cubicBezTo>
                    <a:cubicBezTo>
                      <a:pt x="1191" y="392"/>
                      <a:pt x="1191" y="391"/>
                      <a:pt x="1191" y="391"/>
                    </a:cubicBezTo>
                    <a:cubicBezTo>
                      <a:pt x="1190" y="385"/>
                      <a:pt x="1196" y="386"/>
                      <a:pt x="1196" y="386"/>
                    </a:cubicBezTo>
                    <a:cubicBezTo>
                      <a:pt x="1196" y="386"/>
                      <a:pt x="1192" y="383"/>
                      <a:pt x="1193" y="380"/>
                    </a:cubicBezTo>
                    <a:cubicBezTo>
                      <a:pt x="1195" y="377"/>
                      <a:pt x="1197" y="379"/>
                      <a:pt x="1197" y="379"/>
                    </a:cubicBezTo>
                    <a:cubicBezTo>
                      <a:pt x="1197" y="379"/>
                      <a:pt x="1197" y="379"/>
                      <a:pt x="1197" y="378"/>
                    </a:cubicBezTo>
                    <a:cubicBezTo>
                      <a:pt x="1199" y="379"/>
                      <a:pt x="1201" y="380"/>
                      <a:pt x="1201" y="380"/>
                    </a:cubicBezTo>
                    <a:cubicBezTo>
                      <a:pt x="1204" y="383"/>
                      <a:pt x="1202" y="384"/>
                      <a:pt x="1202" y="384"/>
                    </a:cubicBezTo>
                    <a:cubicBezTo>
                      <a:pt x="1202" y="384"/>
                      <a:pt x="1205" y="383"/>
                      <a:pt x="1205" y="384"/>
                    </a:cubicBezTo>
                    <a:cubicBezTo>
                      <a:pt x="1205" y="385"/>
                      <a:pt x="1204" y="387"/>
                      <a:pt x="1204" y="387"/>
                    </a:cubicBezTo>
                    <a:cubicBezTo>
                      <a:pt x="1204" y="387"/>
                      <a:pt x="1208" y="385"/>
                      <a:pt x="1211" y="385"/>
                    </a:cubicBezTo>
                    <a:cubicBezTo>
                      <a:pt x="1213" y="386"/>
                      <a:pt x="1213" y="388"/>
                      <a:pt x="1213" y="388"/>
                    </a:cubicBezTo>
                    <a:cubicBezTo>
                      <a:pt x="1213" y="388"/>
                      <a:pt x="1218" y="387"/>
                      <a:pt x="1222" y="388"/>
                    </a:cubicBezTo>
                    <a:cubicBezTo>
                      <a:pt x="1225" y="389"/>
                      <a:pt x="1228" y="389"/>
                      <a:pt x="1228" y="391"/>
                    </a:cubicBezTo>
                    <a:cubicBezTo>
                      <a:pt x="1228" y="392"/>
                      <a:pt x="1228" y="392"/>
                      <a:pt x="1228" y="393"/>
                    </a:cubicBezTo>
                    <a:cubicBezTo>
                      <a:pt x="1286" y="393"/>
                      <a:pt x="1286" y="393"/>
                      <a:pt x="1286" y="393"/>
                    </a:cubicBezTo>
                    <a:cubicBezTo>
                      <a:pt x="1286" y="390"/>
                      <a:pt x="1287" y="387"/>
                      <a:pt x="1287" y="387"/>
                    </a:cubicBezTo>
                    <a:cubicBezTo>
                      <a:pt x="1287" y="387"/>
                      <a:pt x="1285" y="390"/>
                      <a:pt x="1283" y="389"/>
                    </a:cubicBezTo>
                    <a:cubicBezTo>
                      <a:pt x="1281" y="387"/>
                      <a:pt x="1276" y="380"/>
                      <a:pt x="1276" y="380"/>
                    </a:cubicBezTo>
                    <a:cubicBezTo>
                      <a:pt x="1276" y="381"/>
                      <a:pt x="1276" y="391"/>
                      <a:pt x="1272" y="391"/>
                    </a:cubicBezTo>
                    <a:cubicBezTo>
                      <a:pt x="1269" y="392"/>
                      <a:pt x="1270" y="387"/>
                      <a:pt x="1270" y="387"/>
                    </a:cubicBezTo>
                    <a:cubicBezTo>
                      <a:pt x="1270" y="387"/>
                      <a:pt x="1267" y="388"/>
                      <a:pt x="1266" y="387"/>
                    </a:cubicBezTo>
                    <a:cubicBezTo>
                      <a:pt x="1265" y="386"/>
                      <a:pt x="1266" y="383"/>
                      <a:pt x="1266" y="383"/>
                    </a:cubicBezTo>
                    <a:cubicBezTo>
                      <a:pt x="1266" y="383"/>
                      <a:pt x="1263" y="385"/>
                      <a:pt x="1261" y="383"/>
                    </a:cubicBezTo>
                    <a:cubicBezTo>
                      <a:pt x="1259" y="380"/>
                      <a:pt x="1255" y="374"/>
                      <a:pt x="1255" y="374"/>
                    </a:cubicBezTo>
                    <a:cubicBezTo>
                      <a:pt x="1255" y="374"/>
                      <a:pt x="1257" y="384"/>
                      <a:pt x="1255" y="387"/>
                    </a:cubicBezTo>
                    <a:cubicBezTo>
                      <a:pt x="1253" y="390"/>
                      <a:pt x="1251" y="389"/>
                      <a:pt x="1248" y="389"/>
                    </a:cubicBezTo>
                    <a:cubicBezTo>
                      <a:pt x="1245" y="388"/>
                      <a:pt x="1244" y="386"/>
                      <a:pt x="1243" y="383"/>
                    </a:cubicBezTo>
                    <a:cubicBezTo>
                      <a:pt x="1242" y="382"/>
                      <a:pt x="1241" y="380"/>
                      <a:pt x="1241" y="378"/>
                    </a:cubicBezTo>
                    <a:cubicBezTo>
                      <a:pt x="1245" y="382"/>
                      <a:pt x="1251" y="388"/>
                      <a:pt x="1250" y="388"/>
                    </a:cubicBezTo>
                    <a:cubicBezTo>
                      <a:pt x="1251" y="388"/>
                      <a:pt x="1245" y="375"/>
                      <a:pt x="1244" y="373"/>
                    </a:cubicBezTo>
                    <a:cubicBezTo>
                      <a:pt x="1243" y="370"/>
                      <a:pt x="1247" y="371"/>
                      <a:pt x="1247" y="371"/>
                    </a:cubicBezTo>
                    <a:cubicBezTo>
                      <a:pt x="1247" y="371"/>
                      <a:pt x="1244" y="370"/>
                      <a:pt x="1242" y="368"/>
                    </a:cubicBezTo>
                    <a:cubicBezTo>
                      <a:pt x="1241" y="367"/>
                      <a:pt x="1241" y="366"/>
                      <a:pt x="1242" y="365"/>
                    </a:cubicBezTo>
                    <a:cubicBezTo>
                      <a:pt x="1243" y="364"/>
                      <a:pt x="1244" y="364"/>
                      <a:pt x="1245" y="363"/>
                    </a:cubicBezTo>
                    <a:cubicBezTo>
                      <a:pt x="1247" y="363"/>
                      <a:pt x="1249" y="365"/>
                      <a:pt x="1249" y="365"/>
                    </a:cubicBezTo>
                    <a:cubicBezTo>
                      <a:pt x="1249" y="365"/>
                      <a:pt x="1249" y="363"/>
                      <a:pt x="1249" y="362"/>
                    </a:cubicBezTo>
                    <a:cubicBezTo>
                      <a:pt x="1250" y="361"/>
                      <a:pt x="1251" y="361"/>
                      <a:pt x="1252" y="361"/>
                    </a:cubicBezTo>
                    <a:cubicBezTo>
                      <a:pt x="1254" y="361"/>
                      <a:pt x="1257" y="365"/>
                      <a:pt x="1257" y="365"/>
                    </a:cubicBezTo>
                    <a:cubicBezTo>
                      <a:pt x="1257" y="365"/>
                      <a:pt x="1257" y="364"/>
                      <a:pt x="1257" y="364"/>
                    </a:cubicBezTo>
                    <a:cubicBezTo>
                      <a:pt x="1257" y="364"/>
                      <a:pt x="1257" y="364"/>
                      <a:pt x="1260" y="366"/>
                    </a:cubicBezTo>
                    <a:cubicBezTo>
                      <a:pt x="1262" y="368"/>
                      <a:pt x="1264" y="367"/>
                      <a:pt x="1266" y="368"/>
                    </a:cubicBezTo>
                    <a:cubicBezTo>
                      <a:pt x="1268" y="370"/>
                      <a:pt x="1268" y="372"/>
                      <a:pt x="1268" y="372"/>
                    </a:cubicBezTo>
                    <a:cubicBezTo>
                      <a:pt x="1268" y="372"/>
                      <a:pt x="1268" y="370"/>
                      <a:pt x="1270" y="370"/>
                    </a:cubicBezTo>
                    <a:cubicBezTo>
                      <a:pt x="1272" y="370"/>
                      <a:pt x="1273" y="372"/>
                      <a:pt x="1273" y="372"/>
                    </a:cubicBezTo>
                    <a:cubicBezTo>
                      <a:pt x="1273" y="372"/>
                      <a:pt x="1273" y="370"/>
                      <a:pt x="1276" y="370"/>
                    </a:cubicBezTo>
                    <a:cubicBezTo>
                      <a:pt x="1278" y="369"/>
                      <a:pt x="1292" y="381"/>
                      <a:pt x="1292" y="381"/>
                    </a:cubicBezTo>
                    <a:cubicBezTo>
                      <a:pt x="1292" y="381"/>
                      <a:pt x="1283" y="368"/>
                      <a:pt x="1282" y="366"/>
                    </a:cubicBezTo>
                    <a:cubicBezTo>
                      <a:pt x="1281" y="365"/>
                      <a:pt x="1281" y="365"/>
                      <a:pt x="1281" y="365"/>
                    </a:cubicBezTo>
                    <a:cubicBezTo>
                      <a:pt x="1282" y="364"/>
                      <a:pt x="1284" y="363"/>
                      <a:pt x="1284" y="363"/>
                    </a:cubicBezTo>
                    <a:cubicBezTo>
                      <a:pt x="1287" y="362"/>
                      <a:pt x="1288" y="362"/>
                      <a:pt x="1290" y="360"/>
                    </a:cubicBezTo>
                    <a:cubicBezTo>
                      <a:pt x="1293" y="358"/>
                      <a:pt x="1293" y="358"/>
                      <a:pt x="1294" y="360"/>
                    </a:cubicBezTo>
                    <a:cubicBezTo>
                      <a:pt x="1295" y="363"/>
                      <a:pt x="1293" y="367"/>
                      <a:pt x="1293" y="367"/>
                    </a:cubicBezTo>
                    <a:cubicBezTo>
                      <a:pt x="1293" y="367"/>
                      <a:pt x="1296" y="365"/>
                      <a:pt x="1296" y="367"/>
                    </a:cubicBezTo>
                    <a:cubicBezTo>
                      <a:pt x="1297" y="370"/>
                      <a:pt x="1290" y="373"/>
                      <a:pt x="1290" y="373"/>
                    </a:cubicBezTo>
                    <a:cubicBezTo>
                      <a:pt x="1290" y="373"/>
                      <a:pt x="1295" y="372"/>
                      <a:pt x="1299" y="374"/>
                    </a:cubicBezTo>
                    <a:cubicBezTo>
                      <a:pt x="1303" y="375"/>
                      <a:pt x="1306" y="374"/>
                      <a:pt x="1305" y="377"/>
                    </a:cubicBezTo>
                    <a:cubicBezTo>
                      <a:pt x="1304" y="379"/>
                      <a:pt x="1303" y="382"/>
                      <a:pt x="1303" y="382"/>
                    </a:cubicBezTo>
                    <a:cubicBezTo>
                      <a:pt x="1303" y="382"/>
                      <a:pt x="1307" y="379"/>
                      <a:pt x="1308" y="381"/>
                    </a:cubicBezTo>
                    <a:cubicBezTo>
                      <a:pt x="1309" y="383"/>
                      <a:pt x="1307" y="383"/>
                      <a:pt x="1307" y="383"/>
                    </a:cubicBezTo>
                    <a:cubicBezTo>
                      <a:pt x="1307" y="383"/>
                      <a:pt x="1307" y="384"/>
                      <a:pt x="1305" y="386"/>
                    </a:cubicBezTo>
                    <a:cubicBezTo>
                      <a:pt x="1303" y="388"/>
                      <a:pt x="1301" y="386"/>
                      <a:pt x="1301" y="386"/>
                    </a:cubicBezTo>
                    <a:cubicBezTo>
                      <a:pt x="1301" y="386"/>
                      <a:pt x="1304" y="388"/>
                      <a:pt x="1301" y="390"/>
                    </a:cubicBezTo>
                    <a:cubicBezTo>
                      <a:pt x="1299" y="393"/>
                      <a:pt x="1297" y="392"/>
                      <a:pt x="1297" y="392"/>
                    </a:cubicBezTo>
                    <a:cubicBezTo>
                      <a:pt x="1297" y="392"/>
                      <a:pt x="1297" y="392"/>
                      <a:pt x="1297" y="393"/>
                    </a:cubicBezTo>
                    <a:cubicBezTo>
                      <a:pt x="1368" y="393"/>
                      <a:pt x="1368" y="393"/>
                      <a:pt x="1368" y="393"/>
                    </a:cubicBezTo>
                    <a:cubicBezTo>
                      <a:pt x="1368" y="393"/>
                      <a:pt x="1368" y="392"/>
                      <a:pt x="1368" y="392"/>
                    </a:cubicBezTo>
                    <a:cubicBezTo>
                      <a:pt x="1367" y="392"/>
                      <a:pt x="1367" y="392"/>
                      <a:pt x="1367" y="391"/>
                    </a:cubicBezTo>
                    <a:cubicBezTo>
                      <a:pt x="1368" y="391"/>
                      <a:pt x="1369" y="391"/>
                      <a:pt x="1369" y="392"/>
                    </a:cubicBezTo>
                    <a:cubicBezTo>
                      <a:pt x="1372" y="392"/>
                      <a:pt x="1374" y="392"/>
                      <a:pt x="1374" y="393"/>
                    </a:cubicBezTo>
                    <a:cubicBezTo>
                      <a:pt x="1419" y="393"/>
                      <a:pt x="1419" y="393"/>
                      <a:pt x="1419" y="393"/>
                    </a:cubicBezTo>
                    <a:cubicBezTo>
                      <a:pt x="1420" y="391"/>
                      <a:pt x="1421" y="389"/>
                      <a:pt x="1423" y="387"/>
                    </a:cubicBezTo>
                    <a:cubicBezTo>
                      <a:pt x="1424" y="386"/>
                      <a:pt x="1425" y="390"/>
                      <a:pt x="1425" y="393"/>
                    </a:cubicBezTo>
                    <a:cubicBezTo>
                      <a:pt x="1461" y="393"/>
                      <a:pt x="1461" y="393"/>
                      <a:pt x="1461" y="393"/>
                    </a:cubicBezTo>
                    <a:cubicBezTo>
                      <a:pt x="1458" y="392"/>
                      <a:pt x="1455" y="391"/>
                      <a:pt x="1453" y="390"/>
                    </a:cubicBezTo>
                    <a:cubicBezTo>
                      <a:pt x="1452" y="387"/>
                      <a:pt x="1453" y="383"/>
                      <a:pt x="1454" y="381"/>
                    </a:cubicBezTo>
                    <a:cubicBezTo>
                      <a:pt x="1454" y="380"/>
                      <a:pt x="1454" y="380"/>
                      <a:pt x="1454" y="380"/>
                    </a:cubicBezTo>
                    <a:cubicBezTo>
                      <a:pt x="1460" y="383"/>
                      <a:pt x="1466" y="386"/>
                      <a:pt x="1473" y="389"/>
                    </a:cubicBezTo>
                    <a:cubicBezTo>
                      <a:pt x="1475" y="390"/>
                      <a:pt x="1477" y="391"/>
                      <a:pt x="1480" y="393"/>
                    </a:cubicBezTo>
                    <a:cubicBezTo>
                      <a:pt x="1514" y="393"/>
                      <a:pt x="1514" y="393"/>
                      <a:pt x="1514" y="393"/>
                    </a:cubicBezTo>
                    <a:cubicBezTo>
                      <a:pt x="1505" y="388"/>
                      <a:pt x="1492" y="382"/>
                      <a:pt x="1483" y="378"/>
                    </a:cubicBezTo>
                    <a:cubicBezTo>
                      <a:pt x="1467" y="372"/>
                      <a:pt x="1462" y="372"/>
                      <a:pt x="1454" y="371"/>
                    </a:cubicBezTo>
                    <a:cubicBezTo>
                      <a:pt x="1453" y="371"/>
                      <a:pt x="1452" y="370"/>
                      <a:pt x="1450" y="369"/>
                    </a:cubicBezTo>
                    <a:cubicBezTo>
                      <a:pt x="1446" y="367"/>
                      <a:pt x="1449" y="366"/>
                      <a:pt x="1449" y="363"/>
                    </a:cubicBezTo>
                    <a:cubicBezTo>
                      <a:pt x="1448" y="361"/>
                      <a:pt x="1449" y="359"/>
                      <a:pt x="1449" y="359"/>
                    </a:cubicBezTo>
                    <a:cubicBezTo>
                      <a:pt x="1449" y="359"/>
                      <a:pt x="1446" y="361"/>
                      <a:pt x="1444" y="362"/>
                    </a:cubicBezTo>
                    <a:cubicBezTo>
                      <a:pt x="1442" y="363"/>
                      <a:pt x="1442" y="360"/>
                      <a:pt x="1442" y="360"/>
                    </a:cubicBezTo>
                    <a:cubicBezTo>
                      <a:pt x="1442" y="360"/>
                      <a:pt x="1441" y="361"/>
                      <a:pt x="1439" y="362"/>
                    </a:cubicBezTo>
                    <a:cubicBezTo>
                      <a:pt x="1438" y="363"/>
                      <a:pt x="1435" y="364"/>
                      <a:pt x="1434" y="363"/>
                    </a:cubicBezTo>
                    <a:cubicBezTo>
                      <a:pt x="1433" y="362"/>
                      <a:pt x="1435" y="359"/>
                      <a:pt x="1436" y="358"/>
                    </a:cubicBezTo>
                    <a:cubicBezTo>
                      <a:pt x="1437" y="358"/>
                      <a:pt x="1437" y="358"/>
                      <a:pt x="1437" y="357"/>
                    </a:cubicBezTo>
                    <a:cubicBezTo>
                      <a:pt x="1439" y="357"/>
                      <a:pt x="1439" y="357"/>
                      <a:pt x="1442" y="356"/>
                    </a:cubicBezTo>
                    <a:cubicBezTo>
                      <a:pt x="1445" y="356"/>
                      <a:pt x="1445" y="357"/>
                      <a:pt x="1445" y="357"/>
                    </a:cubicBezTo>
                    <a:cubicBezTo>
                      <a:pt x="1445" y="357"/>
                      <a:pt x="1449" y="354"/>
                      <a:pt x="1450" y="353"/>
                    </a:cubicBezTo>
                    <a:cubicBezTo>
                      <a:pt x="1451" y="352"/>
                      <a:pt x="1452" y="354"/>
                      <a:pt x="1452" y="355"/>
                    </a:cubicBezTo>
                    <a:cubicBezTo>
                      <a:pt x="1452" y="357"/>
                      <a:pt x="1452" y="358"/>
                      <a:pt x="1451" y="358"/>
                    </a:cubicBezTo>
                    <a:cubicBezTo>
                      <a:pt x="1452" y="357"/>
                      <a:pt x="1454" y="356"/>
                      <a:pt x="1454" y="356"/>
                    </a:cubicBezTo>
                    <a:cubicBezTo>
                      <a:pt x="1456" y="356"/>
                      <a:pt x="1456" y="359"/>
                      <a:pt x="1455" y="361"/>
                    </a:cubicBezTo>
                    <a:cubicBezTo>
                      <a:pt x="1455" y="363"/>
                      <a:pt x="1455" y="365"/>
                      <a:pt x="1455" y="365"/>
                    </a:cubicBezTo>
                    <a:cubicBezTo>
                      <a:pt x="1455" y="365"/>
                      <a:pt x="1457" y="361"/>
                      <a:pt x="1457" y="360"/>
                    </a:cubicBezTo>
                    <a:cubicBezTo>
                      <a:pt x="1458" y="358"/>
                      <a:pt x="1461" y="356"/>
                      <a:pt x="1461" y="356"/>
                    </a:cubicBezTo>
                    <a:cubicBezTo>
                      <a:pt x="1461" y="359"/>
                      <a:pt x="1461" y="359"/>
                      <a:pt x="1461" y="359"/>
                    </a:cubicBezTo>
                    <a:cubicBezTo>
                      <a:pt x="1461" y="359"/>
                      <a:pt x="1463" y="356"/>
                      <a:pt x="1463" y="356"/>
                    </a:cubicBezTo>
                    <a:cubicBezTo>
                      <a:pt x="1464" y="357"/>
                      <a:pt x="1465" y="361"/>
                      <a:pt x="1466" y="363"/>
                    </a:cubicBezTo>
                    <a:cubicBezTo>
                      <a:pt x="1465" y="361"/>
                      <a:pt x="1465" y="358"/>
                      <a:pt x="1465" y="356"/>
                    </a:cubicBezTo>
                    <a:cubicBezTo>
                      <a:pt x="1466" y="354"/>
                      <a:pt x="1467" y="353"/>
                      <a:pt x="1469" y="350"/>
                    </a:cubicBezTo>
                    <a:cubicBezTo>
                      <a:pt x="1471" y="348"/>
                      <a:pt x="1473" y="349"/>
                      <a:pt x="1476" y="350"/>
                    </a:cubicBezTo>
                    <a:cubicBezTo>
                      <a:pt x="1477" y="351"/>
                      <a:pt x="1478" y="353"/>
                      <a:pt x="1479" y="354"/>
                    </a:cubicBezTo>
                    <a:cubicBezTo>
                      <a:pt x="1479" y="354"/>
                      <a:pt x="1479" y="354"/>
                      <a:pt x="1479" y="354"/>
                    </a:cubicBezTo>
                    <a:cubicBezTo>
                      <a:pt x="1479" y="354"/>
                      <a:pt x="1479" y="354"/>
                      <a:pt x="1479" y="354"/>
                    </a:cubicBezTo>
                    <a:cubicBezTo>
                      <a:pt x="1486" y="360"/>
                      <a:pt x="1492" y="365"/>
                      <a:pt x="1496" y="367"/>
                    </a:cubicBezTo>
                    <a:cubicBezTo>
                      <a:pt x="1500" y="370"/>
                      <a:pt x="1504" y="373"/>
                      <a:pt x="1512" y="377"/>
                    </a:cubicBezTo>
                    <a:cubicBezTo>
                      <a:pt x="1518" y="380"/>
                      <a:pt x="1525" y="387"/>
                      <a:pt x="1526" y="393"/>
                    </a:cubicBezTo>
                    <a:cubicBezTo>
                      <a:pt x="1548" y="393"/>
                      <a:pt x="1548" y="393"/>
                      <a:pt x="1548" y="393"/>
                    </a:cubicBezTo>
                    <a:cubicBezTo>
                      <a:pt x="1546" y="388"/>
                      <a:pt x="1555" y="382"/>
                      <a:pt x="1562" y="377"/>
                    </a:cubicBezTo>
                    <a:cubicBezTo>
                      <a:pt x="1564" y="376"/>
                      <a:pt x="1567" y="374"/>
                      <a:pt x="1571" y="372"/>
                    </a:cubicBezTo>
                    <a:cubicBezTo>
                      <a:pt x="1573" y="375"/>
                      <a:pt x="1575" y="378"/>
                      <a:pt x="1578" y="379"/>
                    </a:cubicBezTo>
                    <a:cubicBezTo>
                      <a:pt x="1571" y="384"/>
                      <a:pt x="1564" y="389"/>
                      <a:pt x="1561" y="391"/>
                    </a:cubicBezTo>
                    <a:cubicBezTo>
                      <a:pt x="1560" y="391"/>
                      <a:pt x="1559" y="392"/>
                      <a:pt x="1558" y="393"/>
                    </a:cubicBezTo>
                    <a:cubicBezTo>
                      <a:pt x="1587" y="393"/>
                      <a:pt x="1587" y="393"/>
                      <a:pt x="1587" y="393"/>
                    </a:cubicBezTo>
                    <a:cubicBezTo>
                      <a:pt x="1588" y="392"/>
                      <a:pt x="1590" y="391"/>
                      <a:pt x="1591" y="389"/>
                    </a:cubicBezTo>
                    <a:cubicBezTo>
                      <a:pt x="1592" y="390"/>
                      <a:pt x="1593" y="391"/>
                      <a:pt x="1594" y="393"/>
                    </a:cubicBezTo>
                    <a:cubicBezTo>
                      <a:pt x="1640" y="393"/>
                      <a:pt x="1640" y="393"/>
                      <a:pt x="1640" y="393"/>
                    </a:cubicBezTo>
                    <a:cubicBezTo>
                      <a:pt x="1645" y="391"/>
                      <a:pt x="1650" y="390"/>
                      <a:pt x="1655" y="389"/>
                    </a:cubicBezTo>
                    <a:cubicBezTo>
                      <a:pt x="1659" y="390"/>
                      <a:pt x="1666" y="391"/>
                      <a:pt x="1673" y="393"/>
                    </a:cubicBezTo>
                    <a:cubicBezTo>
                      <a:pt x="1876" y="393"/>
                      <a:pt x="1876" y="393"/>
                      <a:pt x="1876" y="393"/>
                    </a:cubicBezTo>
                    <a:cubicBezTo>
                      <a:pt x="1873" y="392"/>
                      <a:pt x="1871" y="391"/>
                      <a:pt x="1869" y="390"/>
                    </a:cubicBezTo>
                    <a:cubicBezTo>
                      <a:pt x="1873" y="387"/>
                      <a:pt x="1877" y="383"/>
                      <a:pt x="1880" y="380"/>
                    </a:cubicBezTo>
                    <a:cubicBezTo>
                      <a:pt x="1883" y="383"/>
                      <a:pt x="1887" y="386"/>
                      <a:pt x="1891" y="389"/>
                    </a:cubicBezTo>
                    <a:cubicBezTo>
                      <a:pt x="1893" y="390"/>
                      <a:pt x="1895" y="391"/>
                      <a:pt x="1896" y="393"/>
                    </a:cubicBezTo>
                    <a:cubicBezTo>
                      <a:pt x="2000" y="393"/>
                      <a:pt x="2000" y="393"/>
                      <a:pt x="2000" y="393"/>
                    </a:cubicBezTo>
                    <a:cubicBezTo>
                      <a:pt x="2001" y="392"/>
                      <a:pt x="2002" y="392"/>
                      <a:pt x="2002" y="392"/>
                    </a:cubicBezTo>
                    <a:cubicBezTo>
                      <a:pt x="2007" y="389"/>
                      <a:pt x="2012" y="383"/>
                      <a:pt x="2016" y="377"/>
                    </a:cubicBezTo>
                    <a:cubicBezTo>
                      <a:pt x="2016" y="352"/>
                      <a:pt x="2016" y="352"/>
                      <a:pt x="2016" y="352"/>
                    </a:cubicBezTo>
                    <a:cubicBezTo>
                      <a:pt x="2014" y="352"/>
                      <a:pt x="2012" y="352"/>
                      <a:pt x="2011" y="351"/>
                    </a:cubicBezTo>
                    <a:cubicBezTo>
                      <a:pt x="2012" y="350"/>
                      <a:pt x="2013" y="349"/>
                      <a:pt x="2015" y="348"/>
                    </a:cubicBezTo>
                    <a:cubicBezTo>
                      <a:pt x="2015" y="348"/>
                      <a:pt x="2016" y="348"/>
                      <a:pt x="2016" y="348"/>
                    </a:cubicBezTo>
                    <a:cubicBezTo>
                      <a:pt x="2016" y="302"/>
                      <a:pt x="2016" y="302"/>
                      <a:pt x="2016" y="302"/>
                    </a:cubicBezTo>
                    <a:cubicBezTo>
                      <a:pt x="2015" y="303"/>
                      <a:pt x="2014" y="303"/>
                      <a:pt x="2013" y="303"/>
                    </a:cubicBezTo>
                    <a:cubicBezTo>
                      <a:pt x="2013" y="302"/>
                      <a:pt x="2014" y="299"/>
                      <a:pt x="2016" y="297"/>
                    </a:cubicBezTo>
                    <a:cubicBezTo>
                      <a:pt x="2016" y="289"/>
                      <a:pt x="2016" y="289"/>
                      <a:pt x="2016" y="289"/>
                    </a:cubicBezTo>
                    <a:cubicBezTo>
                      <a:pt x="2014" y="291"/>
                      <a:pt x="2011" y="295"/>
                      <a:pt x="2010" y="293"/>
                    </a:cubicBezTo>
                    <a:cubicBezTo>
                      <a:pt x="2010" y="293"/>
                      <a:pt x="2010" y="292"/>
                      <a:pt x="2011" y="291"/>
                    </a:cubicBezTo>
                    <a:cubicBezTo>
                      <a:pt x="2013" y="288"/>
                      <a:pt x="2015" y="287"/>
                      <a:pt x="2015" y="287"/>
                    </a:cubicBezTo>
                    <a:cubicBezTo>
                      <a:pt x="2015" y="287"/>
                      <a:pt x="2015" y="287"/>
                      <a:pt x="2013" y="287"/>
                    </a:cubicBezTo>
                    <a:cubicBezTo>
                      <a:pt x="2014" y="286"/>
                      <a:pt x="2015" y="284"/>
                      <a:pt x="2016" y="283"/>
                    </a:cubicBezTo>
                    <a:cubicBezTo>
                      <a:pt x="2016" y="280"/>
                      <a:pt x="2016" y="280"/>
                      <a:pt x="2016" y="280"/>
                    </a:cubicBezTo>
                    <a:cubicBezTo>
                      <a:pt x="2014" y="278"/>
                      <a:pt x="2007" y="285"/>
                      <a:pt x="2007" y="284"/>
                    </a:cubicBezTo>
                    <a:cubicBezTo>
                      <a:pt x="2006" y="283"/>
                      <a:pt x="2014" y="274"/>
                      <a:pt x="2013" y="270"/>
                    </a:cubicBezTo>
                    <a:cubicBezTo>
                      <a:pt x="2012" y="266"/>
                      <a:pt x="2004" y="276"/>
                      <a:pt x="2004" y="274"/>
                    </a:cubicBezTo>
                    <a:cubicBezTo>
                      <a:pt x="2003" y="273"/>
                      <a:pt x="2004" y="272"/>
                      <a:pt x="2004" y="271"/>
                    </a:cubicBezTo>
                    <a:cubicBezTo>
                      <a:pt x="2007" y="268"/>
                      <a:pt x="2009" y="266"/>
                      <a:pt x="2009" y="266"/>
                    </a:cubicBezTo>
                    <a:cubicBezTo>
                      <a:pt x="2009" y="266"/>
                      <a:pt x="2008" y="266"/>
                      <a:pt x="2007" y="266"/>
                    </a:cubicBezTo>
                    <a:cubicBezTo>
                      <a:pt x="2008" y="263"/>
                      <a:pt x="2010" y="260"/>
                      <a:pt x="2009" y="259"/>
                    </a:cubicBezTo>
                    <a:cubicBezTo>
                      <a:pt x="2008" y="256"/>
                      <a:pt x="2001" y="265"/>
                      <a:pt x="2001" y="263"/>
                    </a:cubicBezTo>
                    <a:cubicBezTo>
                      <a:pt x="2001" y="263"/>
                      <a:pt x="2001" y="262"/>
                      <a:pt x="2001" y="261"/>
                    </a:cubicBezTo>
                    <a:cubicBezTo>
                      <a:pt x="2004" y="260"/>
                      <a:pt x="2005" y="258"/>
                      <a:pt x="2006" y="257"/>
                    </a:cubicBezTo>
                    <a:cubicBezTo>
                      <a:pt x="2006" y="256"/>
                      <a:pt x="2006" y="255"/>
                      <a:pt x="2005" y="256"/>
                    </a:cubicBezTo>
                    <a:cubicBezTo>
                      <a:pt x="2006" y="254"/>
                      <a:pt x="2006" y="252"/>
                      <a:pt x="2006" y="251"/>
                    </a:cubicBezTo>
                    <a:cubicBezTo>
                      <a:pt x="2006" y="251"/>
                      <a:pt x="2006" y="250"/>
                      <a:pt x="2006" y="250"/>
                    </a:cubicBezTo>
                    <a:cubicBezTo>
                      <a:pt x="2007" y="250"/>
                      <a:pt x="2008" y="249"/>
                      <a:pt x="2008" y="248"/>
                    </a:cubicBezTo>
                    <a:cubicBezTo>
                      <a:pt x="2010" y="245"/>
                      <a:pt x="2005" y="246"/>
                      <a:pt x="2001" y="246"/>
                    </a:cubicBezTo>
                    <a:cubicBezTo>
                      <a:pt x="2002" y="246"/>
                      <a:pt x="2002" y="245"/>
                      <a:pt x="2003" y="244"/>
                    </a:cubicBezTo>
                    <a:cubicBezTo>
                      <a:pt x="2007" y="243"/>
                      <a:pt x="2011" y="242"/>
                      <a:pt x="2012" y="239"/>
                    </a:cubicBezTo>
                    <a:cubicBezTo>
                      <a:pt x="2014" y="234"/>
                      <a:pt x="2000" y="240"/>
                      <a:pt x="2000" y="237"/>
                    </a:cubicBezTo>
                    <a:cubicBezTo>
                      <a:pt x="2001" y="235"/>
                      <a:pt x="2014" y="232"/>
                      <a:pt x="2016" y="228"/>
                    </a:cubicBezTo>
                    <a:cubicBezTo>
                      <a:pt x="2017" y="225"/>
                      <a:pt x="2003" y="229"/>
                      <a:pt x="2004" y="227"/>
                    </a:cubicBezTo>
                    <a:cubicBezTo>
                      <a:pt x="2004" y="226"/>
                      <a:pt x="2012" y="222"/>
                      <a:pt x="2016" y="219"/>
                    </a:cubicBezTo>
                    <a:cubicBezTo>
                      <a:pt x="2016" y="216"/>
                      <a:pt x="2016" y="216"/>
                      <a:pt x="2016" y="216"/>
                    </a:cubicBezTo>
                    <a:cubicBezTo>
                      <a:pt x="2013" y="216"/>
                      <a:pt x="2005" y="219"/>
                      <a:pt x="2006" y="217"/>
                    </a:cubicBezTo>
                    <a:cubicBezTo>
                      <a:pt x="2007" y="215"/>
                      <a:pt x="2012" y="213"/>
                      <a:pt x="2016" y="211"/>
                    </a:cubicBezTo>
                    <a:cubicBezTo>
                      <a:pt x="2016" y="204"/>
                      <a:pt x="2016" y="204"/>
                      <a:pt x="2016" y="204"/>
                    </a:cubicBezTo>
                    <a:cubicBezTo>
                      <a:pt x="2013" y="204"/>
                      <a:pt x="2010" y="204"/>
                      <a:pt x="2011" y="204"/>
                    </a:cubicBezTo>
                    <a:cubicBezTo>
                      <a:pt x="2011" y="203"/>
                      <a:pt x="2013" y="202"/>
                      <a:pt x="2016" y="201"/>
                    </a:cubicBezTo>
                    <a:cubicBezTo>
                      <a:pt x="2016" y="195"/>
                      <a:pt x="2016" y="195"/>
                      <a:pt x="2016" y="195"/>
                    </a:cubicBezTo>
                    <a:cubicBezTo>
                      <a:pt x="2015" y="195"/>
                      <a:pt x="2014" y="195"/>
                      <a:pt x="2014" y="195"/>
                    </a:cubicBezTo>
                    <a:cubicBezTo>
                      <a:pt x="2014" y="194"/>
                      <a:pt x="2015" y="193"/>
                      <a:pt x="2016" y="193"/>
                    </a:cubicBezTo>
                    <a:close/>
                    <a:moveTo>
                      <a:pt x="6" y="311"/>
                    </a:moveTo>
                    <a:cubicBezTo>
                      <a:pt x="6" y="311"/>
                      <a:pt x="6" y="311"/>
                      <a:pt x="6" y="311"/>
                    </a:cubicBezTo>
                    <a:cubicBezTo>
                      <a:pt x="6" y="310"/>
                      <a:pt x="6" y="309"/>
                      <a:pt x="7" y="309"/>
                    </a:cubicBezTo>
                    <a:cubicBezTo>
                      <a:pt x="7" y="309"/>
                      <a:pt x="6" y="310"/>
                      <a:pt x="6" y="311"/>
                    </a:cubicBezTo>
                    <a:close/>
                    <a:moveTo>
                      <a:pt x="137" y="319"/>
                    </a:moveTo>
                    <a:cubicBezTo>
                      <a:pt x="142" y="324"/>
                      <a:pt x="147" y="330"/>
                      <a:pt x="147" y="336"/>
                    </a:cubicBezTo>
                    <a:cubicBezTo>
                      <a:pt x="147" y="339"/>
                      <a:pt x="142" y="335"/>
                      <a:pt x="136" y="330"/>
                    </a:cubicBezTo>
                    <a:cubicBezTo>
                      <a:pt x="135" y="327"/>
                      <a:pt x="132" y="323"/>
                      <a:pt x="133" y="321"/>
                    </a:cubicBezTo>
                    <a:cubicBezTo>
                      <a:pt x="133" y="321"/>
                      <a:pt x="134" y="320"/>
                      <a:pt x="137" y="319"/>
                    </a:cubicBezTo>
                    <a:close/>
                    <a:moveTo>
                      <a:pt x="122" y="334"/>
                    </a:moveTo>
                    <a:cubicBezTo>
                      <a:pt x="123" y="335"/>
                      <a:pt x="124" y="335"/>
                      <a:pt x="125" y="335"/>
                    </a:cubicBezTo>
                    <a:cubicBezTo>
                      <a:pt x="129" y="339"/>
                      <a:pt x="132" y="343"/>
                      <a:pt x="137" y="347"/>
                    </a:cubicBezTo>
                    <a:cubicBezTo>
                      <a:pt x="144" y="352"/>
                      <a:pt x="146" y="356"/>
                      <a:pt x="146" y="359"/>
                    </a:cubicBezTo>
                    <a:cubicBezTo>
                      <a:pt x="147" y="363"/>
                      <a:pt x="137" y="355"/>
                      <a:pt x="130" y="351"/>
                    </a:cubicBezTo>
                    <a:cubicBezTo>
                      <a:pt x="122" y="347"/>
                      <a:pt x="117" y="342"/>
                      <a:pt x="108" y="336"/>
                    </a:cubicBezTo>
                    <a:cubicBezTo>
                      <a:pt x="106" y="334"/>
                      <a:pt x="105" y="333"/>
                      <a:pt x="103" y="332"/>
                    </a:cubicBezTo>
                    <a:cubicBezTo>
                      <a:pt x="107" y="332"/>
                      <a:pt x="116" y="333"/>
                      <a:pt x="122" y="334"/>
                    </a:cubicBezTo>
                    <a:close/>
                    <a:moveTo>
                      <a:pt x="11" y="216"/>
                    </a:moveTo>
                    <a:cubicBezTo>
                      <a:pt x="12" y="215"/>
                      <a:pt x="12" y="214"/>
                      <a:pt x="13" y="213"/>
                    </a:cubicBezTo>
                    <a:cubicBezTo>
                      <a:pt x="13" y="214"/>
                      <a:pt x="14" y="215"/>
                      <a:pt x="14" y="216"/>
                    </a:cubicBezTo>
                    <a:cubicBezTo>
                      <a:pt x="12" y="216"/>
                      <a:pt x="11" y="216"/>
                      <a:pt x="11" y="216"/>
                    </a:cubicBezTo>
                    <a:close/>
                    <a:moveTo>
                      <a:pt x="16" y="221"/>
                    </a:moveTo>
                    <a:cubicBezTo>
                      <a:pt x="17" y="222"/>
                      <a:pt x="18" y="223"/>
                      <a:pt x="18" y="224"/>
                    </a:cubicBezTo>
                    <a:cubicBezTo>
                      <a:pt x="16" y="225"/>
                      <a:pt x="11" y="228"/>
                      <a:pt x="11" y="227"/>
                    </a:cubicBezTo>
                    <a:cubicBezTo>
                      <a:pt x="11" y="226"/>
                      <a:pt x="14" y="223"/>
                      <a:pt x="16" y="221"/>
                    </a:cubicBezTo>
                    <a:close/>
                    <a:moveTo>
                      <a:pt x="19" y="227"/>
                    </a:moveTo>
                    <a:cubicBezTo>
                      <a:pt x="20" y="227"/>
                      <a:pt x="20" y="227"/>
                      <a:pt x="20" y="228"/>
                    </a:cubicBezTo>
                    <a:cubicBezTo>
                      <a:pt x="21" y="233"/>
                      <a:pt x="22" y="240"/>
                      <a:pt x="22" y="240"/>
                    </a:cubicBezTo>
                    <a:cubicBezTo>
                      <a:pt x="19" y="241"/>
                      <a:pt x="19" y="241"/>
                      <a:pt x="19" y="241"/>
                    </a:cubicBezTo>
                    <a:cubicBezTo>
                      <a:pt x="20" y="239"/>
                      <a:pt x="21" y="238"/>
                      <a:pt x="21" y="237"/>
                    </a:cubicBezTo>
                    <a:cubicBezTo>
                      <a:pt x="20" y="233"/>
                      <a:pt x="11" y="240"/>
                      <a:pt x="10" y="238"/>
                    </a:cubicBezTo>
                    <a:cubicBezTo>
                      <a:pt x="10" y="237"/>
                      <a:pt x="17" y="231"/>
                      <a:pt x="19" y="227"/>
                    </a:cubicBezTo>
                    <a:close/>
                    <a:moveTo>
                      <a:pt x="10" y="250"/>
                    </a:moveTo>
                    <a:cubicBezTo>
                      <a:pt x="10" y="249"/>
                      <a:pt x="14" y="246"/>
                      <a:pt x="17" y="243"/>
                    </a:cubicBezTo>
                    <a:cubicBezTo>
                      <a:pt x="17" y="244"/>
                      <a:pt x="18" y="246"/>
                      <a:pt x="18" y="248"/>
                    </a:cubicBezTo>
                    <a:cubicBezTo>
                      <a:pt x="15" y="248"/>
                      <a:pt x="10" y="251"/>
                      <a:pt x="10" y="250"/>
                    </a:cubicBezTo>
                    <a:close/>
                    <a:moveTo>
                      <a:pt x="11" y="260"/>
                    </a:moveTo>
                    <a:cubicBezTo>
                      <a:pt x="11" y="258"/>
                      <a:pt x="16" y="255"/>
                      <a:pt x="19" y="252"/>
                    </a:cubicBezTo>
                    <a:cubicBezTo>
                      <a:pt x="19" y="254"/>
                      <a:pt x="19" y="256"/>
                      <a:pt x="18" y="257"/>
                    </a:cubicBezTo>
                    <a:cubicBezTo>
                      <a:pt x="15" y="259"/>
                      <a:pt x="11" y="261"/>
                      <a:pt x="11" y="260"/>
                    </a:cubicBezTo>
                    <a:close/>
                    <a:moveTo>
                      <a:pt x="11" y="270"/>
                    </a:moveTo>
                    <a:cubicBezTo>
                      <a:pt x="11" y="270"/>
                      <a:pt x="12" y="268"/>
                      <a:pt x="14" y="267"/>
                    </a:cubicBezTo>
                    <a:cubicBezTo>
                      <a:pt x="13" y="268"/>
                      <a:pt x="12" y="269"/>
                      <a:pt x="12" y="271"/>
                    </a:cubicBezTo>
                    <a:cubicBezTo>
                      <a:pt x="12" y="271"/>
                      <a:pt x="11" y="271"/>
                      <a:pt x="11" y="270"/>
                    </a:cubicBezTo>
                    <a:close/>
                    <a:moveTo>
                      <a:pt x="12" y="366"/>
                    </a:moveTo>
                    <a:cubicBezTo>
                      <a:pt x="15" y="365"/>
                      <a:pt x="18" y="364"/>
                      <a:pt x="21" y="364"/>
                    </a:cubicBezTo>
                    <a:cubicBezTo>
                      <a:pt x="22" y="365"/>
                      <a:pt x="23" y="365"/>
                      <a:pt x="23" y="366"/>
                    </a:cubicBezTo>
                    <a:cubicBezTo>
                      <a:pt x="24" y="369"/>
                      <a:pt x="17" y="367"/>
                      <a:pt x="12" y="366"/>
                    </a:cubicBezTo>
                    <a:close/>
                    <a:moveTo>
                      <a:pt x="26" y="338"/>
                    </a:moveTo>
                    <a:cubicBezTo>
                      <a:pt x="26" y="338"/>
                      <a:pt x="26" y="338"/>
                      <a:pt x="26" y="338"/>
                    </a:cubicBezTo>
                    <a:cubicBezTo>
                      <a:pt x="26" y="338"/>
                      <a:pt x="27" y="338"/>
                      <a:pt x="27" y="339"/>
                    </a:cubicBezTo>
                    <a:cubicBezTo>
                      <a:pt x="26" y="339"/>
                      <a:pt x="26" y="339"/>
                      <a:pt x="26" y="338"/>
                    </a:cubicBezTo>
                    <a:close/>
                    <a:moveTo>
                      <a:pt x="34" y="373"/>
                    </a:moveTo>
                    <a:cubicBezTo>
                      <a:pt x="34" y="372"/>
                      <a:pt x="36" y="368"/>
                      <a:pt x="38" y="365"/>
                    </a:cubicBezTo>
                    <a:cubicBezTo>
                      <a:pt x="39" y="365"/>
                      <a:pt x="41" y="366"/>
                      <a:pt x="42" y="366"/>
                    </a:cubicBezTo>
                    <a:cubicBezTo>
                      <a:pt x="38" y="370"/>
                      <a:pt x="35" y="375"/>
                      <a:pt x="34" y="373"/>
                    </a:cubicBezTo>
                    <a:close/>
                    <a:moveTo>
                      <a:pt x="38" y="286"/>
                    </a:moveTo>
                    <a:cubicBezTo>
                      <a:pt x="38" y="286"/>
                      <a:pt x="40" y="291"/>
                      <a:pt x="37" y="297"/>
                    </a:cubicBezTo>
                    <a:cubicBezTo>
                      <a:pt x="35" y="301"/>
                      <a:pt x="33" y="306"/>
                      <a:pt x="30" y="310"/>
                    </a:cubicBezTo>
                    <a:cubicBezTo>
                      <a:pt x="27" y="309"/>
                      <a:pt x="20" y="319"/>
                      <a:pt x="20" y="316"/>
                    </a:cubicBezTo>
                    <a:cubicBezTo>
                      <a:pt x="19" y="314"/>
                      <a:pt x="28" y="304"/>
                      <a:pt x="28" y="300"/>
                    </a:cubicBezTo>
                    <a:cubicBezTo>
                      <a:pt x="27" y="296"/>
                      <a:pt x="18" y="307"/>
                      <a:pt x="17" y="306"/>
                    </a:cubicBezTo>
                    <a:cubicBezTo>
                      <a:pt x="16" y="304"/>
                      <a:pt x="24" y="293"/>
                      <a:pt x="24" y="289"/>
                    </a:cubicBezTo>
                    <a:cubicBezTo>
                      <a:pt x="23" y="286"/>
                      <a:pt x="16" y="296"/>
                      <a:pt x="14" y="295"/>
                    </a:cubicBezTo>
                    <a:cubicBezTo>
                      <a:pt x="18" y="290"/>
                      <a:pt x="25" y="287"/>
                      <a:pt x="29" y="284"/>
                    </a:cubicBezTo>
                    <a:cubicBezTo>
                      <a:pt x="35" y="280"/>
                      <a:pt x="40" y="281"/>
                      <a:pt x="40" y="281"/>
                    </a:cubicBezTo>
                    <a:cubicBezTo>
                      <a:pt x="40" y="281"/>
                      <a:pt x="37" y="278"/>
                      <a:pt x="39" y="274"/>
                    </a:cubicBezTo>
                    <a:cubicBezTo>
                      <a:pt x="40" y="272"/>
                      <a:pt x="41" y="272"/>
                      <a:pt x="43" y="272"/>
                    </a:cubicBezTo>
                    <a:cubicBezTo>
                      <a:pt x="44" y="274"/>
                      <a:pt x="44" y="276"/>
                      <a:pt x="45" y="277"/>
                    </a:cubicBezTo>
                    <a:cubicBezTo>
                      <a:pt x="47" y="282"/>
                      <a:pt x="49" y="284"/>
                      <a:pt x="46" y="287"/>
                    </a:cubicBezTo>
                    <a:cubicBezTo>
                      <a:pt x="42" y="289"/>
                      <a:pt x="38" y="286"/>
                      <a:pt x="38" y="286"/>
                    </a:cubicBezTo>
                    <a:close/>
                    <a:moveTo>
                      <a:pt x="57" y="312"/>
                    </a:moveTo>
                    <a:cubicBezTo>
                      <a:pt x="56" y="317"/>
                      <a:pt x="54" y="321"/>
                      <a:pt x="53" y="323"/>
                    </a:cubicBezTo>
                    <a:cubicBezTo>
                      <a:pt x="48" y="321"/>
                      <a:pt x="45" y="320"/>
                      <a:pt x="46" y="318"/>
                    </a:cubicBezTo>
                    <a:cubicBezTo>
                      <a:pt x="48" y="315"/>
                      <a:pt x="53" y="312"/>
                      <a:pt x="58" y="309"/>
                    </a:cubicBezTo>
                    <a:cubicBezTo>
                      <a:pt x="58" y="310"/>
                      <a:pt x="58" y="311"/>
                      <a:pt x="57" y="312"/>
                    </a:cubicBezTo>
                    <a:close/>
                    <a:moveTo>
                      <a:pt x="65" y="278"/>
                    </a:moveTo>
                    <a:cubicBezTo>
                      <a:pt x="62" y="279"/>
                      <a:pt x="61" y="278"/>
                      <a:pt x="60" y="276"/>
                    </a:cubicBezTo>
                    <a:cubicBezTo>
                      <a:pt x="63" y="276"/>
                      <a:pt x="66" y="275"/>
                      <a:pt x="68" y="275"/>
                    </a:cubicBezTo>
                    <a:cubicBezTo>
                      <a:pt x="69" y="274"/>
                      <a:pt x="71" y="274"/>
                      <a:pt x="72" y="274"/>
                    </a:cubicBezTo>
                    <a:cubicBezTo>
                      <a:pt x="70" y="276"/>
                      <a:pt x="68" y="277"/>
                      <a:pt x="65" y="278"/>
                    </a:cubicBezTo>
                    <a:close/>
                    <a:moveTo>
                      <a:pt x="72" y="317"/>
                    </a:moveTo>
                    <a:cubicBezTo>
                      <a:pt x="70" y="317"/>
                      <a:pt x="71" y="313"/>
                      <a:pt x="69" y="304"/>
                    </a:cubicBezTo>
                    <a:cubicBezTo>
                      <a:pt x="70" y="304"/>
                      <a:pt x="70" y="304"/>
                      <a:pt x="70" y="304"/>
                    </a:cubicBezTo>
                    <a:cubicBezTo>
                      <a:pt x="75" y="304"/>
                      <a:pt x="82" y="306"/>
                      <a:pt x="82" y="306"/>
                    </a:cubicBezTo>
                    <a:cubicBezTo>
                      <a:pt x="82" y="300"/>
                      <a:pt x="82" y="300"/>
                      <a:pt x="82" y="300"/>
                    </a:cubicBezTo>
                    <a:cubicBezTo>
                      <a:pt x="82" y="300"/>
                      <a:pt x="89" y="300"/>
                      <a:pt x="95" y="301"/>
                    </a:cubicBezTo>
                    <a:cubicBezTo>
                      <a:pt x="96" y="301"/>
                      <a:pt x="96" y="301"/>
                      <a:pt x="97" y="301"/>
                    </a:cubicBezTo>
                    <a:cubicBezTo>
                      <a:pt x="96" y="303"/>
                      <a:pt x="94" y="305"/>
                      <a:pt x="93" y="306"/>
                    </a:cubicBezTo>
                    <a:cubicBezTo>
                      <a:pt x="87" y="312"/>
                      <a:pt x="74" y="316"/>
                      <a:pt x="72" y="317"/>
                    </a:cubicBezTo>
                    <a:close/>
                    <a:moveTo>
                      <a:pt x="146" y="388"/>
                    </a:moveTo>
                    <a:cubicBezTo>
                      <a:pt x="144" y="392"/>
                      <a:pt x="127" y="378"/>
                      <a:pt x="119" y="372"/>
                    </a:cubicBezTo>
                    <a:cubicBezTo>
                      <a:pt x="112" y="365"/>
                      <a:pt x="99" y="358"/>
                      <a:pt x="93" y="353"/>
                    </a:cubicBezTo>
                    <a:cubicBezTo>
                      <a:pt x="90" y="352"/>
                      <a:pt x="87" y="349"/>
                      <a:pt x="85" y="347"/>
                    </a:cubicBezTo>
                    <a:cubicBezTo>
                      <a:pt x="85" y="345"/>
                      <a:pt x="84" y="344"/>
                      <a:pt x="83" y="343"/>
                    </a:cubicBezTo>
                    <a:cubicBezTo>
                      <a:pt x="88" y="343"/>
                      <a:pt x="93" y="343"/>
                      <a:pt x="95" y="343"/>
                    </a:cubicBezTo>
                    <a:cubicBezTo>
                      <a:pt x="98" y="343"/>
                      <a:pt x="102" y="344"/>
                      <a:pt x="105" y="345"/>
                    </a:cubicBezTo>
                    <a:cubicBezTo>
                      <a:pt x="108" y="349"/>
                      <a:pt x="111" y="353"/>
                      <a:pt x="114" y="356"/>
                    </a:cubicBezTo>
                    <a:cubicBezTo>
                      <a:pt x="122" y="363"/>
                      <a:pt x="136" y="372"/>
                      <a:pt x="141" y="376"/>
                    </a:cubicBezTo>
                    <a:cubicBezTo>
                      <a:pt x="146" y="380"/>
                      <a:pt x="148" y="385"/>
                      <a:pt x="146" y="388"/>
                    </a:cubicBezTo>
                    <a:close/>
                    <a:moveTo>
                      <a:pt x="366" y="325"/>
                    </a:moveTo>
                    <a:cubicBezTo>
                      <a:pt x="363" y="322"/>
                      <a:pt x="360" y="319"/>
                      <a:pt x="357" y="317"/>
                    </a:cubicBezTo>
                    <a:cubicBezTo>
                      <a:pt x="354" y="314"/>
                      <a:pt x="349" y="311"/>
                      <a:pt x="345" y="309"/>
                    </a:cubicBezTo>
                    <a:cubicBezTo>
                      <a:pt x="349" y="307"/>
                      <a:pt x="352" y="306"/>
                      <a:pt x="355" y="305"/>
                    </a:cubicBezTo>
                    <a:cubicBezTo>
                      <a:pt x="355" y="305"/>
                      <a:pt x="355" y="305"/>
                      <a:pt x="356" y="304"/>
                    </a:cubicBezTo>
                    <a:cubicBezTo>
                      <a:pt x="363" y="311"/>
                      <a:pt x="375" y="318"/>
                      <a:pt x="379" y="321"/>
                    </a:cubicBezTo>
                    <a:cubicBezTo>
                      <a:pt x="384" y="326"/>
                      <a:pt x="386" y="330"/>
                      <a:pt x="384" y="334"/>
                    </a:cubicBezTo>
                    <a:cubicBezTo>
                      <a:pt x="383" y="336"/>
                      <a:pt x="376" y="332"/>
                      <a:pt x="369" y="326"/>
                    </a:cubicBezTo>
                    <a:cubicBezTo>
                      <a:pt x="371" y="325"/>
                      <a:pt x="373" y="324"/>
                      <a:pt x="373" y="324"/>
                    </a:cubicBezTo>
                    <a:cubicBezTo>
                      <a:pt x="373" y="324"/>
                      <a:pt x="370" y="324"/>
                      <a:pt x="366" y="325"/>
                    </a:cubicBezTo>
                    <a:close/>
                    <a:moveTo>
                      <a:pt x="332" y="300"/>
                    </a:moveTo>
                    <a:cubicBezTo>
                      <a:pt x="331" y="300"/>
                      <a:pt x="331" y="299"/>
                      <a:pt x="331" y="299"/>
                    </a:cubicBezTo>
                    <a:cubicBezTo>
                      <a:pt x="328" y="297"/>
                      <a:pt x="325" y="295"/>
                      <a:pt x="323" y="292"/>
                    </a:cubicBezTo>
                    <a:cubicBezTo>
                      <a:pt x="327" y="291"/>
                      <a:pt x="334" y="289"/>
                      <a:pt x="340" y="287"/>
                    </a:cubicBezTo>
                    <a:cubicBezTo>
                      <a:pt x="343" y="291"/>
                      <a:pt x="346" y="295"/>
                      <a:pt x="349" y="298"/>
                    </a:cubicBezTo>
                    <a:cubicBezTo>
                      <a:pt x="344" y="299"/>
                      <a:pt x="338" y="299"/>
                      <a:pt x="332" y="300"/>
                    </a:cubicBezTo>
                    <a:close/>
                    <a:moveTo>
                      <a:pt x="351" y="285"/>
                    </a:moveTo>
                    <a:cubicBezTo>
                      <a:pt x="351" y="285"/>
                      <a:pt x="351" y="285"/>
                      <a:pt x="351" y="285"/>
                    </a:cubicBezTo>
                    <a:cubicBezTo>
                      <a:pt x="355" y="284"/>
                      <a:pt x="359" y="282"/>
                      <a:pt x="363" y="281"/>
                    </a:cubicBezTo>
                    <a:cubicBezTo>
                      <a:pt x="366" y="285"/>
                      <a:pt x="370" y="289"/>
                      <a:pt x="374" y="292"/>
                    </a:cubicBezTo>
                    <a:cubicBezTo>
                      <a:pt x="382" y="298"/>
                      <a:pt x="383" y="301"/>
                      <a:pt x="384" y="305"/>
                    </a:cubicBezTo>
                    <a:cubicBezTo>
                      <a:pt x="385" y="308"/>
                      <a:pt x="375" y="301"/>
                      <a:pt x="368" y="296"/>
                    </a:cubicBezTo>
                    <a:cubicBezTo>
                      <a:pt x="362" y="293"/>
                      <a:pt x="357" y="289"/>
                      <a:pt x="351" y="285"/>
                    </a:cubicBezTo>
                    <a:close/>
                    <a:moveTo>
                      <a:pt x="364" y="256"/>
                    </a:moveTo>
                    <a:cubicBezTo>
                      <a:pt x="366" y="258"/>
                      <a:pt x="370" y="261"/>
                      <a:pt x="373" y="263"/>
                    </a:cubicBezTo>
                    <a:cubicBezTo>
                      <a:pt x="379" y="268"/>
                      <a:pt x="385" y="275"/>
                      <a:pt x="385" y="281"/>
                    </a:cubicBezTo>
                    <a:cubicBezTo>
                      <a:pt x="384" y="287"/>
                      <a:pt x="366" y="267"/>
                      <a:pt x="359" y="262"/>
                    </a:cubicBezTo>
                    <a:cubicBezTo>
                      <a:pt x="358" y="261"/>
                      <a:pt x="357" y="260"/>
                      <a:pt x="356" y="259"/>
                    </a:cubicBezTo>
                    <a:cubicBezTo>
                      <a:pt x="359" y="258"/>
                      <a:pt x="361" y="257"/>
                      <a:pt x="364" y="256"/>
                    </a:cubicBezTo>
                    <a:close/>
                    <a:moveTo>
                      <a:pt x="316" y="275"/>
                    </a:moveTo>
                    <a:cubicBezTo>
                      <a:pt x="318" y="266"/>
                      <a:pt x="338" y="264"/>
                      <a:pt x="349" y="261"/>
                    </a:cubicBezTo>
                    <a:cubicBezTo>
                      <a:pt x="351" y="265"/>
                      <a:pt x="354" y="269"/>
                      <a:pt x="356" y="272"/>
                    </a:cubicBezTo>
                    <a:cubicBezTo>
                      <a:pt x="356" y="273"/>
                      <a:pt x="357" y="274"/>
                      <a:pt x="358" y="275"/>
                    </a:cubicBezTo>
                    <a:cubicBezTo>
                      <a:pt x="352" y="275"/>
                      <a:pt x="345" y="276"/>
                      <a:pt x="339" y="276"/>
                    </a:cubicBezTo>
                    <a:cubicBezTo>
                      <a:pt x="333" y="273"/>
                      <a:pt x="329" y="270"/>
                      <a:pt x="329" y="270"/>
                    </a:cubicBezTo>
                    <a:cubicBezTo>
                      <a:pt x="329" y="270"/>
                      <a:pt x="331" y="273"/>
                      <a:pt x="333" y="277"/>
                    </a:cubicBezTo>
                    <a:cubicBezTo>
                      <a:pt x="325" y="279"/>
                      <a:pt x="316" y="282"/>
                      <a:pt x="316" y="275"/>
                    </a:cubicBezTo>
                    <a:close/>
                    <a:moveTo>
                      <a:pt x="319" y="293"/>
                    </a:moveTo>
                    <a:cubicBezTo>
                      <a:pt x="320" y="294"/>
                      <a:pt x="320" y="294"/>
                      <a:pt x="320" y="295"/>
                    </a:cubicBezTo>
                    <a:cubicBezTo>
                      <a:pt x="320" y="296"/>
                      <a:pt x="320" y="299"/>
                      <a:pt x="322" y="302"/>
                    </a:cubicBezTo>
                    <a:cubicBezTo>
                      <a:pt x="322" y="302"/>
                      <a:pt x="321" y="302"/>
                      <a:pt x="321" y="302"/>
                    </a:cubicBezTo>
                    <a:cubicBezTo>
                      <a:pt x="315" y="304"/>
                      <a:pt x="309" y="307"/>
                      <a:pt x="309" y="302"/>
                    </a:cubicBezTo>
                    <a:cubicBezTo>
                      <a:pt x="309" y="297"/>
                      <a:pt x="314" y="295"/>
                      <a:pt x="319" y="293"/>
                    </a:cubicBezTo>
                    <a:close/>
                    <a:moveTo>
                      <a:pt x="302" y="328"/>
                    </a:moveTo>
                    <a:cubicBezTo>
                      <a:pt x="303" y="327"/>
                      <a:pt x="303" y="327"/>
                      <a:pt x="303" y="327"/>
                    </a:cubicBezTo>
                    <a:cubicBezTo>
                      <a:pt x="303" y="326"/>
                      <a:pt x="303" y="327"/>
                      <a:pt x="304" y="326"/>
                    </a:cubicBezTo>
                    <a:cubicBezTo>
                      <a:pt x="304" y="325"/>
                      <a:pt x="304" y="325"/>
                      <a:pt x="304" y="325"/>
                    </a:cubicBezTo>
                    <a:cubicBezTo>
                      <a:pt x="305" y="324"/>
                      <a:pt x="306" y="324"/>
                      <a:pt x="307" y="323"/>
                    </a:cubicBezTo>
                    <a:cubicBezTo>
                      <a:pt x="311" y="320"/>
                      <a:pt x="316" y="318"/>
                      <a:pt x="322" y="316"/>
                    </a:cubicBezTo>
                    <a:cubicBezTo>
                      <a:pt x="324" y="315"/>
                      <a:pt x="327" y="314"/>
                      <a:pt x="330" y="313"/>
                    </a:cubicBezTo>
                    <a:cubicBezTo>
                      <a:pt x="331" y="314"/>
                      <a:pt x="331" y="315"/>
                      <a:pt x="332" y="316"/>
                    </a:cubicBezTo>
                    <a:cubicBezTo>
                      <a:pt x="335" y="320"/>
                      <a:pt x="338" y="323"/>
                      <a:pt x="341" y="326"/>
                    </a:cubicBezTo>
                    <a:cubicBezTo>
                      <a:pt x="338" y="326"/>
                      <a:pt x="333" y="327"/>
                      <a:pt x="328" y="328"/>
                    </a:cubicBezTo>
                    <a:cubicBezTo>
                      <a:pt x="323" y="330"/>
                      <a:pt x="323" y="330"/>
                      <a:pt x="323" y="330"/>
                    </a:cubicBezTo>
                    <a:cubicBezTo>
                      <a:pt x="322" y="330"/>
                      <a:pt x="322" y="328"/>
                      <a:pt x="320" y="332"/>
                    </a:cubicBezTo>
                    <a:cubicBezTo>
                      <a:pt x="318" y="333"/>
                      <a:pt x="318" y="333"/>
                      <a:pt x="318" y="333"/>
                    </a:cubicBezTo>
                    <a:cubicBezTo>
                      <a:pt x="315" y="334"/>
                      <a:pt x="312" y="335"/>
                      <a:pt x="310" y="335"/>
                    </a:cubicBezTo>
                    <a:cubicBezTo>
                      <a:pt x="303" y="337"/>
                      <a:pt x="300" y="339"/>
                      <a:pt x="300" y="333"/>
                    </a:cubicBezTo>
                    <a:cubicBezTo>
                      <a:pt x="300" y="331"/>
                      <a:pt x="300" y="330"/>
                      <a:pt x="302" y="328"/>
                    </a:cubicBezTo>
                    <a:close/>
                    <a:moveTo>
                      <a:pt x="275" y="264"/>
                    </a:moveTo>
                    <a:cubicBezTo>
                      <a:pt x="276" y="264"/>
                      <a:pt x="279" y="262"/>
                      <a:pt x="281" y="260"/>
                    </a:cubicBezTo>
                    <a:cubicBezTo>
                      <a:pt x="282" y="264"/>
                      <a:pt x="283" y="268"/>
                      <a:pt x="285" y="271"/>
                    </a:cubicBezTo>
                    <a:cubicBezTo>
                      <a:pt x="289" y="280"/>
                      <a:pt x="289" y="285"/>
                      <a:pt x="288" y="289"/>
                    </a:cubicBezTo>
                    <a:cubicBezTo>
                      <a:pt x="288" y="294"/>
                      <a:pt x="282" y="282"/>
                      <a:pt x="276" y="274"/>
                    </a:cubicBezTo>
                    <a:cubicBezTo>
                      <a:pt x="274" y="271"/>
                      <a:pt x="273" y="269"/>
                      <a:pt x="271" y="266"/>
                    </a:cubicBezTo>
                    <a:cubicBezTo>
                      <a:pt x="273" y="265"/>
                      <a:pt x="274" y="265"/>
                      <a:pt x="275" y="264"/>
                    </a:cubicBezTo>
                    <a:close/>
                    <a:moveTo>
                      <a:pt x="173" y="302"/>
                    </a:moveTo>
                    <a:cubicBezTo>
                      <a:pt x="176" y="302"/>
                      <a:pt x="178" y="301"/>
                      <a:pt x="180" y="301"/>
                    </a:cubicBezTo>
                    <a:cubicBezTo>
                      <a:pt x="183" y="301"/>
                      <a:pt x="190" y="301"/>
                      <a:pt x="194" y="301"/>
                    </a:cubicBezTo>
                    <a:cubicBezTo>
                      <a:pt x="196" y="303"/>
                      <a:pt x="198" y="304"/>
                      <a:pt x="198" y="306"/>
                    </a:cubicBezTo>
                    <a:cubicBezTo>
                      <a:pt x="198" y="306"/>
                      <a:pt x="198" y="306"/>
                      <a:pt x="198" y="306"/>
                    </a:cubicBezTo>
                    <a:cubicBezTo>
                      <a:pt x="195" y="307"/>
                      <a:pt x="192" y="309"/>
                      <a:pt x="189" y="310"/>
                    </a:cubicBezTo>
                    <a:cubicBezTo>
                      <a:pt x="188" y="310"/>
                      <a:pt x="187" y="311"/>
                      <a:pt x="186" y="311"/>
                    </a:cubicBezTo>
                    <a:cubicBezTo>
                      <a:pt x="183" y="307"/>
                      <a:pt x="180" y="303"/>
                      <a:pt x="179" y="303"/>
                    </a:cubicBezTo>
                    <a:cubicBezTo>
                      <a:pt x="179" y="303"/>
                      <a:pt x="181" y="305"/>
                      <a:pt x="182" y="309"/>
                    </a:cubicBezTo>
                    <a:cubicBezTo>
                      <a:pt x="182" y="310"/>
                      <a:pt x="183" y="311"/>
                      <a:pt x="184" y="312"/>
                    </a:cubicBezTo>
                    <a:cubicBezTo>
                      <a:pt x="178" y="315"/>
                      <a:pt x="173" y="317"/>
                      <a:pt x="170" y="315"/>
                    </a:cubicBezTo>
                    <a:cubicBezTo>
                      <a:pt x="167" y="313"/>
                      <a:pt x="170" y="308"/>
                      <a:pt x="173" y="302"/>
                    </a:cubicBezTo>
                    <a:close/>
                    <a:moveTo>
                      <a:pt x="202" y="310"/>
                    </a:moveTo>
                    <a:cubicBezTo>
                      <a:pt x="205" y="313"/>
                      <a:pt x="209" y="318"/>
                      <a:pt x="213" y="324"/>
                    </a:cubicBezTo>
                    <a:cubicBezTo>
                      <a:pt x="212" y="324"/>
                      <a:pt x="211" y="324"/>
                      <a:pt x="210" y="325"/>
                    </a:cubicBezTo>
                    <a:cubicBezTo>
                      <a:pt x="209" y="326"/>
                      <a:pt x="206" y="326"/>
                      <a:pt x="204" y="327"/>
                    </a:cubicBezTo>
                    <a:cubicBezTo>
                      <a:pt x="200" y="323"/>
                      <a:pt x="197" y="320"/>
                      <a:pt x="194" y="318"/>
                    </a:cubicBezTo>
                    <a:cubicBezTo>
                      <a:pt x="197" y="315"/>
                      <a:pt x="199" y="312"/>
                      <a:pt x="202" y="310"/>
                    </a:cubicBezTo>
                    <a:close/>
                    <a:moveTo>
                      <a:pt x="167" y="341"/>
                    </a:moveTo>
                    <a:cubicBezTo>
                      <a:pt x="165" y="334"/>
                      <a:pt x="180" y="327"/>
                      <a:pt x="189" y="321"/>
                    </a:cubicBezTo>
                    <a:cubicBezTo>
                      <a:pt x="191" y="324"/>
                      <a:pt x="193" y="328"/>
                      <a:pt x="195" y="332"/>
                    </a:cubicBezTo>
                    <a:cubicBezTo>
                      <a:pt x="192" y="333"/>
                      <a:pt x="190" y="334"/>
                      <a:pt x="188" y="335"/>
                    </a:cubicBezTo>
                    <a:cubicBezTo>
                      <a:pt x="180" y="338"/>
                      <a:pt x="170" y="347"/>
                      <a:pt x="167" y="341"/>
                    </a:cubicBezTo>
                    <a:close/>
                    <a:moveTo>
                      <a:pt x="178" y="354"/>
                    </a:moveTo>
                    <a:cubicBezTo>
                      <a:pt x="179" y="354"/>
                      <a:pt x="180" y="353"/>
                      <a:pt x="181" y="353"/>
                    </a:cubicBezTo>
                    <a:cubicBezTo>
                      <a:pt x="181" y="354"/>
                      <a:pt x="181" y="356"/>
                      <a:pt x="182" y="358"/>
                    </a:cubicBezTo>
                    <a:cubicBezTo>
                      <a:pt x="182" y="359"/>
                      <a:pt x="182" y="360"/>
                      <a:pt x="182" y="361"/>
                    </a:cubicBezTo>
                    <a:cubicBezTo>
                      <a:pt x="182" y="361"/>
                      <a:pt x="181" y="361"/>
                      <a:pt x="181" y="361"/>
                    </a:cubicBezTo>
                    <a:cubicBezTo>
                      <a:pt x="176" y="364"/>
                      <a:pt x="171" y="369"/>
                      <a:pt x="170" y="364"/>
                    </a:cubicBezTo>
                    <a:cubicBezTo>
                      <a:pt x="168" y="360"/>
                      <a:pt x="174" y="357"/>
                      <a:pt x="178" y="354"/>
                    </a:cubicBezTo>
                    <a:close/>
                    <a:moveTo>
                      <a:pt x="181" y="389"/>
                    </a:moveTo>
                    <a:cubicBezTo>
                      <a:pt x="175" y="392"/>
                      <a:pt x="172" y="394"/>
                      <a:pt x="170" y="390"/>
                    </a:cubicBezTo>
                    <a:cubicBezTo>
                      <a:pt x="168" y="386"/>
                      <a:pt x="176" y="379"/>
                      <a:pt x="184" y="374"/>
                    </a:cubicBezTo>
                    <a:cubicBezTo>
                      <a:pt x="185" y="376"/>
                      <a:pt x="185" y="377"/>
                      <a:pt x="185" y="380"/>
                    </a:cubicBezTo>
                    <a:cubicBezTo>
                      <a:pt x="185" y="382"/>
                      <a:pt x="186" y="384"/>
                      <a:pt x="186" y="386"/>
                    </a:cubicBezTo>
                    <a:cubicBezTo>
                      <a:pt x="184" y="387"/>
                      <a:pt x="182" y="388"/>
                      <a:pt x="181" y="389"/>
                    </a:cubicBezTo>
                    <a:close/>
                    <a:moveTo>
                      <a:pt x="183" y="351"/>
                    </a:moveTo>
                    <a:cubicBezTo>
                      <a:pt x="187" y="348"/>
                      <a:pt x="193" y="344"/>
                      <a:pt x="198" y="340"/>
                    </a:cubicBezTo>
                    <a:cubicBezTo>
                      <a:pt x="200" y="344"/>
                      <a:pt x="201" y="348"/>
                      <a:pt x="203" y="352"/>
                    </a:cubicBezTo>
                    <a:cubicBezTo>
                      <a:pt x="198" y="354"/>
                      <a:pt x="193" y="356"/>
                      <a:pt x="188" y="358"/>
                    </a:cubicBezTo>
                    <a:cubicBezTo>
                      <a:pt x="186" y="355"/>
                      <a:pt x="185" y="353"/>
                      <a:pt x="183" y="351"/>
                    </a:cubicBezTo>
                    <a:close/>
                    <a:moveTo>
                      <a:pt x="211" y="376"/>
                    </a:moveTo>
                    <a:cubicBezTo>
                      <a:pt x="209" y="376"/>
                      <a:pt x="206" y="377"/>
                      <a:pt x="202" y="379"/>
                    </a:cubicBezTo>
                    <a:cubicBezTo>
                      <a:pt x="202" y="378"/>
                      <a:pt x="202" y="378"/>
                      <a:pt x="201" y="377"/>
                    </a:cubicBezTo>
                    <a:cubicBezTo>
                      <a:pt x="200" y="374"/>
                      <a:pt x="198" y="371"/>
                      <a:pt x="195" y="367"/>
                    </a:cubicBezTo>
                    <a:cubicBezTo>
                      <a:pt x="199" y="365"/>
                      <a:pt x="203" y="363"/>
                      <a:pt x="206" y="360"/>
                    </a:cubicBezTo>
                    <a:cubicBezTo>
                      <a:pt x="207" y="362"/>
                      <a:pt x="208" y="365"/>
                      <a:pt x="208" y="367"/>
                    </a:cubicBezTo>
                    <a:cubicBezTo>
                      <a:pt x="209" y="370"/>
                      <a:pt x="211" y="373"/>
                      <a:pt x="212" y="376"/>
                    </a:cubicBezTo>
                    <a:cubicBezTo>
                      <a:pt x="212" y="376"/>
                      <a:pt x="212" y="376"/>
                      <a:pt x="211" y="376"/>
                    </a:cubicBezTo>
                    <a:close/>
                    <a:moveTo>
                      <a:pt x="239" y="385"/>
                    </a:moveTo>
                    <a:cubicBezTo>
                      <a:pt x="239" y="385"/>
                      <a:pt x="238" y="385"/>
                      <a:pt x="238" y="385"/>
                    </a:cubicBezTo>
                    <a:cubicBezTo>
                      <a:pt x="237" y="382"/>
                      <a:pt x="235" y="379"/>
                      <a:pt x="234" y="376"/>
                    </a:cubicBezTo>
                    <a:cubicBezTo>
                      <a:pt x="233" y="375"/>
                      <a:pt x="233" y="373"/>
                      <a:pt x="232" y="372"/>
                    </a:cubicBezTo>
                    <a:cubicBezTo>
                      <a:pt x="235" y="369"/>
                      <a:pt x="238" y="366"/>
                      <a:pt x="238" y="366"/>
                    </a:cubicBezTo>
                    <a:cubicBezTo>
                      <a:pt x="238" y="366"/>
                      <a:pt x="235" y="367"/>
                      <a:pt x="231" y="369"/>
                    </a:cubicBezTo>
                    <a:cubicBezTo>
                      <a:pt x="228" y="363"/>
                      <a:pt x="225" y="356"/>
                      <a:pt x="220" y="348"/>
                    </a:cubicBezTo>
                    <a:cubicBezTo>
                      <a:pt x="224" y="345"/>
                      <a:pt x="226" y="343"/>
                      <a:pt x="226" y="343"/>
                    </a:cubicBezTo>
                    <a:cubicBezTo>
                      <a:pt x="226" y="343"/>
                      <a:pt x="223" y="344"/>
                      <a:pt x="219" y="346"/>
                    </a:cubicBezTo>
                    <a:cubicBezTo>
                      <a:pt x="217" y="344"/>
                      <a:pt x="216" y="342"/>
                      <a:pt x="215" y="340"/>
                    </a:cubicBezTo>
                    <a:cubicBezTo>
                      <a:pt x="213" y="338"/>
                      <a:pt x="211" y="335"/>
                      <a:pt x="209" y="333"/>
                    </a:cubicBezTo>
                    <a:cubicBezTo>
                      <a:pt x="211" y="331"/>
                      <a:pt x="214" y="329"/>
                      <a:pt x="216" y="327"/>
                    </a:cubicBezTo>
                    <a:cubicBezTo>
                      <a:pt x="217" y="328"/>
                      <a:pt x="218" y="330"/>
                      <a:pt x="219" y="332"/>
                    </a:cubicBezTo>
                    <a:cubicBezTo>
                      <a:pt x="228" y="344"/>
                      <a:pt x="235" y="356"/>
                      <a:pt x="244" y="369"/>
                    </a:cubicBezTo>
                    <a:cubicBezTo>
                      <a:pt x="247" y="374"/>
                      <a:pt x="248" y="377"/>
                      <a:pt x="249" y="380"/>
                    </a:cubicBezTo>
                    <a:cubicBezTo>
                      <a:pt x="247" y="380"/>
                      <a:pt x="243" y="383"/>
                      <a:pt x="239" y="385"/>
                    </a:cubicBezTo>
                    <a:close/>
                    <a:moveTo>
                      <a:pt x="265" y="359"/>
                    </a:moveTo>
                    <a:cubicBezTo>
                      <a:pt x="262" y="367"/>
                      <a:pt x="246" y="337"/>
                      <a:pt x="233" y="325"/>
                    </a:cubicBezTo>
                    <a:cubicBezTo>
                      <a:pt x="221" y="312"/>
                      <a:pt x="216" y="311"/>
                      <a:pt x="209" y="307"/>
                    </a:cubicBezTo>
                    <a:cubicBezTo>
                      <a:pt x="208" y="306"/>
                      <a:pt x="207" y="306"/>
                      <a:pt x="206" y="305"/>
                    </a:cubicBezTo>
                    <a:cubicBezTo>
                      <a:pt x="207" y="303"/>
                      <a:pt x="208" y="301"/>
                      <a:pt x="208" y="301"/>
                    </a:cubicBezTo>
                    <a:cubicBezTo>
                      <a:pt x="208" y="301"/>
                      <a:pt x="206" y="302"/>
                      <a:pt x="203" y="304"/>
                    </a:cubicBezTo>
                    <a:cubicBezTo>
                      <a:pt x="201" y="303"/>
                      <a:pt x="199" y="302"/>
                      <a:pt x="198" y="301"/>
                    </a:cubicBezTo>
                    <a:cubicBezTo>
                      <a:pt x="198" y="301"/>
                      <a:pt x="198" y="301"/>
                      <a:pt x="198" y="301"/>
                    </a:cubicBezTo>
                    <a:cubicBezTo>
                      <a:pt x="199" y="300"/>
                      <a:pt x="193" y="292"/>
                      <a:pt x="193" y="292"/>
                    </a:cubicBezTo>
                    <a:cubicBezTo>
                      <a:pt x="193" y="292"/>
                      <a:pt x="197" y="290"/>
                      <a:pt x="202" y="290"/>
                    </a:cubicBezTo>
                    <a:cubicBezTo>
                      <a:pt x="206" y="289"/>
                      <a:pt x="215" y="287"/>
                      <a:pt x="221" y="285"/>
                    </a:cubicBezTo>
                    <a:cubicBezTo>
                      <a:pt x="224" y="284"/>
                      <a:pt x="229" y="284"/>
                      <a:pt x="233" y="283"/>
                    </a:cubicBezTo>
                    <a:cubicBezTo>
                      <a:pt x="233" y="285"/>
                      <a:pt x="234" y="286"/>
                      <a:pt x="234" y="288"/>
                    </a:cubicBezTo>
                    <a:cubicBezTo>
                      <a:pt x="236" y="296"/>
                      <a:pt x="239" y="303"/>
                      <a:pt x="242" y="309"/>
                    </a:cubicBezTo>
                    <a:cubicBezTo>
                      <a:pt x="246" y="310"/>
                      <a:pt x="248" y="316"/>
                      <a:pt x="250" y="318"/>
                    </a:cubicBezTo>
                    <a:cubicBezTo>
                      <a:pt x="253" y="323"/>
                      <a:pt x="256" y="327"/>
                      <a:pt x="261" y="334"/>
                    </a:cubicBezTo>
                    <a:cubicBezTo>
                      <a:pt x="266" y="341"/>
                      <a:pt x="269" y="352"/>
                      <a:pt x="265" y="359"/>
                    </a:cubicBezTo>
                    <a:close/>
                    <a:moveTo>
                      <a:pt x="278" y="323"/>
                    </a:moveTo>
                    <a:cubicBezTo>
                      <a:pt x="275" y="326"/>
                      <a:pt x="263" y="307"/>
                      <a:pt x="258" y="297"/>
                    </a:cubicBezTo>
                    <a:cubicBezTo>
                      <a:pt x="254" y="290"/>
                      <a:pt x="249" y="282"/>
                      <a:pt x="245" y="275"/>
                    </a:cubicBezTo>
                    <a:cubicBezTo>
                      <a:pt x="247" y="274"/>
                      <a:pt x="249" y="274"/>
                      <a:pt x="252" y="273"/>
                    </a:cubicBezTo>
                    <a:cubicBezTo>
                      <a:pt x="253" y="273"/>
                      <a:pt x="256" y="272"/>
                      <a:pt x="258" y="271"/>
                    </a:cubicBezTo>
                    <a:cubicBezTo>
                      <a:pt x="258" y="273"/>
                      <a:pt x="259" y="274"/>
                      <a:pt x="259" y="275"/>
                    </a:cubicBezTo>
                    <a:cubicBezTo>
                      <a:pt x="263" y="286"/>
                      <a:pt x="274" y="301"/>
                      <a:pt x="277" y="307"/>
                    </a:cubicBezTo>
                    <a:cubicBezTo>
                      <a:pt x="281" y="314"/>
                      <a:pt x="281" y="319"/>
                      <a:pt x="278" y="323"/>
                    </a:cubicBezTo>
                    <a:close/>
                    <a:moveTo>
                      <a:pt x="299" y="369"/>
                    </a:moveTo>
                    <a:cubicBezTo>
                      <a:pt x="294" y="371"/>
                      <a:pt x="286" y="374"/>
                      <a:pt x="286" y="367"/>
                    </a:cubicBezTo>
                    <a:cubicBezTo>
                      <a:pt x="286" y="363"/>
                      <a:pt x="290" y="360"/>
                      <a:pt x="295" y="358"/>
                    </a:cubicBezTo>
                    <a:cubicBezTo>
                      <a:pt x="298" y="360"/>
                      <a:pt x="303" y="363"/>
                      <a:pt x="307" y="366"/>
                    </a:cubicBezTo>
                    <a:cubicBezTo>
                      <a:pt x="304" y="367"/>
                      <a:pt x="301" y="368"/>
                      <a:pt x="299" y="369"/>
                    </a:cubicBezTo>
                    <a:close/>
                    <a:moveTo>
                      <a:pt x="316" y="391"/>
                    </a:moveTo>
                    <a:cubicBezTo>
                      <a:pt x="311" y="389"/>
                      <a:pt x="306" y="387"/>
                      <a:pt x="303" y="386"/>
                    </a:cubicBezTo>
                    <a:cubicBezTo>
                      <a:pt x="310" y="385"/>
                      <a:pt x="316" y="383"/>
                      <a:pt x="319" y="382"/>
                    </a:cubicBezTo>
                    <a:cubicBezTo>
                      <a:pt x="321" y="382"/>
                      <a:pt x="323" y="381"/>
                      <a:pt x="326" y="380"/>
                    </a:cubicBezTo>
                    <a:cubicBezTo>
                      <a:pt x="327" y="381"/>
                      <a:pt x="329" y="383"/>
                      <a:pt x="331" y="384"/>
                    </a:cubicBezTo>
                    <a:cubicBezTo>
                      <a:pt x="327" y="386"/>
                      <a:pt x="322" y="389"/>
                      <a:pt x="316" y="391"/>
                    </a:cubicBezTo>
                    <a:close/>
                    <a:moveTo>
                      <a:pt x="331" y="360"/>
                    </a:moveTo>
                    <a:cubicBezTo>
                      <a:pt x="327" y="360"/>
                      <a:pt x="323" y="361"/>
                      <a:pt x="320" y="363"/>
                    </a:cubicBezTo>
                    <a:cubicBezTo>
                      <a:pt x="311" y="359"/>
                      <a:pt x="304" y="357"/>
                      <a:pt x="300" y="356"/>
                    </a:cubicBezTo>
                    <a:cubicBezTo>
                      <a:pt x="302" y="355"/>
                      <a:pt x="305" y="354"/>
                      <a:pt x="308" y="353"/>
                    </a:cubicBezTo>
                    <a:cubicBezTo>
                      <a:pt x="310" y="353"/>
                      <a:pt x="313" y="352"/>
                      <a:pt x="316" y="351"/>
                    </a:cubicBezTo>
                    <a:cubicBezTo>
                      <a:pt x="321" y="353"/>
                      <a:pt x="327" y="356"/>
                      <a:pt x="333" y="359"/>
                    </a:cubicBezTo>
                    <a:cubicBezTo>
                      <a:pt x="332" y="359"/>
                      <a:pt x="331" y="360"/>
                      <a:pt x="331" y="360"/>
                    </a:cubicBezTo>
                    <a:close/>
                    <a:moveTo>
                      <a:pt x="348" y="376"/>
                    </a:moveTo>
                    <a:cubicBezTo>
                      <a:pt x="346" y="375"/>
                      <a:pt x="344" y="374"/>
                      <a:pt x="341" y="372"/>
                    </a:cubicBezTo>
                    <a:cubicBezTo>
                      <a:pt x="344" y="371"/>
                      <a:pt x="347" y="369"/>
                      <a:pt x="349" y="368"/>
                    </a:cubicBezTo>
                    <a:cubicBezTo>
                      <a:pt x="351" y="369"/>
                      <a:pt x="354" y="370"/>
                      <a:pt x="356" y="371"/>
                    </a:cubicBezTo>
                    <a:cubicBezTo>
                      <a:pt x="353" y="373"/>
                      <a:pt x="351" y="375"/>
                      <a:pt x="348" y="376"/>
                    </a:cubicBezTo>
                    <a:close/>
                    <a:moveTo>
                      <a:pt x="361" y="349"/>
                    </a:moveTo>
                    <a:cubicBezTo>
                      <a:pt x="358" y="351"/>
                      <a:pt x="355" y="352"/>
                      <a:pt x="352" y="353"/>
                    </a:cubicBezTo>
                    <a:cubicBezTo>
                      <a:pt x="349" y="351"/>
                      <a:pt x="346" y="350"/>
                      <a:pt x="343" y="349"/>
                    </a:cubicBezTo>
                    <a:cubicBezTo>
                      <a:pt x="339" y="347"/>
                      <a:pt x="336" y="346"/>
                      <a:pt x="333" y="345"/>
                    </a:cubicBezTo>
                    <a:cubicBezTo>
                      <a:pt x="341" y="342"/>
                      <a:pt x="348" y="338"/>
                      <a:pt x="351" y="335"/>
                    </a:cubicBezTo>
                    <a:cubicBezTo>
                      <a:pt x="351" y="335"/>
                      <a:pt x="352" y="335"/>
                      <a:pt x="352" y="335"/>
                    </a:cubicBezTo>
                    <a:cubicBezTo>
                      <a:pt x="354" y="336"/>
                      <a:pt x="355" y="337"/>
                      <a:pt x="356" y="338"/>
                    </a:cubicBezTo>
                    <a:cubicBezTo>
                      <a:pt x="360" y="340"/>
                      <a:pt x="363" y="342"/>
                      <a:pt x="367" y="345"/>
                    </a:cubicBezTo>
                    <a:cubicBezTo>
                      <a:pt x="367" y="346"/>
                      <a:pt x="367" y="346"/>
                      <a:pt x="367" y="346"/>
                    </a:cubicBezTo>
                    <a:cubicBezTo>
                      <a:pt x="367" y="346"/>
                      <a:pt x="367" y="346"/>
                      <a:pt x="367" y="346"/>
                    </a:cubicBezTo>
                    <a:cubicBezTo>
                      <a:pt x="367" y="346"/>
                      <a:pt x="367" y="346"/>
                      <a:pt x="367" y="346"/>
                    </a:cubicBezTo>
                    <a:cubicBezTo>
                      <a:pt x="366" y="346"/>
                      <a:pt x="366" y="346"/>
                      <a:pt x="366" y="346"/>
                    </a:cubicBezTo>
                    <a:cubicBezTo>
                      <a:pt x="365" y="347"/>
                      <a:pt x="365" y="347"/>
                      <a:pt x="365" y="347"/>
                    </a:cubicBezTo>
                    <a:cubicBezTo>
                      <a:pt x="363" y="348"/>
                      <a:pt x="362" y="349"/>
                      <a:pt x="361" y="349"/>
                    </a:cubicBezTo>
                    <a:close/>
                    <a:moveTo>
                      <a:pt x="370" y="361"/>
                    </a:moveTo>
                    <a:cubicBezTo>
                      <a:pt x="370" y="360"/>
                      <a:pt x="371" y="360"/>
                      <a:pt x="370" y="360"/>
                    </a:cubicBezTo>
                    <a:cubicBezTo>
                      <a:pt x="371" y="360"/>
                      <a:pt x="370" y="360"/>
                      <a:pt x="369" y="361"/>
                    </a:cubicBezTo>
                    <a:cubicBezTo>
                      <a:pt x="367" y="360"/>
                      <a:pt x="365" y="359"/>
                      <a:pt x="363" y="358"/>
                    </a:cubicBezTo>
                    <a:cubicBezTo>
                      <a:pt x="366" y="355"/>
                      <a:pt x="369" y="353"/>
                      <a:pt x="372" y="348"/>
                    </a:cubicBezTo>
                    <a:cubicBezTo>
                      <a:pt x="380" y="351"/>
                      <a:pt x="386" y="359"/>
                      <a:pt x="387" y="365"/>
                    </a:cubicBezTo>
                    <a:cubicBezTo>
                      <a:pt x="387" y="368"/>
                      <a:pt x="379" y="366"/>
                      <a:pt x="370" y="361"/>
                    </a:cubicBezTo>
                    <a:close/>
                    <a:moveTo>
                      <a:pt x="448" y="278"/>
                    </a:moveTo>
                    <a:cubicBezTo>
                      <a:pt x="449" y="279"/>
                      <a:pt x="450" y="280"/>
                      <a:pt x="451" y="281"/>
                    </a:cubicBezTo>
                    <a:cubicBezTo>
                      <a:pt x="455" y="281"/>
                      <a:pt x="459" y="286"/>
                      <a:pt x="461" y="288"/>
                    </a:cubicBezTo>
                    <a:cubicBezTo>
                      <a:pt x="462" y="288"/>
                      <a:pt x="462" y="288"/>
                      <a:pt x="463" y="289"/>
                    </a:cubicBezTo>
                    <a:cubicBezTo>
                      <a:pt x="461" y="290"/>
                      <a:pt x="455" y="291"/>
                      <a:pt x="449" y="294"/>
                    </a:cubicBezTo>
                    <a:cubicBezTo>
                      <a:pt x="447" y="295"/>
                      <a:pt x="445" y="295"/>
                      <a:pt x="443" y="296"/>
                    </a:cubicBezTo>
                    <a:cubicBezTo>
                      <a:pt x="437" y="293"/>
                      <a:pt x="432" y="292"/>
                      <a:pt x="429" y="291"/>
                    </a:cubicBezTo>
                    <a:cubicBezTo>
                      <a:pt x="433" y="288"/>
                      <a:pt x="437" y="285"/>
                      <a:pt x="441" y="283"/>
                    </a:cubicBezTo>
                    <a:cubicBezTo>
                      <a:pt x="443" y="282"/>
                      <a:pt x="445" y="280"/>
                      <a:pt x="448" y="278"/>
                    </a:cubicBezTo>
                    <a:close/>
                    <a:moveTo>
                      <a:pt x="405" y="286"/>
                    </a:moveTo>
                    <a:cubicBezTo>
                      <a:pt x="403" y="279"/>
                      <a:pt x="421" y="271"/>
                      <a:pt x="430" y="264"/>
                    </a:cubicBezTo>
                    <a:cubicBezTo>
                      <a:pt x="431" y="263"/>
                      <a:pt x="433" y="262"/>
                      <a:pt x="434" y="261"/>
                    </a:cubicBezTo>
                    <a:cubicBezTo>
                      <a:pt x="435" y="262"/>
                      <a:pt x="436" y="263"/>
                      <a:pt x="437" y="264"/>
                    </a:cubicBezTo>
                    <a:cubicBezTo>
                      <a:pt x="439" y="267"/>
                      <a:pt x="441" y="270"/>
                      <a:pt x="443" y="273"/>
                    </a:cubicBezTo>
                    <a:cubicBezTo>
                      <a:pt x="438" y="275"/>
                      <a:pt x="431" y="278"/>
                      <a:pt x="425" y="280"/>
                    </a:cubicBezTo>
                    <a:cubicBezTo>
                      <a:pt x="421" y="283"/>
                      <a:pt x="416" y="287"/>
                      <a:pt x="411" y="288"/>
                    </a:cubicBezTo>
                    <a:cubicBezTo>
                      <a:pt x="409" y="288"/>
                      <a:pt x="408" y="288"/>
                      <a:pt x="406" y="287"/>
                    </a:cubicBezTo>
                    <a:cubicBezTo>
                      <a:pt x="406" y="287"/>
                      <a:pt x="405" y="287"/>
                      <a:pt x="405" y="286"/>
                    </a:cubicBezTo>
                    <a:close/>
                    <a:moveTo>
                      <a:pt x="427" y="303"/>
                    </a:moveTo>
                    <a:cubicBezTo>
                      <a:pt x="423" y="305"/>
                      <a:pt x="421" y="306"/>
                      <a:pt x="419" y="307"/>
                    </a:cubicBezTo>
                    <a:cubicBezTo>
                      <a:pt x="418" y="307"/>
                      <a:pt x="417" y="308"/>
                      <a:pt x="417" y="308"/>
                    </a:cubicBezTo>
                    <a:cubicBezTo>
                      <a:pt x="414" y="307"/>
                      <a:pt x="411" y="306"/>
                      <a:pt x="409" y="305"/>
                    </a:cubicBezTo>
                    <a:cubicBezTo>
                      <a:pt x="411" y="303"/>
                      <a:pt x="413" y="301"/>
                      <a:pt x="416" y="300"/>
                    </a:cubicBezTo>
                    <a:cubicBezTo>
                      <a:pt x="417" y="299"/>
                      <a:pt x="418" y="299"/>
                      <a:pt x="418" y="298"/>
                    </a:cubicBezTo>
                    <a:cubicBezTo>
                      <a:pt x="421" y="300"/>
                      <a:pt x="424" y="301"/>
                      <a:pt x="427" y="303"/>
                    </a:cubicBezTo>
                    <a:close/>
                    <a:moveTo>
                      <a:pt x="409" y="364"/>
                    </a:moveTo>
                    <a:cubicBezTo>
                      <a:pt x="407" y="361"/>
                      <a:pt x="409" y="358"/>
                      <a:pt x="413" y="355"/>
                    </a:cubicBezTo>
                    <a:cubicBezTo>
                      <a:pt x="415" y="357"/>
                      <a:pt x="416" y="360"/>
                      <a:pt x="418" y="364"/>
                    </a:cubicBezTo>
                    <a:cubicBezTo>
                      <a:pt x="415" y="366"/>
                      <a:pt x="411" y="367"/>
                      <a:pt x="409" y="364"/>
                    </a:cubicBezTo>
                    <a:close/>
                    <a:moveTo>
                      <a:pt x="408" y="335"/>
                    </a:moveTo>
                    <a:cubicBezTo>
                      <a:pt x="406" y="332"/>
                      <a:pt x="411" y="327"/>
                      <a:pt x="418" y="323"/>
                    </a:cubicBezTo>
                    <a:cubicBezTo>
                      <a:pt x="420" y="325"/>
                      <a:pt x="422" y="328"/>
                      <a:pt x="425" y="331"/>
                    </a:cubicBezTo>
                    <a:cubicBezTo>
                      <a:pt x="422" y="333"/>
                      <a:pt x="420" y="334"/>
                      <a:pt x="419" y="334"/>
                    </a:cubicBezTo>
                    <a:cubicBezTo>
                      <a:pt x="413" y="337"/>
                      <a:pt x="410" y="340"/>
                      <a:pt x="408" y="335"/>
                    </a:cubicBezTo>
                    <a:close/>
                    <a:moveTo>
                      <a:pt x="430" y="355"/>
                    </a:moveTo>
                    <a:cubicBezTo>
                      <a:pt x="428" y="353"/>
                      <a:pt x="425" y="351"/>
                      <a:pt x="422" y="349"/>
                    </a:cubicBezTo>
                    <a:cubicBezTo>
                      <a:pt x="422" y="348"/>
                      <a:pt x="422" y="348"/>
                      <a:pt x="423" y="348"/>
                    </a:cubicBezTo>
                    <a:cubicBezTo>
                      <a:pt x="425" y="346"/>
                      <a:pt x="429" y="344"/>
                      <a:pt x="433" y="342"/>
                    </a:cubicBezTo>
                    <a:cubicBezTo>
                      <a:pt x="434" y="343"/>
                      <a:pt x="436" y="345"/>
                      <a:pt x="437" y="346"/>
                    </a:cubicBezTo>
                    <a:cubicBezTo>
                      <a:pt x="438" y="348"/>
                      <a:pt x="439" y="349"/>
                      <a:pt x="440" y="350"/>
                    </a:cubicBezTo>
                    <a:cubicBezTo>
                      <a:pt x="436" y="352"/>
                      <a:pt x="433" y="354"/>
                      <a:pt x="430" y="355"/>
                    </a:cubicBezTo>
                    <a:close/>
                    <a:moveTo>
                      <a:pt x="435" y="319"/>
                    </a:moveTo>
                    <a:cubicBezTo>
                      <a:pt x="433" y="318"/>
                      <a:pt x="431" y="317"/>
                      <a:pt x="429" y="315"/>
                    </a:cubicBezTo>
                    <a:cubicBezTo>
                      <a:pt x="431" y="314"/>
                      <a:pt x="434" y="312"/>
                      <a:pt x="437" y="310"/>
                    </a:cubicBezTo>
                    <a:cubicBezTo>
                      <a:pt x="442" y="314"/>
                      <a:pt x="446" y="317"/>
                      <a:pt x="451" y="321"/>
                    </a:cubicBezTo>
                    <a:cubicBezTo>
                      <a:pt x="450" y="321"/>
                      <a:pt x="450" y="321"/>
                      <a:pt x="449" y="321"/>
                    </a:cubicBezTo>
                    <a:cubicBezTo>
                      <a:pt x="447" y="322"/>
                      <a:pt x="444" y="323"/>
                      <a:pt x="441" y="324"/>
                    </a:cubicBezTo>
                    <a:cubicBezTo>
                      <a:pt x="439" y="322"/>
                      <a:pt x="437" y="321"/>
                      <a:pt x="435" y="319"/>
                    </a:cubicBezTo>
                    <a:close/>
                    <a:moveTo>
                      <a:pt x="447" y="372"/>
                    </a:moveTo>
                    <a:cubicBezTo>
                      <a:pt x="445" y="370"/>
                      <a:pt x="444" y="368"/>
                      <a:pt x="442" y="367"/>
                    </a:cubicBezTo>
                    <a:cubicBezTo>
                      <a:pt x="443" y="366"/>
                      <a:pt x="445" y="365"/>
                      <a:pt x="446" y="364"/>
                    </a:cubicBezTo>
                    <a:cubicBezTo>
                      <a:pt x="447" y="364"/>
                      <a:pt x="449" y="362"/>
                      <a:pt x="451" y="360"/>
                    </a:cubicBezTo>
                    <a:cubicBezTo>
                      <a:pt x="453" y="362"/>
                      <a:pt x="454" y="363"/>
                      <a:pt x="455" y="364"/>
                    </a:cubicBezTo>
                    <a:cubicBezTo>
                      <a:pt x="453" y="366"/>
                      <a:pt x="450" y="369"/>
                      <a:pt x="447" y="372"/>
                    </a:cubicBezTo>
                    <a:close/>
                    <a:moveTo>
                      <a:pt x="458" y="340"/>
                    </a:moveTo>
                    <a:cubicBezTo>
                      <a:pt x="455" y="337"/>
                      <a:pt x="453" y="335"/>
                      <a:pt x="450" y="332"/>
                    </a:cubicBezTo>
                    <a:cubicBezTo>
                      <a:pt x="453" y="330"/>
                      <a:pt x="456" y="329"/>
                      <a:pt x="457" y="328"/>
                    </a:cubicBezTo>
                    <a:cubicBezTo>
                      <a:pt x="458" y="328"/>
                      <a:pt x="458" y="328"/>
                      <a:pt x="459" y="327"/>
                    </a:cubicBezTo>
                    <a:cubicBezTo>
                      <a:pt x="462" y="330"/>
                      <a:pt x="465" y="332"/>
                      <a:pt x="468" y="335"/>
                    </a:cubicBezTo>
                    <a:cubicBezTo>
                      <a:pt x="465" y="336"/>
                      <a:pt x="461" y="338"/>
                      <a:pt x="458" y="340"/>
                    </a:cubicBezTo>
                    <a:close/>
                    <a:moveTo>
                      <a:pt x="469" y="353"/>
                    </a:moveTo>
                    <a:cubicBezTo>
                      <a:pt x="468" y="351"/>
                      <a:pt x="466" y="350"/>
                      <a:pt x="465" y="348"/>
                    </a:cubicBezTo>
                    <a:cubicBezTo>
                      <a:pt x="468" y="345"/>
                      <a:pt x="471" y="342"/>
                      <a:pt x="473" y="340"/>
                    </a:cubicBezTo>
                    <a:cubicBezTo>
                      <a:pt x="475" y="341"/>
                      <a:pt x="476" y="342"/>
                      <a:pt x="477" y="344"/>
                    </a:cubicBezTo>
                    <a:cubicBezTo>
                      <a:pt x="475" y="346"/>
                      <a:pt x="472" y="350"/>
                      <a:pt x="469" y="353"/>
                    </a:cubicBezTo>
                    <a:close/>
                    <a:moveTo>
                      <a:pt x="482" y="359"/>
                    </a:moveTo>
                    <a:cubicBezTo>
                      <a:pt x="481" y="362"/>
                      <a:pt x="479" y="361"/>
                      <a:pt x="476" y="359"/>
                    </a:cubicBezTo>
                    <a:cubicBezTo>
                      <a:pt x="478" y="356"/>
                      <a:pt x="479" y="352"/>
                      <a:pt x="480" y="348"/>
                    </a:cubicBezTo>
                    <a:cubicBezTo>
                      <a:pt x="483" y="353"/>
                      <a:pt x="482" y="356"/>
                      <a:pt x="482" y="359"/>
                    </a:cubicBezTo>
                    <a:close/>
                    <a:moveTo>
                      <a:pt x="489" y="322"/>
                    </a:moveTo>
                    <a:cubicBezTo>
                      <a:pt x="488" y="326"/>
                      <a:pt x="481" y="322"/>
                      <a:pt x="472" y="315"/>
                    </a:cubicBezTo>
                    <a:cubicBezTo>
                      <a:pt x="474" y="313"/>
                      <a:pt x="476" y="312"/>
                      <a:pt x="476" y="312"/>
                    </a:cubicBezTo>
                    <a:cubicBezTo>
                      <a:pt x="476" y="312"/>
                      <a:pt x="473" y="313"/>
                      <a:pt x="470" y="314"/>
                    </a:cubicBezTo>
                    <a:cubicBezTo>
                      <a:pt x="464" y="309"/>
                      <a:pt x="457" y="304"/>
                      <a:pt x="451" y="301"/>
                    </a:cubicBezTo>
                    <a:cubicBezTo>
                      <a:pt x="451" y="300"/>
                      <a:pt x="451" y="300"/>
                      <a:pt x="452" y="300"/>
                    </a:cubicBezTo>
                    <a:cubicBezTo>
                      <a:pt x="456" y="295"/>
                      <a:pt x="461" y="291"/>
                      <a:pt x="463" y="289"/>
                    </a:cubicBezTo>
                    <a:cubicBezTo>
                      <a:pt x="467" y="292"/>
                      <a:pt x="471" y="295"/>
                      <a:pt x="477" y="300"/>
                    </a:cubicBezTo>
                    <a:cubicBezTo>
                      <a:pt x="483" y="305"/>
                      <a:pt x="490" y="314"/>
                      <a:pt x="489" y="322"/>
                    </a:cubicBezTo>
                    <a:close/>
                    <a:moveTo>
                      <a:pt x="579" y="353"/>
                    </a:moveTo>
                    <a:cubicBezTo>
                      <a:pt x="580" y="356"/>
                      <a:pt x="571" y="352"/>
                      <a:pt x="563" y="349"/>
                    </a:cubicBezTo>
                    <a:cubicBezTo>
                      <a:pt x="564" y="347"/>
                      <a:pt x="566" y="345"/>
                      <a:pt x="567" y="343"/>
                    </a:cubicBezTo>
                    <a:cubicBezTo>
                      <a:pt x="575" y="346"/>
                      <a:pt x="577" y="350"/>
                      <a:pt x="579" y="353"/>
                    </a:cubicBezTo>
                    <a:close/>
                    <a:moveTo>
                      <a:pt x="559" y="325"/>
                    </a:moveTo>
                    <a:cubicBezTo>
                      <a:pt x="557" y="324"/>
                      <a:pt x="555" y="323"/>
                      <a:pt x="554" y="322"/>
                    </a:cubicBezTo>
                    <a:cubicBezTo>
                      <a:pt x="556" y="320"/>
                      <a:pt x="558" y="318"/>
                      <a:pt x="560" y="316"/>
                    </a:cubicBezTo>
                    <a:cubicBezTo>
                      <a:pt x="562" y="317"/>
                      <a:pt x="564" y="318"/>
                      <a:pt x="566" y="320"/>
                    </a:cubicBezTo>
                    <a:cubicBezTo>
                      <a:pt x="564" y="321"/>
                      <a:pt x="562" y="323"/>
                      <a:pt x="559" y="325"/>
                    </a:cubicBezTo>
                    <a:close/>
                    <a:moveTo>
                      <a:pt x="563" y="273"/>
                    </a:moveTo>
                    <a:cubicBezTo>
                      <a:pt x="564" y="272"/>
                      <a:pt x="566" y="270"/>
                      <a:pt x="568" y="267"/>
                    </a:cubicBezTo>
                    <a:cubicBezTo>
                      <a:pt x="568" y="269"/>
                      <a:pt x="568" y="271"/>
                      <a:pt x="567" y="273"/>
                    </a:cubicBezTo>
                    <a:cubicBezTo>
                      <a:pt x="566" y="281"/>
                      <a:pt x="565" y="287"/>
                      <a:pt x="565" y="289"/>
                    </a:cubicBezTo>
                    <a:cubicBezTo>
                      <a:pt x="564" y="291"/>
                      <a:pt x="557" y="287"/>
                      <a:pt x="554" y="287"/>
                    </a:cubicBezTo>
                    <a:cubicBezTo>
                      <a:pt x="553" y="286"/>
                      <a:pt x="551" y="286"/>
                      <a:pt x="550" y="286"/>
                    </a:cubicBezTo>
                    <a:cubicBezTo>
                      <a:pt x="556" y="281"/>
                      <a:pt x="561" y="276"/>
                      <a:pt x="563" y="273"/>
                    </a:cubicBezTo>
                    <a:close/>
                    <a:moveTo>
                      <a:pt x="548" y="288"/>
                    </a:moveTo>
                    <a:cubicBezTo>
                      <a:pt x="550" y="290"/>
                      <a:pt x="552" y="294"/>
                      <a:pt x="554" y="295"/>
                    </a:cubicBezTo>
                    <a:cubicBezTo>
                      <a:pt x="555" y="296"/>
                      <a:pt x="556" y="297"/>
                      <a:pt x="558" y="298"/>
                    </a:cubicBezTo>
                    <a:cubicBezTo>
                      <a:pt x="556" y="299"/>
                      <a:pt x="553" y="301"/>
                      <a:pt x="551" y="302"/>
                    </a:cubicBezTo>
                    <a:cubicBezTo>
                      <a:pt x="549" y="301"/>
                      <a:pt x="547" y="301"/>
                      <a:pt x="546" y="301"/>
                    </a:cubicBezTo>
                    <a:cubicBezTo>
                      <a:pt x="543" y="301"/>
                      <a:pt x="538" y="299"/>
                      <a:pt x="536" y="298"/>
                    </a:cubicBezTo>
                    <a:cubicBezTo>
                      <a:pt x="540" y="295"/>
                      <a:pt x="544" y="291"/>
                      <a:pt x="548" y="288"/>
                    </a:cubicBezTo>
                    <a:close/>
                    <a:moveTo>
                      <a:pt x="527" y="303"/>
                    </a:moveTo>
                    <a:cubicBezTo>
                      <a:pt x="529" y="302"/>
                      <a:pt x="532" y="300"/>
                      <a:pt x="535" y="298"/>
                    </a:cubicBezTo>
                    <a:cubicBezTo>
                      <a:pt x="536" y="299"/>
                      <a:pt x="537" y="301"/>
                      <a:pt x="539" y="304"/>
                    </a:cubicBezTo>
                    <a:cubicBezTo>
                      <a:pt x="540" y="305"/>
                      <a:pt x="541" y="306"/>
                      <a:pt x="543" y="307"/>
                    </a:cubicBezTo>
                    <a:cubicBezTo>
                      <a:pt x="540" y="309"/>
                      <a:pt x="537" y="311"/>
                      <a:pt x="534" y="313"/>
                    </a:cubicBezTo>
                    <a:cubicBezTo>
                      <a:pt x="530" y="313"/>
                      <a:pt x="528" y="312"/>
                      <a:pt x="528" y="312"/>
                    </a:cubicBezTo>
                    <a:cubicBezTo>
                      <a:pt x="528" y="312"/>
                      <a:pt x="529" y="314"/>
                      <a:pt x="531" y="316"/>
                    </a:cubicBezTo>
                    <a:cubicBezTo>
                      <a:pt x="528" y="318"/>
                      <a:pt x="525" y="320"/>
                      <a:pt x="524" y="321"/>
                    </a:cubicBezTo>
                    <a:cubicBezTo>
                      <a:pt x="520" y="324"/>
                      <a:pt x="513" y="329"/>
                      <a:pt x="511" y="323"/>
                    </a:cubicBezTo>
                    <a:cubicBezTo>
                      <a:pt x="509" y="317"/>
                      <a:pt x="518" y="309"/>
                      <a:pt x="527" y="303"/>
                    </a:cubicBezTo>
                    <a:close/>
                    <a:moveTo>
                      <a:pt x="505" y="365"/>
                    </a:moveTo>
                    <a:cubicBezTo>
                      <a:pt x="503" y="363"/>
                      <a:pt x="506" y="357"/>
                      <a:pt x="510" y="351"/>
                    </a:cubicBezTo>
                    <a:cubicBezTo>
                      <a:pt x="511" y="353"/>
                      <a:pt x="513" y="356"/>
                      <a:pt x="514" y="358"/>
                    </a:cubicBezTo>
                    <a:cubicBezTo>
                      <a:pt x="514" y="359"/>
                      <a:pt x="514" y="360"/>
                      <a:pt x="516" y="362"/>
                    </a:cubicBezTo>
                    <a:cubicBezTo>
                      <a:pt x="510" y="365"/>
                      <a:pt x="506" y="366"/>
                      <a:pt x="505" y="365"/>
                    </a:cubicBezTo>
                    <a:close/>
                    <a:moveTo>
                      <a:pt x="530" y="352"/>
                    </a:moveTo>
                    <a:cubicBezTo>
                      <a:pt x="527" y="354"/>
                      <a:pt x="525" y="356"/>
                      <a:pt x="522" y="358"/>
                    </a:cubicBezTo>
                    <a:cubicBezTo>
                      <a:pt x="517" y="356"/>
                      <a:pt x="512" y="352"/>
                      <a:pt x="511" y="351"/>
                    </a:cubicBezTo>
                    <a:cubicBezTo>
                      <a:pt x="511" y="351"/>
                      <a:pt x="512" y="350"/>
                      <a:pt x="512" y="349"/>
                    </a:cubicBezTo>
                    <a:cubicBezTo>
                      <a:pt x="515" y="347"/>
                      <a:pt x="520" y="344"/>
                      <a:pt x="525" y="340"/>
                    </a:cubicBezTo>
                    <a:cubicBezTo>
                      <a:pt x="527" y="342"/>
                      <a:pt x="531" y="345"/>
                      <a:pt x="534" y="348"/>
                    </a:cubicBezTo>
                    <a:cubicBezTo>
                      <a:pt x="533" y="349"/>
                      <a:pt x="532" y="351"/>
                      <a:pt x="530" y="352"/>
                    </a:cubicBezTo>
                    <a:close/>
                    <a:moveTo>
                      <a:pt x="542" y="341"/>
                    </a:moveTo>
                    <a:cubicBezTo>
                      <a:pt x="540" y="340"/>
                      <a:pt x="538" y="340"/>
                      <a:pt x="536" y="339"/>
                    </a:cubicBezTo>
                    <a:cubicBezTo>
                      <a:pt x="534" y="338"/>
                      <a:pt x="532" y="338"/>
                      <a:pt x="531" y="337"/>
                    </a:cubicBezTo>
                    <a:cubicBezTo>
                      <a:pt x="536" y="334"/>
                      <a:pt x="541" y="331"/>
                      <a:pt x="545" y="329"/>
                    </a:cubicBezTo>
                    <a:cubicBezTo>
                      <a:pt x="546" y="330"/>
                      <a:pt x="548" y="332"/>
                      <a:pt x="551" y="333"/>
                    </a:cubicBezTo>
                    <a:cubicBezTo>
                      <a:pt x="548" y="336"/>
                      <a:pt x="545" y="339"/>
                      <a:pt x="542" y="341"/>
                    </a:cubicBezTo>
                    <a:close/>
                    <a:moveTo>
                      <a:pt x="567" y="376"/>
                    </a:moveTo>
                    <a:cubicBezTo>
                      <a:pt x="563" y="375"/>
                      <a:pt x="559" y="373"/>
                      <a:pt x="556" y="371"/>
                    </a:cubicBezTo>
                    <a:cubicBezTo>
                      <a:pt x="552" y="369"/>
                      <a:pt x="548" y="368"/>
                      <a:pt x="544" y="366"/>
                    </a:cubicBezTo>
                    <a:cubicBezTo>
                      <a:pt x="545" y="366"/>
                      <a:pt x="546" y="365"/>
                      <a:pt x="547" y="365"/>
                    </a:cubicBezTo>
                    <a:cubicBezTo>
                      <a:pt x="549" y="364"/>
                      <a:pt x="551" y="362"/>
                      <a:pt x="553" y="360"/>
                    </a:cubicBezTo>
                    <a:cubicBezTo>
                      <a:pt x="562" y="364"/>
                      <a:pt x="573" y="368"/>
                      <a:pt x="577" y="370"/>
                    </a:cubicBezTo>
                    <a:cubicBezTo>
                      <a:pt x="576" y="371"/>
                      <a:pt x="573" y="373"/>
                      <a:pt x="570" y="375"/>
                    </a:cubicBezTo>
                    <a:cubicBezTo>
                      <a:pt x="569" y="376"/>
                      <a:pt x="568" y="376"/>
                      <a:pt x="567" y="376"/>
                    </a:cubicBezTo>
                    <a:close/>
                    <a:moveTo>
                      <a:pt x="586" y="381"/>
                    </a:moveTo>
                    <a:cubicBezTo>
                      <a:pt x="585" y="383"/>
                      <a:pt x="579" y="381"/>
                      <a:pt x="573" y="379"/>
                    </a:cubicBezTo>
                    <a:cubicBezTo>
                      <a:pt x="575" y="375"/>
                      <a:pt x="577" y="372"/>
                      <a:pt x="578" y="370"/>
                    </a:cubicBezTo>
                    <a:cubicBezTo>
                      <a:pt x="583" y="373"/>
                      <a:pt x="587" y="377"/>
                      <a:pt x="586" y="381"/>
                    </a:cubicBezTo>
                    <a:close/>
                    <a:moveTo>
                      <a:pt x="715" y="280"/>
                    </a:moveTo>
                    <a:cubicBezTo>
                      <a:pt x="715" y="281"/>
                      <a:pt x="715" y="281"/>
                      <a:pt x="715" y="281"/>
                    </a:cubicBezTo>
                    <a:cubicBezTo>
                      <a:pt x="715" y="283"/>
                      <a:pt x="714" y="283"/>
                      <a:pt x="713" y="283"/>
                    </a:cubicBezTo>
                    <a:cubicBezTo>
                      <a:pt x="714" y="282"/>
                      <a:pt x="714" y="281"/>
                      <a:pt x="715" y="280"/>
                    </a:cubicBezTo>
                    <a:close/>
                    <a:moveTo>
                      <a:pt x="708" y="254"/>
                    </a:moveTo>
                    <a:cubicBezTo>
                      <a:pt x="708" y="254"/>
                      <a:pt x="708" y="254"/>
                      <a:pt x="708" y="254"/>
                    </a:cubicBezTo>
                    <a:cubicBezTo>
                      <a:pt x="708" y="255"/>
                      <a:pt x="708" y="255"/>
                      <a:pt x="707" y="255"/>
                    </a:cubicBezTo>
                    <a:cubicBezTo>
                      <a:pt x="708" y="254"/>
                      <a:pt x="708" y="254"/>
                      <a:pt x="708" y="254"/>
                    </a:cubicBezTo>
                    <a:close/>
                    <a:moveTo>
                      <a:pt x="692" y="237"/>
                    </a:moveTo>
                    <a:cubicBezTo>
                      <a:pt x="694" y="235"/>
                      <a:pt x="696" y="231"/>
                      <a:pt x="698" y="228"/>
                    </a:cubicBezTo>
                    <a:cubicBezTo>
                      <a:pt x="699" y="228"/>
                      <a:pt x="699" y="229"/>
                      <a:pt x="699" y="229"/>
                    </a:cubicBezTo>
                    <a:cubicBezTo>
                      <a:pt x="700" y="230"/>
                      <a:pt x="696" y="231"/>
                      <a:pt x="697" y="232"/>
                    </a:cubicBezTo>
                    <a:cubicBezTo>
                      <a:pt x="698" y="233"/>
                      <a:pt x="703" y="236"/>
                      <a:pt x="703" y="237"/>
                    </a:cubicBezTo>
                    <a:cubicBezTo>
                      <a:pt x="704" y="238"/>
                      <a:pt x="699" y="238"/>
                      <a:pt x="700" y="240"/>
                    </a:cubicBezTo>
                    <a:cubicBezTo>
                      <a:pt x="701" y="241"/>
                      <a:pt x="704" y="243"/>
                      <a:pt x="706" y="244"/>
                    </a:cubicBezTo>
                    <a:cubicBezTo>
                      <a:pt x="705" y="245"/>
                      <a:pt x="704" y="245"/>
                      <a:pt x="703" y="246"/>
                    </a:cubicBezTo>
                    <a:cubicBezTo>
                      <a:pt x="702" y="246"/>
                      <a:pt x="701" y="246"/>
                      <a:pt x="701" y="247"/>
                    </a:cubicBezTo>
                    <a:cubicBezTo>
                      <a:pt x="701" y="247"/>
                      <a:pt x="701" y="248"/>
                      <a:pt x="701" y="248"/>
                    </a:cubicBezTo>
                    <a:cubicBezTo>
                      <a:pt x="698" y="251"/>
                      <a:pt x="694" y="254"/>
                      <a:pt x="691" y="256"/>
                    </a:cubicBezTo>
                    <a:cubicBezTo>
                      <a:pt x="685" y="262"/>
                      <a:pt x="678" y="275"/>
                      <a:pt x="673" y="268"/>
                    </a:cubicBezTo>
                    <a:cubicBezTo>
                      <a:pt x="669" y="261"/>
                      <a:pt x="685" y="246"/>
                      <a:pt x="692" y="237"/>
                    </a:cubicBezTo>
                    <a:close/>
                    <a:moveTo>
                      <a:pt x="662" y="317"/>
                    </a:moveTo>
                    <a:cubicBezTo>
                      <a:pt x="668" y="320"/>
                      <a:pt x="673" y="325"/>
                      <a:pt x="672" y="329"/>
                    </a:cubicBezTo>
                    <a:cubicBezTo>
                      <a:pt x="672" y="333"/>
                      <a:pt x="659" y="329"/>
                      <a:pt x="648" y="324"/>
                    </a:cubicBezTo>
                    <a:cubicBezTo>
                      <a:pt x="650" y="320"/>
                      <a:pt x="652" y="318"/>
                      <a:pt x="652" y="318"/>
                    </a:cubicBezTo>
                    <a:cubicBezTo>
                      <a:pt x="652" y="318"/>
                      <a:pt x="649" y="320"/>
                      <a:pt x="645" y="322"/>
                    </a:cubicBezTo>
                    <a:cubicBezTo>
                      <a:pt x="643" y="322"/>
                      <a:pt x="641" y="321"/>
                      <a:pt x="640" y="320"/>
                    </a:cubicBezTo>
                    <a:cubicBezTo>
                      <a:pt x="637" y="319"/>
                      <a:pt x="634" y="317"/>
                      <a:pt x="630" y="316"/>
                    </a:cubicBezTo>
                    <a:cubicBezTo>
                      <a:pt x="632" y="313"/>
                      <a:pt x="635" y="310"/>
                      <a:pt x="636" y="307"/>
                    </a:cubicBezTo>
                    <a:cubicBezTo>
                      <a:pt x="646" y="311"/>
                      <a:pt x="657" y="315"/>
                      <a:pt x="662" y="317"/>
                    </a:cubicBezTo>
                    <a:close/>
                    <a:moveTo>
                      <a:pt x="658" y="346"/>
                    </a:moveTo>
                    <a:cubicBezTo>
                      <a:pt x="653" y="349"/>
                      <a:pt x="649" y="352"/>
                      <a:pt x="646" y="353"/>
                    </a:cubicBezTo>
                    <a:cubicBezTo>
                      <a:pt x="644" y="354"/>
                      <a:pt x="642" y="356"/>
                      <a:pt x="639" y="357"/>
                    </a:cubicBezTo>
                    <a:cubicBezTo>
                      <a:pt x="639" y="357"/>
                      <a:pt x="638" y="357"/>
                      <a:pt x="637" y="357"/>
                    </a:cubicBezTo>
                    <a:cubicBezTo>
                      <a:pt x="630" y="356"/>
                      <a:pt x="625" y="356"/>
                      <a:pt x="621" y="356"/>
                    </a:cubicBezTo>
                    <a:cubicBezTo>
                      <a:pt x="626" y="351"/>
                      <a:pt x="632" y="345"/>
                      <a:pt x="637" y="339"/>
                    </a:cubicBezTo>
                    <a:cubicBezTo>
                      <a:pt x="641" y="339"/>
                      <a:pt x="645" y="342"/>
                      <a:pt x="647" y="342"/>
                    </a:cubicBezTo>
                    <a:cubicBezTo>
                      <a:pt x="650" y="343"/>
                      <a:pt x="653" y="345"/>
                      <a:pt x="658" y="346"/>
                    </a:cubicBezTo>
                    <a:close/>
                    <a:moveTo>
                      <a:pt x="613" y="303"/>
                    </a:moveTo>
                    <a:cubicBezTo>
                      <a:pt x="615" y="300"/>
                      <a:pt x="617" y="298"/>
                      <a:pt x="618" y="295"/>
                    </a:cubicBezTo>
                    <a:cubicBezTo>
                      <a:pt x="622" y="298"/>
                      <a:pt x="625" y="300"/>
                      <a:pt x="628" y="302"/>
                    </a:cubicBezTo>
                    <a:cubicBezTo>
                      <a:pt x="629" y="303"/>
                      <a:pt x="630" y="304"/>
                      <a:pt x="632" y="305"/>
                    </a:cubicBezTo>
                    <a:cubicBezTo>
                      <a:pt x="629" y="306"/>
                      <a:pt x="625" y="309"/>
                      <a:pt x="621" y="312"/>
                    </a:cubicBezTo>
                    <a:cubicBezTo>
                      <a:pt x="617" y="311"/>
                      <a:pt x="612" y="309"/>
                      <a:pt x="609" y="307"/>
                    </a:cubicBezTo>
                    <a:cubicBezTo>
                      <a:pt x="610" y="306"/>
                      <a:pt x="612" y="304"/>
                      <a:pt x="613" y="303"/>
                    </a:cubicBezTo>
                    <a:close/>
                    <a:moveTo>
                      <a:pt x="594" y="329"/>
                    </a:moveTo>
                    <a:cubicBezTo>
                      <a:pt x="592" y="326"/>
                      <a:pt x="596" y="320"/>
                      <a:pt x="602" y="315"/>
                    </a:cubicBezTo>
                    <a:cubicBezTo>
                      <a:pt x="604" y="317"/>
                      <a:pt x="606" y="320"/>
                      <a:pt x="609" y="322"/>
                    </a:cubicBezTo>
                    <a:cubicBezTo>
                      <a:pt x="604" y="328"/>
                      <a:pt x="598" y="335"/>
                      <a:pt x="594" y="329"/>
                    </a:cubicBezTo>
                    <a:close/>
                    <a:moveTo>
                      <a:pt x="602" y="352"/>
                    </a:moveTo>
                    <a:cubicBezTo>
                      <a:pt x="600" y="348"/>
                      <a:pt x="604" y="344"/>
                      <a:pt x="608" y="340"/>
                    </a:cubicBezTo>
                    <a:cubicBezTo>
                      <a:pt x="610" y="338"/>
                      <a:pt x="614" y="334"/>
                      <a:pt x="618" y="329"/>
                    </a:cubicBezTo>
                    <a:cubicBezTo>
                      <a:pt x="621" y="332"/>
                      <a:pt x="624" y="333"/>
                      <a:pt x="627" y="335"/>
                    </a:cubicBezTo>
                    <a:cubicBezTo>
                      <a:pt x="621" y="340"/>
                      <a:pt x="615" y="344"/>
                      <a:pt x="613" y="346"/>
                    </a:cubicBezTo>
                    <a:cubicBezTo>
                      <a:pt x="609" y="351"/>
                      <a:pt x="605" y="356"/>
                      <a:pt x="602" y="352"/>
                    </a:cubicBezTo>
                    <a:close/>
                    <a:moveTo>
                      <a:pt x="619" y="373"/>
                    </a:moveTo>
                    <a:cubicBezTo>
                      <a:pt x="618" y="375"/>
                      <a:pt x="616" y="376"/>
                      <a:pt x="615" y="377"/>
                    </a:cubicBezTo>
                    <a:cubicBezTo>
                      <a:pt x="613" y="376"/>
                      <a:pt x="611" y="376"/>
                      <a:pt x="609" y="376"/>
                    </a:cubicBezTo>
                    <a:cubicBezTo>
                      <a:pt x="608" y="373"/>
                      <a:pt x="610" y="370"/>
                      <a:pt x="612" y="366"/>
                    </a:cubicBezTo>
                    <a:cubicBezTo>
                      <a:pt x="616" y="367"/>
                      <a:pt x="620" y="368"/>
                      <a:pt x="624" y="369"/>
                    </a:cubicBezTo>
                    <a:cubicBezTo>
                      <a:pt x="622" y="371"/>
                      <a:pt x="621" y="372"/>
                      <a:pt x="619" y="373"/>
                    </a:cubicBezTo>
                    <a:close/>
                    <a:moveTo>
                      <a:pt x="649" y="378"/>
                    </a:moveTo>
                    <a:cubicBezTo>
                      <a:pt x="647" y="380"/>
                      <a:pt x="645" y="382"/>
                      <a:pt x="642" y="384"/>
                    </a:cubicBezTo>
                    <a:cubicBezTo>
                      <a:pt x="639" y="383"/>
                      <a:pt x="636" y="382"/>
                      <a:pt x="632" y="381"/>
                    </a:cubicBezTo>
                    <a:cubicBezTo>
                      <a:pt x="632" y="381"/>
                      <a:pt x="632" y="380"/>
                      <a:pt x="631" y="380"/>
                    </a:cubicBezTo>
                    <a:cubicBezTo>
                      <a:pt x="634" y="378"/>
                      <a:pt x="636" y="376"/>
                      <a:pt x="638" y="374"/>
                    </a:cubicBezTo>
                    <a:cubicBezTo>
                      <a:pt x="642" y="375"/>
                      <a:pt x="646" y="376"/>
                      <a:pt x="649" y="378"/>
                    </a:cubicBezTo>
                    <a:cubicBezTo>
                      <a:pt x="649" y="378"/>
                      <a:pt x="649" y="378"/>
                      <a:pt x="649" y="378"/>
                    </a:cubicBezTo>
                    <a:close/>
                    <a:moveTo>
                      <a:pt x="664" y="364"/>
                    </a:moveTo>
                    <a:cubicBezTo>
                      <a:pt x="661" y="363"/>
                      <a:pt x="657" y="362"/>
                      <a:pt x="653" y="361"/>
                    </a:cubicBezTo>
                    <a:cubicBezTo>
                      <a:pt x="654" y="360"/>
                      <a:pt x="655" y="359"/>
                      <a:pt x="656" y="358"/>
                    </a:cubicBezTo>
                    <a:cubicBezTo>
                      <a:pt x="657" y="356"/>
                      <a:pt x="660" y="352"/>
                      <a:pt x="663" y="348"/>
                    </a:cubicBezTo>
                    <a:cubicBezTo>
                      <a:pt x="664" y="348"/>
                      <a:pt x="664" y="348"/>
                      <a:pt x="665" y="349"/>
                    </a:cubicBezTo>
                    <a:cubicBezTo>
                      <a:pt x="669" y="350"/>
                      <a:pt x="673" y="352"/>
                      <a:pt x="676" y="354"/>
                    </a:cubicBezTo>
                    <a:cubicBezTo>
                      <a:pt x="675" y="355"/>
                      <a:pt x="675" y="355"/>
                      <a:pt x="675" y="356"/>
                    </a:cubicBezTo>
                    <a:cubicBezTo>
                      <a:pt x="672" y="357"/>
                      <a:pt x="669" y="360"/>
                      <a:pt x="664" y="364"/>
                    </a:cubicBezTo>
                    <a:close/>
                    <a:moveTo>
                      <a:pt x="679" y="368"/>
                    </a:moveTo>
                    <a:cubicBezTo>
                      <a:pt x="677" y="368"/>
                      <a:pt x="675" y="367"/>
                      <a:pt x="673" y="367"/>
                    </a:cubicBezTo>
                    <a:cubicBezTo>
                      <a:pt x="673" y="366"/>
                      <a:pt x="674" y="365"/>
                      <a:pt x="674" y="364"/>
                    </a:cubicBezTo>
                    <a:cubicBezTo>
                      <a:pt x="676" y="362"/>
                      <a:pt x="677" y="359"/>
                      <a:pt x="679" y="357"/>
                    </a:cubicBezTo>
                    <a:cubicBezTo>
                      <a:pt x="680" y="358"/>
                      <a:pt x="681" y="360"/>
                      <a:pt x="682" y="361"/>
                    </a:cubicBezTo>
                    <a:cubicBezTo>
                      <a:pt x="681" y="363"/>
                      <a:pt x="680" y="365"/>
                      <a:pt x="679" y="368"/>
                    </a:cubicBezTo>
                    <a:close/>
                    <a:moveTo>
                      <a:pt x="683" y="368"/>
                    </a:moveTo>
                    <a:cubicBezTo>
                      <a:pt x="683" y="366"/>
                      <a:pt x="683" y="364"/>
                      <a:pt x="683" y="363"/>
                    </a:cubicBezTo>
                    <a:cubicBezTo>
                      <a:pt x="683" y="364"/>
                      <a:pt x="684" y="365"/>
                      <a:pt x="684" y="366"/>
                    </a:cubicBezTo>
                    <a:cubicBezTo>
                      <a:pt x="684" y="367"/>
                      <a:pt x="684" y="368"/>
                      <a:pt x="683" y="368"/>
                    </a:cubicBezTo>
                    <a:close/>
                    <a:moveTo>
                      <a:pt x="684" y="294"/>
                    </a:moveTo>
                    <a:cubicBezTo>
                      <a:pt x="680" y="290"/>
                      <a:pt x="685" y="284"/>
                      <a:pt x="688" y="280"/>
                    </a:cubicBezTo>
                    <a:cubicBezTo>
                      <a:pt x="691" y="276"/>
                      <a:pt x="699" y="265"/>
                      <a:pt x="705" y="257"/>
                    </a:cubicBezTo>
                    <a:cubicBezTo>
                      <a:pt x="707" y="258"/>
                      <a:pt x="710" y="259"/>
                      <a:pt x="711" y="261"/>
                    </a:cubicBezTo>
                    <a:cubicBezTo>
                      <a:pt x="712" y="264"/>
                      <a:pt x="705" y="260"/>
                      <a:pt x="705" y="263"/>
                    </a:cubicBezTo>
                    <a:cubicBezTo>
                      <a:pt x="706" y="265"/>
                      <a:pt x="710" y="266"/>
                      <a:pt x="713" y="269"/>
                    </a:cubicBezTo>
                    <a:cubicBezTo>
                      <a:pt x="712" y="269"/>
                      <a:pt x="711" y="270"/>
                      <a:pt x="710" y="271"/>
                    </a:cubicBezTo>
                    <a:cubicBezTo>
                      <a:pt x="708" y="270"/>
                      <a:pt x="706" y="270"/>
                      <a:pt x="707" y="272"/>
                    </a:cubicBezTo>
                    <a:cubicBezTo>
                      <a:pt x="707" y="272"/>
                      <a:pt x="707" y="273"/>
                      <a:pt x="707" y="273"/>
                    </a:cubicBezTo>
                    <a:cubicBezTo>
                      <a:pt x="702" y="278"/>
                      <a:pt x="696" y="284"/>
                      <a:pt x="694" y="287"/>
                    </a:cubicBezTo>
                    <a:cubicBezTo>
                      <a:pt x="690" y="292"/>
                      <a:pt x="687" y="298"/>
                      <a:pt x="684" y="294"/>
                    </a:cubicBezTo>
                    <a:close/>
                    <a:moveTo>
                      <a:pt x="710" y="361"/>
                    </a:moveTo>
                    <a:cubicBezTo>
                      <a:pt x="708" y="361"/>
                      <a:pt x="706" y="359"/>
                      <a:pt x="704" y="358"/>
                    </a:cubicBezTo>
                    <a:cubicBezTo>
                      <a:pt x="704" y="357"/>
                      <a:pt x="704" y="355"/>
                      <a:pt x="704" y="354"/>
                    </a:cubicBezTo>
                    <a:cubicBezTo>
                      <a:pt x="706" y="356"/>
                      <a:pt x="708" y="359"/>
                      <a:pt x="710" y="361"/>
                    </a:cubicBezTo>
                    <a:cubicBezTo>
                      <a:pt x="710" y="361"/>
                      <a:pt x="710" y="361"/>
                      <a:pt x="710" y="361"/>
                    </a:cubicBezTo>
                    <a:close/>
                    <a:moveTo>
                      <a:pt x="716" y="342"/>
                    </a:moveTo>
                    <a:cubicBezTo>
                      <a:pt x="716" y="343"/>
                      <a:pt x="714" y="342"/>
                      <a:pt x="711" y="340"/>
                    </a:cubicBezTo>
                    <a:cubicBezTo>
                      <a:pt x="712" y="339"/>
                      <a:pt x="713" y="338"/>
                      <a:pt x="713" y="337"/>
                    </a:cubicBezTo>
                    <a:cubicBezTo>
                      <a:pt x="714" y="338"/>
                      <a:pt x="715" y="339"/>
                      <a:pt x="716" y="339"/>
                    </a:cubicBezTo>
                    <a:cubicBezTo>
                      <a:pt x="716" y="340"/>
                      <a:pt x="716" y="341"/>
                      <a:pt x="716" y="342"/>
                    </a:cubicBezTo>
                    <a:close/>
                    <a:moveTo>
                      <a:pt x="709" y="293"/>
                    </a:moveTo>
                    <a:cubicBezTo>
                      <a:pt x="709" y="296"/>
                      <a:pt x="715" y="298"/>
                      <a:pt x="717" y="301"/>
                    </a:cubicBezTo>
                    <a:cubicBezTo>
                      <a:pt x="717" y="301"/>
                      <a:pt x="717" y="301"/>
                      <a:pt x="717" y="301"/>
                    </a:cubicBezTo>
                    <a:cubicBezTo>
                      <a:pt x="717" y="302"/>
                      <a:pt x="716" y="303"/>
                      <a:pt x="715" y="304"/>
                    </a:cubicBezTo>
                    <a:cubicBezTo>
                      <a:pt x="713" y="303"/>
                      <a:pt x="710" y="302"/>
                      <a:pt x="710" y="303"/>
                    </a:cubicBezTo>
                    <a:cubicBezTo>
                      <a:pt x="710" y="304"/>
                      <a:pt x="711" y="306"/>
                      <a:pt x="713" y="307"/>
                    </a:cubicBezTo>
                    <a:cubicBezTo>
                      <a:pt x="712" y="308"/>
                      <a:pt x="712" y="308"/>
                      <a:pt x="712" y="308"/>
                    </a:cubicBezTo>
                    <a:cubicBezTo>
                      <a:pt x="712" y="309"/>
                      <a:pt x="710" y="308"/>
                      <a:pt x="711" y="311"/>
                    </a:cubicBezTo>
                    <a:cubicBezTo>
                      <a:pt x="710" y="311"/>
                      <a:pt x="710" y="311"/>
                      <a:pt x="710" y="312"/>
                    </a:cubicBezTo>
                    <a:cubicBezTo>
                      <a:pt x="710" y="312"/>
                      <a:pt x="710" y="312"/>
                      <a:pt x="710" y="313"/>
                    </a:cubicBezTo>
                    <a:cubicBezTo>
                      <a:pt x="710" y="313"/>
                      <a:pt x="710" y="313"/>
                      <a:pt x="710" y="313"/>
                    </a:cubicBezTo>
                    <a:cubicBezTo>
                      <a:pt x="708" y="316"/>
                      <a:pt x="706" y="318"/>
                      <a:pt x="705" y="320"/>
                    </a:cubicBezTo>
                    <a:cubicBezTo>
                      <a:pt x="701" y="325"/>
                      <a:pt x="699" y="329"/>
                      <a:pt x="695" y="324"/>
                    </a:cubicBezTo>
                    <a:cubicBezTo>
                      <a:pt x="694" y="323"/>
                      <a:pt x="694" y="322"/>
                      <a:pt x="694" y="319"/>
                    </a:cubicBezTo>
                    <a:cubicBezTo>
                      <a:pt x="694" y="318"/>
                      <a:pt x="694" y="318"/>
                      <a:pt x="694" y="318"/>
                    </a:cubicBezTo>
                    <a:cubicBezTo>
                      <a:pt x="694" y="317"/>
                      <a:pt x="695" y="318"/>
                      <a:pt x="694" y="316"/>
                    </a:cubicBezTo>
                    <a:cubicBezTo>
                      <a:pt x="694" y="315"/>
                      <a:pt x="694" y="315"/>
                      <a:pt x="694" y="315"/>
                    </a:cubicBezTo>
                    <a:cubicBezTo>
                      <a:pt x="694" y="314"/>
                      <a:pt x="695" y="313"/>
                      <a:pt x="695" y="312"/>
                    </a:cubicBezTo>
                    <a:cubicBezTo>
                      <a:pt x="697" y="308"/>
                      <a:pt x="699" y="303"/>
                      <a:pt x="703" y="298"/>
                    </a:cubicBezTo>
                    <a:cubicBezTo>
                      <a:pt x="705" y="294"/>
                      <a:pt x="708" y="290"/>
                      <a:pt x="711" y="286"/>
                    </a:cubicBezTo>
                    <a:cubicBezTo>
                      <a:pt x="714" y="289"/>
                      <a:pt x="718" y="292"/>
                      <a:pt x="718" y="293"/>
                    </a:cubicBezTo>
                    <a:cubicBezTo>
                      <a:pt x="718" y="296"/>
                      <a:pt x="708" y="289"/>
                      <a:pt x="709" y="293"/>
                    </a:cubicBezTo>
                    <a:close/>
                    <a:moveTo>
                      <a:pt x="725" y="372"/>
                    </a:moveTo>
                    <a:cubicBezTo>
                      <a:pt x="725" y="372"/>
                      <a:pt x="725" y="372"/>
                      <a:pt x="725" y="371"/>
                    </a:cubicBezTo>
                    <a:cubicBezTo>
                      <a:pt x="725" y="372"/>
                      <a:pt x="725" y="372"/>
                      <a:pt x="725" y="372"/>
                    </a:cubicBezTo>
                    <a:cubicBezTo>
                      <a:pt x="725" y="372"/>
                      <a:pt x="725" y="372"/>
                      <a:pt x="725" y="372"/>
                    </a:cubicBezTo>
                    <a:close/>
                    <a:moveTo>
                      <a:pt x="725" y="376"/>
                    </a:moveTo>
                    <a:cubicBezTo>
                      <a:pt x="726" y="376"/>
                      <a:pt x="727" y="376"/>
                      <a:pt x="728" y="375"/>
                    </a:cubicBezTo>
                    <a:cubicBezTo>
                      <a:pt x="727" y="376"/>
                      <a:pt x="726" y="376"/>
                      <a:pt x="725" y="376"/>
                    </a:cubicBezTo>
                    <a:close/>
                    <a:moveTo>
                      <a:pt x="750" y="285"/>
                    </a:moveTo>
                    <a:cubicBezTo>
                      <a:pt x="750" y="285"/>
                      <a:pt x="750" y="284"/>
                      <a:pt x="751" y="284"/>
                    </a:cubicBezTo>
                    <a:cubicBezTo>
                      <a:pt x="751" y="284"/>
                      <a:pt x="751" y="285"/>
                      <a:pt x="751" y="285"/>
                    </a:cubicBezTo>
                    <a:cubicBezTo>
                      <a:pt x="750" y="286"/>
                      <a:pt x="750" y="286"/>
                      <a:pt x="750" y="285"/>
                    </a:cubicBezTo>
                    <a:close/>
                    <a:moveTo>
                      <a:pt x="754" y="278"/>
                    </a:moveTo>
                    <a:cubicBezTo>
                      <a:pt x="757" y="281"/>
                      <a:pt x="761" y="284"/>
                      <a:pt x="761" y="285"/>
                    </a:cubicBezTo>
                    <a:cubicBezTo>
                      <a:pt x="761" y="286"/>
                      <a:pt x="759" y="285"/>
                      <a:pt x="757" y="284"/>
                    </a:cubicBezTo>
                    <a:cubicBezTo>
                      <a:pt x="756" y="284"/>
                      <a:pt x="756" y="284"/>
                      <a:pt x="755" y="284"/>
                    </a:cubicBezTo>
                    <a:cubicBezTo>
                      <a:pt x="754" y="283"/>
                      <a:pt x="753" y="282"/>
                      <a:pt x="752" y="282"/>
                    </a:cubicBezTo>
                    <a:cubicBezTo>
                      <a:pt x="753" y="281"/>
                      <a:pt x="754" y="279"/>
                      <a:pt x="754" y="278"/>
                    </a:cubicBezTo>
                    <a:close/>
                    <a:moveTo>
                      <a:pt x="755" y="290"/>
                    </a:moveTo>
                    <a:cubicBezTo>
                      <a:pt x="755" y="291"/>
                      <a:pt x="756" y="291"/>
                      <a:pt x="756" y="291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5" y="289"/>
                      <a:pt x="757" y="296"/>
                      <a:pt x="757" y="295"/>
                    </a:cubicBezTo>
                    <a:cubicBezTo>
                      <a:pt x="757" y="295"/>
                      <a:pt x="757" y="295"/>
                      <a:pt x="757" y="295"/>
                    </a:cubicBezTo>
                    <a:cubicBezTo>
                      <a:pt x="757" y="295"/>
                      <a:pt x="757" y="295"/>
                      <a:pt x="757" y="295"/>
                    </a:cubicBezTo>
                    <a:cubicBezTo>
                      <a:pt x="757" y="296"/>
                      <a:pt x="757" y="296"/>
                      <a:pt x="757" y="296"/>
                    </a:cubicBezTo>
                    <a:cubicBezTo>
                      <a:pt x="756" y="297"/>
                      <a:pt x="756" y="297"/>
                      <a:pt x="756" y="297"/>
                    </a:cubicBezTo>
                    <a:cubicBezTo>
                      <a:pt x="755" y="296"/>
                      <a:pt x="753" y="296"/>
                      <a:pt x="752" y="296"/>
                    </a:cubicBezTo>
                    <a:cubicBezTo>
                      <a:pt x="753" y="294"/>
                      <a:pt x="754" y="292"/>
                      <a:pt x="755" y="290"/>
                    </a:cubicBezTo>
                    <a:close/>
                    <a:moveTo>
                      <a:pt x="752" y="336"/>
                    </a:moveTo>
                    <a:cubicBezTo>
                      <a:pt x="752" y="336"/>
                      <a:pt x="753" y="335"/>
                      <a:pt x="754" y="334"/>
                    </a:cubicBezTo>
                    <a:cubicBezTo>
                      <a:pt x="754" y="335"/>
                      <a:pt x="755" y="335"/>
                      <a:pt x="756" y="336"/>
                    </a:cubicBezTo>
                    <a:cubicBezTo>
                      <a:pt x="754" y="336"/>
                      <a:pt x="753" y="336"/>
                      <a:pt x="752" y="336"/>
                    </a:cubicBezTo>
                    <a:close/>
                    <a:moveTo>
                      <a:pt x="755" y="385"/>
                    </a:moveTo>
                    <a:cubicBezTo>
                      <a:pt x="756" y="384"/>
                      <a:pt x="757" y="382"/>
                      <a:pt x="758" y="381"/>
                    </a:cubicBezTo>
                    <a:cubicBezTo>
                      <a:pt x="759" y="382"/>
                      <a:pt x="760" y="383"/>
                      <a:pt x="761" y="384"/>
                    </a:cubicBezTo>
                    <a:cubicBezTo>
                      <a:pt x="759" y="385"/>
                      <a:pt x="757" y="385"/>
                      <a:pt x="755" y="385"/>
                    </a:cubicBezTo>
                    <a:close/>
                    <a:moveTo>
                      <a:pt x="760" y="332"/>
                    </a:moveTo>
                    <a:cubicBezTo>
                      <a:pt x="759" y="332"/>
                      <a:pt x="758" y="331"/>
                      <a:pt x="757" y="331"/>
                    </a:cubicBezTo>
                    <a:cubicBezTo>
                      <a:pt x="758" y="330"/>
                      <a:pt x="760" y="329"/>
                      <a:pt x="761" y="328"/>
                    </a:cubicBezTo>
                    <a:cubicBezTo>
                      <a:pt x="761" y="328"/>
                      <a:pt x="761" y="328"/>
                      <a:pt x="761" y="328"/>
                    </a:cubicBezTo>
                    <a:cubicBezTo>
                      <a:pt x="761" y="330"/>
                      <a:pt x="760" y="331"/>
                      <a:pt x="760" y="332"/>
                    </a:cubicBezTo>
                    <a:close/>
                    <a:moveTo>
                      <a:pt x="760" y="310"/>
                    </a:moveTo>
                    <a:cubicBezTo>
                      <a:pt x="760" y="310"/>
                      <a:pt x="760" y="310"/>
                      <a:pt x="760" y="310"/>
                    </a:cubicBezTo>
                    <a:cubicBezTo>
                      <a:pt x="760" y="309"/>
                      <a:pt x="760" y="308"/>
                      <a:pt x="761" y="308"/>
                    </a:cubicBezTo>
                    <a:cubicBezTo>
                      <a:pt x="761" y="308"/>
                      <a:pt x="762" y="309"/>
                      <a:pt x="762" y="310"/>
                    </a:cubicBezTo>
                    <a:cubicBezTo>
                      <a:pt x="762" y="310"/>
                      <a:pt x="761" y="310"/>
                      <a:pt x="760" y="310"/>
                    </a:cubicBezTo>
                    <a:close/>
                    <a:moveTo>
                      <a:pt x="763" y="379"/>
                    </a:moveTo>
                    <a:cubicBezTo>
                      <a:pt x="763" y="379"/>
                      <a:pt x="762" y="379"/>
                      <a:pt x="762" y="379"/>
                    </a:cubicBezTo>
                    <a:cubicBezTo>
                      <a:pt x="763" y="379"/>
                      <a:pt x="763" y="378"/>
                      <a:pt x="763" y="378"/>
                    </a:cubicBezTo>
                    <a:cubicBezTo>
                      <a:pt x="763" y="379"/>
                      <a:pt x="763" y="379"/>
                      <a:pt x="763" y="379"/>
                    </a:cubicBezTo>
                    <a:close/>
                    <a:moveTo>
                      <a:pt x="809" y="283"/>
                    </a:moveTo>
                    <a:cubicBezTo>
                      <a:pt x="811" y="288"/>
                      <a:pt x="817" y="295"/>
                      <a:pt x="816" y="298"/>
                    </a:cubicBezTo>
                    <a:cubicBezTo>
                      <a:pt x="816" y="299"/>
                      <a:pt x="813" y="296"/>
                      <a:pt x="810" y="293"/>
                    </a:cubicBezTo>
                    <a:cubicBezTo>
                      <a:pt x="811" y="293"/>
                      <a:pt x="811" y="292"/>
                      <a:pt x="811" y="292"/>
                    </a:cubicBezTo>
                    <a:cubicBezTo>
                      <a:pt x="811" y="291"/>
                      <a:pt x="810" y="291"/>
                      <a:pt x="809" y="291"/>
                    </a:cubicBezTo>
                    <a:cubicBezTo>
                      <a:pt x="807" y="289"/>
                      <a:pt x="805" y="287"/>
                      <a:pt x="804" y="290"/>
                    </a:cubicBezTo>
                    <a:cubicBezTo>
                      <a:pt x="804" y="290"/>
                      <a:pt x="804" y="291"/>
                      <a:pt x="804" y="292"/>
                    </a:cubicBezTo>
                    <a:cubicBezTo>
                      <a:pt x="801" y="293"/>
                      <a:pt x="799" y="294"/>
                      <a:pt x="799" y="294"/>
                    </a:cubicBezTo>
                    <a:cubicBezTo>
                      <a:pt x="799" y="292"/>
                      <a:pt x="806" y="287"/>
                      <a:pt x="809" y="283"/>
                    </a:cubicBezTo>
                    <a:close/>
                    <a:moveTo>
                      <a:pt x="807" y="313"/>
                    </a:moveTo>
                    <a:cubicBezTo>
                      <a:pt x="808" y="314"/>
                      <a:pt x="809" y="316"/>
                      <a:pt x="808" y="317"/>
                    </a:cubicBezTo>
                    <a:cubicBezTo>
                      <a:pt x="807" y="319"/>
                      <a:pt x="806" y="318"/>
                      <a:pt x="804" y="316"/>
                    </a:cubicBezTo>
                    <a:cubicBezTo>
                      <a:pt x="806" y="315"/>
                      <a:pt x="807" y="314"/>
                      <a:pt x="807" y="313"/>
                    </a:cubicBezTo>
                    <a:close/>
                    <a:moveTo>
                      <a:pt x="801" y="311"/>
                    </a:moveTo>
                    <a:cubicBezTo>
                      <a:pt x="801" y="311"/>
                      <a:pt x="800" y="310"/>
                      <a:pt x="800" y="309"/>
                    </a:cubicBezTo>
                    <a:cubicBezTo>
                      <a:pt x="801" y="309"/>
                      <a:pt x="803" y="308"/>
                      <a:pt x="804" y="308"/>
                    </a:cubicBezTo>
                    <a:cubicBezTo>
                      <a:pt x="804" y="308"/>
                      <a:pt x="805" y="309"/>
                      <a:pt x="805" y="310"/>
                    </a:cubicBezTo>
                    <a:cubicBezTo>
                      <a:pt x="804" y="310"/>
                      <a:pt x="803" y="311"/>
                      <a:pt x="801" y="311"/>
                    </a:cubicBezTo>
                    <a:close/>
                    <a:moveTo>
                      <a:pt x="808" y="305"/>
                    </a:moveTo>
                    <a:cubicBezTo>
                      <a:pt x="809" y="304"/>
                      <a:pt x="809" y="304"/>
                      <a:pt x="810" y="303"/>
                    </a:cubicBezTo>
                    <a:cubicBezTo>
                      <a:pt x="810" y="300"/>
                      <a:pt x="808" y="301"/>
                      <a:pt x="805" y="302"/>
                    </a:cubicBezTo>
                    <a:cubicBezTo>
                      <a:pt x="804" y="301"/>
                      <a:pt x="804" y="300"/>
                      <a:pt x="803" y="299"/>
                    </a:cubicBezTo>
                    <a:cubicBezTo>
                      <a:pt x="804" y="298"/>
                      <a:pt x="806" y="297"/>
                      <a:pt x="807" y="296"/>
                    </a:cubicBezTo>
                    <a:cubicBezTo>
                      <a:pt x="810" y="300"/>
                      <a:pt x="814" y="304"/>
                      <a:pt x="812" y="307"/>
                    </a:cubicBezTo>
                    <a:cubicBezTo>
                      <a:pt x="811" y="309"/>
                      <a:pt x="810" y="307"/>
                      <a:pt x="808" y="305"/>
                    </a:cubicBezTo>
                    <a:close/>
                    <a:moveTo>
                      <a:pt x="816" y="335"/>
                    </a:moveTo>
                    <a:cubicBezTo>
                      <a:pt x="816" y="336"/>
                      <a:pt x="816" y="337"/>
                      <a:pt x="816" y="338"/>
                    </a:cubicBezTo>
                    <a:cubicBezTo>
                      <a:pt x="814" y="338"/>
                      <a:pt x="812" y="339"/>
                      <a:pt x="812" y="338"/>
                    </a:cubicBezTo>
                    <a:cubicBezTo>
                      <a:pt x="812" y="337"/>
                      <a:pt x="813" y="336"/>
                      <a:pt x="816" y="335"/>
                    </a:cubicBezTo>
                    <a:close/>
                    <a:moveTo>
                      <a:pt x="800" y="301"/>
                    </a:moveTo>
                    <a:cubicBezTo>
                      <a:pt x="800" y="302"/>
                      <a:pt x="800" y="302"/>
                      <a:pt x="801" y="303"/>
                    </a:cubicBezTo>
                    <a:cubicBezTo>
                      <a:pt x="799" y="304"/>
                      <a:pt x="798" y="304"/>
                      <a:pt x="798" y="303"/>
                    </a:cubicBezTo>
                    <a:cubicBezTo>
                      <a:pt x="798" y="302"/>
                      <a:pt x="799" y="302"/>
                      <a:pt x="800" y="301"/>
                    </a:cubicBezTo>
                    <a:close/>
                    <a:moveTo>
                      <a:pt x="800" y="318"/>
                    </a:moveTo>
                    <a:cubicBezTo>
                      <a:pt x="801" y="319"/>
                      <a:pt x="801" y="320"/>
                      <a:pt x="802" y="321"/>
                    </a:cubicBezTo>
                    <a:cubicBezTo>
                      <a:pt x="801" y="321"/>
                      <a:pt x="800" y="322"/>
                      <a:pt x="798" y="323"/>
                    </a:cubicBezTo>
                    <a:cubicBezTo>
                      <a:pt x="798" y="322"/>
                      <a:pt x="797" y="321"/>
                      <a:pt x="796" y="320"/>
                    </a:cubicBezTo>
                    <a:cubicBezTo>
                      <a:pt x="797" y="320"/>
                      <a:pt x="798" y="319"/>
                      <a:pt x="800" y="318"/>
                    </a:cubicBezTo>
                    <a:close/>
                    <a:moveTo>
                      <a:pt x="797" y="330"/>
                    </a:moveTo>
                    <a:cubicBezTo>
                      <a:pt x="797" y="330"/>
                      <a:pt x="798" y="331"/>
                      <a:pt x="798" y="331"/>
                    </a:cubicBezTo>
                    <a:cubicBezTo>
                      <a:pt x="797" y="332"/>
                      <a:pt x="795" y="332"/>
                      <a:pt x="794" y="333"/>
                    </a:cubicBezTo>
                    <a:cubicBezTo>
                      <a:pt x="794" y="332"/>
                      <a:pt x="794" y="332"/>
                      <a:pt x="793" y="332"/>
                    </a:cubicBezTo>
                    <a:cubicBezTo>
                      <a:pt x="794" y="331"/>
                      <a:pt x="795" y="330"/>
                      <a:pt x="797" y="330"/>
                    </a:cubicBezTo>
                    <a:close/>
                    <a:moveTo>
                      <a:pt x="793" y="340"/>
                    </a:moveTo>
                    <a:cubicBezTo>
                      <a:pt x="793" y="340"/>
                      <a:pt x="794" y="341"/>
                      <a:pt x="795" y="342"/>
                    </a:cubicBezTo>
                    <a:cubicBezTo>
                      <a:pt x="792" y="342"/>
                      <a:pt x="790" y="343"/>
                      <a:pt x="789" y="343"/>
                    </a:cubicBezTo>
                    <a:cubicBezTo>
                      <a:pt x="789" y="343"/>
                      <a:pt x="789" y="343"/>
                      <a:pt x="789" y="343"/>
                    </a:cubicBezTo>
                    <a:cubicBezTo>
                      <a:pt x="789" y="342"/>
                      <a:pt x="789" y="342"/>
                      <a:pt x="789" y="342"/>
                    </a:cubicBezTo>
                    <a:cubicBezTo>
                      <a:pt x="789" y="342"/>
                      <a:pt x="791" y="341"/>
                      <a:pt x="793" y="340"/>
                    </a:cubicBezTo>
                    <a:close/>
                    <a:moveTo>
                      <a:pt x="783" y="201"/>
                    </a:moveTo>
                    <a:cubicBezTo>
                      <a:pt x="784" y="202"/>
                      <a:pt x="783" y="202"/>
                      <a:pt x="782" y="202"/>
                    </a:cubicBezTo>
                    <a:cubicBezTo>
                      <a:pt x="783" y="202"/>
                      <a:pt x="783" y="202"/>
                      <a:pt x="783" y="201"/>
                    </a:cubicBezTo>
                    <a:close/>
                    <a:moveTo>
                      <a:pt x="778" y="207"/>
                    </a:moveTo>
                    <a:cubicBezTo>
                      <a:pt x="779" y="207"/>
                      <a:pt x="779" y="206"/>
                      <a:pt x="779" y="206"/>
                    </a:cubicBezTo>
                    <a:cubicBezTo>
                      <a:pt x="782" y="207"/>
                      <a:pt x="786" y="208"/>
                      <a:pt x="786" y="210"/>
                    </a:cubicBezTo>
                    <a:cubicBezTo>
                      <a:pt x="787" y="211"/>
                      <a:pt x="785" y="211"/>
                      <a:pt x="783" y="211"/>
                    </a:cubicBezTo>
                    <a:cubicBezTo>
                      <a:pt x="783" y="211"/>
                      <a:pt x="784" y="210"/>
                      <a:pt x="784" y="210"/>
                    </a:cubicBezTo>
                    <a:cubicBezTo>
                      <a:pt x="784" y="206"/>
                      <a:pt x="778" y="210"/>
                      <a:pt x="778" y="207"/>
                    </a:cubicBezTo>
                    <a:close/>
                    <a:moveTo>
                      <a:pt x="781" y="214"/>
                    </a:moveTo>
                    <a:cubicBezTo>
                      <a:pt x="784" y="216"/>
                      <a:pt x="788" y="218"/>
                      <a:pt x="788" y="219"/>
                    </a:cubicBezTo>
                    <a:cubicBezTo>
                      <a:pt x="788" y="222"/>
                      <a:pt x="778" y="216"/>
                      <a:pt x="778" y="219"/>
                    </a:cubicBezTo>
                    <a:cubicBezTo>
                      <a:pt x="778" y="219"/>
                      <a:pt x="778" y="219"/>
                      <a:pt x="778" y="219"/>
                    </a:cubicBezTo>
                    <a:cubicBezTo>
                      <a:pt x="777" y="219"/>
                      <a:pt x="776" y="220"/>
                      <a:pt x="776" y="219"/>
                    </a:cubicBezTo>
                    <a:cubicBezTo>
                      <a:pt x="776" y="217"/>
                      <a:pt x="779" y="216"/>
                      <a:pt x="781" y="214"/>
                    </a:cubicBezTo>
                    <a:close/>
                    <a:moveTo>
                      <a:pt x="771" y="251"/>
                    </a:moveTo>
                    <a:cubicBezTo>
                      <a:pt x="772" y="249"/>
                      <a:pt x="780" y="243"/>
                      <a:pt x="781" y="240"/>
                    </a:cubicBezTo>
                    <a:cubicBezTo>
                      <a:pt x="781" y="238"/>
                      <a:pt x="772" y="242"/>
                      <a:pt x="772" y="241"/>
                    </a:cubicBezTo>
                    <a:cubicBezTo>
                      <a:pt x="772" y="239"/>
                      <a:pt x="781" y="233"/>
                      <a:pt x="781" y="231"/>
                    </a:cubicBezTo>
                    <a:cubicBezTo>
                      <a:pt x="781" y="228"/>
                      <a:pt x="774" y="232"/>
                      <a:pt x="774" y="230"/>
                    </a:cubicBezTo>
                    <a:cubicBezTo>
                      <a:pt x="775" y="228"/>
                      <a:pt x="780" y="226"/>
                      <a:pt x="782" y="222"/>
                    </a:cubicBezTo>
                    <a:cubicBezTo>
                      <a:pt x="785" y="224"/>
                      <a:pt x="789" y="226"/>
                      <a:pt x="789" y="228"/>
                    </a:cubicBezTo>
                    <a:cubicBezTo>
                      <a:pt x="789" y="230"/>
                      <a:pt x="779" y="225"/>
                      <a:pt x="779" y="228"/>
                    </a:cubicBezTo>
                    <a:cubicBezTo>
                      <a:pt x="780" y="230"/>
                      <a:pt x="790" y="234"/>
                      <a:pt x="790" y="237"/>
                    </a:cubicBezTo>
                    <a:cubicBezTo>
                      <a:pt x="790" y="239"/>
                      <a:pt x="779" y="233"/>
                      <a:pt x="779" y="236"/>
                    </a:cubicBezTo>
                    <a:cubicBezTo>
                      <a:pt x="780" y="238"/>
                      <a:pt x="791" y="242"/>
                      <a:pt x="791" y="245"/>
                    </a:cubicBezTo>
                    <a:cubicBezTo>
                      <a:pt x="791" y="247"/>
                      <a:pt x="780" y="241"/>
                      <a:pt x="780" y="244"/>
                    </a:cubicBezTo>
                    <a:cubicBezTo>
                      <a:pt x="780" y="247"/>
                      <a:pt x="791" y="252"/>
                      <a:pt x="791" y="255"/>
                    </a:cubicBezTo>
                    <a:cubicBezTo>
                      <a:pt x="791" y="257"/>
                      <a:pt x="780" y="250"/>
                      <a:pt x="779" y="254"/>
                    </a:cubicBezTo>
                    <a:cubicBezTo>
                      <a:pt x="779" y="258"/>
                      <a:pt x="792" y="262"/>
                      <a:pt x="791" y="265"/>
                    </a:cubicBezTo>
                    <a:cubicBezTo>
                      <a:pt x="790" y="267"/>
                      <a:pt x="782" y="262"/>
                      <a:pt x="779" y="262"/>
                    </a:cubicBezTo>
                    <a:cubicBezTo>
                      <a:pt x="780" y="261"/>
                      <a:pt x="780" y="260"/>
                      <a:pt x="780" y="260"/>
                    </a:cubicBezTo>
                    <a:cubicBezTo>
                      <a:pt x="780" y="257"/>
                      <a:pt x="771" y="263"/>
                      <a:pt x="771" y="262"/>
                    </a:cubicBezTo>
                    <a:cubicBezTo>
                      <a:pt x="771" y="260"/>
                      <a:pt x="780" y="253"/>
                      <a:pt x="780" y="251"/>
                    </a:cubicBezTo>
                    <a:cubicBezTo>
                      <a:pt x="779" y="248"/>
                      <a:pt x="771" y="253"/>
                      <a:pt x="771" y="251"/>
                    </a:cubicBezTo>
                    <a:close/>
                    <a:moveTo>
                      <a:pt x="778" y="263"/>
                    </a:moveTo>
                    <a:cubicBezTo>
                      <a:pt x="779" y="266"/>
                      <a:pt x="790" y="271"/>
                      <a:pt x="790" y="274"/>
                    </a:cubicBezTo>
                    <a:cubicBezTo>
                      <a:pt x="789" y="277"/>
                      <a:pt x="777" y="267"/>
                      <a:pt x="777" y="271"/>
                    </a:cubicBezTo>
                    <a:cubicBezTo>
                      <a:pt x="777" y="271"/>
                      <a:pt x="777" y="271"/>
                      <a:pt x="777" y="271"/>
                    </a:cubicBezTo>
                    <a:cubicBezTo>
                      <a:pt x="774" y="272"/>
                      <a:pt x="770" y="275"/>
                      <a:pt x="770" y="273"/>
                    </a:cubicBezTo>
                    <a:cubicBezTo>
                      <a:pt x="770" y="272"/>
                      <a:pt x="776" y="267"/>
                      <a:pt x="778" y="263"/>
                    </a:cubicBezTo>
                    <a:close/>
                    <a:moveTo>
                      <a:pt x="780" y="274"/>
                    </a:moveTo>
                    <a:cubicBezTo>
                      <a:pt x="783" y="277"/>
                      <a:pt x="790" y="280"/>
                      <a:pt x="789" y="283"/>
                    </a:cubicBezTo>
                    <a:cubicBezTo>
                      <a:pt x="789" y="287"/>
                      <a:pt x="778" y="276"/>
                      <a:pt x="778" y="280"/>
                    </a:cubicBezTo>
                    <a:cubicBezTo>
                      <a:pt x="778" y="281"/>
                      <a:pt x="778" y="282"/>
                      <a:pt x="778" y="283"/>
                    </a:cubicBezTo>
                    <a:cubicBezTo>
                      <a:pt x="775" y="283"/>
                      <a:pt x="770" y="286"/>
                      <a:pt x="770" y="285"/>
                    </a:cubicBezTo>
                    <a:cubicBezTo>
                      <a:pt x="770" y="283"/>
                      <a:pt x="777" y="278"/>
                      <a:pt x="780" y="274"/>
                    </a:cubicBezTo>
                    <a:close/>
                    <a:moveTo>
                      <a:pt x="780" y="302"/>
                    </a:moveTo>
                    <a:cubicBezTo>
                      <a:pt x="779" y="300"/>
                      <a:pt x="777" y="299"/>
                      <a:pt x="776" y="299"/>
                    </a:cubicBezTo>
                    <a:cubicBezTo>
                      <a:pt x="777" y="298"/>
                      <a:pt x="779" y="297"/>
                      <a:pt x="780" y="296"/>
                    </a:cubicBezTo>
                    <a:cubicBezTo>
                      <a:pt x="783" y="299"/>
                      <a:pt x="788" y="303"/>
                      <a:pt x="788" y="305"/>
                    </a:cubicBezTo>
                    <a:cubicBezTo>
                      <a:pt x="788" y="307"/>
                      <a:pt x="785" y="305"/>
                      <a:pt x="782" y="303"/>
                    </a:cubicBezTo>
                    <a:cubicBezTo>
                      <a:pt x="783" y="303"/>
                      <a:pt x="783" y="302"/>
                      <a:pt x="783" y="302"/>
                    </a:cubicBezTo>
                    <a:cubicBezTo>
                      <a:pt x="783" y="301"/>
                      <a:pt x="782" y="301"/>
                      <a:pt x="780" y="302"/>
                    </a:cubicBezTo>
                    <a:close/>
                    <a:moveTo>
                      <a:pt x="777" y="291"/>
                    </a:moveTo>
                    <a:cubicBezTo>
                      <a:pt x="777" y="292"/>
                      <a:pt x="777" y="292"/>
                      <a:pt x="777" y="293"/>
                    </a:cubicBezTo>
                    <a:cubicBezTo>
                      <a:pt x="774" y="294"/>
                      <a:pt x="771" y="296"/>
                      <a:pt x="771" y="295"/>
                    </a:cubicBezTo>
                    <a:cubicBezTo>
                      <a:pt x="770" y="292"/>
                      <a:pt x="779" y="288"/>
                      <a:pt x="780" y="285"/>
                    </a:cubicBezTo>
                    <a:cubicBezTo>
                      <a:pt x="784" y="288"/>
                      <a:pt x="789" y="291"/>
                      <a:pt x="789" y="294"/>
                    </a:cubicBezTo>
                    <a:cubicBezTo>
                      <a:pt x="788" y="297"/>
                      <a:pt x="778" y="287"/>
                      <a:pt x="777" y="291"/>
                    </a:cubicBezTo>
                    <a:close/>
                    <a:moveTo>
                      <a:pt x="764" y="378"/>
                    </a:moveTo>
                    <a:cubicBezTo>
                      <a:pt x="765" y="378"/>
                      <a:pt x="765" y="378"/>
                      <a:pt x="766" y="377"/>
                    </a:cubicBezTo>
                    <a:cubicBezTo>
                      <a:pt x="766" y="378"/>
                      <a:pt x="767" y="378"/>
                      <a:pt x="767" y="378"/>
                    </a:cubicBezTo>
                    <a:cubicBezTo>
                      <a:pt x="766" y="378"/>
                      <a:pt x="765" y="378"/>
                      <a:pt x="764" y="378"/>
                    </a:cubicBezTo>
                    <a:close/>
                    <a:moveTo>
                      <a:pt x="769" y="358"/>
                    </a:moveTo>
                    <a:cubicBezTo>
                      <a:pt x="768" y="358"/>
                      <a:pt x="767" y="358"/>
                      <a:pt x="766" y="357"/>
                    </a:cubicBezTo>
                    <a:cubicBezTo>
                      <a:pt x="767" y="356"/>
                      <a:pt x="767" y="355"/>
                      <a:pt x="767" y="354"/>
                    </a:cubicBezTo>
                    <a:cubicBezTo>
                      <a:pt x="767" y="354"/>
                      <a:pt x="767" y="354"/>
                      <a:pt x="767" y="354"/>
                    </a:cubicBezTo>
                    <a:cubicBezTo>
                      <a:pt x="769" y="355"/>
                      <a:pt x="770" y="356"/>
                      <a:pt x="771" y="357"/>
                    </a:cubicBezTo>
                    <a:cubicBezTo>
                      <a:pt x="771" y="357"/>
                      <a:pt x="770" y="358"/>
                      <a:pt x="769" y="358"/>
                    </a:cubicBezTo>
                    <a:close/>
                    <a:moveTo>
                      <a:pt x="771" y="305"/>
                    </a:moveTo>
                    <a:cubicBezTo>
                      <a:pt x="771" y="304"/>
                      <a:pt x="773" y="302"/>
                      <a:pt x="775" y="300"/>
                    </a:cubicBezTo>
                    <a:cubicBezTo>
                      <a:pt x="775" y="300"/>
                      <a:pt x="775" y="300"/>
                      <a:pt x="775" y="300"/>
                    </a:cubicBezTo>
                    <a:cubicBezTo>
                      <a:pt x="775" y="301"/>
                      <a:pt x="776" y="303"/>
                      <a:pt x="776" y="304"/>
                    </a:cubicBezTo>
                    <a:cubicBezTo>
                      <a:pt x="774" y="305"/>
                      <a:pt x="772" y="306"/>
                      <a:pt x="771" y="305"/>
                    </a:cubicBezTo>
                    <a:close/>
                    <a:moveTo>
                      <a:pt x="772" y="315"/>
                    </a:moveTo>
                    <a:cubicBezTo>
                      <a:pt x="772" y="315"/>
                      <a:pt x="773" y="314"/>
                      <a:pt x="774" y="312"/>
                    </a:cubicBezTo>
                    <a:cubicBezTo>
                      <a:pt x="775" y="313"/>
                      <a:pt x="775" y="313"/>
                      <a:pt x="776" y="314"/>
                    </a:cubicBezTo>
                    <a:cubicBezTo>
                      <a:pt x="774" y="315"/>
                      <a:pt x="772" y="316"/>
                      <a:pt x="772" y="315"/>
                    </a:cubicBezTo>
                    <a:close/>
                    <a:moveTo>
                      <a:pt x="774" y="328"/>
                    </a:moveTo>
                    <a:cubicBezTo>
                      <a:pt x="774" y="328"/>
                      <a:pt x="774" y="328"/>
                      <a:pt x="774" y="328"/>
                    </a:cubicBezTo>
                    <a:cubicBezTo>
                      <a:pt x="774" y="327"/>
                      <a:pt x="775" y="326"/>
                      <a:pt x="776" y="325"/>
                    </a:cubicBezTo>
                    <a:cubicBezTo>
                      <a:pt x="777" y="326"/>
                      <a:pt x="777" y="326"/>
                      <a:pt x="778" y="327"/>
                    </a:cubicBezTo>
                    <a:cubicBezTo>
                      <a:pt x="778" y="327"/>
                      <a:pt x="777" y="328"/>
                      <a:pt x="777" y="328"/>
                    </a:cubicBezTo>
                    <a:cubicBezTo>
                      <a:pt x="777" y="328"/>
                      <a:pt x="777" y="328"/>
                      <a:pt x="777" y="328"/>
                    </a:cubicBezTo>
                    <a:cubicBezTo>
                      <a:pt x="776" y="327"/>
                      <a:pt x="775" y="328"/>
                      <a:pt x="774" y="328"/>
                    </a:cubicBezTo>
                    <a:close/>
                    <a:moveTo>
                      <a:pt x="777" y="341"/>
                    </a:moveTo>
                    <a:cubicBezTo>
                      <a:pt x="777" y="341"/>
                      <a:pt x="777" y="340"/>
                      <a:pt x="777" y="340"/>
                    </a:cubicBezTo>
                    <a:cubicBezTo>
                      <a:pt x="777" y="340"/>
                      <a:pt x="777" y="339"/>
                      <a:pt x="777" y="339"/>
                    </a:cubicBezTo>
                    <a:cubicBezTo>
                      <a:pt x="777" y="339"/>
                      <a:pt x="777" y="338"/>
                      <a:pt x="777" y="338"/>
                    </a:cubicBezTo>
                    <a:cubicBezTo>
                      <a:pt x="778" y="339"/>
                      <a:pt x="778" y="339"/>
                      <a:pt x="779" y="340"/>
                    </a:cubicBezTo>
                    <a:cubicBezTo>
                      <a:pt x="778" y="341"/>
                      <a:pt x="777" y="341"/>
                      <a:pt x="777" y="341"/>
                    </a:cubicBezTo>
                    <a:close/>
                    <a:moveTo>
                      <a:pt x="781" y="333"/>
                    </a:moveTo>
                    <a:cubicBezTo>
                      <a:pt x="781" y="334"/>
                      <a:pt x="781" y="334"/>
                      <a:pt x="780" y="334"/>
                    </a:cubicBezTo>
                    <a:cubicBezTo>
                      <a:pt x="780" y="333"/>
                      <a:pt x="781" y="332"/>
                      <a:pt x="781" y="331"/>
                    </a:cubicBezTo>
                    <a:cubicBezTo>
                      <a:pt x="781" y="332"/>
                      <a:pt x="782" y="333"/>
                      <a:pt x="781" y="333"/>
                    </a:cubicBezTo>
                    <a:close/>
                    <a:moveTo>
                      <a:pt x="784" y="324"/>
                    </a:moveTo>
                    <a:cubicBezTo>
                      <a:pt x="784" y="324"/>
                      <a:pt x="784" y="324"/>
                      <a:pt x="783" y="324"/>
                    </a:cubicBezTo>
                    <a:cubicBezTo>
                      <a:pt x="783" y="324"/>
                      <a:pt x="783" y="324"/>
                      <a:pt x="783" y="324"/>
                    </a:cubicBezTo>
                    <a:cubicBezTo>
                      <a:pt x="783" y="323"/>
                      <a:pt x="783" y="323"/>
                      <a:pt x="782" y="324"/>
                    </a:cubicBezTo>
                    <a:cubicBezTo>
                      <a:pt x="781" y="323"/>
                      <a:pt x="780" y="322"/>
                      <a:pt x="778" y="321"/>
                    </a:cubicBezTo>
                    <a:cubicBezTo>
                      <a:pt x="779" y="320"/>
                      <a:pt x="780" y="319"/>
                      <a:pt x="781" y="318"/>
                    </a:cubicBezTo>
                    <a:cubicBezTo>
                      <a:pt x="783" y="320"/>
                      <a:pt x="785" y="322"/>
                      <a:pt x="784" y="324"/>
                    </a:cubicBezTo>
                    <a:close/>
                    <a:moveTo>
                      <a:pt x="783" y="314"/>
                    </a:moveTo>
                    <a:cubicBezTo>
                      <a:pt x="783" y="314"/>
                      <a:pt x="783" y="313"/>
                      <a:pt x="783" y="313"/>
                    </a:cubicBezTo>
                    <a:cubicBezTo>
                      <a:pt x="783" y="312"/>
                      <a:pt x="782" y="311"/>
                      <a:pt x="780" y="312"/>
                    </a:cubicBezTo>
                    <a:cubicBezTo>
                      <a:pt x="779" y="311"/>
                      <a:pt x="778" y="310"/>
                      <a:pt x="777" y="310"/>
                    </a:cubicBezTo>
                    <a:cubicBezTo>
                      <a:pt x="778" y="309"/>
                      <a:pt x="779" y="308"/>
                      <a:pt x="780" y="307"/>
                    </a:cubicBezTo>
                    <a:cubicBezTo>
                      <a:pt x="783" y="310"/>
                      <a:pt x="787" y="313"/>
                      <a:pt x="787" y="315"/>
                    </a:cubicBezTo>
                    <a:cubicBezTo>
                      <a:pt x="787" y="316"/>
                      <a:pt x="785" y="315"/>
                      <a:pt x="783" y="314"/>
                    </a:cubicBezTo>
                    <a:close/>
                    <a:moveTo>
                      <a:pt x="790" y="370"/>
                    </a:moveTo>
                    <a:cubicBezTo>
                      <a:pt x="790" y="370"/>
                      <a:pt x="789" y="370"/>
                      <a:pt x="789" y="370"/>
                    </a:cubicBezTo>
                    <a:cubicBezTo>
                      <a:pt x="789" y="370"/>
                      <a:pt x="788" y="369"/>
                      <a:pt x="787" y="368"/>
                    </a:cubicBezTo>
                    <a:cubicBezTo>
                      <a:pt x="788" y="368"/>
                      <a:pt x="789" y="367"/>
                      <a:pt x="791" y="366"/>
                    </a:cubicBezTo>
                    <a:cubicBezTo>
                      <a:pt x="791" y="367"/>
                      <a:pt x="791" y="367"/>
                      <a:pt x="792" y="368"/>
                    </a:cubicBezTo>
                    <a:cubicBezTo>
                      <a:pt x="791" y="369"/>
                      <a:pt x="790" y="369"/>
                      <a:pt x="790" y="370"/>
                    </a:cubicBezTo>
                    <a:close/>
                    <a:moveTo>
                      <a:pt x="788" y="353"/>
                    </a:moveTo>
                    <a:cubicBezTo>
                      <a:pt x="789" y="352"/>
                      <a:pt x="790" y="351"/>
                      <a:pt x="790" y="350"/>
                    </a:cubicBezTo>
                    <a:cubicBezTo>
                      <a:pt x="791" y="350"/>
                      <a:pt x="791" y="351"/>
                      <a:pt x="792" y="352"/>
                    </a:cubicBezTo>
                    <a:cubicBezTo>
                      <a:pt x="790" y="352"/>
                      <a:pt x="789" y="353"/>
                      <a:pt x="788" y="353"/>
                    </a:cubicBezTo>
                    <a:close/>
                    <a:moveTo>
                      <a:pt x="794" y="360"/>
                    </a:moveTo>
                    <a:cubicBezTo>
                      <a:pt x="793" y="359"/>
                      <a:pt x="793" y="359"/>
                      <a:pt x="792" y="358"/>
                    </a:cubicBezTo>
                    <a:cubicBezTo>
                      <a:pt x="792" y="358"/>
                      <a:pt x="792" y="357"/>
                      <a:pt x="792" y="357"/>
                    </a:cubicBezTo>
                    <a:cubicBezTo>
                      <a:pt x="793" y="356"/>
                      <a:pt x="794" y="356"/>
                      <a:pt x="795" y="355"/>
                    </a:cubicBezTo>
                    <a:cubicBezTo>
                      <a:pt x="796" y="357"/>
                      <a:pt x="797" y="358"/>
                      <a:pt x="796" y="359"/>
                    </a:cubicBezTo>
                    <a:cubicBezTo>
                      <a:pt x="796" y="359"/>
                      <a:pt x="795" y="360"/>
                      <a:pt x="794" y="360"/>
                    </a:cubicBezTo>
                    <a:close/>
                    <a:moveTo>
                      <a:pt x="799" y="348"/>
                    </a:moveTo>
                    <a:cubicBezTo>
                      <a:pt x="798" y="351"/>
                      <a:pt x="797" y="349"/>
                      <a:pt x="794" y="347"/>
                    </a:cubicBezTo>
                    <a:cubicBezTo>
                      <a:pt x="796" y="347"/>
                      <a:pt x="797" y="346"/>
                      <a:pt x="798" y="345"/>
                    </a:cubicBezTo>
                    <a:cubicBezTo>
                      <a:pt x="799" y="346"/>
                      <a:pt x="799" y="347"/>
                      <a:pt x="799" y="348"/>
                    </a:cubicBezTo>
                    <a:close/>
                    <a:moveTo>
                      <a:pt x="801" y="339"/>
                    </a:moveTo>
                    <a:cubicBezTo>
                      <a:pt x="801" y="341"/>
                      <a:pt x="799" y="339"/>
                      <a:pt x="797" y="337"/>
                    </a:cubicBezTo>
                    <a:cubicBezTo>
                      <a:pt x="799" y="336"/>
                      <a:pt x="800" y="336"/>
                      <a:pt x="801" y="335"/>
                    </a:cubicBezTo>
                    <a:cubicBezTo>
                      <a:pt x="801" y="336"/>
                      <a:pt x="802" y="338"/>
                      <a:pt x="801" y="339"/>
                    </a:cubicBezTo>
                    <a:close/>
                    <a:moveTo>
                      <a:pt x="802" y="326"/>
                    </a:moveTo>
                    <a:cubicBezTo>
                      <a:pt x="803" y="326"/>
                      <a:pt x="804" y="325"/>
                      <a:pt x="805" y="324"/>
                    </a:cubicBezTo>
                    <a:cubicBezTo>
                      <a:pt x="805" y="325"/>
                      <a:pt x="806" y="326"/>
                      <a:pt x="805" y="327"/>
                    </a:cubicBezTo>
                    <a:cubicBezTo>
                      <a:pt x="805" y="329"/>
                      <a:pt x="804" y="328"/>
                      <a:pt x="802" y="326"/>
                    </a:cubicBezTo>
                    <a:close/>
                    <a:moveTo>
                      <a:pt x="803" y="371"/>
                    </a:moveTo>
                    <a:cubicBezTo>
                      <a:pt x="803" y="370"/>
                      <a:pt x="805" y="369"/>
                      <a:pt x="808" y="367"/>
                    </a:cubicBezTo>
                    <a:cubicBezTo>
                      <a:pt x="809" y="368"/>
                      <a:pt x="809" y="369"/>
                      <a:pt x="810" y="369"/>
                    </a:cubicBezTo>
                    <a:cubicBezTo>
                      <a:pt x="806" y="371"/>
                      <a:pt x="803" y="372"/>
                      <a:pt x="803" y="371"/>
                    </a:cubicBezTo>
                    <a:close/>
                    <a:moveTo>
                      <a:pt x="813" y="375"/>
                    </a:moveTo>
                    <a:cubicBezTo>
                      <a:pt x="813" y="376"/>
                      <a:pt x="812" y="376"/>
                      <a:pt x="811" y="375"/>
                    </a:cubicBezTo>
                    <a:cubicBezTo>
                      <a:pt x="812" y="375"/>
                      <a:pt x="813" y="374"/>
                      <a:pt x="813" y="374"/>
                    </a:cubicBezTo>
                    <a:cubicBezTo>
                      <a:pt x="814" y="375"/>
                      <a:pt x="814" y="375"/>
                      <a:pt x="813" y="375"/>
                    </a:cubicBezTo>
                    <a:close/>
                    <a:moveTo>
                      <a:pt x="812" y="358"/>
                    </a:moveTo>
                    <a:cubicBezTo>
                      <a:pt x="811" y="357"/>
                      <a:pt x="810" y="356"/>
                      <a:pt x="810" y="357"/>
                    </a:cubicBezTo>
                    <a:cubicBezTo>
                      <a:pt x="809" y="357"/>
                      <a:pt x="809" y="357"/>
                      <a:pt x="808" y="359"/>
                    </a:cubicBezTo>
                    <a:cubicBezTo>
                      <a:pt x="808" y="359"/>
                      <a:pt x="807" y="359"/>
                      <a:pt x="807" y="358"/>
                    </a:cubicBezTo>
                    <a:cubicBezTo>
                      <a:pt x="808" y="357"/>
                      <a:pt x="810" y="356"/>
                      <a:pt x="813" y="354"/>
                    </a:cubicBezTo>
                    <a:cubicBezTo>
                      <a:pt x="814" y="355"/>
                      <a:pt x="815" y="356"/>
                      <a:pt x="816" y="356"/>
                    </a:cubicBezTo>
                    <a:cubicBezTo>
                      <a:pt x="815" y="357"/>
                      <a:pt x="813" y="357"/>
                      <a:pt x="812" y="358"/>
                    </a:cubicBezTo>
                    <a:close/>
                    <a:moveTo>
                      <a:pt x="816" y="344"/>
                    </a:moveTo>
                    <a:cubicBezTo>
                      <a:pt x="816" y="345"/>
                      <a:pt x="815" y="346"/>
                      <a:pt x="814" y="347"/>
                    </a:cubicBezTo>
                    <a:cubicBezTo>
                      <a:pt x="812" y="348"/>
                      <a:pt x="809" y="348"/>
                      <a:pt x="809" y="347"/>
                    </a:cubicBezTo>
                    <a:cubicBezTo>
                      <a:pt x="809" y="346"/>
                      <a:pt x="812" y="344"/>
                      <a:pt x="816" y="343"/>
                    </a:cubicBezTo>
                    <a:cubicBezTo>
                      <a:pt x="816" y="343"/>
                      <a:pt x="816" y="344"/>
                      <a:pt x="816" y="344"/>
                    </a:cubicBezTo>
                    <a:close/>
                    <a:moveTo>
                      <a:pt x="815" y="327"/>
                    </a:moveTo>
                    <a:cubicBezTo>
                      <a:pt x="815" y="327"/>
                      <a:pt x="816" y="326"/>
                      <a:pt x="818" y="325"/>
                    </a:cubicBezTo>
                    <a:cubicBezTo>
                      <a:pt x="818" y="326"/>
                      <a:pt x="818" y="327"/>
                      <a:pt x="818" y="327"/>
                    </a:cubicBezTo>
                    <a:cubicBezTo>
                      <a:pt x="816" y="328"/>
                      <a:pt x="815" y="328"/>
                      <a:pt x="815" y="327"/>
                    </a:cubicBezTo>
                    <a:close/>
                    <a:moveTo>
                      <a:pt x="892" y="327"/>
                    </a:moveTo>
                    <a:cubicBezTo>
                      <a:pt x="893" y="328"/>
                      <a:pt x="893" y="328"/>
                      <a:pt x="894" y="329"/>
                    </a:cubicBezTo>
                    <a:cubicBezTo>
                      <a:pt x="894" y="329"/>
                      <a:pt x="894" y="329"/>
                      <a:pt x="894" y="330"/>
                    </a:cubicBezTo>
                    <a:cubicBezTo>
                      <a:pt x="893" y="329"/>
                      <a:pt x="892" y="328"/>
                      <a:pt x="892" y="328"/>
                    </a:cubicBezTo>
                    <a:cubicBezTo>
                      <a:pt x="892" y="327"/>
                      <a:pt x="892" y="327"/>
                      <a:pt x="892" y="327"/>
                    </a:cubicBezTo>
                    <a:close/>
                    <a:moveTo>
                      <a:pt x="891" y="328"/>
                    </a:moveTo>
                    <a:cubicBezTo>
                      <a:pt x="892" y="329"/>
                      <a:pt x="892" y="329"/>
                      <a:pt x="893" y="330"/>
                    </a:cubicBezTo>
                    <a:cubicBezTo>
                      <a:pt x="892" y="331"/>
                      <a:pt x="891" y="331"/>
                      <a:pt x="891" y="331"/>
                    </a:cubicBezTo>
                    <a:cubicBezTo>
                      <a:pt x="891" y="330"/>
                      <a:pt x="891" y="329"/>
                      <a:pt x="891" y="328"/>
                    </a:cubicBezTo>
                    <a:close/>
                    <a:moveTo>
                      <a:pt x="888" y="358"/>
                    </a:moveTo>
                    <a:cubicBezTo>
                      <a:pt x="886" y="358"/>
                      <a:pt x="883" y="357"/>
                      <a:pt x="881" y="356"/>
                    </a:cubicBezTo>
                    <a:cubicBezTo>
                      <a:pt x="881" y="356"/>
                      <a:pt x="881" y="356"/>
                      <a:pt x="881" y="356"/>
                    </a:cubicBezTo>
                    <a:cubicBezTo>
                      <a:pt x="881" y="355"/>
                      <a:pt x="882" y="354"/>
                      <a:pt x="882" y="353"/>
                    </a:cubicBezTo>
                    <a:cubicBezTo>
                      <a:pt x="882" y="353"/>
                      <a:pt x="882" y="353"/>
                      <a:pt x="882" y="353"/>
                    </a:cubicBezTo>
                    <a:cubicBezTo>
                      <a:pt x="883" y="353"/>
                      <a:pt x="885" y="354"/>
                      <a:pt x="886" y="354"/>
                    </a:cubicBezTo>
                    <a:cubicBezTo>
                      <a:pt x="886" y="354"/>
                      <a:pt x="886" y="354"/>
                      <a:pt x="886" y="355"/>
                    </a:cubicBezTo>
                    <a:cubicBezTo>
                      <a:pt x="886" y="355"/>
                      <a:pt x="887" y="356"/>
                      <a:pt x="888" y="358"/>
                    </a:cubicBezTo>
                    <a:close/>
                    <a:moveTo>
                      <a:pt x="887" y="347"/>
                    </a:moveTo>
                    <a:cubicBezTo>
                      <a:pt x="887" y="348"/>
                      <a:pt x="884" y="348"/>
                      <a:pt x="881" y="348"/>
                    </a:cubicBezTo>
                    <a:cubicBezTo>
                      <a:pt x="881" y="346"/>
                      <a:pt x="881" y="345"/>
                      <a:pt x="880" y="344"/>
                    </a:cubicBezTo>
                    <a:cubicBezTo>
                      <a:pt x="884" y="345"/>
                      <a:pt x="886" y="346"/>
                      <a:pt x="887" y="347"/>
                    </a:cubicBezTo>
                    <a:close/>
                    <a:moveTo>
                      <a:pt x="852" y="193"/>
                    </a:moveTo>
                    <a:cubicBezTo>
                      <a:pt x="853" y="192"/>
                      <a:pt x="857" y="188"/>
                      <a:pt x="859" y="185"/>
                    </a:cubicBezTo>
                    <a:cubicBezTo>
                      <a:pt x="859" y="187"/>
                      <a:pt x="862" y="190"/>
                      <a:pt x="862" y="191"/>
                    </a:cubicBezTo>
                    <a:cubicBezTo>
                      <a:pt x="861" y="192"/>
                      <a:pt x="861" y="192"/>
                      <a:pt x="860" y="192"/>
                    </a:cubicBezTo>
                    <a:cubicBezTo>
                      <a:pt x="858" y="191"/>
                      <a:pt x="852" y="195"/>
                      <a:pt x="852" y="193"/>
                    </a:cubicBezTo>
                    <a:close/>
                    <a:moveTo>
                      <a:pt x="859" y="196"/>
                    </a:moveTo>
                    <a:cubicBezTo>
                      <a:pt x="860" y="197"/>
                      <a:pt x="862" y="200"/>
                      <a:pt x="862" y="200"/>
                    </a:cubicBezTo>
                    <a:cubicBezTo>
                      <a:pt x="862" y="201"/>
                      <a:pt x="859" y="200"/>
                      <a:pt x="858" y="202"/>
                    </a:cubicBezTo>
                    <a:cubicBezTo>
                      <a:pt x="855" y="203"/>
                      <a:pt x="852" y="205"/>
                      <a:pt x="852" y="204"/>
                    </a:cubicBezTo>
                    <a:cubicBezTo>
                      <a:pt x="852" y="203"/>
                      <a:pt x="857" y="199"/>
                      <a:pt x="859" y="196"/>
                    </a:cubicBezTo>
                    <a:close/>
                    <a:moveTo>
                      <a:pt x="860" y="205"/>
                    </a:moveTo>
                    <a:cubicBezTo>
                      <a:pt x="861" y="207"/>
                      <a:pt x="863" y="209"/>
                      <a:pt x="863" y="210"/>
                    </a:cubicBezTo>
                    <a:cubicBezTo>
                      <a:pt x="863" y="212"/>
                      <a:pt x="857" y="208"/>
                      <a:pt x="857" y="210"/>
                    </a:cubicBezTo>
                    <a:cubicBezTo>
                      <a:pt x="857" y="211"/>
                      <a:pt x="857" y="212"/>
                      <a:pt x="858" y="213"/>
                    </a:cubicBezTo>
                    <a:cubicBezTo>
                      <a:pt x="855" y="214"/>
                      <a:pt x="850" y="216"/>
                      <a:pt x="850" y="215"/>
                    </a:cubicBezTo>
                    <a:cubicBezTo>
                      <a:pt x="850" y="213"/>
                      <a:pt x="857" y="209"/>
                      <a:pt x="860" y="205"/>
                    </a:cubicBezTo>
                    <a:close/>
                    <a:moveTo>
                      <a:pt x="861" y="220"/>
                    </a:moveTo>
                    <a:cubicBezTo>
                      <a:pt x="861" y="221"/>
                      <a:pt x="859" y="219"/>
                      <a:pt x="858" y="219"/>
                    </a:cubicBezTo>
                    <a:cubicBezTo>
                      <a:pt x="859" y="218"/>
                      <a:pt x="859" y="217"/>
                      <a:pt x="860" y="216"/>
                    </a:cubicBezTo>
                    <a:cubicBezTo>
                      <a:pt x="861" y="218"/>
                      <a:pt x="861" y="219"/>
                      <a:pt x="861" y="220"/>
                    </a:cubicBezTo>
                    <a:close/>
                    <a:moveTo>
                      <a:pt x="856" y="220"/>
                    </a:moveTo>
                    <a:cubicBezTo>
                      <a:pt x="857" y="222"/>
                      <a:pt x="862" y="225"/>
                      <a:pt x="863" y="228"/>
                    </a:cubicBezTo>
                    <a:cubicBezTo>
                      <a:pt x="863" y="230"/>
                      <a:pt x="859" y="228"/>
                      <a:pt x="858" y="227"/>
                    </a:cubicBezTo>
                    <a:cubicBezTo>
                      <a:pt x="858" y="227"/>
                      <a:pt x="858" y="227"/>
                      <a:pt x="858" y="227"/>
                    </a:cubicBezTo>
                    <a:cubicBezTo>
                      <a:pt x="859" y="223"/>
                      <a:pt x="847" y="226"/>
                      <a:pt x="848" y="225"/>
                    </a:cubicBezTo>
                    <a:cubicBezTo>
                      <a:pt x="848" y="225"/>
                      <a:pt x="852" y="223"/>
                      <a:pt x="856" y="220"/>
                    </a:cubicBezTo>
                    <a:close/>
                    <a:moveTo>
                      <a:pt x="835" y="266"/>
                    </a:moveTo>
                    <a:cubicBezTo>
                      <a:pt x="836" y="266"/>
                      <a:pt x="837" y="265"/>
                      <a:pt x="838" y="264"/>
                    </a:cubicBezTo>
                    <a:cubicBezTo>
                      <a:pt x="838" y="265"/>
                      <a:pt x="837" y="266"/>
                      <a:pt x="837" y="267"/>
                    </a:cubicBezTo>
                    <a:cubicBezTo>
                      <a:pt x="836" y="267"/>
                      <a:pt x="835" y="267"/>
                      <a:pt x="835" y="266"/>
                    </a:cubicBezTo>
                    <a:close/>
                    <a:moveTo>
                      <a:pt x="837" y="274"/>
                    </a:moveTo>
                    <a:cubicBezTo>
                      <a:pt x="837" y="275"/>
                      <a:pt x="837" y="276"/>
                      <a:pt x="837" y="277"/>
                    </a:cubicBezTo>
                    <a:cubicBezTo>
                      <a:pt x="837" y="277"/>
                      <a:pt x="837" y="277"/>
                      <a:pt x="837" y="277"/>
                    </a:cubicBezTo>
                    <a:cubicBezTo>
                      <a:pt x="835" y="277"/>
                      <a:pt x="833" y="277"/>
                      <a:pt x="833" y="277"/>
                    </a:cubicBezTo>
                    <a:cubicBezTo>
                      <a:pt x="833" y="276"/>
                      <a:pt x="835" y="275"/>
                      <a:pt x="837" y="274"/>
                    </a:cubicBezTo>
                    <a:close/>
                    <a:moveTo>
                      <a:pt x="833" y="287"/>
                    </a:moveTo>
                    <a:cubicBezTo>
                      <a:pt x="833" y="286"/>
                      <a:pt x="833" y="285"/>
                      <a:pt x="833" y="285"/>
                    </a:cubicBezTo>
                    <a:cubicBezTo>
                      <a:pt x="834" y="284"/>
                      <a:pt x="836" y="284"/>
                      <a:pt x="837" y="283"/>
                    </a:cubicBezTo>
                    <a:cubicBezTo>
                      <a:pt x="837" y="284"/>
                      <a:pt x="837" y="285"/>
                      <a:pt x="837" y="287"/>
                    </a:cubicBezTo>
                    <a:cubicBezTo>
                      <a:pt x="836" y="287"/>
                      <a:pt x="834" y="287"/>
                      <a:pt x="833" y="287"/>
                    </a:cubicBezTo>
                    <a:cubicBezTo>
                      <a:pt x="833" y="287"/>
                      <a:pt x="833" y="287"/>
                      <a:pt x="833" y="287"/>
                    </a:cubicBezTo>
                    <a:close/>
                    <a:moveTo>
                      <a:pt x="831" y="357"/>
                    </a:moveTo>
                    <a:cubicBezTo>
                      <a:pt x="831" y="357"/>
                      <a:pt x="832" y="357"/>
                      <a:pt x="832" y="357"/>
                    </a:cubicBezTo>
                    <a:cubicBezTo>
                      <a:pt x="832" y="357"/>
                      <a:pt x="832" y="357"/>
                      <a:pt x="832" y="357"/>
                    </a:cubicBezTo>
                    <a:cubicBezTo>
                      <a:pt x="832" y="358"/>
                      <a:pt x="831" y="358"/>
                      <a:pt x="831" y="357"/>
                    </a:cubicBezTo>
                    <a:close/>
                    <a:moveTo>
                      <a:pt x="830" y="338"/>
                    </a:moveTo>
                    <a:cubicBezTo>
                      <a:pt x="830" y="336"/>
                      <a:pt x="831" y="334"/>
                      <a:pt x="832" y="332"/>
                    </a:cubicBezTo>
                    <a:cubicBezTo>
                      <a:pt x="832" y="330"/>
                      <a:pt x="830" y="329"/>
                      <a:pt x="831" y="327"/>
                    </a:cubicBezTo>
                    <a:cubicBezTo>
                      <a:pt x="832" y="324"/>
                      <a:pt x="832" y="321"/>
                      <a:pt x="830" y="320"/>
                    </a:cubicBezTo>
                    <a:cubicBezTo>
                      <a:pt x="830" y="319"/>
                      <a:pt x="830" y="319"/>
                      <a:pt x="830" y="319"/>
                    </a:cubicBezTo>
                    <a:cubicBezTo>
                      <a:pt x="831" y="318"/>
                      <a:pt x="832" y="317"/>
                      <a:pt x="832" y="316"/>
                    </a:cubicBezTo>
                    <a:cubicBezTo>
                      <a:pt x="832" y="315"/>
                      <a:pt x="832" y="315"/>
                      <a:pt x="830" y="315"/>
                    </a:cubicBezTo>
                    <a:cubicBezTo>
                      <a:pt x="831" y="314"/>
                      <a:pt x="831" y="312"/>
                      <a:pt x="831" y="311"/>
                    </a:cubicBezTo>
                    <a:cubicBezTo>
                      <a:pt x="830" y="311"/>
                      <a:pt x="830" y="311"/>
                      <a:pt x="830" y="311"/>
                    </a:cubicBezTo>
                    <a:cubicBezTo>
                      <a:pt x="833" y="310"/>
                      <a:pt x="835" y="308"/>
                      <a:pt x="835" y="306"/>
                    </a:cubicBezTo>
                    <a:cubicBezTo>
                      <a:pt x="836" y="305"/>
                      <a:pt x="834" y="305"/>
                      <a:pt x="831" y="306"/>
                    </a:cubicBezTo>
                    <a:cubicBezTo>
                      <a:pt x="832" y="305"/>
                      <a:pt x="832" y="304"/>
                      <a:pt x="831" y="303"/>
                    </a:cubicBezTo>
                    <a:cubicBezTo>
                      <a:pt x="831" y="303"/>
                      <a:pt x="831" y="302"/>
                      <a:pt x="831" y="302"/>
                    </a:cubicBezTo>
                    <a:cubicBezTo>
                      <a:pt x="834" y="301"/>
                      <a:pt x="837" y="300"/>
                      <a:pt x="838" y="297"/>
                    </a:cubicBezTo>
                    <a:cubicBezTo>
                      <a:pt x="839" y="295"/>
                      <a:pt x="836" y="295"/>
                      <a:pt x="832" y="296"/>
                    </a:cubicBezTo>
                    <a:cubicBezTo>
                      <a:pt x="832" y="295"/>
                      <a:pt x="832" y="294"/>
                      <a:pt x="832" y="293"/>
                    </a:cubicBezTo>
                    <a:cubicBezTo>
                      <a:pt x="834" y="293"/>
                      <a:pt x="836" y="293"/>
                      <a:pt x="837" y="292"/>
                    </a:cubicBezTo>
                    <a:cubicBezTo>
                      <a:pt x="837" y="292"/>
                      <a:pt x="837" y="293"/>
                      <a:pt x="837" y="293"/>
                    </a:cubicBezTo>
                    <a:cubicBezTo>
                      <a:pt x="837" y="295"/>
                      <a:pt x="840" y="297"/>
                      <a:pt x="840" y="299"/>
                    </a:cubicBezTo>
                    <a:cubicBezTo>
                      <a:pt x="840" y="301"/>
                      <a:pt x="838" y="302"/>
                      <a:pt x="837" y="303"/>
                    </a:cubicBezTo>
                    <a:cubicBezTo>
                      <a:pt x="837" y="304"/>
                      <a:pt x="839" y="306"/>
                      <a:pt x="839" y="308"/>
                    </a:cubicBezTo>
                    <a:cubicBezTo>
                      <a:pt x="839" y="309"/>
                      <a:pt x="840" y="312"/>
                      <a:pt x="840" y="314"/>
                    </a:cubicBezTo>
                    <a:cubicBezTo>
                      <a:pt x="840" y="315"/>
                      <a:pt x="836" y="318"/>
                      <a:pt x="837" y="321"/>
                    </a:cubicBezTo>
                    <a:cubicBezTo>
                      <a:pt x="837" y="324"/>
                      <a:pt x="843" y="326"/>
                      <a:pt x="842" y="328"/>
                    </a:cubicBezTo>
                    <a:cubicBezTo>
                      <a:pt x="842" y="331"/>
                      <a:pt x="837" y="326"/>
                      <a:pt x="835" y="327"/>
                    </a:cubicBezTo>
                    <a:cubicBezTo>
                      <a:pt x="834" y="327"/>
                      <a:pt x="834" y="330"/>
                      <a:pt x="834" y="334"/>
                    </a:cubicBezTo>
                    <a:cubicBezTo>
                      <a:pt x="834" y="338"/>
                      <a:pt x="842" y="343"/>
                      <a:pt x="842" y="345"/>
                    </a:cubicBezTo>
                    <a:cubicBezTo>
                      <a:pt x="842" y="347"/>
                      <a:pt x="836" y="345"/>
                      <a:pt x="833" y="344"/>
                    </a:cubicBezTo>
                    <a:cubicBezTo>
                      <a:pt x="833" y="343"/>
                      <a:pt x="833" y="343"/>
                      <a:pt x="833" y="342"/>
                    </a:cubicBezTo>
                    <a:cubicBezTo>
                      <a:pt x="833" y="341"/>
                      <a:pt x="830" y="340"/>
                      <a:pt x="830" y="338"/>
                    </a:cubicBezTo>
                    <a:close/>
                    <a:moveTo>
                      <a:pt x="834" y="383"/>
                    </a:moveTo>
                    <a:cubicBezTo>
                      <a:pt x="834" y="383"/>
                      <a:pt x="834" y="383"/>
                      <a:pt x="834" y="383"/>
                    </a:cubicBezTo>
                    <a:cubicBezTo>
                      <a:pt x="835" y="383"/>
                      <a:pt x="836" y="384"/>
                      <a:pt x="838" y="384"/>
                    </a:cubicBezTo>
                    <a:cubicBezTo>
                      <a:pt x="835" y="384"/>
                      <a:pt x="834" y="384"/>
                      <a:pt x="834" y="383"/>
                    </a:cubicBezTo>
                    <a:close/>
                    <a:moveTo>
                      <a:pt x="843" y="369"/>
                    </a:moveTo>
                    <a:cubicBezTo>
                      <a:pt x="843" y="368"/>
                      <a:pt x="843" y="368"/>
                      <a:pt x="842" y="368"/>
                    </a:cubicBezTo>
                    <a:cubicBezTo>
                      <a:pt x="841" y="367"/>
                      <a:pt x="839" y="368"/>
                      <a:pt x="837" y="369"/>
                    </a:cubicBezTo>
                    <a:cubicBezTo>
                      <a:pt x="837" y="369"/>
                      <a:pt x="837" y="369"/>
                      <a:pt x="836" y="369"/>
                    </a:cubicBezTo>
                    <a:cubicBezTo>
                      <a:pt x="835" y="369"/>
                      <a:pt x="835" y="368"/>
                      <a:pt x="834" y="368"/>
                    </a:cubicBezTo>
                    <a:cubicBezTo>
                      <a:pt x="834" y="366"/>
                      <a:pt x="836" y="364"/>
                      <a:pt x="837" y="361"/>
                    </a:cubicBezTo>
                    <a:cubicBezTo>
                      <a:pt x="840" y="363"/>
                      <a:pt x="843" y="365"/>
                      <a:pt x="843" y="366"/>
                    </a:cubicBezTo>
                    <a:cubicBezTo>
                      <a:pt x="844" y="368"/>
                      <a:pt x="843" y="368"/>
                      <a:pt x="843" y="369"/>
                    </a:cubicBezTo>
                    <a:close/>
                    <a:moveTo>
                      <a:pt x="864" y="349"/>
                    </a:moveTo>
                    <a:cubicBezTo>
                      <a:pt x="864" y="348"/>
                      <a:pt x="868" y="345"/>
                      <a:pt x="870" y="343"/>
                    </a:cubicBezTo>
                    <a:cubicBezTo>
                      <a:pt x="871" y="341"/>
                      <a:pt x="871" y="335"/>
                      <a:pt x="869" y="333"/>
                    </a:cubicBezTo>
                    <a:cubicBezTo>
                      <a:pt x="867" y="332"/>
                      <a:pt x="861" y="337"/>
                      <a:pt x="861" y="335"/>
                    </a:cubicBezTo>
                    <a:cubicBezTo>
                      <a:pt x="860" y="333"/>
                      <a:pt x="864" y="326"/>
                      <a:pt x="863" y="323"/>
                    </a:cubicBezTo>
                    <a:cubicBezTo>
                      <a:pt x="862" y="319"/>
                      <a:pt x="857" y="326"/>
                      <a:pt x="857" y="324"/>
                    </a:cubicBezTo>
                    <a:cubicBezTo>
                      <a:pt x="857" y="322"/>
                      <a:pt x="860" y="318"/>
                      <a:pt x="859" y="315"/>
                    </a:cubicBezTo>
                    <a:cubicBezTo>
                      <a:pt x="858" y="313"/>
                      <a:pt x="856" y="315"/>
                      <a:pt x="856" y="314"/>
                    </a:cubicBezTo>
                    <a:cubicBezTo>
                      <a:pt x="855" y="312"/>
                      <a:pt x="856" y="311"/>
                      <a:pt x="856" y="309"/>
                    </a:cubicBezTo>
                    <a:cubicBezTo>
                      <a:pt x="856" y="308"/>
                      <a:pt x="853" y="308"/>
                      <a:pt x="852" y="306"/>
                    </a:cubicBezTo>
                    <a:cubicBezTo>
                      <a:pt x="852" y="304"/>
                      <a:pt x="853" y="301"/>
                      <a:pt x="853" y="299"/>
                    </a:cubicBezTo>
                    <a:cubicBezTo>
                      <a:pt x="853" y="297"/>
                      <a:pt x="851" y="297"/>
                      <a:pt x="851" y="294"/>
                    </a:cubicBezTo>
                    <a:cubicBezTo>
                      <a:pt x="852" y="291"/>
                      <a:pt x="851" y="288"/>
                      <a:pt x="849" y="288"/>
                    </a:cubicBezTo>
                    <a:cubicBezTo>
                      <a:pt x="847" y="287"/>
                      <a:pt x="849" y="281"/>
                      <a:pt x="848" y="279"/>
                    </a:cubicBezTo>
                    <a:cubicBezTo>
                      <a:pt x="846" y="278"/>
                      <a:pt x="848" y="273"/>
                      <a:pt x="847" y="272"/>
                    </a:cubicBezTo>
                    <a:cubicBezTo>
                      <a:pt x="845" y="271"/>
                      <a:pt x="846" y="270"/>
                      <a:pt x="846" y="268"/>
                    </a:cubicBezTo>
                    <a:cubicBezTo>
                      <a:pt x="846" y="267"/>
                      <a:pt x="847" y="267"/>
                      <a:pt x="847" y="266"/>
                    </a:cubicBezTo>
                    <a:cubicBezTo>
                      <a:pt x="847" y="265"/>
                      <a:pt x="846" y="265"/>
                      <a:pt x="845" y="265"/>
                    </a:cubicBezTo>
                    <a:cubicBezTo>
                      <a:pt x="845" y="264"/>
                      <a:pt x="844" y="263"/>
                      <a:pt x="844" y="261"/>
                    </a:cubicBezTo>
                    <a:cubicBezTo>
                      <a:pt x="847" y="259"/>
                      <a:pt x="851" y="258"/>
                      <a:pt x="851" y="255"/>
                    </a:cubicBezTo>
                    <a:cubicBezTo>
                      <a:pt x="852" y="252"/>
                      <a:pt x="845" y="253"/>
                      <a:pt x="842" y="253"/>
                    </a:cubicBezTo>
                    <a:cubicBezTo>
                      <a:pt x="842" y="253"/>
                      <a:pt x="842" y="253"/>
                      <a:pt x="842" y="252"/>
                    </a:cubicBezTo>
                    <a:cubicBezTo>
                      <a:pt x="845" y="251"/>
                      <a:pt x="854" y="248"/>
                      <a:pt x="855" y="245"/>
                    </a:cubicBezTo>
                    <a:cubicBezTo>
                      <a:pt x="856" y="241"/>
                      <a:pt x="843" y="247"/>
                      <a:pt x="843" y="244"/>
                    </a:cubicBezTo>
                    <a:cubicBezTo>
                      <a:pt x="843" y="242"/>
                      <a:pt x="856" y="239"/>
                      <a:pt x="857" y="235"/>
                    </a:cubicBezTo>
                    <a:cubicBezTo>
                      <a:pt x="858" y="232"/>
                      <a:pt x="845" y="237"/>
                      <a:pt x="846" y="234"/>
                    </a:cubicBezTo>
                    <a:cubicBezTo>
                      <a:pt x="846" y="232"/>
                      <a:pt x="854" y="231"/>
                      <a:pt x="857" y="228"/>
                    </a:cubicBezTo>
                    <a:cubicBezTo>
                      <a:pt x="857" y="232"/>
                      <a:pt x="862" y="233"/>
                      <a:pt x="864" y="237"/>
                    </a:cubicBezTo>
                    <a:cubicBezTo>
                      <a:pt x="865" y="241"/>
                      <a:pt x="856" y="234"/>
                      <a:pt x="856" y="238"/>
                    </a:cubicBezTo>
                    <a:cubicBezTo>
                      <a:pt x="857" y="243"/>
                      <a:pt x="864" y="245"/>
                      <a:pt x="864" y="250"/>
                    </a:cubicBezTo>
                    <a:cubicBezTo>
                      <a:pt x="863" y="254"/>
                      <a:pt x="856" y="246"/>
                      <a:pt x="856" y="250"/>
                    </a:cubicBezTo>
                    <a:cubicBezTo>
                      <a:pt x="857" y="255"/>
                      <a:pt x="865" y="260"/>
                      <a:pt x="866" y="263"/>
                    </a:cubicBezTo>
                    <a:cubicBezTo>
                      <a:pt x="866" y="266"/>
                      <a:pt x="856" y="258"/>
                      <a:pt x="856" y="262"/>
                    </a:cubicBezTo>
                    <a:cubicBezTo>
                      <a:pt x="857" y="266"/>
                      <a:pt x="866" y="270"/>
                      <a:pt x="867" y="274"/>
                    </a:cubicBezTo>
                    <a:cubicBezTo>
                      <a:pt x="868" y="277"/>
                      <a:pt x="858" y="271"/>
                      <a:pt x="858" y="275"/>
                    </a:cubicBezTo>
                    <a:cubicBezTo>
                      <a:pt x="859" y="278"/>
                      <a:pt x="868" y="281"/>
                      <a:pt x="869" y="285"/>
                    </a:cubicBezTo>
                    <a:cubicBezTo>
                      <a:pt x="870" y="289"/>
                      <a:pt x="859" y="281"/>
                      <a:pt x="860" y="285"/>
                    </a:cubicBezTo>
                    <a:cubicBezTo>
                      <a:pt x="860" y="288"/>
                      <a:pt x="870" y="292"/>
                      <a:pt x="871" y="295"/>
                    </a:cubicBezTo>
                    <a:cubicBezTo>
                      <a:pt x="872" y="298"/>
                      <a:pt x="861" y="291"/>
                      <a:pt x="861" y="295"/>
                    </a:cubicBezTo>
                    <a:cubicBezTo>
                      <a:pt x="862" y="299"/>
                      <a:pt x="873" y="303"/>
                      <a:pt x="873" y="305"/>
                    </a:cubicBezTo>
                    <a:cubicBezTo>
                      <a:pt x="874" y="308"/>
                      <a:pt x="863" y="303"/>
                      <a:pt x="864" y="306"/>
                    </a:cubicBezTo>
                    <a:cubicBezTo>
                      <a:pt x="864" y="308"/>
                      <a:pt x="875" y="312"/>
                      <a:pt x="876" y="315"/>
                    </a:cubicBezTo>
                    <a:cubicBezTo>
                      <a:pt x="877" y="319"/>
                      <a:pt x="864" y="313"/>
                      <a:pt x="865" y="316"/>
                    </a:cubicBezTo>
                    <a:cubicBezTo>
                      <a:pt x="866" y="320"/>
                      <a:pt x="879" y="322"/>
                      <a:pt x="879" y="325"/>
                    </a:cubicBezTo>
                    <a:cubicBezTo>
                      <a:pt x="879" y="327"/>
                      <a:pt x="867" y="322"/>
                      <a:pt x="868" y="326"/>
                    </a:cubicBezTo>
                    <a:cubicBezTo>
                      <a:pt x="869" y="330"/>
                      <a:pt x="881" y="333"/>
                      <a:pt x="882" y="336"/>
                    </a:cubicBezTo>
                    <a:cubicBezTo>
                      <a:pt x="884" y="339"/>
                      <a:pt x="870" y="334"/>
                      <a:pt x="871" y="339"/>
                    </a:cubicBezTo>
                    <a:cubicBezTo>
                      <a:pt x="872" y="341"/>
                      <a:pt x="875" y="342"/>
                      <a:pt x="878" y="343"/>
                    </a:cubicBezTo>
                    <a:cubicBezTo>
                      <a:pt x="876" y="344"/>
                      <a:pt x="875" y="346"/>
                      <a:pt x="873" y="348"/>
                    </a:cubicBezTo>
                    <a:cubicBezTo>
                      <a:pt x="871" y="349"/>
                      <a:pt x="864" y="351"/>
                      <a:pt x="864" y="349"/>
                    </a:cubicBezTo>
                    <a:close/>
                    <a:moveTo>
                      <a:pt x="870" y="371"/>
                    </a:moveTo>
                    <a:cubicBezTo>
                      <a:pt x="869" y="370"/>
                      <a:pt x="875" y="364"/>
                      <a:pt x="878" y="359"/>
                    </a:cubicBezTo>
                    <a:cubicBezTo>
                      <a:pt x="880" y="361"/>
                      <a:pt x="883" y="361"/>
                      <a:pt x="886" y="362"/>
                    </a:cubicBezTo>
                    <a:cubicBezTo>
                      <a:pt x="885" y="363"/>
                      <a:pt x="884" y="365"/>
                      <a:pt x="883" y="365"/>
                    </a:cubicBezTo>
                    <a:cubicBezTo>
                      <a:pt x="881" y="367"/>
                      <a:pt x="871" y="371"/>
                      <a:pt x="870" y="371"/>
                    </a:cubicBezTo>
                    <a:close/>
                    <a:moveTo>
                      <a:pt x="877" y="392"/>
                    </a:moveTo>
                    <a:cubicBezTo>
                      <a:pt x="877" y="391"/>
                      <a:pt x="878" y="389"/>
                      <a:pt x="880" y="388"/>
                    </a:cubicBezTo>
                    <a:cubicBezTo>
                      <a:pt x="881" y="389"/>
                      <a:pt x="881" y="390"/>
                      <a:pt x="882" y="391"/>
                    </a:cubicBezTo>
                    <a:cubicBezTo>
                      <a:pt x="879" y="392"/>
                      <a:pt x="877" y="392"/>
                      <a:pt x="877" y="392"/>
                    </a:cubicBezTo>
                    <a:close/>
                    <a:moveTo>
                      <a:pt x="887" y="389"/>
                    </a:moveTo>
                    <a:cubicBezTo>
                      <a:pt x="886" y="388"/>
                      <a:pt x="884" y="386"/>
                      <a:pt x="882" y="386"/>
                    </a:cubicBezTo>
                    <a:cubicBezTo>
                      <a:pt x="883" y="385"/>
                      <a:pt x="884" y="385"/>
                      <a:pt x="885" y="384"/>
                    </a:cubicBezTo>
                    <a:cubicBezTo>
                      <a:pt x="885" y="384"/>
                      <a:pt x="886" y="383"/>
                      <a:pt x="886" y="382"/>
                    </a:cubicBezTo>
                    <a:cubicBezTo>
                      <a:pt x="888" y="384"/>
                      <a:pt x="889" y="385"/>
                      <a:pt x="891" y="387"/>
                    </a:cubicBezTo>
                    <a:cubicBezTo>
                      <a:pt x="890" y="387"/>
                      <a:pt x="889" y="388"/>
                      <a:pt x="887" y="389"/>
                    </a:cubicBezTo>
                    <a:close/>
                    <a:moveTo>
                      <a:pt x="894" y="379"/>
                    </a:moveTo>
                    <a:cubicBezTo>
                      <a:pt x="893" y="379"/>
                      <a:pt x="892" y="379"/>
                      <a:pt x="891" y="378"/>
                    </a:cubicBezTo>
                    <a:cubicBezTo>
                      <a:pt x="891" y="378"/>
                      <a:pt x="891" y="378"/>
                      <a:pt x="890" y="378"/>
                    </a:cubicBezTo>
                    <a:cubicBezTo>
                      <a:pt x="891" y="377"/>
                      <a:pt x="892" y="376"/>
                      <a:pt x="892" y="375"/>
                    </a:cubicBezTo>
                    <a:cubicBezTo>
                      <a:pt x="893" y="376"/>
                      <a:pt x="894" y="378"/>
                      <a:pt x="894" y="379"/>
                    </a:cubicBezTo>
                    <a:cubicBezTo>
                      <a:pt x="894" y="379"/>
                      <a:pt x="894" y="379"/>
                      <a:pt x="894" y="379"/>
                    </a:cubicBezTo>
                    <a:close/>
                    <a:moveTo>
                      <a:pt x="896" y="336"/>
                    </a:moveTo>
                    <a:cubicBezTo>
                      <a:pt x="896" y="336"/>
                      <a:pt x="896" y="335"/>
                      <a:pt x="896" y="335"/>
                    </a:cubicBezTo>
                    <a:cubicBezTo>
                      <a:pt x="897" y="336"/>
                      <a:pt x="897" y="337"/>
                      <a:pt x="898" y="337"/>
                    </a:cubicBezTo>
                    <a:cubicBezTo>
                      <a:pt x="897" y="337"/>
                      <a:pt x="896" y="337"/>
                      <a:pt x="896" y="336"/>
                    </a:cubicBezTo>
                    <a:close/>
                    <a:moveTo>
                      <a:pt x="897" y="326"/>
                    </a:moveTo>
                    <a:cubicBezTo>
                      <a:pt x="896" y="326"/>
                      <a:pt x="895" y="325"/>
                      <a:pt x="894" y="324"/>
                    </a:cubicBezTo>
                    <a:cubicBezTo>
                      <a:pt x="895" y="323"/>
                      <a:pt x="896" y="322"/>
                      <a:pt x="897" y="320"/>
                    </a:cubicBezTo>
                    <a:cubicBezTo>
                      <a:pt x="898" y="322"/>
                      <a:pt x="900" y="324"/>
                      <a:pt x="900" y="325"/>
                    </a:cubicBezTo>
                    <a:cubicBezTo>
                      <a:pt x="900" y="325"/>
                      <a:pt x="899" y="325"/>
                      <a:pt x="897" y="326"/>
                    </a:cubicBezTo>
                    <a:close/>
                    <a:moveTo>
                      <a:pt x="913" y="320"/>
                    </a:moveTo>
                    <a:cubicBezTo>
                      <a:pt x="914" y="321"/>
                      <a:pt x="914" y="322"/>
                      <a:pt x="915" y="323"/>
                    </a:cubicBezTo>
                    <a:cubicBezTo>
                      <a:pt x="913" y="324"/>
                      <a:pt x="909" y="326"/>
                      <a:pt x="909" y="325"/>
                    </a:cubicBezTo>
                    <a:cubicBezTo>
                      <a:pt x="909" y="324"/>
                      <a:pt x="910" y="322"/>
                      <a:pt x="913" y="320"/>
                    </a:cubicBezTo>
                    <a:close/>
                    <a:moveTo>
                      <a:pt x="908" y="334"/>
                    </a:moveTo>
                    <a:cubicBezTo>
                      <a:pt x="908" y="334"/>
                      <a:pt x="909" y="333"/>
                      <a:pt x="911" y="331"/>
                    </a:cubicBezTo>
                    <a:cubicBezTo>
                      <a:pt x="911" y="332"/>
                      <a:pt x="911" y="333"/>
                      <a:pt x="912" y="334"/>
                    </a:cubicBezTo>
                    <a:cubicBezTo>
                      <a:pt x="910" y="335"/>
                      <a:pt x="908" y="335"/>
                      <a:pt x="908" y="334"/>
                    </a:cubicBezTo>
                    <a:close/>
                    <a:moveTo>
                      <a:pt x="909" y="364"/>
                    </a:moveTo>
                    <a:cubicBezTo>
                      <a:pt x="909" y="364"/>
                      <a:pt x="910" y="364"/>
                      <a:pt x="910" y="364"/>
                    </a:cubicBezTo>
                    <a:cubicBezTo>
                      <a:pt x="910" y="364"/>
                      <a:pt x="910" y="364"/>
                      <a:pt x="910" y="364"/>
                    </a:cubicBezTo>
                    <a:cubicBezTo>
                      <a:pt x="909" y="364"/>
                      <a:pt x="909" y="364"/>
                      <a:pt x="909" y="364"/>
                    </a:cubicBezTo>
                    <a:close/>
                    <a:moveTo>
                      <a:pt x="910" y="365"/>
                    </a:moveTo>
                    <a:cubicBezTo>
                      <a:pt x="910" y="364"/>
                      <a:pt x="912" y="364"/>
                      <a:pt x="913" y="364"/>
                    </a:cubicBezTo>
                    <a:cubicBezTo>
                      <a:pt x="913" y="365"/>
                      <a:pt x="914" y="365"/>
                      <a:pt x="914" y="366"/>
                    </a:cubicBezTo>
                    <a:cubicBezTo>
                      <a:pt x="913" y="367"/>
                      <a:pt x="912" y="366"/>
                      <a:pt x="910" y="365"/>
                    </a:cubicBezTo>
                    <a:close/>
                    <a:moveTo>
                      <a:pt x="916" y="343"/>
                    </a:moveTo>
                    <a:cubicBezTo>
                      <a:pt x="916" y="343"/>
                      <a:pt x="915" y="343"/>
                      <a:pt x="914" y="343"/>
                    </a:cubicBezTo>
                    <a:cubicBezTo>
                      <a:pt x="913" y="343"/>
                      <a:pt x="912" y="342"/>
                      <a:pt x="911" y="341"/>
                    </a:cubicBezTo>
                    <a:cubicBezTo>
                      <a:pt x="912" y="340"/>
                      <a:pt x="913" y="339"/>
                      <a:pt x="914" y="338"/>
                    </a:cubicBezTo>
                    <a:cubicBezTo>
                      <a:pt x="916" y="340"/>
                      <a:pt x="916" y="342"/>
                      <a:pt x="916" y="343"/>
                    </a:cubicBezTo>
                    <a:cubicBezTo>
                      <a:pt x="916" y="343"/>
                      <a:pt x="916" y="343"/>
                      <a:pt x="916" y="343"/>
                    </a:cubicBezTo>
                    <a:close/>
                    <a:moveTo>
                      <a:pt x="919" y="332"/>
                    </a:moveTo>
                    <a:cubicBezTo>
                      <a:pt x="918" y="334"/>
                      <a:pt x="916" y="330"/>
                      <a:pt x="914" y="329"/>
                    </a:cubicBezTo>
                    <a:cubicBezTo>
                      <a:pt x="915" y="327"/>
                      <a:pt x="916" y="326"/>
                      <a:pt x="916" y="325"/>
                    </a:cubicBezTo>
                    <a:cubicBezTo>
                      <a:pt x="918" y="328"/>
                      <a:pt x="919" y="331"/>
                      <a:pt x="919" y="332"/>
                    </a:cubicBezTo>
                    <a:close/>
                    <a:moveTo>
                      <a:pt x="987" y="303"/>
                    </a:moveTo>
                    <a:cubicBezTo>
                      <a:pt x="987" y="303"/>
                      <a:pt x="984" y="303"/>
                      <a:pt x="984" y="301"/>
                    </a:cubicBezTo>
                    <a:cubicBezTo>
                      <a:pt x="984" y="300"/>
                      <a:pt x="985" y="300"/>
                      <a:pt x="985" y="299"/>
                    </a:cubicBezTo>
                    <a:cubicBezTo>
                      <a:pt x="986" y="300"/>
                      <a:pt x="987" y="301"/>
                      <a:pt x="987" y="303"/>
                    </a:cubicBezTo>
                    <a:cubicBezTo>
                      <a:pt x="990" y="311"/>
                      <a:pt x="981" y="308"/>
                      <a:pt x="979" y="308"/>
                    </a:cubicBezTo>
                    <a:cubicBezTo>
                      <a:pt x="982" y="305"/>
                      <a:pt x="987" y="303"/>
                      <a:pt x="987" y="303"/>
                    </a:cubicBezTo>
                    <a:close/>
                    <a:moveTo>
                      <a:pt x="979" y="308"/>
                    </a:moveTo>
                    <a:cubicBezTo>
                      <a:pt x="979" y="309"/>
                      <a:pt x="981" y="311"/>
                      <a:pt x="980" y="312"/>
                    </a:cubicBezTo>
                    <a:cubicBezTo>
                      <a:pt x="980" y="312"/>
                      <a:pt x="979" y="312"/>
                      <a:pt x="979" y="312"/>
                    </a:cubicBezTo>
                    <a:cubicBezTo>
                      <a:pt x="978" y="311"/>
                      <a:pt x="977" y="311"/>
                      <a:pt x="978" y="310"/>
                    </a:cubicBezTo>
                    <a:cubicBezTo>
                      <a:pt x="978" y="309"/>
                      <a:pt x="978" y="308"/>
                      <a:pt x="979" y="308"/>
                    </a:cubicBezTo>
                    <a:close/>
                    <a:moveTo>
                      <a:pt x="969" y="284"/>
                    </a:moveTo>
                    <a:cubicBezTo>
                      <a:pt x="969" y="286"/>
                      <a:pt x="967" y="287"/>
                      <a:pt x="966" y="288"/>
                    </a:cubicBezTo>
                    <a:cubicBezTo>
                      <a:pt x="966" y="287"/>
                      <a:pt x="966" y="287"/>
                      <a:pt x="966" y="287"/>
                    </a:cubicBezTo>
                    <a:cubicBezTo>
                      <a:pt x="966" y="287"/>
                      <a:pt x="966" y="287"/>
                      <a:pt x="965" y="288"/>
                    </a:cubicBezTo>
                    <a:cubicBezTo>
                      <a:pt x="965" y="288"/>
                      <a:pt x="964" y="288"/>
                      <a:pt x="964" y="288"/>
                    </a:cubicBezTo>
                    <a:cubicBezTo>
                      <a:pt x="964" y="288"/>
                      <a:pt x="965" y="288"/>
                      <a:pt x="965" y="288"/>
                    </a:cubicBezTo>
                    <a:cubicBezTo>
                      <a:pt x="964" y="289"/>
                      <a:pt x="961" y="290"/>
                      <a:pt x="961" y="289"/>
                    </a:cubicBezTo>
                    <a:cubicBezTo>
                      <a:pt x="962" y="287"/>
                      <a:pt x="966" y="284"/>
                      <a:pt x="968" y="282"/>
                    </a:cubicBezTo>
                    <a:cubicBezTo>
                      <a:pt x="968" y="283"/>
                      <a:pt x="969" y="284"/>
                      <a:pt x="969" y="284"/>
                    </a:cubicBezTo>
                    <a:close/>
                    <a:moveTo>
                      <a:pt x="937" y="325"/>
                    </a:moveTo>
                    <a:cubicBezTo>
                      <a:pt x="938" y="325"/>
                      <a:pt x="938" y="325"/>
                      <a:pt x="939" y="326"/>
                    </a:cubicBezTo>
                    <a:cubicBezTo>
                      <a:pt x="938" y="327"/>
                      <a:pt x="934" y="329"/>
                      <a:pt x="933" y="327"/>
                    </a:cubicBezTo>
                    <a:cubicBezTo>
                      <a:pt x="933" y="327"/>
                      <a:pt x="933" y="327"/>
                      <a:pt x="933" y="327"/>
                    </a:cubicBezTo>
                    <a:cubicBezTo>
                      <a:pt x="934" y="326"/>
                      <a:pt x="936" y="324"/>
                      <a:pt x="937" y="325"/>
                    </a:cubicBezTo>
                    <a:close/>
                    <a:moveTo>
                      <a:pt x="939" y="326"/>
                    </a:moveTo>
                    <a:cubicBezTo>
                      <a:pt x="939" y="327"/>
                      <a:pt x="940" y="329"/>
                      <a:pt x="940" y="329"/>
                    </a:cubicBezTo>
                    <a:cubicBezTo>
                      <a:pt x="940" y="329"/>
                      <a:pt x="943" y="323"/>
                      <a:pt x="945" y="327"/>
                    </a:cubicBezTo>
                    <a:cubicBezTo>
                      <a:pt x="946" y="330"/>
                      <a:pt x="943" y="333"/>
                      <a:pt x="940" y="335"/>
                    </a:cubicBezTo>
                    <a:cubicBezTo>
                      <a:pt x="939" y="334"/>
                      <a:pt x="938" y="333"/>
                      <a:pt x="937" y="333"/>
                    </a:cubicBezTo>
                    <a:cubicBezTo>
                      <a:pt x="937" y="331"/>
                      <a:pt x="938" y="328"/>
                      <a:pt x="939" y="326"/>
                    </a:cubicBezTo>
                    <a:close/>
                    <a:moveTo>
                      <a:pt x="923" y="386"/>
                    </a:moveTo>
                    <a:cubicBezTo>
                      <a:pt x="923" y="385"/>
                      <a:pt x="922" y="385"/>
                      <a:pt x="922" y="385"/>
                    </a:cubicBezTo>
                    <a:cubicBezTo>
                      <a:pt x="922" y="385"/>
                      <a:pt x="923" y="383"/>
                      <a:pt x="924" y="382"/>
                    </a:cubicBezTo>
                    <a:cubicBezTo>
                      <a:pt x="924" y="382"/>
                      <a:pt x="925" y="382"/>
                      <a:pt x="925" y="382"/>
                    </a:cubicBezTo>
                    <a:cubicBezTo>
                      <a:pt x="926" y="382"/>
                      <a:pt x="927" y="383"/>
                      <a:pt x="927" y="384"/>
                    </a:cubicBezTo>
                    <a:cubicBezTo>
                      <a:pt x="926" y="385"/>
                      <a:pt x="924" y="386"/>
                      <a:pt x="923" y="386"/>
                    </a:cubicBezTo>
                    <a:close/>
                    <a:moveTo>
                      <a:pt x="935" y="365"/>
                    </a:moveTo>
                    <a:cubicBezTo>
                      <a:pt x="934" y="364"/>
                      <a:pt x="934" y="363"/>
                      <a:pt x="933" y="362"/>
                    </a:cubicBezTo>
                    <a:cubicBezTo>
                      <a:pt x="937" y="362"/>
                      <a:pt x="941" y="362"/>
                      <a:pt x="942" y="363"/>
                    </a:cubicBezTo>
                    <a:cubicBezTo>
                      <a:pt x="942" y="363"/>
                      <a:pt x="942" y="363"/>
                      <a:pt x="942" y="363"/>
                    </a:cubicBezTo>
                    <a:cubicBezTo>
                      <a:pt x="941" y="364"/>
                      <a:pt x="938" y="366"/>
                      <a:pt x="935" y="365"/>
                    </a:cubicBezTo>
                    <a:close/>
                    <a:moveTo>
                      <a:pt x="938" y="350"/>
                    </a:moveTo>
                    <a:cubicBezTo>
                      <a:pt x="938" y="350"/>
                      <a:pt x="940" y="354"/>
                      <a:pt x="937" y="355"/>
                    </a:cubicBezTo>
                    <a:cubicBezTo>
                      <a:pt x="937" y="356"/>
                      <a:pt x="935" y="356"/>
                      <a:pt x="934" y="357"/>
                    </a:cubicBezTo>
                    <a:cubicBezTo>
                      <a:pt x="934" y="355"/>
                      <a:pt x="935" y="353"/>
                      <a:pt x="935" y="353"/>
                    </a:cubicBezTo>
                    <a:cubicBezTo>
                      <a:pt x="935" y="353"/>
                      <a:pt x="931" y="360"/>
                      <a:pt x="928" y="359"/>
                    </a:cubicBezTo>
                    <a:cubicBezTo>
                      <a:pt x="927" y="359"/>
                      <a:pt x="927" y="359"/>
                      <a:pt x="927" y="359"/>
                    </a:cubicBezTo>
                    <a:cubicBezTo>
                      <a:pt x="929" y="356"/>
                      <a:pt x="932" y="354"/>
                      <a:pt x="932" y="353"/>
                    </a:cubicBezTo>
                    <a:cubicBezTo>
                      <a:pt x="932" y="351"/>
                      <a:pt x="929" y="352"/>
                      <a:pt x="926" y="353"/>
                    </a:cubicBezTo>
                    <a:cubicBezTo>
                      <a:pt x="926" y="352"/>
                      <a:pt x="926" y="351"/>
                      <a:pt x="926" y="350"/>
                    </a:cubicBezTo>
                    <a:cubicBezTo>
                      <a:pt x="929" y="348"/>
                      <a:pt x="933" y="345"/>
                      <a:pt x="933" y="343"/>
                    </a:cubicBezTo>
                    <a:cubicBezTo>
                      <a:pt x="933" y="341"/>
                      <a:pt x="925" y="345"/>
                      <a:pt x="926" y="343"/>
                    </a:cubicBezTo>
                    <a:cubicBezTo>
                      <a:pt x="926" y="342"/>
                      <a:pt x="927" y="341"/>
                      <a:pt x="928" y="340"/>
                    </a:cubicBezTo>
                    <a:cubicBezTo>
                      <a:pt x="928" y="340"/>
                      <a:pt x="928" y="341"/>
                      <a:pt x="928" y="341"/>
                    </a:cubicBezTo>
                    <a:cubicBezTo>
                      <a:pt x="928" y="341"/>
                      <a:pt x="935" y="340"/>
                      <a:pt x="938" y="343"/>
                    </a:cubicBezTo>
                    <a:cubicBezTo>
                      <a:pt x="942" y="345"/>
                      <a:pt x="944" y="346"/>
                      <a:pt x="943" y="349"/>
                    </a:cubicBezTo>
                    <a:cubicBezTo>
                      <a:pt x="942" y="353"/>
                      <a:pt x="938" y="350"/>
                      <a:pt x="938" y="350"/>
                    </a:cubicBezTo>
                    <a:close/>
                    <a:moveTo>
                      <a:pt x="943" y="370"/>
                    </a:moveTo>
                    <a:cubicBezTo>
                      <a:pt x="942" y="369"/>
                      <a:pt x="942" y="365"/>
                      <a:pt x="942" y="363"/>
                    </a:cubicBezTo>
                    <a:cubicBezTo>
                      <a:pt x="944" y="365"/>
                      <a:pt x="944" y="367"/>
                      <a:pt x="944" y="367"/>
                    </a:cubicBezTo>
                    <a:cubicBezTo>
                      <a:pt x="944" y="367"/>
                      <a:pt x="946" y="365"/>
                      <a:pt x="947" y="366"/>
                    </a:cubicBezTo>
                    <a:cubicBezTo>
                      <a:pt x="948" y="366"/>
                      <a:pt x="948" y="366"/>
                      <a:pt x="948" y="367"/>
                    </a:cubicBezTo>
                    <a:cubicBezTo>
                      <a:pt x="946" y="370"/>
                      <a:pt x="944" y="371"/>
                      <a:pt x="943" y="370"/>
                    </a:cubicBezTo>
                    <a:close/>
                    <a:moveTo>
                      <a:pt x="948" y="338"/>
                    </a:moveTo>
                    <a:cubicBezTo>
                      <a:pt x="946" y="338"/>
                      <a:pt x="943" y="337"/>
                      <a:pt x="941" y="336"/>
                    </a:cubicBezTo>
                    <a:cubicBezTo>
                      <a:pt x="942" y="335"/>
                      <a:pt x="944" y="335"/>
                      <a:pt x="945" y="335"/>
                    </a:cubicBezTo>
                    <a:cubicBezTo>
                      <a:pt x="947" y="335"/>
                      <a:pt x="948" y="336"/>
                      <a:pt x="949" y="337"/>
                    </a:cubicBezTo>
                    <a:cubicBezTo>
                      <a:pt x="949" y="338"/>
                      <a:pt x="948" y="338"/>
                      <a:pt x="948" y="338"/>
                    </a:cubicBezTo>
                    <a:close/>
                    <a:moveTo>
                      <a:pt x="951" y="297"/>
                    </a:moveTo>
                    <a:cubicBezTo>
                      <a:pt x="949" y="298"/>
                      <a:pt x="943" y="298"/>
                      <a:pt x="943" y="298"/>
                    </a:cubicBezTo>
                    <a:cubicBezTo>
                      <a:pt x="943" y="298"/>
                      <a:pt x="949" y="302"/>
                      <a:pt x="950" y="304"/>
                    </a:cubicBezTo>
                    <a:cubicBezTo>
                      <a:pt x="951" y="305"/>
                      <a:pt x="947" y="306"/>
                      <a:pt x="947" y="306"/>
                    </a:cubicBezTo>
                    <a:cubicBezTo>
                      <a:pt x="947" y="306"/>
                      <a:pt x="950" y="307"/>
                      <a:pt x="950" y="310"/>
                    </a:cubicBezTo>
                    <a:cubicBezTo>
                      <a:pt x="950" y="312"/>
                      <a:pt x="949" y="316"/>
                      <a:pt x="948" y="315"/>
                    </a:cubicBezTo>
                    <a:cubicBezTo>
                      <a:pt x="946" y="315"/>
                      <a:pt x="948" y="312"/>
                      <a:pt x="948" y="312"/>
                    </a:cubicBezTo>
                    <a:cubicBezTo>
                      <a:pt x="948" y="312"/>
                      <a:pt x="945" y="314"/>
                      <a:pt x="944" y="311"/>
                    </a:cubicBezTo>
                    <a:cubicBezTo>
                      <a:pt x="943" y="309"/>
                      <a:pt x="943" y="305"/>
                      <a:pt x="943" y="305"/>
                    </a:cubicBezTo>
                    <a:cubicBezTo>
                      <a:pt x="943" y="305"/>
                      <a:pt x="940" y="310"/>
                      <a:pt x="938" y="308"/>
                    </a:cubicBezTo>
                    <a:cubicBezTo>
                      <a:pt x="937" y="307"/>
                      <a:pt x="936" y="306"/>
                      <a:pt x="936" y="304"/>
                    </a:cubicBezTo>
                    <a:cubicBezTo>
                      <a:pt x="937" y="302"/>
                      <a:pt x="940" y="300"/>
                      <a:pt x="940" y="299"/>
                    </a:cubicBezTo>
                    <a:cubicBezTo>
                      <a:pt x="941" y="297"/>
                      <a:pt x="936" y="298"/>
                      <a:pt x="937" y="296"/>
                    </a:cubicBezTo>
                    <a:cubicBezTo>
                      <a:pt x="938" y="294"/>
                      <a:pt x="942" y="292"/>
                      <a:pt x="943" y="289"/>
                    </a:cubicBezTo>
                    <a:cubicBezTo>
                      <a:pt x="945" y="285"/>
                      <a:pt x="939" y="287"/>
                      <a:pt x="939" y="286"/>
                    </a:cubicBezTo>
                    <a:cubicBezTo>
                      <a:pt x="940" y="285"/>
                      <a:pt x="941" y="284"/>
                      <a:pt x="942" y="283"/>
                    </a:cubicBezTo>
                    <a:cubicBezTo>
                      <a:pt x="943" y="284"/>
                      <a:pt x="946" y="286"/>
                      <a:pt x="946" y="287"/>
                    </a:cubicBezTo>
                    <a:cubicBezTo>
                      <a:pt x="946" y="288"/>
                      <a:pt x="944" y="289"/>
                      <a:pt x="944" y="289"/>
                    </a:cubicBezTo>
                    <a:cubicBezTo>
                      <a:pt x="944" y="289"/>
                      <a:pt x="948" y="289"/>
                      <a:pt x="949" y="291"/>
                    </a:cubicBezTo>
                    <a:cubicBezTo>
                      <a:pt x="950" y="293"/>
                      <a:pt x="953" y="296"/>
                      <a:pt x="951" y="297"/>
                    </a:cubicBezTo>
                    <a:close/>
                    <a:moveTo>
                      <a:pt x="954" y="281"/>
                    </a:moveTo>
                    <a:cubicBezTo>
                      <a:pt x="951" y="283"/>
                      <a:pt x="950" y="280"/>
                      <a:pt x="950" y="280"/>
                    </a:cubicBezTo>
                    <a:cubicBezTo>
                      <a:pt x="950" y="280"/>
                      <a:pt x="950" y="283"/>
                      <a:pt x="949" y="283"/>
                    </a:cubicBezTo>
                    <a:cubicBezTo>
                      <a:pt x="947" y="283"/>
                      <a:pt x="944" y="283"/>
                      <a:pt x="942" y="282"/>
                    </a:cubicBezTo>
                    <a:cubicBezTo>
                      <a:pt x="943" y="281"/>
                      <a:pt x="944" y="280"/>
                      <a:pt x="945" y="278"/>
                    </a:cubicBezTo>
                    <a:cubicBezTo>
                      <a:pt x="946" y="276"/>
                      <a:pt x="943" y="277"/>
                      <a:pt x="943" y="275"/>
                    </a:cubicBezTo>
                    <a:cubicBezTo>
                      <a:pt x="944" y="273"/>
                      <a:pt x="946" y="271"/>
                      <a:pt x="947" y="268"/>
                    </a:cubicBezTo>
                    <a:cubicBezTo>
                      <a:pt x="948" y="266"/>
                      <a:pt x="945" y="268"/>
                      <a:pt x="946" y="265"/>
                    </a:cubicBezTo>
                    <a:cubicBezTo>
                      <a:pt x="946" y="265"/>
                      <a:pt x="947" y="264"/>
                      <a:pt x="947" y="264"/>
                    </a:cubicBezTo>
                    <a:cubicBezTo>
                      <a:pt x="952" y="268"/>
                      <a:pt x="959" y="274"/>
                      <a:pt x="964" y="279"/>
                    </a:cubicBezTo>
                    <a:cubicBezTo>
                      <a:pt x="964" y="279"/>
                      <a:pt x="964" y="280"/>
                      <a:pt x="963" y="280"/>
                    </a:cubicBezTo>
                    <a:cubicBezTo>
                      <a:pt x="962" y="280"/>
                      <a:pt x="959" y="275"/>
                      <a:pt x="959" y="275"/>
                    </a:cubicBezTo>
                    <a:cubicBezTo>
                      <a:pt x="959" y="275"/>
                      <a:pt x="957" y="280"/>
                      <a:pt x="954" y="281"/>
                    </a:cubicBezTo>
                    <a:close/>
                    <a:moveTo>
                      <a:pt x="961" y="299"/>
                    </a:moveTo>
                    <a:cubicBezTo>
                      <a:pt x="962" y="296"/>
                      <a:pt x="964" y="292"/>
                      <a:pt x="964" y="292"/>
                    </a:cubicBezTo>
                    <a:cubicBezTo>
                      <a:pt x="964" y="292"/>
                      <a:pt x="961" y="296"/>
                      <a:pt x="961" y="294"/>
                    </a:cubicBezTo>
                    <a:cubicBezTo>
                      <a:pt x="961" y="293"/>
                      <a:pt x="964" y="289"/>
                      <a:pt x="966" y="288"/>
                    </a:cubicBezTo>
                    <a:cubicBezTo>
                      <a:pt x="967" y="288"/>
                      <a:pt x="968" y="288"/>
                      <a:pt x="969" y="289"/>
                    </a:cubicBezTo>
                    <a:cubicBezTo>
                      <a:pt x="970" y="290"/>
                      <a:pt x="967" y="292"/>
                      <a:pt x="967" y="292"/>
                    </a:cubicBezTo>
                    <a:cubicBezTo>
                      <a:pt x="967" y="292"/>
                      <a:pt x="973" y="292"/>
                      <a:pt x="974" y="293"/>
                    </a:cubicBezTo>
                    <a:cubicBezTo>
                      <a:pt x="975" y="294"/>
                      <a:pt x="975" y="297"/>
                      <a:pt x="975" y="297"/>
                    </a:cubicBezTo>
                    <a:cubicBezTo>
                      <a:pt x="975" y="297"/>
                      <a:pt x="976" y="296"/>
                      <a:pt x="977" y="296"/>
                    </a:cubicBezTo>
                    <a:cubicBezTo>
                      <a:pt x="976" y="297"/>
                      <a:pt x="976" y="298"/>
                      <a:pt x="975" y="298"/>
                    </a:cubicBezTo>
                    <a:cubicBezTo>
                      <a:pt x="973" y="300"/>
                      <a:pt x="970" y="298"/>
                      <a:pt x="970" y="298"/>
                    </a:cubicBezTo>
                    <a:cubicBezTo>
                      <a:pt x="970" y="298"/>
                      <a:pt x="967" y="307"/>
                      <a:pt x="965" y="306"/>
                    </a:cubicBezTo>
                    <a:cubicBezTo>
                      <a:pt x="962" y="306"/>
                      <a:pt x="963" y="302"/>
                      <a:pt x="963" y="302"/>
                    </a:cubicBezTo>
                    <a:cubicBezTo>
                      <a:pt x="963" y="302"/>
                      <a:pt x="959" y="302"/>
                      <a:pt x="961" y="299"/>
                    </a:cubicBezTo>
                    <a:close/>
                    <a:moveTo>
                      <a:pt x="972" y="317"/>
                    </a:moveTo>
                    <a:cubicBezTo>
                      <a:pt x="970" y="318"/>
                      <a:pt x="969" y="319"/>
                      <a:pt x="967" y="320"/>
                    </a:cubicBezTo>
                    <a:cubicBezTo>
                      <a:pt x="968" y="318"/>
                      <a:pt x="969" y="316"/>
                      <a:pt x="971" y="316"/>
                    </a:cubicBezTo>
                    <a:cubicBezTo>
                      <a:pt x="971" y="316"/>
                      <a:pt x="972" y="317"/>
                      <a:pt x="972" y="317"/>
                    </a:cubicBezTo>
                    <a:close/>
                    <a:moveTo>
                      <a:pt x="977" y="379"/>
                    </a:moveTo>
                    <a:cubicBezTo>
                      <a:pt x="974" y="380"/>
                      <a:pt x="970" y="379"/>
                      <a:pt x="970" y="379"/>
                    </a:cubicBezTo>
                    <a:cubicBezTo>
                      <a:pt x="970" y="379"/>
                      <a:pt x="975" y="381"/>
                      <a:pt x="973" y="383"/>
                    </a:cubicBezTo>
                    <a:cubicBezTo>
                      <a:pt x="972" y="383"/>
                      <a:pt x="970" y="385"/>
                      <a:pt x="968" y="387"/>
                    </a:cubicBezTo>
                    <a:cubicBezTo>
                      <a:pt x="969" y="383"/>
                      <a:pt x="971" y="379"/>
                      <a:pt x="971" y="379"/>
                    </a:cubicBezTo>
                    <a:cubicBezTo>
                      <a:pt x="971" y="379"/>
                      <a:pt x="966" y="382"/>
                      <a:pt x="967" y="377"/>
                    </a:cubicBezTo>
                    <a:cubicBezTo>
                      <a:pt x="968" y="372"/>
                      <a:pt x="970" y="368"/>
                      <a:pt x="972" y="367"/>
                    </a:cubicBezTo>
                    <a:cubicBezTo>
                      <a:pt x="973" y="370"/>
                      <a:pt x="971" y="372"/>
                      <a:pt x="971" y="372"/>
                    </a:cubicBezTo>
                    <a:cubicBezTo>
                      <a:pt x="971" y="372"/>
                      <a:pt x="973" y="371"/>
                      <a:pt x="975" y="372"/>
                    </a:cubicBezTo>
                    <a:cubicBezTo>
                      <a:pt x="977" y="374"/>
                      <a:pt x="980" y="377"/>
                      <a:pt x="977" y="379"/>
                    </a:cubicBezTo>
                    <a:close/>
                    <a:moveTo>
                      <a:pt x="982" y="338"/>
                    </a:moveTo>
                    <a:cubicBezTo>
                      <a:pt x="979" y="340"/>
                      <a:pt x="973" y="337"/>
                      <a:pt x="973" y="337"/>
                    </a:cubicBezTo>
                    <a:cubicBezTo>
                      <a:pt x="973" y="337"/>
                      <a:pt x="975" y="341"/>
                      <a:pt x="973" y="344"/>
                    </a:cubicBezTo>
                    <a:cubicBezTo>
                      <a:pt x="972" y="347"/>
                      <a:pt x="969" y="347"/>
                      <a:pt x="969" y="347"/>
                    </a:cubicBezTo>
                    <a:cubicBezTo>
                      <a:pt x="969" y="347"/>
                      <a:pt x="970" y="352"/>
                      <a:pt x="969" y="353"/>
                    </a:cubicBezTo>
                    <a:cubicBezTo>
                      <a:pt x="968" y="353"/>
                      <a:pt x="968" y="353"/>
                      <a:pt x="967" y="352"/>
                    </a:cubicBezTo>
                    <a:cubicBezTo>
                      <a:pt x="964" y="350"/>
                      <a:pt x="964" y="347"/>
                      <a:pt x="964" y="343"/>
                    </a:cubicBezTo>
                    <a:cubicBezTo>
                      <a:pt x="964" y="339"/>
                      <a:pt x="967" y="333"/>
                      <a:pt x="967" y="333"/>
                    </a:cubicBezTo>
                    <a:cubicBezTo>
                      <a:pt x="967" y="333"/>
                      <a:pt x="965" y="335"/>
                      <a:pt x="963" y="336"/>
                    </a:cubicBezTo>
                    <a:cubicBezTo>
                      <a:pt x="964" y="334"/>
                      <a:pt x="965" y="333"/>
                      <a:pt x="965" y="333"/>
                    </a:cubicBezTo>
                    <a:cubicBezTo>
                      <a:pt x="965" y="333"/>
                      <a:pt x="960" y="333"/>
                      <a:pt x="963" y="328"/>
                    </a:cubicBezTo>
                    <a:cubicBezTo>
                      <a:pt x="967" y="323"/>
                      <a:pt x="972" y="325"/>
                      <a:pt x="972" y="325"/>
                    </a:cubicBezTo>
                    <a:cubicBezTo>
                      <a:pt x="972" y="325"/>
                      <a:pt x="967" y="323"/>
                      <a:pt x="967" y="321"/>
                    </a:cubicBezTo>
                    <a:cubicBezTo>
                      <a:pt x="967" y="321"/>
                      <a:pt x="967" y="321"/>
                      <a:pt x="967" y="321"/>
                    </a:cubicBezTo>
                    <a:cubicBezTo>
                      <a:pt x="973" y="320"/>
                      <a:pt x="986" y="319"/>
                      <a:pt x="987" y="320"/>
                    </a:cubicBezTo>
                    <a:cubicBezTo>
                      <a:pt x="990" y="321"/>
                      <a:pt x="990" y="326"/>
                      <a:pt x="990" y="326"/>
                    </a:cubicBezTo>
                    <a:cubicBezTo>
                      <a:pt x="990" y="326"/>
                      <a:pt x="992" y="321"/>
                      <a:pt x="994" y="321"/>
                    </a:cubicBezTo>
                    <a:cubicBezTo>
                      <a:pt x="995" y="322"/>
                      <a:pt x="996" y="322"/>
                      <a:pt x="997" y="323"/>
                    </a:cubicBezTo>
                    <a:cubicBezTo>
                      <a:pt x="994" y="325"/>
                      <a:pt x="992" y="327"/>
                      <a:pt x="991" y="327"/>
                    </a:cubicBezTo>
                    <a:cubicBezTo>
                      <a:pt x="987" y="329"/>
                      <a:pt x="984" y="324"/>
                      <a:pt x="984" y="324"/>
                    </a:cubicBezTo>
                    <a:cubicBezTo>
                      <a:pt x="984" y="324"/>
                      <a:pt x="984" y="335"/>
                      <a:pt x="982" y="338"/>
                    </a:cubicBezTo>
                    <a:close/>
                    <a:moveTo>
                      <a:pt x="1011" y="379"/>
                    </a:moveTo>
                    <a:cubicBezTo>
                      <a:pt x="1010" y="379"/>
                      <a:pt x="1010" y="379"/>
                      <a:pt x="1009" y="378"/>
                    </a:cubicBezTo>
                    <a:cubicBezTo>
                      <a:pt x="1011" y="377"/>
                      <a:pt x="1013" y="376"/>
                      <a:pt x="1014" y="376"/>
                    </a:cubicBezTo>
                    <a:cubicBezTo>
                      <a:pt x="1014" y="377"/>
                      <a:pt x="1014" y="381"/>
                      <a:pt x="1011" y="379"/>
                    </a:cubicBezTo>
                    <a:close/>
                    <a:moveTo>
                      <a:pt x="1030" y="370"/>
                    </a:moveTo>
                    <a:cubicBezTo>
                      <a:pt x="1030" y="370"/>
                      <a:pt x="1029" y="371"/>
                      <a:pt x="1026" y="372"/>
                    </a:cubicBezTo>
                    <a:cubicBezTo>
                      <a:pt x="1023" y="373"/>
                      <a:pt x="1022" y="370"/>
                      <a:pt x="1022" y="370"/>
                    </a:cubicBezTo>
                    <a:cubicBezTo>
                      <a:pt x="1022" y="370"/>
                      <a:pt x="1024" y="374"/>
                      <a:pt x="1020" y="375"/>
                    </a:cubicBezTo>
                    <a:cubicBezTo>
                      <a:pt x="1017" y="376"/>
                      <a:pt x="1016" y="376"/>
                      <a:pt x="1015" y="376"/>
                    </a:cubicBezTo>
                    <a:cubicBezTo>
                      <a:pt x="1017" y="375"/>
                      <a:pt x="1018" y="375"/>
                      <a:pt x="1018" y="375"/>
                    </a:cubicBezTo>
                    <a:cubicBezTo>
                      <a:pt x="1018" y="375"/>
                      <a:pt x="1014" y="375"/>
                      <a:pt x="1013" y="374"/>
                    </a:cubicBezTo>
                    <a:cubicBezTo>
                      <a:pt x="1012" y="373"/>
                      <a:pt x="1014" y="370"/>
                      <a:pt x="1014" y="370"/>
                    </a:cubicBezTo>
                    <a:cubicBezTo>
                      <a:pt x="1014" y="370"/>
                      <a:pt x="1010" y="372"/>
                      <a:pt x="1011" y="369"/>
                    </a:cubicBezTo>
                    <a:cubicBezTo>
                      <a:pt x="1011" y="366"/>
                      <a:pt x="1021" y="341"/>
                      <a:pt x="1022" y="341"/>
                    </a:cubicBezTo>
                    <a:cubicBezTo>
                      <a:pt x="1021" y="341"/>
                      <a:pt x="1009" y="363"/>
                      <a:pt x="1007" y="364"/>
                    </a:cubicBezTo>
                    <a:cubicBezTo>
                      <a:pt x="1005" y="364"/>
                      <a:pt x="1002" y="363"/>
                      <a:pt x="1002" y="363"/>
                    </a:cubicBezTo>
                    <a:cubicBezTo>
                      <a:pt x="1002" y="363"/>
                      <a:pt x="1004" y="365"/>
                      <a:pt x="1004" y="367"/>
                    </a:cubicBezTo>
                    <a:cubicBezTo>
                      <a:pt x="1003" y="367"/>
                      <a:pt x="1003" y="366"/>
                      <a:pt x="1002" y="366"/>
                    </a:cubicBezTo>
                    <a:cubicBezTo>
                      <a:pt x="1001" y="363"/>
                      <a:pt x="1000" y="353"/>
                      <a:pt x="1000" y="353"/>
                    </a:cubicBezTo>
                    <a:cubicBezTo>
                      <a:pt x="1000" y="353"/>
                      <a:pt x="994" y="365"/>
                      <a:pt x="990" y="364"/>
                    </a:cubicBezTo>
                    <a:cubicBezTo>
                      <a:pt x="987" y="363"/>
                      <a:pt x="990" y="358"/>
                      <a:pt x="990" y="358"/>
                    </a:cubicBezTo>
                    <a:cubicBezTo>
                      <a:pt x="990" y="358"/>
                      <a:pt x="986" y="358"/>
                      <a:pt x="986" y="356"/>
                    </a:cubicBezTo>
                    <a:cubicBezTo>
                      <a:pt x="986" y="356"/>
                      <a:pt x="986" y="355"/>
                      <a:pt x="986" y="354"/>
                    </a:cubicBezTo>
                    <a:cubicBezTo>
                      <a:pt x="988" y="353"/>
                      <a:pt x="989" y="356"/>
                      <a:pt x="989" y="356"/>
                    </a:cubicBezTo>
                    <a:cubicBezTo>
                      <a:pt x="989" y="356"/>
                      <a:pt x="990" y="353"/>
                      <a:pt x="992" y="353"/>
                    </a:cubicBezTo>
                    <a:cubicBezTo>
                      <a:pt x="995" y="353"/>
                      <a:pt x="1001" y="353"/>
                      <a:pt x="1001" y="353"/>
                    </a:cubicBezTo>
                    <a:cubicBezTo>
                      <a:pt x="1001" y="353"/>
                      <a:pt x="990" y="350"/>
                      <a:pt x="989" y="348"/>
                    </a:cubicBezTo>
                    <a:cubicBezTo>
                      <a:pt x="989" y="347"/>
                      <a:pt x="989" y="345"/>
                      <a:pt x="991" y="343"/>
                    </a:cubicBezTo>
                    <a:cubicBezTo>
                      <a:pt x="993" y="340"/>
                      <a:pt x="1004" y="334"/>
                      <a:pt x="1004" y="334"/>
                    </a:cubicBezTo>
                    <a:cubicBezTo>
                      <a:pt x="1004" y="334"/>
                      <a:pt x="998" y="336"/>
                      <a:pt x="999" y="333"/>
                    </a:cubicBezTo>
                    <a:cubicBezTo>
                      <a:pt x="999" y="332"/>
                      <a:pt x="1002" y="327"/>
                      <a:pt x="1005" y="321"/>
                    </a:cubicBezTo>
                    <a:cubicBezTo>
                      <a:pt x="1009" y="321"/>
                      <a:pt x="1014" y="322"/>
                      <a:pt x="1013" y="327"/>
                    </a:cubicBezTo>
                    <a:cubicBezTo>
                      <a:pt x="1011" y="332"/>
                      <a:pt x="1002" y="338"/>
                      <a:pt x="1002" y="338"/>
                    </a:cubicBezTo>
                    <a:cubicBezTo>
                      <a:pt x="1002" y="338"/>
                      <a:pt x="1009" y="334"/>
                      <a:pt x="1011" y="335"/>
                    </a:cubicBezTo>
                    <a:cubicBezTo>
                      <a:pt x="1012" y="336"/>
                      <a:pt x="1009" y="339"/>
                      <a:pt x="1009" y="339"/>
                    </a:cubicBezTo>
                    <a:cubicBezTo>
                      <a:pt x="1009" y="339"/>
                      <a:pt x="1016" y="337"/>
                      <a:pt x="1019" y="337"/>
                    </a:cubicBezTo>
                    <a:cubicBezTo>
                      <a:pt x="1022" y="338"/>
                      <a:pt x="1023" y="339"/>
                      <a:pt x="1026" y="338"/>
                    </a:cubicBezTo>
                    <a:cubicBezTo>
                      <a:pt x="1029" y="337"/>
                      <a:pt x="1030" y="336"/>
                      <a:pt x="1029" y="340"/>
                    </a:cubicBezTo>
                    <a:cubicBezTo>
                      <a:pt x="1029" y="341"/>
                      <a:pt x="1029" y="342"/>
                      <a:pt x="1028" y="343"/>
                    </a:cubicBezTo>
                    <a:cubicBezTo>
                      <a:pt x="1024" y="342"/>
                      <a:pt x="1022" y="341"/>
                      <a:pt x="1022" y="341"/>
                    </a:cubicBezTo>
                    <a:cubicBezTo>
                      <a:pt x="1022" y="341"/>
                      <a:pt x="1024" y="342"/>
                      <a:pt x="1027" y="344"/>
                    </a:cubicBezTo>
                    <a:cubicBezTo>
                      <a:pt x="1026" y="346"/>
                      <a:pt x="1024" y="347"/>
                      <a:pt x="1024" y="347"/>
                    </a:cubicBezTo>
                    <a:cubicBezTo>
                      <a:pt x="1024" y="347"/>
                      <a:pt x="1028" y="346"/>
                      <a:pt x="1028" y="348"/>
                    </a:cubicBezTo>
                    <a:cubicBezTo>
                      <a:pt x="1027" y="351"/>
                      <a:pt x="1018" y="352"/>
                      <a:pt x="1018" y="352"/>
                    </a:cubicBezTo>
                    <a:cubicBezTo>
                      <a:pt x="1018" y="352"/>
                      <a:pt x="1024" y="353"/>
                      <a:pt x="1027" y="356"/>
                    </a:cubicBezTo>
                    <a:cubicBezTo>
                      <a:pt x="1030" y="360"/>
                      <a:pt x="1033" y="360"/>
                      <a:pt x="1031" y="362"/>
                    </a:cubicBezTo>
                    <a:cubicBezTo>
                      <a:pt x="1028" y="365"/>
                      <a:pt x="1026" y="367"/>
                      <a:pt x="1026" y="367"/>
                    </a:cubicBezTo>
                    <a:cubicBezTo>
                      <a:pt x="1026" y="367"/>
                      <a:pt x="1032" y="367"/>
                      <a:pt x="1032" y="369"/>
                    </a:cubicBezTo>
                    <a:cubicBezTo>
                      <a:pt x="1032" y="371"/>
                      <a:pt x="1030" y="370"/>
                      <a:pt x="1030" y="370"/>
                    </a:cubicBezTo>
                    <a:close/>
                    <a:moveTo>
                      <a:pt x="1084" y="319"/>
                    </a:moveTo>
                    <a:cubicBezTo>
                      <a:pt x="1084" y="318"/>
                      <a:pt x="1085" y="318"/>
                      <a:pt x="1085" y="318"/>
                    </a:cubicBezTo>
                    <a:cubicBezTo>
                      <a:pt x="1085" y="318"/>
                      <a:pt x="1085" y="319"/>
                      <a:pt x="1084" y="319"/>
                    </a:cubicBezTo>
                    <a:cubicBezTo>
                      <a:pt x="1084" y="319"/>
                      <a:pt x="1084" y="319"/>
                      <a:pt x="1084" y="319"/>
                    </a:cubicBezTo>
                    <a:cubicBezTo>
                      <a:pt x="1084" y="319"/>
                      <a:pt x="1084" y="319"/>
                      <a:pt x="1084" y="319"/>
                    </a:cubicBezTo>
                    <a:close/>
                    <a:moveTo>
                      <a:pt x="1052" y="301"/>
                    </a:moveTo>
                    <a:cubicBezTo>
                      <a:pt x="1054" y="295"/>
                      <a:pt x="1060" y="290"/>
                      <a:pt x="1060" y="290"/>
                    </a:cubicBezTo>
                    <a:cubicBezTo>
                      <a:pt x="1060" y="290"/>
                      <a:pt x="1055" y="290"/>
                      <a:pt x="1057" y="286"/>
                    </a:cubicBezTo>
                    <a:cubicBezTo>
                      <a:pt x="1059" y="281"/>
                      <a:pt x="1063" y="278"/>
                      <a:pt x="1065" y="279"/>
                    </a:cubicBezTo>
                    <a:cubicBezTo>
                      <a:pt x="1066" y="279"/>
                      <a:pt x="1067" y="279"/>
                      <a:pt x="1068" y="280"/>
                    </a:cubicBezTo>
                    <a:cubicBezTo>
                      <a:pt x="1070" y="286"/>
                      <a:pt x="1075" y="298"/>
                      <a:pt x="1075" y="302"/>
                    </a:cubicBezTo>
                    <a:cubicBezTo>
                      <a:pt x="1074" y="300"/>
                      <a:pt x="1073" y="298"/>
                      <a:pt x="1073" y="298"/>
                    </a:cubicBezTo>
                    <a:cubicBezTo>
                      <a:pt x="1073" y="298"/>
                      <a:pt x="1074" y="304"/>
                      <a:pt x="1073" y="305"/>
                    </a:cubicBezTo>
                    <a:cubicBezTo>
                      <a:pt x="1071" y="307"/>
                      <a:pt x="1068" y="307"/>
                      <a:pt x="1068" y="307"/>
                    </a:cubicBezTo>
                    <a:cubicBezTo>
                      <a:pt x="1068" y="307"/>
                      <a:pt x="1072" y="312"/>
                      <a:pt x="1069" y="313"/>
                    </a:cubicBezTo>
                    <a:cubicBezTo>
                      <a:pt x="1066" y="314"/>
                      <a:pt x="1062" y="308"/>
                      <a:pt x="1062" y="308"/>
                    </a:cubicBezTo>
                    <a:cubicBezTo>
                      <a:pt x="1062" y="308"/>
                      <a:pt x="1062" y="317"/>
                      <a:pt x="1058" y="315"/>
                    </a:cubicBezTo>
                    <a:cubicBezTo>
                      <a:pt x="1054" y="313"/>
                      <a:pt x="1059" y="309"/>
                      <a:pt x="1059" y="309"/>
                    </a:cubicBezTo>
                    <a:cubicBezTo>
                      <a:pt x="1059" y="309"/>
                      <a:pt x="1050" y="307"/>
                      <a:pt x="1052" y="301"/>
                    </a:cubicBezTo>
                    <a:close/>
                    <a:moveTo>
                      <a:pt x="1043" y="356"/>
                    </a:moveTo>
                    <a:cubicBezTo>
                      <a:pt x="1043" y="356"/>
                      <a:pt x="1044" y="355"/>
                      <a:pt x="1044" y="355"/>
                    </a:cubicBezTo>
                    <a:cubicBezTo>
                      <a:pt x="1046" y="356"/>
                      <a:pt x="1047" y="357"/>
                      <a:pt x="1047" y="357"/>
                    </a:cubicBezTo>
                    <a:cubicBezTo>
                      <a:pt x="1048" y="360"/>
                      <a:pt x="1044" y="361"/>
                      <a:pt x="1043" y="361"/>
                    </a:cubicBezTo>
                    <a:cubicBezTo>
                      <a:pt x="1041" y="360"/>
                      <a:pt x="1040" y="360"/>
                      <a:pt x="1043" y="356"/>
                    </a:cubicBezTo>
                    <a:close/>
                    <a:moveTo>
                      <a:pt x="1046" y="363"/>
                    </a:moveTo>
                    <a:cubicBezTo>
                      <a:pt x="1046" y="363"/>
                      <a:pt x="1045" y="363"/>
                      <a:pt x="1044" y="362"/>
                    </a:cubicBezTo>
                    <a:cubicBezTo>
                      <a:pt x="1044" y="362"/>
                      <a:pt x="1043" y="362"/>
                      <a:pt x="1043" y="361"/>
                    </a:cubicBezTo>
                    <a:cubicBezTo>
                      <a:pt x="1043" y="361"/>
                      <a:pt x="1046" y="360"/>
                      <a:pt x="1047" y="361"/>
                    </a:cubicBezTo>
                    <a:cubicBezTo>
                      <a:pt x="1047" y="362"/>
                      <a:pt x="1047" y="362"/>
                      <a:pt x="1046" y="363"/>
                    </a:cubicBezTo>
                    <a:close/>
                    <a:moveTo>
                      <a:pt x="1048" y="344"/>
                    </a:moveTo>
                    <a:cubicBezTo>
                      <a:pt x="1048" y="342"/>
                      <a:pt x="1045" y="338"/>
                      <a:pt x="1049" y="337"/>
                    </a:cubicBezTo>
                    <a:cubicBezTo>
                      <a:pt x="1052" y="336"/>
                      <a:pt x="1058" y="340"/>
                      <a:pt x="1061" y="342"/>
                    </a:cubicBezTo>
                    <a:cubicBezTo>
                      <a:pt x="1060" y="345"/>
                      <a:pt x="1060" y="350"/>
                      <a:pt x="1058" y="352"/>
                    </a:cubicBezTo>
                    <a:cubicBezTo>
                      <a:pt x="1055" y="354"/>
                      <a:pt x="1053" y="353"/>
                      <a:pt x="1051" y="351"/>
                    </a:cubicBezTo>
                    <a:cubicBezTo>
                      <a:pt x="1050" y="350"/>
                      <a:pt x="1050" y="349"/>
                      <a:pt x="1050" y="348"/>
                    </a:cubicBezTo>
                    <a:cubicBezTo>
                      <a:pt x="1051" y="347"/>
                      <a:pt x="1054" y="347"/>
                      <a:pt x="1054" y="347"/>
                    </a:cubicBezTo>
                    <a:cubicBezTo>
                      <a:pt x="1054" y="347"/>
                      <a:pt x="1047" y="346"/>
                      <a:pt x="1048" y="344"/>
                    </a:cubicBezTo>
                    <a:close/>
                    <a:moveTo>
                      <a:pt x="1063" y="373"/>
                    </a:moveTo>
                    <a:cubicBezTo>
                      <a:pt x="1063" y="373"/>
                      <a:pt x="1063" y="374"/>
                      <a:pt x="1062" y="376"/>
                    </a:cubicBezTo>
                    <a:cubicBezTo>
                      <a:pt x="1060" y="377"/>
                      <a:pt x="1057" y="376"/>
                      <a:pt x="1057" y="376"/>
                    </a:cubicBezTo>
                    <a:cubicBezTo>
                      <a:pt x="1057" y="376"/>
                      <a:pt x="1059" y="378"/>
                      <a:pt x="1058" y="380"/>
                    </a:cubicBezTo>
                    <a:cubicBezTo>
                      <a:pt x="1058" y="380"/>
                      <a:pt x="1058" y="380"/>
                      <a:pt x="1058" y="380"/>
                    </a:cubicBezTo>
                    <a:cubicBezTo>
                      <a:pt x="1055" y="378"/>
                      <a:pt x="1055" y="377"/>
                      <a:pt x="1055" y="377"/>
                    </a:cubicBezTo>
                    <a:cubicBezTo>
                      <a:pt x="1055" y="377"/>
                      <a:pt x="1050" y="377"/>
                      <a:pt x="1051" y="375"/>
                    </a:cubicBezTo>
                    <a:cubicBezTo>
                      <a:pt x="1052" y="372"/>
                      <a:pt x="1057" y="367"/>
                      <a:pt x="1057" y="367"/>
                    </a:cubicBezTo>
                    <a:cubicBezTo>
                      <a:pt x="1057" y="367"/>
                      <a:pt x="1053" y="370"/>
                      <a:pt x="1051" y="369"/>
                    </a:cubicBezTo>
                    <a:cubicBezTo>
                      <a:pt x="1048" y="367"/>
                      <a:pt x="1050" y="364"/>
                      <a:pt x="1050" y="364"/>
                    </a:cubicBezTo>
                    <a:cubicBezTo>
                      <a:pt x="1050" y="364"/>
                      <a:pt x="1049" y="364"/>
                      <a:pt x="1049" y="364"/>
                    </a:cubicBezTo>
                    <a:cubicBezTo>
                      <a:pt x="1050" y="364"/>
                      <a:pt x="1052" y="364"/>
                      <a:pt x="1052" y="364"/>
                    </a:cubicBezTo>
                    <a:cubicBezTo>
                      <a:pt x="1053" y="364"/>
                      <a:pt x="1053" y="367"/>
                      <a:pt x="1053" y="367"/>
                    </a:cubicBezTo>
                    <a:cubicBezTo>
                      <a:pt x="1053" y="367"/>
                      <a:pt x="1061" y="362"/>
                      <a:pt x="1065" y="370"/>
                    </a:cubicBezTo>
                    <a:cubicBezTo>
                      <a:pt x="1065" y="371"/>
                      <a:pt x="1065" y="372"/>
                      <a:pt x="1065" y="373"/>
                    </a:cubicBezTo>
                    <a:cubicBezTo>
                      <a:pt x="1064" y="373"/>
                      <a:pt x="1063" y="373"/>
                      <a:pt x="1063" y="373"/>
                    </a:cubicBezTo>
                    <a:close/>
                    <a:moveTo>
                      <a:pt x="1103" y="353"/>
                    </a:moveTo>
                    <a:cubicBezTo>
                      <a:pt x="1103" y="352"/>
                      <a:pt x="1102" y="352"/>
                      <a:pt x="1102" y="352"/>
                    </a:cubicBezTo>
                    <a:cubicBezTo>
                      <a:pt x="1099" y="351"/>
                      <a:pt x="1097" y="350"/>
                      <a:pt x="1091" y="350"/>
                    </a:cubicBezTo>
                    <a:cubicBezTo>
                      <a:pt x="1085" y="350"/>
                      <a:pt x="1079" y="352"/>
                      <a:pt x="1079" y="352"/>
                    </a:cubicBezTo>
                    <a:cubicBezTo>
                      <a:pt x="1079" y="352"/>
                      <a:pt x="1088" y="353"/>
                      <a:pt x="1094" y="353"/>
                    </a:cubicBezTo>
                    <a:cubicBezTo>
                      <a:pt x="1099" y="354"/>
                      <a:pt x="1102" y="356"/>
                      <a:pt x="1104" y="360"/>
                    </a:cubicBezTo>
                    <a:cubicBezTo>
                      <a:pt x="1104" y="362"/>
                      <a:pt x="1104" y="363"/>
                      <a:pt x="1103" y="364"/>
                    </a:cubicBezTo>
                    <a:cubicBezTo>
                      <a:pt x="1101" y="363"/>
                      <a:pt x="1100" y="361"/>
                      <a:pt x="1100" y="361"/>
                    </a:cubicBezTo>
                    <a:cubicBezTo>
                      <a:pt x="1100" y="361"/>
                      <a:pt x="1100" y="363"/>
                      <a:pt x="1100" y="365"/>
                    </a:cubicBezTo>
                    <a:cubicBezTo>
                      <a:pt x="1099" y="366"/>
                      <a:pt x="1098" y="366"/>
                      <a:pt x="1098" y="366"/>
                    </a:cubicBezTo>
                    <a:cubicBezTo>
                      <a:pt x="1098" y="366"/>
                      <a:pt x="1099" y="366"/>
                      <a:pt x="1100" y="366"/>
                    </a:cubicBezTo>
                    <a:cubicBezTo>
                      <a:pt x="1100" y="368"/>
                      <a:pt x="1100" y="370"/>
                      <a:pt x="1100" y="372"/>
                    </a:cubicBezTo>
                    <a:cubicBezTo>
                      <a:pt x="1098" y="371"/>
                      <a:pt x="1097" y="370"/>
                      <a:pt x="1097" y="370"/>
                    </a:cubicBezTo>
                    <a:cubicBezTo>
                      <a:pt x="1097" y="370"/>
                      <a:pt x="1097" y="372"/>
                      <a:pt x="1097" y="374"/>
                    </a:cubicBezTo>
                    <a:cubicBezTo>
                      <a:pt x="1094" y="371"/>
                      <a:pt x="1096" y="360"/>
                      <a:pt x="1096" y="360"/>
                    </a:cubicBezTo>
                    <a:cubicBezTo>
                      <a:pt x="1096" y="360"/>
                      <a:pt x="1094" y="363"/>
                      <a:pt x="1091" y="365"/>
                    </a:cubicBezTo>
                    <a:cubicBezTo>
                      <a:pt x="1091" y="365"/>
                      <a:pt x="1091" y="365"/>
                      <a:pt x="1091" y="365"/>
                    </a:cubicBezTo>
                    <a:cubicBezTo>
                      <a:pt x="1091" y="365"/>
                      <a:pt x="1091" y="365"/>
                      <a:pt x="1090" y="366"/>
                    </a:cubicBezTo>
                    <a:cubicBezTo>
                      <a:pt x="1087" y="368"/>
                      <a:pt x="1084" y="365"/>
                      <a:pt x="1084" y="365"/>
                    </a:cubicBezTo>
                    <a:cubicBezTo>
                      <a:pt x="1084" y="365"/>
                      <a:pt x="1085" y="367"/>
                      <a:pt x="1085" y="369"/>
                    </a:cubicBezTo>
                    <a:cubicBezTo>
                      <a:pt x="1083" y="368"/>
                      <a:pt x="1082" y="367"/>
                      <a:pt x="1082" y="366"/>
                    </a:cubicBezTo>
                    <a:cubicBezTo>
                      <a:pt x="1081" y="364"/>
                      <a:pt x="1083" y="361"/>
                      <a:pt x="1083" y="361"/>
                    </a:cubicBezTo>
                    <a:cubicBezTo>
                      <a:pt x="1083" y="361"/>
                      <a:pt x="1081" y="364"/>
                      <a:pt x="1080" y="362"/>
                    </a:cubicBezTo>
                    <a:cubicBezTo>
                      <a:pt x="1079" y="359"/>
                      <a:pt x="1078" y="353"/>
                      <a:pt x="1078" y="353"/>
                    </a:cubicBezTo>
                    <a:cubicBezTo>
                      <a:pt x="1078" y="353"/>
                      <a:pt x="1076" y="363"/>
                      <a:pt x="1074" y="363"/>
                    </a:cubicBezTo>
                    <a:cubicBezTo>
                      <a:pt x="1072" y="363"/>
                      <a:pt x="1070" y="364"/>
                      <a:pt x="1069" y="362"/>
                    </a:cubicBezTo>
                    <a:cubicBezTo>
                      <a:pt x="1068" y="361"/>
                      <a:pt x="1070" y="358"/>
                      <a:pt x="1070" y="358"/>
                    </a:cubicBezTo>
                    <a:cubicBezTo>
                      <a:pt x="1070" y="358"/>
                      <a:pt x="1067" y="359"/>
                      <a:pt x="1067" y="357"/>
                    </a:cubicBezTo>
                    <a:cubicBezTo>
                      <a:pt x="1068" y="355"/>
                      <a:pt x="1069" y="350"/>
                      <a:pt x="1069" y="350"/>
                    </a:cubicBezTo>
                    <a:cubicBezTo>
                      <a:pt x="1069" y="350"/>
                      <a:pt x="1067" y="354"/>
                      <a:pt x="1065" y="352"/>
                    </a:cubicBezTo>
                    <a:cubicBezTo>
                      <a:pt x="1064" y="351"/>
                      <a:pt x="1062" y="346"/>
                      <a:pt x="1061" y="343"/>
                    </a:cubicBezTo>
                    <a:cubicBezTo>
                      <a:pt x="1062" y="343"/>
                      <a:pt x="1062" y="343"/>
                      <a:pt x="1062" y="343"/>
                    </a:cubicBezTo>
                    <a:cubicBezTo>
                      <a:pt x="1062" y="343"/>
                      <a:pt x="1062" y="343"/>
                      <a:pt x="1061" y="342"/>
                    </a:cubicBezTo>
                    <a:cubicBezTo>
                      <a:pt x="1061" y="341"/>
                      <a:pt x="1061" y="341"/>
                      <a:pt x="1061" y="341"/>
                    </a:cubicBezTo>
                    <a:cubicBezTo>
                      <a:pt x="1061" y="341"/>
                      <a:pt x="1061" y="341"/>
                      <a:pt x="1061" y="342"/>
                    </a:cubicBezTo>
                    <a:cubicBezTo>
                      <a:pt x="1060" y="340"/>
                      <a:pt x="1058" y="338"/>
                      <a:pt x="1060" y="336"/>
                    </a:cubicBezTo>
                    <a:cubicBezTo>
                      <a:pt x="1063" y="335"/>
                      <a:pt x="1067" y="327"/>
                      <a:pt x="1070" y="328"/>
                    </a:cubicBezTo>
                    <a:cubicBezTo>
                      <a:pt x="1074" y="330"/>
                      <a:pt x="1080" y="337"/>
                      <a:pt x="1080" y="337"/>
                    </a:cubicBezTo>
                    <a:cubicBezTo>
                      <a:pt x="1080" y="337"/>
                      <a:pt x="1076" y="333"/>
                      <a:pt x="1081" y="331"/>
                    </a:cubicBezTo>
                    <a:cubicBezTo>
                      <a:pt x="1082" y="331"/>
                      <a:pt x="1082" y="331"/>
                      <a:pt x="1083" y="331"/>
                    </a:cubicBezTo>
                    <a:cubicBezTo>
                      <a:pt x="1082" y="332"/>
                      <a:pt x="1081" y="333"/>
                      <a:pt x="1081" y="333"/>
                    </a:cubicBezTo>
                    <a:cubicBezTo>
                      <a:pt x="1081" y="333"/>
                      <a:pt x="1085" y="331"/>
                      <a:pt x="1087" y="333"/>
                    </a:cubicBezTo>
                    <a:cubicBezTo>
                      <a:pt x="1089" y="334"/>
                      <a:pt x="1089" y="336"/>
                      <a:pt x="1089" y="336"/>
                    </a:cubicBezTo>
                    <a:cubicBezTo>
                      <a:pt x="1089" y="336"/>
                      <a:pt x="1093" y="331"/>
                      <a:pt x="1095" y="335"/>
                    </a:cubicBezTo>
                    <a:cubicBezTo>
                      <a:pt x="1097" y="339"/>
                      <a:pt x="1086" y="348"/>
                      <a:pt x="1086" y="348"/>
                    </a:cubicBezTo>
                    <a:cubicBezTo>
                      <a:pt x="1086" y="348"/>
                      <a:pt x="1092" y="346"/>
                      <a:pt x="1093" y="346"/>
                    </a:cubicBezTo>
                    <a:cubicBezTo>
                      <a:pt x="1095" y="346"/>
                      <a:pt x="1093" y="348"/>
                      <a:pt x="1093" y="348"/>
                    </a:cubicBezTo>
                    <a:cubicBezTo>
                      <a:pt x="1093" y="348"/>
                      <a:pt x="1098" y="346"/>
                      <a:pt x="1099" y="346"/>
                    </a:cubicBezTo>
                    <a:cubicBezTo>
                      <a:pt x="1100" y="346"/>
                      <a:pt x="1101" y="348"/>
                      <a:pt x="1101" y="348"/>
                    </a:cubicBezTo>
                    <a:cubicBezTo>
                      <a:pt x="1101" y="348"/>
                      <a:pt x="1106" y="344"/>
                      <a:pt x="1108" y="347"/>
                    </a:cubicBezTo>
                    <a:cubicBezTo>
                      <a:pt x="1108" y="350"/>
                      <a:pt x="1105" y="352"/>
                      <a:pt x="1103" y="353"/>
                    </a:cubicBezTo>
                    <a:close/>
                    <a:moveTo>
                      <a:pt x="1113" y="327"/>
                    </a:moveTo>
                    <a:cubicBezTo>
                      <a:pt x="1109" y="331"/>
                      <a:pt x="1107" y="332"/>
                      <a:pt x="1106" y="330"/>
                    </a:cubicBezTo>
                    <a:cubicBezTo>
                      <a:pt x="1105" y="328"/>
                      <a:pt x="1107" y="323"/>
                      <a:pt x="1107" y="323"/>
                    </a:cubicBezTo>
                    <a:cubicBezTo>
                      <a:pt x="1107" y="323"/>
                      <a:pt x="1104" y="327"/>
                      <a:pt x="1100" y="323"/>
                    </a:cubicBezTo>
                    <a:cubicBezTo>
                      <a:pt x="1096" y="320"/>
                      <a:pt x="1102" y="314"/>
                      <a:pt x="1102" y="314"/>
                    </a:cubicBezTo>
                    <a:cubicBezTo>
                      <a:pt x="1102" y="314"/>
                      <a:pt x="1097" y="318"/>
                      <a:pt x="1094" y="316"/>
                    </a:cubicBezTo>
                    <a:cubicBezTo>
                      <a:pt x="1093" y="315"/>
                      <a:pt x="1093" y="314"/>
                      <a:pt x="1093" y="312"/>
                    </a:cubicBezTo>
                    <a:cubicBezTo>
                      <a:pt x="1096" y="312"/>
                      <a:pt x="1098" y="313"/>
                      <a:pt x="1098" y="313"/>
                    </a:cubicBezTo>
                    <a:cubicBezTo>
                      <a:pt x="1098" y="313"/>
                      <a:pt x="1095" y="309"/>
                      <a:pt x="1098" y="308"/>
                    </a:cubicBezTo>
                    <a:cubicBezTo>
                      <a:pt x="1100" y="306"/>
                      <a:pt x="1105" y="307"/>
                      <a:pt x="1108" y="307"/>
                    </a:cubicBezTo>
                    <a:cubicBezTo>
                      <a:pt x="1109" y="308"/>
                      <a:pt x="1111" y="310"/>
                      <a:pt x="1112" y="311"/>
                    </a:cubicBezTo>
                    <a:cubicBezTo>
                      <a:pt x="1112" y="311"/>
                      <a:pt x="1112" y="311"/>
                      <a:pt x="1112" y="311"/>
                    </a:cubicBezTo>
                    <a:cubicBezTo>
                      <a:pt x="1112" y="311"/>
                      <a:pt x="1112" y="311"/>
                      <a:pt x="1112" y="311"/>
                    </a:cubicBezTo>
                    <a:cubicBezTo>
                      <a:pt x="1114" y="313"/>
                      <a:pt x="1115" y="314"/>
                      <a:pt x="1116" y="315"/>
                    </a:cubicBezTo>
                    <a:cubicBezTo>
                      <a:pt x="1116" y="316"/>
                      <a:pt x="1116" y="318"/>
                      <a:pt x="1116" y="319"/>
                    </a:cubicBezTo>
                    <a:cubicBezTo>
                      <a:pt x="1114" y="321"/>
                      <a:pt x="1111" y="322"/>
                      <a:pt x="1111" y="322"/>
                    </a:cubicBezTo>
                    <a:cubicBezTo>
                      <a:pt x="1111" y="322"/>
                      <a:pt x="1114" y="321"/>
                      <a:pt x="1116" y="321"/>
                    </a:cubicBezTo>
                    <a:cubicBezTo>
                      <a:pt x="1116" y="323"/>
                      <a:pt x="1115" y="326"/>
                      <a:pt x="1113" y="327"/>
                    </a:cubicBezTo>
                    <a:close/>
                    <a:moveTo>
                      <a:pt x="1105" y="304"/>
                    </a:moveTo>
                    <a:cubicBezTo>
                      <a:pt x="1106" y="304"/>
                      <a:pt x="1106" y="305"/>
                      <a:pt x="1107" y="306"/>
                    </a:cubicBezTo>
                    <a:cubicBezTo>
                      <a:pt x="1106" y="305"/>
                      <a:pt x="1105" y="305"/>
                      <a:pt x="1105" y="304"/>
                    </a:cubicBezTo>
                    <a:cubicBezTo>
                      <a:pt x="1105" y="304"/>
                      <a:pt x="1105" y="304"/>
                      <a:pt x="1105" y="304"/>
                    </a:cubicBezTo>
                    <a:close/>
                    <a:moveTo>
                      <a:pt x="1118" y="308"/>
                    </a:moveTo>
                    <a:cubicBezTo>
                      <a:pt x="1118" y="309"/>
                      <a:pt x="1118" y="309"/>
                      <a:pt x="1117" y="309"/>
                    </a:cubicBezTo>
                    <a:cubicBezTo>
                      <a:pt x="1116" y="309"/>
                      <a:pt x="1115" y="308"/>
                      <a:pt x="1112" y="307"/>
                    </a:cubicBezTo>
                    <a:cubicBezTo>
                      <a:pt x="1111" y="306"/>
                      <a:pt x="1108" y="304"/>
                      <a:pt x="1106" y="302"/>
                    </a:cubicBezTo>
                    <a:cubicBezTo>
                      <a:pt x="1107" y="302"/>
                      <a:pt x="1108" y="301"/>
                      <a:pt x="1108" y="301"/>
                    </a:cubicBezTo>
                    <a:cubicBezTo>
                      <a:pt x="1108" y="301"/>
                      <a:pt x="1103" y="300"/>
                      <a:pt x="1104" y="298"/>
                    </a:cubicBezTo>
                    <a:cubicBezTo>
                      <a:pt x="1105" y="297"/>
                      <a:pt x="1107" y="294"/>
                      <a:pt x="1109" y="290"/>
                    </a:cubicBezTo>
                    <a:cubicBezTo>
                      <a:pt x="1111" y="292"/>
                      <a:pt x="1111" y="294"/>
                      <a:pt x="1111" y="294"/>
                    </a:cubicBezTo>
                    <a:cubicBezTo>
                      <a:pt x="1111" y="294"/>
                      <a:pt x="1114" y="290"/>
                      <a:pt x="1116" y="295"/>
                    </a:cubicBezTo>
                    <a:cubicBezTo>
                      <a:pt x="1117" y="299"/>
                      <a:pt x="1106" y="300"/>
                      <a:pt x="1106" y="300"/>
                    </a:cubicBezTo>
                    <a:cubicBezTo>
                      <a:pt x="1106" y="300"/>
                      <a:pt x="1113" y="301"/>
                      <a:pt x="1115" y="302"/>
                    </a:cubicBezTo>
                    <a:cubicBezTo>
                      <a:pt x="1117" y="303"/>
                      <a:pt x="1119" y="305"/>
                      <a:pt x="1118" y="308"/>
                    </a:cubicBezTo>
                    <a:close/>
                    <a:moveTo>
                      <a:pt x="1123" y="362"/>
                    </a:moveTo>
                    <a:cubicBezTo>
                      <a:pt x="1122" y="361"/>
                      <a:pt x="1122" y="360"/>
                      <a:pt x="1122" y="358"/>
                    </a:cubicBezTo>
                    <a:cubicBezTo>
                      <a:pt x="1123" y="356"/>
                      <a:pt x="1124" y="354"/>
                      <a:pt x="1125" y="353"/>
                    </a:cubicBezTo>
                    <a:cubicBezTo>
                      <a:pt x="1125" y="353"/>
                      <a:pt x="1125" y="354"/>
                      <a:pt x="1125" y="354"/>
                    </a:cubicBezTo>
                    <a:cubicBezTo>
                      <a:pt x="1125" y="357"/>
                      <a:pt x="1125" y="360"/>
                      <a:pt x="1123" y="362"/>
                    </a:cubicBezTo>
                    <a:close/>
                    <a:moveTo>
                      <a:pt x="1162" y="278"/>
                    </a:moveTo>
                    <a:cubicBezTo>
                      <a:pt x="1164" y="279"/>
                      <a:pt x="1165" y="279"/>
                      <a:pt x="1166" y="280"/>
                    </a:cubicBezTo>
                    <a:cubicBezTo>
                      <a:pt x="1168" y="282"/>
                      <a:pt x="1165" y="282"/>
                      <a:pt x="1165" y="282"/>
                    </a:cubicBezTo>
                    <a:cubicBezTo>
                      <a:pt x="1165" y="282"/>
                      <a:pt x="1168" y="283"/>
                      <a:pt x="1168" y="286"/>
                    </a:cubicBezTo>
                    <a:cubicBezTo>
                      <a:pt x="1168" y="288"/>
                      <a:pt x="1161" y="286"/>
                      <a:pt x="1159" y="285"/>
                    </a:cubicBezTo>
                    <a:cubicBezTo>
                      <a:pt x="1160" y="285"/>
                      <a:pt x="1160" y="285"/>
                      <a:pt x="1160" y="285"/>
                    </a:cubicBezTo>
                    <a:cubicBezTo>
                      <a:pt x="1160" y="285"/>
                      <a:pt x="1157" y="285"/>
                      <a:pt x="1158" y="282"/>
                    </a:cubicBezTo>
                    <a:cubicBezTo>
                      <a:pt x="1158" y="282"/>
                      <a:pt x="1160" y="280"/>
                      <a:pt x="1162" y="278"/>
                    </a:cubicBezTo>
                    <a:close/>
                    <a:moveTo>
                      <a:pt x="1159" y="274"/>
                    </a:moveTo>
                    <a:cubicBezTo>
                      <a:pt x="1157" y="273"/>
                      <a:pt x="1156" y="273"/>
                      <a:pt x="1155" y="272"/>
                    </a:cubicBezTo>
                    <a:cubicBezTo>
                      <a:pt x="1156" y="272"/>
                      <a:pt x="1158" y="273"/>
                      <a:pt x="1159" y="274"/>
                    </a:cubicBezTo>
                    <a:close/>
                    <a:moveTo>
                      <a:pt x="1149" y="289"/>
                    </a:moveTo>
                    <a:cubicBezTo>
                      <a:pt x="1151" y="286"/>
                      <a:pt x="1157" y="286"/>
                      <a:pt x="1159" y="285"/>
                    </a:cubicBezTo>
                    <a:cubicBezTo>
                      <a:pt x="1160" y="286"/>
                      <a:pt x="1162" y="288"/>
                      <a:pt x="1161" y="290"/>
                    </a:cubicBezTo>
                    <a:cubicBezTo>
                      <a:pt x="1160" y="290"/>
                      <a:pt x="1157" y="292"/>
                      <a:pt x="1153" y="293"/>
                    </a:cubicBezTo>
                    <a:cubicBezTo>
                      <a:pt x="1151" y="292"/>
                      <a:pt x="1149" y="290"/>
                      <a:pt x="1149" y="289"/>
                    </a:cubicBezTo>
                    <a:close/>
                    <a:moveTo>
                      <a:pt x="1128" y="317"/>
                    </a:moveTo>
                    <a:cubicBezTo>
                      <a:pt x="1129" y="313"/>
                      <a:pt x="1132" y="309"/>
                      <a:pt x="1132" y="309"/>
                    </a:cubicBezTo>
                    <a:cubicBezTo>
                      <a:pt x="1132" y="309"/>
                      <a:pt x="1130" y="311"/>
                      <a:pt x="1130" y="309"/>
                    </a:cubicBezTo>
                    <a:cubicBezTo>
                      <a:pt x="1130" y="308"/>
                      <a:pt x="1133" y="306"/>
                      <a:pt x="1133" y="306"/>
                    </a:cubicBezTo>
                    <a:cubicBezTo>
                      <a:pt x="1133" y="306"/>
                      <a:pt x="1128" y="305"/>
                      <a:pt x="1132" y="301"/>
                    </a:cubicBezTo>
                    <a:cubicBezTo>
                      <a:pt x="1137" y="298"/>
                      <a:pt x="1141" y="301"/>
                      <a:pt x="1141" y="301"/>
                    </a:cubicBezTo>
                    <a:cubicBezTo>
                      <a:pt x="1141" y="301"/>
                      <a:pt x="1137" y="298"/>
                      <a:pt x="1137" y="296"/>
                    </a:cubicBezTo>
                    <a:cubicBezTo>
                      <a:pt x="1138" y="294"/>
                      <a:pt x="1140" y="292"/>
                      <a:pt x="1142" y="293"/>
                    </a:cubicBezTo>
                    <a:cubicBezTo>
                      <a:pt x="1143" y="293"/>
                      <a:pt x="1145" y="296"/>
                      <a:pt x="1145" y="296"/>
                    </a:cubicBezTo>
                    <a:cubicBezTo>
                      <a:pt x="1145" y="296"/>
                      <a:pt x="1145" y="293"/>
                      <a:pt x="1147" y="293"/>
                    </a:cubicBezTo>
                    <a:cubicBezTo>
                      <a:pt x="1148" y="293"/>
                      <a:pt x="1150" y="294"/>
                      <a:pt x="1152" y="294"/>
                    </a:cubicBezTo>
                    <a:cubicBezTo>
                      <a:pt x="1149" y="296"/>
                      <a:pt x="1147" y="297"/>
                      <a:pt x="1147" y="297"/>
                    </a:cubicBezTo>
                    <a:cubicBezTo>
                      <a:pt x="1147" y="297"/>
                      <a:pt x="1164" y="294"/>
                      <a:pt x="1168" y="297"/>
                    </a:cubicBezTo>
                    <a:cubicBezTo>
                      <a:pt x="1172" y="299"/>
                      <a:pt x="1168" y="302"/>
                      <a:pt x="1167" y="302"/>
                    </a:cubicBezTo>
                    <a:cubicBezTo>
                      <a:pt x="1168" y="302"/>
                      <a:pt x="1175" y="297"/>
                      <a:pt x="1178" y="297"/>
                    </a:cubicBezTo>
                    <a:cubicBezTo>
                      <a:pt x="1179" y="297"/>
                      <a:pt x="1180" y="297"/>
                      <a:pt x="1180" y="298"/>
                    </a:cubicBezTo>
                    <a:cubicBezTo>
                      <a:pt x="1174" y="302"/>
                      <a:pt x="1162" y="308"/>
                      <a:pt x="1159" y="308"/>
                    </a:cubicBezTo>
                    <a:cubicBezTo>
                      <a:pt x="1155" y="309"/>
                      <a:pt x="1153" y="303"/>
                      <a:pt x="1153" y="303"/>
                    </a:cubicBezTo>
                    <a:cubicBezTo>
                      <a:pt x="1153" y="303"/>
                      <a:pt x="1151" y="313"/>
                      <a:pt x="1148" y="315"/>
                    </a:cubicBezTo>
                    <a:cubicBezTo>
                      <a:pt x="1145" y="317"/>
                      <a:pt x="1140" y="312"/>
                      <a:pt x="1140" y="312"/>
                    </a:cubicBezTo>
                    <a:cubicBezTo>
                      <a:pt x="1140" y="312"/>
                      <a:pt x="1140" y="314"/>
                      <a:pt x="1140" y="316"/>
                    </a:cubicBezTo>
                    <a:cubicBezTo>
                      <a:pt x="1138" y="312"/>
                      <a:pt x="1138" y="307"/>
                      <a:pt x="1138" y="307"/>
                    </a:cubicBezTo>
                    <a:cubicBezTo>
                      <a:pt x="1138" y="307"/>
                      <a:pt x="1136" y="314"/>
                      <a:pt x="1135" y="317"/>
                    </a:cubicBezTo>
                    <a:cubicBezTo>
                      <a:pt x="1133" y="321"/>
                      <a:pt x="1131" y="320"/>
                      <a:pt x="1128" y="318"/>
                    </a:cubicBezTo>
                    <a:cubicBezTo>
                      <a:pt x="1128" y="318"/>
                      <a:pt x="1128" y="318"/>
                      <a:pt x="1128" y="317"/>
                    </a:cubicBezTo>
                    <a:cubicBezTo>
                      <a:pt x="1128" y="317"/>
                      <a:pt x="1128" y="317"/>
                      <a:pt x="1128" y="317"/>
                    </a:cubicBezTo>
                    <a:close/>
                    <a:moveTo>
                      <a:pt x="1138" y="367"/>
                    </a:moveTo>
                    <a:cubicBezTo>
                      <a:pt x="1138" y="367"/>
                      <a:pt x="1137" y="367"/>
                      <a:pt x="1136" y="367"/>
                    </a:cubicBezTo>
                    <a:cubicBezTo>
                      <a:pt x="1137" y="367"/>
                      <a:pt x="1137" y="367"/>
                      <a:pt x="1137" y="367"/>
                    </a:cubicBezTo>
                    <a:cubicBezTo>
                      <a:pt x="1137" y="367"/>
                      <a:pt x="1137" y="367"/>
                      <a:pt x="1136" y="367"/>
                    </a:cubicBezTo>
                    <a:cubicBezTo>
                      <a:pt x="1137" y="366"/>
                      <a:pt x="1138" y="366"/>
                      <a:pt x="1139" y="365"/>
                    </a:cubicBezTo>
                    <a:cubicBezTo>
                      <a:pt x="1139" y="366"/>
                      <a:pt x="1139" y="367"/>
                      <a:pt x="1138" y="367"/>
                    </a:cubicBezTo>
                    <a:close/>
                    <a:moveTo>
                      <a:pt x="1147" y="360"/>
                    </a:moveTo>
                    <a:cubicBezTo>
                      <a:pt x="1147" y="360"/>
                      <a:pt x="1147" y="360"/>
                      <a:pt x="1146" y="360"/>
                    </a:cubicBezTo>
                    <a:cubicBezTo>
                      <a:pt x="1147" y="359"/>
                      <a:pt x="1148" y="359"/>
                      <a:pt x="1148" y="358"/>
                    </a:cubicBezTo>
                    <a:cubicBezTo>
                      <a:pt x="1148" y="359"/>
                      <a:pt x="1148" y="360"/>
                      <a:pt x="1147" y="360"/>
                    </a:cubicBezTo>
                    <a:close/>
                    <a:moveTo>
                      <a:pt x="1146" y="352"/>
                    </a:moveTo>
                    <a:cubicBezTo>
                      <a:pt x="1146" y="352"/>
                      <a:pt x="1147" y="354"/>
                      <a:pt x="1148" y="356"/>
                    </a:cubicBezTo>
                    <a:cubicBezTo>
                      <a:pt x="1146" y="356"/>
                      <a:pt x="1145" y="357"/>
                      <a:pt x="1143" y="358"/>
                    </a:cubicBezTo>
                    <a:cubicBezTo>
                      <a:pt x="1142" y="356"/>
                      <a:pt x="1141" y="354"/>
                      <a:pt x="1141" y="354"/>
                    </a:cubicBezTo>
                    <a:cubicBezTo>
                      <a:pt x="1141" y="354"/>
                      <a:pt x="1141" y="356"/>
                      <a:pt x="1141" y="358"/>
                    </a:cubicBezTo>
                    <a:cubicBezTo>
                      <a:pt x="1137" y="360"/>
                      <a:pt x="1135" y="361"/>
                      <a:pt x="1133" y="361"/>
                    </a:cubicBezTo>
                    <a:cubicBezTo>
                      <a:pt x="1134" y="360"/>
                      <a:pt x="1134" y="360"/>
                      <a:pt x="1134" y="359"/>
                    </a:cubicBezTo>
                    <a:cubicBezTo>
                      <a:pt x="1134" y="358"/>
                      <a:pt x="1134" y="357"/>
                      <a:pt x="1135" y="357"/>
                    </a:cubicBezTo>
                    <a:cubicBezTo>
                      <a:pt x="1134" y="357"/>
                      <a:pt x="1132" y="358"/>
                      <a:pt x="1131" y="357"/>
                    </a:cubicBezTo>
                    <a:cubicBezTo>
                      <a:pt x="1131" y="356"/>
                      <a:pt x="1131" y="355"/>
                      <a:pt x="1131" y="355"/>
                    </a:cubicBezTo>
                    <a:cubicBezTo>
                      <a:pt x="1131" y="355"/>
                      <a:pt x="1131" y="356"/>
                      <a:pt x="1130" y="357"/>
                    </a:cubicBezTo>
                    <a:cubicBezTo>
                      <a:pt x="1130" y="357"/>
                      <a:pt x="1130" y="357"/>
                      <a:pt x="1130" y="356"/>
                    </a:cubicBezTo>
                    <a:cubicBezTo>
                      <a:pt x="1128" y="354"/>
                      <a:pt x="1128" y="353"/>
                      <a:pt x="1127" y="350"/>
                    </a:cubicBezTo>
                    <a:cubicBezTo>
                      <a:pt x="1127" y="350"/>
                      <a:pt x="1127" y="350"/>
                      <a:pt x="1127" y="350"/>
                    </a:cubicBezTo>
                    <a:cubicBezTo>
                      <a:pt x="1128" y="349"/>
                      <a:pt x="1129" y="348"/>
                      <a:pt x="1129" y="348"/>
                    </a:cubicBezTo>
                    <a:cubicBezTo>
                      <a:pt x="1129" y="348"/>
                      <a:pt x="1125" y="349"/>
                      <a:pt x="1126" y="345"/>
                    </a:cubicBezTo>
                    <a:cubicBezTo>
                      <a:pt x="1127" y="343"/>
                      <a:pt x="1128" y="342"/>
                      <a:pt x="1128" y="341"/>
                    </a:cubicBezTo>
                    <a:cubicBezTo>
                      <a:pt x="1130" y="341"/>
                      <a:pt x="1131" y="341"/>
                      <a:pt x="1132" y="342"/>
                    </a:cubicBezTo>
                    <a:cubicBezTo>
                      <a:pt x="1134" y="342"/>
                      <a:pt x="1135" y="344"/>
                      <a:pt x="1135" y="344"/>
                    </a:cubicBezTo>
                    <a:cubicBezTo>
                      <a:pt x="1135" y="344"/>
                      <a:pt x="1137" y="343"/>
                      <a:pt x="1138" y="344"/>
                    </a:cubicBezTo>
                    <a:cubicBezTo>
                      <a:pt x="1139" y="344"/>
                      <a:pt x="1139" y="346"/>
                      <a:pt x="1139" y="346"/>
                    </a:cubicBezTo>
                    <a:cubicBezTo>
                      <a:pt x="1139" y="346"/>
                      <a:pt x="1142" y="342"/>
                      <a:pt x="1145" y="342"/>
                    </a:cubicBezTo>
                    <a:cubicBezTo>
                      <a:pt x="1149" y="342"/>
                      <a:pt x="1151" y="345"/>
                      <a:pt x="1151" y="345"/>
                    </a:cubicBezTo>
                    <a:cubicBezTo>
                      <a:pt x="1151" y="345"/>
                      <a:pt x="1150" y="341"/>
                      <a:pt x="1151" y="340"/>
                    </a:cubicBezTo>
                    <a:cubicBezTo>
                      <a:pt x="1153" y="339"/>
                      <a:pt x="1154" y="340"/>
                      <a:pt x="1157" y="341"/>
                    </a:cubicBezTo>
                    <a:cubicBezTo>
                      <a:pt x="1160" y="341"/>
                      <a:pt x="1160" y="346"/>
                      <a:pt x="1160" y="348"/>
                    </a:cubicBezTo>
                    <a:cubicBezTo>
                      <a:pt x="1159" y="351"/>
                      <a:pt x="1155" y="351"/>
                      <a:pt x="1155" y="351"/>
                    </a:cubicBezTo>
                    <a:cubicBezTo>
                      <a:pt x="1155" y="351"/>
                      <a:pt x="1156" y="351"/>
                      <a:pt x="1156" y="352"/>
                    </a:cubicBezTo>
                    <a:cubicBezTo>
                      <a:pt x="1156" y="352"/>
                      <a:pt x="1155" y="352"/>
                      <a:pt x="1155" y="352"/>
                    </a:cubicBezTo>
                    <a:cubicBezTo>
                      <a:pt x="1155" y="352"/>
                      <a:pt x="1155" y="352"/>
                      <a:pt x="1155" y="352"/>
                    </a:cubicBezTo>
                    <a:cubicBezTo>
                      <a:pt x="1153" y="351"/>
                      <a:pt x="1152" y="345"/>
                      <a:pt x="1152" y="345"/>
                    </a:cubicBezTo>
                    <a:cubicBezTo>
                      <a:pt x="1152" y="345"/>
                      <a:pt x="1152" y="351"/>
                      <a:pt x="1150" y="353"/>
                    </a:cubicBezTo>
                    <a:cubicBezTo>
                      <a:pt x="1148" y="354"/>
                      <a:pt x="1146" y="352"/>
                      <a:pt x="1146" y="352"/>
                    </a:cubicBezTo>
                    <a:close/>
                    <a:moveTo>
                      <a:pt x="1157" y="353"/>
                    </a:moveTo>
                    <a:cubicBezTo>
                      <a:pt x="1157" y="353"/>
                      <a:pt x="1157" y="353"/>
                      <a:pt x="1157" y="353"/>
                    </a:cubicBezTo>
                    <a:cubicBezTo>
                      <a:pt x="1157" y="353"/>
                      <a:pt x="1157" y="353"/>
                      <a:pt x="1157" y="353"/>
                    </a:cubicBezTo>
                    <a:cubicBezTo>
                      <a:pt x="1157" y="353"/>
                      <a:pt x="1157" y="353"/>
                      <a:pt x="1157" y="353"/>
                    </a:cubicBezTo>
                    <a:close/>
                    <a:moveTo>
                      <a:pt x="1151" y="383"/>
                    </a:moveTo>
                    <a:cubicBezTo>
                      <a:pt x="1150" y="383"/>
                      <a:pt x="1150" y="382"/>
                      <a:pt x="1150" y="381"/>
                    </a:cubicBezTo>
                    <a:cubicBezTo>
                      <a:pt x="1151" y="381"/>
                      <a:pt x="1153" y="381"/>
                      <a:pt x="1155" y="381"/>
                    </a:cubicBezTo>
                    <a:cubicBezTo>
                      <a:pt x="1154" y="383"/>
                      <a:pt x="1152" y="383"/>
                      <a:pt x="1151" y="383"/>
                    </a:cubicBezTo>
                    <a:close/>
                    <a:moveTo>
                      <a:pt x="1181" y="383"/>
                    </a:moveTo>
                    <a:cubicBezTo>
                      <a:pt x="1180" y="385"/>
                      <a:pt x="1176" y="383"/>
                      <a:pt x="1176" y="383"/>
                    </a:cubicBezTo>
                    <a:cubicBezTo>
                      <a:pt x="1176" y="383"/>
                      <a:pt x="1178" y="385"/>
                      <a:pt x="1177" y="387"/>
                    </a:cubicBezTo>
                    <a:cubicBezTo>
                      <a:pt x="1176" y="388"/>
                      <a:pt x="1171" y="385"/>
                      <a:pt x="1171" y="385"/>
                    </a:cubicBezTo>
                    <a:cubicBezTo>
                      <a:pt x="1171" y="385"/>
                      <a:pt x="1175" y="389"/>
                      <a:pt x="1173" y="391"/>
                    </a:cubicBezTo>
                    <a:cubicBezTo>
                      <a:pt x="1171" y="393"/>
                      <a:pt x="1170" y="388"/>
                      <a:pt x="1170" y="388"/>
                    </a:cubicBezTo>
                    <a:cubicBezTo>
                      <a:pt x="1170" y="388"/>
                      <a:pt x="1169" y="391"/>
                      <a:pt x="1168" y="392"/>
                    </a:cubicBezTo>
                    <a:cubicBezTo>
                      <a:pt x="1168" y="392"/>
                      <a:pt x="1166" y="392"/>
                      <a:pt x="1166" y="392"/>
                    </a:cubicBezTo>
                    <a:cubicBezTo>
                      <a:pt x="1166" y="392"/>
                      <a:pt x="1164" y="392"/>
                      <a:pt x="1163" y="389"/>
                    </a:cubicBezTo>
                    <a:cubicBezTo>
                      <a:pt x="1162" y="386"/>
                      <a:pt x="1164" y="384"/>
                      <a:pt x="1164" y="384"/>
                    </a:cubicBezTo>
                    <a:cubicBezTo>
                      <a:pt x="1164" y="384"/>
                      <a:pt x="1161" y="383"/>
                      <a:pt x="1160" y="382"/>
                    </a:cubicBezTo>
                    <a:cubicBezTo>
                      <a:pt x="1165" y="383"/>
                      <a:pt x="1170" y="385"/>
                      <a:pt x="1170" y="385"/>
                    </a:cubicBezTo>
                    <a:cubicBezTo>
                      <a:pt x="1170" y="385"/>
                      <a:pt x="1163" y="380"/>
                      <a:pt x="1159" y="377"/>
                    </a:cubicBezTo>
                    <a:cubicBezTo>
                      <a:pt x="1160" y="376"/>
                      <a:pt x="1160" y="375"/>
                      <a:pt x="1160" y="375"/>
                    </a:cubicBezTo>
                    <a:cubicBezTo>
                      <a:pt x="1160" y="375"/>
                      <a:pt x="1159" y="376"/>
                      <a:pt x="1159" y="376"/>
                    </a:cubicBezTo>
                    <a:cubicBezTo>
                      <a:pt x="1158" y="376"/>
                      <a:pt x="1158" y="376"/>
                      <a:pt x="1158" y="376"/>
                    </a:cubicBezTo>
                    <a:cubicBezTo>
                      <a:pt x="1156" y="374"/>
                      <a:pt x="1160" y="372"/>
                      <a:pt x="1160" y="372"/>
                    </a:cubicBezTo>
                    <a:cubicBezTo>
                      <a:pt x="1160" y="372"/>
                      <a:pt x="1154" y="373"/>
                      <a:pt x="1152" y="372"/>
                    </a:cubicBezTo>
                    <a:cubicBezTo>
                      <a:pt x="1152" y="371"/>
                      <a:pt x="1153" y="371"/>
                      <a:pt x="1153" y="371"/>
                    </a:cubicBezTo>
                    <a:cubicBezTo>
                      <a:pt x="1153" y="371"/>
                      <a:pt x="1152" y="371"/>
                      <a:pt x="1152" y="371"/>
                    </a:cubicBezTo>
                    <a:cubicBezTo>
                      <a:pt x="1151" y="371"/>
                      <a:pt x="1151" y="371"/>
                      <a:pt x="1152" y="371"/>
                    </a:cubicBezTo>
                    <a:cubicBezTo>
                      <a:pt x="1152" y="369"/>
                      <a:pt x="1155" y="368"/>
                      <a:pt x="1155" y="368"/>
                    </a:cubicBezTo>
                    <a:cubicBezTo>
                      <a:pt x="1155" y="368"/>
                      <a:pt x="1152" y="367"/>
                      <a:pt x="1154" y="365"/>
                    </a:cubicBezTo>
                    <a:cubicBezTo>
                      <a:pt x="1156" y="364"/>
                      <a:pt x="1163" y="364"/>
                      <a:pt x="1163" y="364"/>
                    </a:cubicBezTo>
                    <a:cubicBezTo>
                      <a:pt x="1163" y="364"/>
                      <a:pt x="1160" y="362"/>
                      <a:pt x="1163" y="360"/>
                    </a:cubicBezTo>
                    <a:cubicBezTo>
                      <a:pt x="1164" y="359"/>
                      <a:pt x="1167" y="359"/>
                      <a:pt x="1169" y="359"/>
                    </a:cubicBezTo>
                    <a:cubicBezTo>
                      <a:pt x="1169" y="359"/>
                      <a:pt x="1169" y="360"/>
                      <a:pt x="1169" y="360"/>
                    </a:cubicBezTo>
                    <a:cubicBezTo>
                      <a:pt x="1169" y="360"/>
                      <a:pt x="1169" y="359"/>
                      <a:pt x="1170" y="359"/>
                    </a:cubicBezTo>
                    <a:cubicBezTo>
                      <a:pt x="1171" y="359"/>
                      <a:pt x="1172" y="359"/>
                      <a:pt x="1173" y="359"/>
                    </a:cubicBezTo>
                    <a:cubicBezTo>
                      <a:pt x="1173" y="360"/>
                      <a:pt x="1173" y="361"/>
                      <a:pt x="1173" y="361"/>
                    </a:cubicBezTo>
                    <a:cubicBezTo>
                      <a:pt x="1173" y="361"/>
                      <a:pt x="1176" y="354"/>
                      <a:pt x="1178" y="354"/>
                    </a:cubicBezTo>
                    <a:cubicBezTo>
                      <a:pt x="1180" y="353"/>
                      <a:pt x="1180" y="356"/>
                      <a:pt x="1180" y="356"/>
                    </a:cubicBezTo>
                    <a:cubicBezTo>
                      <a:pt x="1180" y="356"/>
                      <a:pt x="1183" y="357"/>
                      <a:pt x="1185" y="358"/>
                    </a:cubicBezTo>
                    <a:cubicBezTo>
                      <a:pt x="1187" y="359"/>
                      <a:pt x="1182" y="359"/>
                      <a:pt x="1182" y="359"/>
                    </a:cubicBezTo>
                    <a:cubicBezTo>
                      <a:pt x="1182" y="359"/>
                      <a:pt x="1184" y="360"/>
                      <a:pt x="1183" y="361"/>
                    </a:cubicBezTo>
                    <a:cubicBezTo>
                      <a:pt x="1182" y="362"/>
                      <a:pt x="1180" y="361"/>
                      <a:pt x="1180" y="361"/>
                    </a:cubicBezTo>
                    <a:cubicBezTo>
                      <a:pt x="1180" y="361"/>
                      <a:pt x="1183" y="364"/>
                      <a:pt x="1182" y="365"/>
                    </a:cubicBezTo>
                    <a:cubicBezTo>
                      <a:pt x="1181" y="367"/>
                      <a:pt x="1176" y="367"/>
                      <a:pt x="1176" y="368"/>
                    </a:cubicBezTo>
                    <a:cubicBezTo>
                      <a:pt x="1176" y="368"/>
                      <a:pt x="1180" y="367"/>
                      <a:pt x="1182" y="368"/>
                    </a:cubicBezTo>
                    <a:cubicBezTo>
                      <a:pt x="1183" y="368"/>
                      <a:pt x="1184" y="370"/>
                      <a:pt x="1185" y="371"/>
                    </a:cubicBezTo>
                    <a:cubicBezTo>
                      <a:pt x="1178" y="369"/>
                      <a:pt x="1172" y="367"/>
                      <a:pt x="1171" y="367"/>
                    </a:cubicBezTo>
                    <a:cubicBezTo>
                      <a:pt x="1172" y="367"/>
                      <a:pt x="1179" y="370"/>
                      <a:pt x="1186" y="373"/>
                    </a:cubicBezTo>
                    <a:cubicBezTo>
                      <a:pt x="1186" y="374"/>
                      <a:pt x="1187" y="375"/>
                      <a:pt x="1187" y="376"/>
                    </a:cubicBezTo>
                    <a:cubicBezTo>
                      <a:pt x="1188" y="378"/>
                      <a:pt x="1182" y="382"/>
                      <a:pt x="1181" y="383"/>
                    </a:cubicBezTo>
                    <a:close/>
                    <a:moveTo>
                      <a:pt x="1170" y="358"/>
                    </a:moveTo>
                    <a:cubicBezTo>
                      <a:pt x="1171" y="358"/>
                      <a:pt x="1171" y="357"/>
                      <a:pt x="1172" y="357"/>
                    </a:cubicBezTo>
                    <a:cubicBezTo>
                      <a:pt x="1172" y="357"/>
                      <a:pt x="1173" y="358"/>
                      <a:pt x="1173" y="359"/>
                    </a:cubicBezTo>
                    <a:cubicBezTo>
                      <a:pt x="1172" y="359"/>
                      <a:pt x="1171" y="358"/>
                      <a:pt x="1170" y="358"/>
                    </a:cubicBezTo>
                    <a:close/>
                    <a:moveTo>
                      <a:pt x="1175" y="342"/>
                    </a:moveTo>
                    <a:cubicBezTo>
                      <a:pt x="1177" y="339"/>
                      <a:pt x="1179" y="336"/>
                      <a:pt x="1181" y="334"/>
                    </a:cubicBezTo>
                    <a:cubicBezTo>
                      <a:pt x="1182" y="336"/>
                      <a:pt x="1183" y="338"/>
                      <a:pt x="1183" y="340"/>
                    </a:cubicBezTo>
                    <a:cubicBezTo>
                      <a:pt x="1183" y="342"/>
                      <a:pt x="1179" y="341"/>
                      <a:pt x="1179" y="341"/>
                    </a:cubicBezTo>
                    <a:cubicBezTo>
                      <a:pt x="1179" y="341"/>
                      <a:pt x="1179" y="342"/>
                      <a:pt x="1176" y="342"/>
                    </a:cubicBezTo>
                    <a:cubicBezTo>
                      <a:pt x="1176" y="342"/>
                      <a:pt x="1175" y="342"/>
                      <a:pt x="1175" y="342"/>
                    </a:cubicBezTo>
                    <a:close/>
                    <a:moveTo>
                      <a:pt x="1192" y="320"/>
                    </a:moveTo>
                    <a:cubicBezTo>
                      <a:pt x="1191" y="321"/>
                      <a:pt x="1192" y="323"/>
                      <a:pt x="1194" y="327"/>
                    </a:cubicBezTo>
                    <a:cubicBezTo>
                      <a:pt x="1196" y="331"/>
                      <a:pt x="1194" y="331"/>
                      <a:pt x="1192" y="332"/>
                    </a:cubicBezTo>
                    <a:cubicBezTo>
                      <a:pt x="1189" y="332"/>
                      <a:pt x="1187" y="332"/>
                      <a:pt x="1187" y="332"/>
                    </a:cubicBezTo>
                    <a:cubicBezTo>
                      <a:pt x="1187" y="332"/>
                      <a:pt x="1187" y="335"/>
                      <a:pt x="1185" y="335"/>
                    </a:cubicBezTo>
                    <a:cubicBezTo>
                      <a:pt x="1184" y="335"/>
                      <a:pt x="1182" y="334"/>
                      <a:pt x="1181" y="333"/>
                    </a:cubicBezTo>
                    <a:cubicBezTo>
                      <a:pt x="1183" y="331"/>
                      <a:pt x="1184" y="329"/>
                      <a:pt x="1184" y="329"/>
                    </a:cubicBezTo>
                    <a:cubicBezTo>
                      <a:pt x="1184" y="329"/>
                      <a:pt x="1183" y="331"/>
                      <a:pt x="1181" y="333"/>
                    </a:cubicBezTo>
                    <a:cubicBezTo>
                      <a:pt x="1180" y="333"/>
                      <a:pt x="1180" y="332"/>
                      <a:pt x="1180" y="332"/>
                    </a:cubicBezTo>
                    <a:cubicBezTo>
                      <a:pt x="1180" y="332"/>
                      <a:pt x="1180" y="333"/>
                      <a:pt x="1180" y="333"/>
                    </a:cubicBezTo>
                    <a:cubicBezTo>
                      <a:pt x="1179" y="335"/>
                      <a:pt x="1176" y="337"/>
                      <a:pt x="1174" y="340"/>
                    </a:cubicBezTo>
                    <a:cubicBezTo>
                      <a:pt x="1173" y="338"/>
                      <a:pt x="1174" y="335"/>
                      <a:pt x="1174" y="335"/>
                    </a:cubicBezTo>
                    <a:cubicBezTo>
                      <a:pt x="1174" y="335"/>
                      <a:pt x="1172" y="335"/>
                      <a:pt x="1170" y="334"/>
                    </a:cubicBezTo>
                    <a:cubicBezTo>
                      <a:pt x="1168" y="333"/>
                      <a:pt x="1167" y="327"/>
                      <a:pt x="1167" y="327"/>
                    </a:cubicBezTo>
                    <a:cubicBezTo>
                      <a:pt x="1167" y="327"/>
                      <a:pt x="1168" y="334"/>
                      <a:pt x="1162" y="335"/>
                    </a:cubicBezTo>
                    <a:cubicBezTo>
                      <a:pt x="1159" y="335"/>
                      <a:pt x="1159" y="334"/>
                      <a:pt x="1159" y="333"/>
                    </a:cubicBezTo>
                    <a:cubicBezTo>
                      <a:pt x="1161" y="334"/>
                      <a:pt x="1163" y="334"/>
                      <a:pt x="1163" y="334"/>
                    </a:cubicBezTo>
                    <a:cubicBezTo>
                      <a:pt x="1163" y="334"/>
                      <a:pt x="1161" y="333"/>
                      <a:pt x="1159" y="332"/>
                    </a:cubicBezTo>
                    <a:cubicBezTo>
                      <a:pt x="1159" y="331"/>
                      <a:pt x="1160" y="330"/>
                      <a:pt x="1160" y="330"/>
                    </a:cubicBezTo>
                    <a:cubicBezTo>
                      <a:pt x="1160" y="330"/>
                      <a:pt x="1157" y="329"/>
                      <a:pt x="1157" y="327"/>
                    </a:cubicBezTo>
                    <a:cubicBezTo>
                      <a:pt x="1156" y="326"/>
                      <a:pt x="1158" y="323"/>
                      <a:pt x="1158" y="323"/>
                    </a:cubicBezTo>
                    <a:cubicBezTo>
                      <a:pt x="1158" y="323"/>
                      <a:pt x="1156" y="325"/>
                      <a:pt x="1153" y="323"/>
                    </a:cubicBezTo>
                    <a:cubicBezTo>
                      <a:pt x="1154" y="323"/>
                      <a:pt x="1154" y="323"/>
                      <a:pt x="1155" y="322"/>
                    </a:cubicBezTo>
                    <a:cubicBezTo>
                      <a:pt x="1158" y="321"/>
                      <a:pt x="1169" y="319"/>
                      <a:pt x="1169" y="319"/>
                    </a:cubicBezTo>
                    <a:cubicBezTo>
                      <a:pt x="1169" y="319"/>
                      <a:pt x="1164" y="318"/>
                      <a:pt x="1164" y="316"/>
                    </a:cubicBezTo>
                    <a:cubicBezTo>
                      <a:pt x="1165" y="315"/>
                      <a:pt x="1175" y="305"/>
                      <a:pt x="1181" y="299"/>
                    </a:cubicBezTo>
                    <a:cubicBezTo>
                      <a:pt x="1182" y="302"/>
                      <a:pt x="1183" y="305"/>
                      <a:pt x="1184" y="306"/>
                    </a:cubicBezTo>
                    <a:cubicBezTo>
                      <a:pt x="1187" y="308"/>
                      <a:pt x="1182" y="311"/>
                      <a:pt x="1182" y="311"/>
                    </a:cubicBezTo>
                    <a:cubicBezTo>
                      <a:pt x="1182" y="311"/>
                      <a:pt x="1191" y="307"/>
                      <a:pt x="1194" y="309"/>
                    </a:cubicBezTo>
                    <a:cubicBezTo>
                      <a:pt x="1197" y="311"/>
                      <a:pt x="1193" y="314"/>
                      <a:pt x="1193" y="316"/>
                    </a:cubicBezTo>
                    <a:cubicBezTo>
                      <a:pt x="1193" y="317"/>
                      <a:pt x="1188" y="316"/>
                      <a:pt x="1188" y="316"/>
                    </a:cubicBezTo>
                    <a:cubicBezTo>
                      <a:pt x="1188" y="316"/>
                      <a:pt x="1193" y="319"/>
                      <a:pt x="1192" y="320"/>
                    </a:cubicBezTo>
                    <a:close/>
                    <a:moveTo>
                      <a:pt x="1273" y="293"/>
                    </a:moveTo>
                    <a:cubicBezTo>
                      <a:pt x="1274" y="293"/>
                      <a:pt x="1277" y="294"/>
                      <a:pt x="1277" y="294"/>
                    </a:cubicBezTo>
                    <a:cubicBezTo>
                      <a:pt x="1277" y="294"/>
                      <a:pt x="1272" y="292"/>
                      <a:pt x="1273" y="289"/>
                    </a:cubicBezTo>
                    <a:cubicBezTo>
                      <a:pt x="1274" y="289"/>
                      <a:pt x="1275" y="288"/>
                      <a:pt x="1278" y="287"/>
                    </a:cubicBezTo>
                    <a:cubicBezTo>
                      <a:pt x="1279" y="288"/>
                      <a:pt x="1280" y="289"/>
                      <a:pt x="1280" y="290"/>
                    </a:cubicBezTo>
                    <a:cubicBezTo>
                      <a:pt x="1280" y="292"/>
                      <a:pt x="1278" y="293"/>
                      <a:pt x="1278" y="293"/>
                    </a:cubicBezTo>
                    <a:cubicBezTo>
                      <a:pt x="1278" y="293"/>
                      <a:pt x="1282" y="297"/>
                      <a:pt x="1280" y="298"/>
                    </a:cubicBezTo>
                    <a:cubicBezTo>
                      <a:pt x="1278" y="298"/>
                      <a:pt x="1276" y="297"/>
                      <a:pt x="1274" y="297"/>
                    </a:cubicBezTo>
                    <a:cubicBezTo>
                      <a:pt x="1273" y="296"/>
                      <a:pt x="1272" y="294"/>
                      <a:pt x="1273" y="293"/>
                    </a:cubicBezTo>
                    <a:close/>
                    <a:moveTo>
                      <a:pt x="1254" y="299"/>
                    </a:moveTo>
                    <a:cubicBezTo>
                      <a:pt x="1254" y="298"/>
                      <a:pt x="1255" y="298"/>
                      <a:pt x="1256" y="297"/>
                    </a:cubicBezTo>
                    <a:cubicBezTo>
                      <a:pt x="1257" y="297"/>
                      <a:pt x="1258" y="297"/>
                      <a:pt x="1259" y="298"/>
                    </a:cubicBezTo>
                    <a:cubicBezTo>
                      <a:pt x="1262" y="300"/>
                      <a:pt x="1267" y="303"/>
                      <a:pt x="1265" y="307"/>
                    </a:cubicBezTo>
                    <a:cubicBezTo>
                      <a:pt x="1264" y="310"/>
                      <a:pt x="1263" y="312"/>
                      <a:pt x="1261" y="311"/>
                    </a:cubicBezTo>
                    <a:cubicBezTo>
                      <a:pt x="1260" y="311"/>
                      <a:pt x="1259" y="309"/>
                      <a:pt x="1258" y="308"/>
                    </a:cubicBezTo>
                    <a:cubicBezTo>
                      <a:pt x="1259" y="307"/>
                      <a:pt x="1261" y="306"/>
                      <a:pt x="1261" y="306"/>
                    </a:cubicBezTo>
                    <a:cubicBezTo>
                      <a:pt x="1261" y="306"/>
                      <a:pt x="1249" y="306"/>
                      <a:pt x="1254" y="299"/>
                    </a:cubicBezTo>
                    <a:close/>
                    <a:moveTo>
                      <a:pt x="1245" y="288"/>
                    </a:moveTo>
                    <a:cubicBezTo>
                      <a:pt x="1246" y="289"/>
                      <a:pt x="1246" y="290"/>
                      <a:pt x="1246" y="291"/>
                    </a:cubicBezTo>
                    <a:cubicBezTo>
                      <a:pt x="1245" y="290"/>
                      <a:pt x="1245" y="289"/>
                      <a:pt x="1244" y="288"/>
                    </a:cubicBezTo>
                    <a:cubicBezTo>
                      <a:pt x="1244" y="288"/>
                      <a:pt x="1245" y="288"/>
                      <a:pt x="1245" y="288"/>
                    </a:cubicBezTo>
                    <a:close/>
                    <a:moveTo>
                      <a:pt x="1239" y="289"/>
                    </a:moveTo>
                    <a:cubicBezTo>
                      <a:pt x="1239" y="289"/>
                      <a:pt x="1239" y="289"/>
                      <a:pt x="1238" y="289"/>
                    </a:cubicBezTo>
                    <a:cubicBezTo>
                      <a:pt x="1239" y="289"/>
                      <a:pt x="1239" y="289"/>
                      <a:pt x="1239" y="289"/>
                    </a:cubicBezTo>
                    <a:close/>
                    <a:moveTo>
                      <a:pt x="1230" y="291"/>
                    </a:moveTo>
                    <a:cubicBezTo>
                      <a:pt x="1230" y="290"/>
                      <a:pt x="1230" y="290"/>
                      <a:pt x="1231" y="290"/>
                    </a:cubicBezTo>
                    <a:cubicBezTo>
                      <a:pt x="1233" y="290"/>
                      <a:pt x="1233" y="291"/>
                      <a:pt x="1233" y="291"/>
                    </a:cubicBezTo>
                    <a:cubicBezTo>
                      <a:pt x="1233" y="291"/>
                      <a:pt x="1234" y="289"/>
                      <a:pt x="1236" y="289"/>
                    </a:cubicBezTo>
                    <a:cubicBezTo>
                      <a:pt x="1236" y="288"/>
                      <a:pt x="1237" y="289"/>
                      <a:pt x="1238" y="289"/>
                    </a:cubicBezTo>
                    <a:cubicBezTo>
                      <a:pt x="1238" y="290"/>
                      <a:pt x="1238" y="291"/>
                      <a:pt x="1238" y="292"/>
                    </a:cubicBezTo>
                    <a:cubicBezTo>
                      <a:pt x="1237" y="294"/>
                      <a:pt x="1236" y="295"/>
                      <a:pt x="1233" y="295"/>
                    </a:cubicBezTo>
                    <a:cubicBezTo>
                      <a:pt x="1231" y="295"/>
                      <a:pt x="1229" y="290"/>
                      <a:pt x="1228" y="290"/>
                    </a:cubicBezTo>
                    <a:cubicBezTo>
                      <a:pt x="1229" y="290"/>
                      <a:pt x="1230" y="290"/>
                      <a:pt x="1230" y="291"/>
                    </a:cubicBezTo>
                    <a:close/>
                    <a:moveTo>
                      <a:pt x="1235" y="311"/>
                    </a:moveTo>
                    <a:cubicBezTo>
                      <a:pt x="1235" y="313"/>
                      <a:pt x="1231" y="315"/>
                      <a:pt x="1228" y="316"/>
                    </a:cubicBezTo>
                    <a:cubicBezTo>
                      <a:pt x="1227" y="315"/>
                      <a:pt x="1227" y="313"/>
                      <a:pt x="1227" y="312"/>
                    </a:cubicBezTo>
                    <a:cubicBezTo>
                      <a:pt x="1227" y="311"/>
                      <a:pt x="1227" y="310"/>
                      <a:pt x="1227" y="310"/>
                    </a:cubicBezTo>
                    <a:cubicBezTo>
                      <a:pt x="1230" y="309"/>
                      <a:pt x="1235" y="309"/>
                      <a:pt x="1235" y="311"/>
                    </a:cubicBezTo>
                    <a:close/>
                    <a:moveTo>
                      <a:pt x="1212" y="284"/>
                    </a:moveTo>
                    <a:cubicBezTo>
                      <a:pt x="1213" y="284"/>
                      <a:pt x="1214" y="284"/>
                      <a:pt x="1213" y="285"/>
                    </a:cubicBezTo>
                    <a:cubicBezTo>
                      <a:pt x="1213" y="285"/>
                      <a:pt x="1212" y="286"/>
                      <a:pt x="1212" y="286"/>
                    </a:cubicBezTo>
                    <a:cubicBezTo>
                      <a:pt x="1212" y="286"/>
                      <a:pt x="1216" y="285"/>
                      <a:pt x="1218" y="285"/>
                    </a:cubicBezTo>
                    <a:cubicBezTo>
                      <a:pt x="1220" y="286"/>
                      <a:pt x="1221" y="287"/>
                      <a:pt x="1221" y="288"/>
                    </a:cubicBezTo>
                    <a:cubicBezTo>
                      <a:pt x="1221" y="288"/>
                      <a:pt x="1223" y="287"/>
                      <a:pt x="1224" y="288"/>
                    </a:cubicBezTo>
                    <a:cubicBezTo>
                      <a:pt x="1225" y="288"/>
                      <a:pt x="1219" y="293"/>
                      <a:pt x="1219" y="293"/>
                    </a:cubicBezTo>
                    <a:cubicBezTo>
                      <a:pt x="1219" y="293"/>
                      <a:pt x="1227" y="290"/>
                      <a:pt x="1228" y="290"/>
                    </a:cubicBezTo>
                    <a:cubicBezTo>
                      <a:pt x="1228" y="290"/>
                      <a:pt x="1228" y="290"/>
                      <a:pt x="1228" y="290"/>
                    </a:cubicBezTo>
                    <a:cubicBezTo>
                      <a:pt x="1228" y="290"/>
                      <a:pt x="1229" y="295"/>
                      <a:pt x="1228" y="295"/>
                    </a:cubicBezTo>
                    <a:cubicBezTo>
                      <a:pt x="1227" y="295"/>
                      <a:pt x="1225" y="292"/>
                      <a:pt x="1225" y="292"/>
                    </a:cubicBezTo>
                    <a:cubicBezTo>
                      <a:pt x="1225" y="292"/>
                      <a:pt x="1227" y="298"/>
                      <a:pt x="1224" y="300"/>
                    </a:cubicBezTo>
                    <a:cubicBezTo>
                      <a:pt x="1220" y="301"/>
                      <a:pt x="1222" y="294"/>
                      <a:pt x="1222" y="294"/>
                    </a:cubicBezTo>
                    <a:cubicBezTo>
                      <a:pt x="1222" y="294"/>
                      <a:pt x="1220" y="295"/>
                      <a:pt x="1218" y="296"/>
                    </a:cubicBezTo>
                    <a:cubicBezTo>
                      <a:pt x="1215" y="296"/>
                      <a:pt x="1213" y="293"/>
                      <a:pt x="1211" y="288"/>
                    </a:cubicBezTo>
                    <a:cubicBezTo>
                      <a:pt x="1211" y="285"/>
                      <a:pt x="1211" y="284"/>
                      <a:pt x="1212" y="284"/>
                    </a:cubicBezTo>
                    <a:close/>
                    <a:moveTo>
                      <a:pt x="1200" y="341"/>
                    </a:moveTo>
                    <a:cubicBezTo>
                      <a:pt x="1201" y="339"/>
                      <a:pt x="1205" y="341"/>
                      <a:pt x="1205" y="341"/>
                    </a:cubicBezTo>
                    <a:cubicBezTo>
                      <a:pt x="1205" y="341"/>
                      <a:pt x="1205" y="340"/>
                      <a:pt x="1205" y="339"/>
                    </a:cubicBezTo>
                    <a:cubicBezTo>
                      <a:pt x="1212" y="341"/>
                      <a:pt x="1220" y="343"/>
                      <a:pt x="1221" y="344"/>
                    </a:cubicBezTo>
                    <a:cubicBezTo>
                      <a:pt x="1222" y="344"/>
                      <a:pt x="1222" y="345"/>
                      <a:pt x="1221" y="345"/>
                    </a:cubicBezTo>
                    <a:cubicBezTo>
                      <a:pt x="1221" y="345"/>
                      <a:pt x="1221" y="345"/>
                      <a:pt x="1221" y="345"/>
                    </a:cubicBezTo>
                    <a:cubicBezTo>
                      <a:pt x="1221" y="345"/>
                      <a:pt x="1221" y="345"/>
                      <a:pt x="1221" y="345"/>
                    </a:cubicBezTo>
                    <a:cubicBezTo>
                      <a:pt x="1221" y="346"/>
                      <a:pt x="1220" y="347"/>
                      <a:pt x="1219" y="347"/>
                    </a:cubicBezTo>
                    <a:cubicBezTo>
                      <a:pt x="1219" y="347"/>
                      <a:pt x="1221" y="346"/>
                      <a:pt x="1222" y="346"/>
                    </a:cubicBezTo>
                    <a:cubicBezTo>
                      <a:pt x="1222" y="348"/>
                      <a:pt x="1223" y="352"/>
                      <a:pt x="1222" y="354"/>
                    </a:cubicBezTo>
                    <a:cubicBezTo>
                      <a:pt x="1221" y="356"/>
                      <a:pt x="1219" y="354"/>
                      <a:pt x="1219" y="354"/>
                    </a:cubicBezTo>
                    <a:cubicBezTo>
                      <a:pt x="1219" y="354"/>
                      <a:pt x="1217" y="356"/>
                      <a:pt x="1214" y="356"/>
                    </a:cubicBezTo>
                    <a:cubicBezTo>
                      <a:pt x="1211" y="356"/>
                      <a:pt x="1213" y="351"/>
                      <a:pt x="1213" y="351"/>
                    </a:cubicBezTo>
                    <a:cubicBezTo>
                      <a:pt x="1213" y="351"/>
                      <a:pt x="1211" y="352"/>
                      <a:pt x="1208" y="350"/>
                    </a:cubicBezTo>
                    <a:cubicBezTo>
                      <a:pt x="1205" y="348"/>
                      <a:pt x="1208" y="345"/>
                      <a:pt x="1208" y="345"/>
                    </a:cubicBezTo>
                    <a:cubicBezTo>
                      <a:pt x="1208" y="345"/>
                      <a:pt x="1206" y="347"/>
                      <a:pt x="1204" y="345"/>
                    </a:cubicBezTo>
                    <a:cubicBezTo>
                      <a:pt x="1202" y="343"/>
                      <a:pt x="1202" y="342"/>
                      <a:pt x="1202" y="342"/>
                    </a:cubicBezTo>
                    <a:cubicBezTo>
                      <a:pt x="1202" y="342"/>
                      <a:pt x="1200" y="342"/>
                      <a:pt x="1200" y="341"/>
                    </a:cubicBezTo>
                    <a:close/>
                    <a:moveTo>
                      <a:pt x="1222" y="346"/>
                    </a:moveTo>
                    <a:cubicBezTo>
                      <a:pt x="1222" y="346"/>
                      <a:pt x="1223" y="346"/>
                      <a:pt x="1223" y="346"/>
                    </a:cubicBezTo>
                    <a:cubicBezTo>
                      <a:pt x="1223" y="346"/>
                      <a:pt x="1223" y="347"/>
                      <a:pt x="1223" y="348"/>
                    </a:cubicBezTo>
                    <a:cubicBezTo>
                      <a:pt x="1223" y="347"/>
                      <a:pt x="1222" y="347"/>
                      <a:pt x="1222" y="346"/>
                    </a:cubicBezTo>
                    <a:close/>
                    <a:moveTo>
                      <a:pt x="1228" y="383"/>
                    </a:moveTo>
                    <a:cubicBezTo>
                      <a:pt x="1225" y="384"/>
                      <a:pt x="1219" y="383"/>
                      <a:pt x="1217" y="381"/>
                    </a:cubicBezTo>
                    <a:cubicBezTo>
                      <a:pt x="1216" y="380"/>
                      <a:pt x="1216" y="376"/>
                      <a:pt x="1216" y="377"/>
                    </a:cubicBezTo>
                    <a:cubicBezTo>
                      <a:pt x="1216" y="377"/>
                      <a:pt x="1214" y="380"/>
                      <a:pt x="1212" y="378"/>
                    </a:cubicBezTo>
                    <a:cubicBezTo>
                      <a:pt x="1210" y="377"/>
                      <a:pt x="1207" y="373"/>
                      <a:pt x="1207" y="373"/>
                    </a:cubicBezTo>
                    <a:cubicBezTo>
                      <a:pt x="1207" y="373"/>
                      <a:pt x="1208" y="377"/>
                      <a:pt x="1205" y="377"/>
                    </a:cubicBezTo>
                    <a:cubicBezTo>
                      <a:pt x="1205" y="377"/>
                      <a:pt x="1204" y="376"/>
                      <a:pt x="1202" y="376"/>
                    </a:cubicBezTo>
                    <a:cubicBezTo>
                      <a:pt x="1201" y="375"/>
                      <a:pt x="1200" y="374"/>
                      <a:pt x="1201" y="373"/>
                    </a:cubicBezTo>
                    <a:cubicBezTo>
                      <a:pt x="1201" y="371"/>
                      <a:pt x="1203" y="371"/>
                      <a:pt x="1203" y="371"/>
                    </a:cubicBezTo>
                    <a:cubicBezTo>
                      <a:pt x="1203" y="371"/>
                      <a:pt x="1201" y="369"/>
                      <a:pt x="1202" y="367"/>
                    </a:cubicBezTo>
                    <a:cubicBezTo>
                      <a:pt x="1202" y="366"/>
                      <a:pt x="1204" y="368"/>
                      <a:pt x="1204" y="368"/>
                    </a:cubicBezTo>
                    <a:cubicBezTo>
                      <a:pt x="1204" y="368"/>
                      <a:pt x="1205" y="366"/>
                      <a:pt x="1207" y="366"/>
                    </a:cubicBezTo>
                    <a:cubicBezTo>
                      <a:pt x="1208" y="366"/>
                      <a:pt x="1211" y="368"/>
                      <a:pt x="1212" y="370"/>
                    </a:cubicBezTo>
                    <a:cubicBezTo>
                      <a:pt x="1213" y="372"/>
                      <a:pt x="1215" y="375"/>
                      <a:pt x="1215" y="375"/>
                    </a:cubicBezTo>
                    <a:cubicBezTo>
                      <a:pt x="1215" y="375"/>
                      <a:pt x="1215" y="370"/>
                      <a:pt x="1218" y="371"/>
                    </a:cubicBezTo>
                    <a:cubicBezTo>
                      <a:pt x="1221" y="372"/>
                      <a:pt x="1221" y="375"/>
                      <a:pt x="1221" y="375"/>
                    </a:cubicBezTo>
                    <a:cubicBezTo>
                      <a:pt x="1221" y="375"/>
                      <a:pt x="1221" y="368"/>
                      <a:pt x="1224" y="368"/>
                    </a:cubicBezTo>
                    <a:cubicBezTo>
                      <a:pt x="1226" y="368"/>
                      <a:pt x="1226" y="371"/>
                      <a:pt x="1229" y="373"/>
                    </a:cubicBezTo>
                    <a:cubicBezTo>
                      <a:pt x="1230" y="374"/>
                      <a:pt x="1230" y="375"/>
                      <a:pt x="1231" y="375"/>
                    </a:cubicBezTo>
                    <a:cubicBezTo>
                      <a:pt x="1228" y="373"/>
                      <a:pt x="1225" y="370"/>
                      <a:pt x="1225" y="370"/>
                    </a:cubicBezTo>
                    <a:cubicBezTo>
                      <a:pt x="1225" y="370"/>
                      <a:pt x="1231" y="382"/>
                      <a:pt x="1228" y="383"/>
                    </a:cubicBezTo>
                    <a:close/>
                    <a:moveTo>
                      <a:pt x="1236" y="380"/>
                    </a:moveTo>
                    <a:cubicBezTo>
                      <a:pt x="1235" y="380"/>
                      <a:pt x="1234" y="379"/>
                      <a:pt x="1233" y="377"/>
                    </a:cubicBezTo>
                    <a:cubicBezTo>
                      <a:pt x="1234" y="377"/>
                      <a:pt x="1237" y="376"/>
                      <a:pt x="1240" y="377"/>
                    </a:cubicBezTo>
                    <a:cubicBezTo>
                      <a:pt x="1240" y="377"/>
                      <a:pt x="1240" y="377"/>
                      <a:pt x="1240" y="377"/>
                    </a:cubicBezTo>
                    <a:cubicBezTo>
                      <a:pt x="1239" y="379"/>
                      <a:pt x="1238" y="380"/>
                      <a:pt x="1236" y="380"/>
                    </a:cubicBezTo>
                    <a:close/>
                    <a:moveTo>
                      <a:pt x="1234" y="348"/>
                    </a:moveTo>
                    <a:cubicBezTo>
                      <a:pt x="1235" y="348"/>
                      <a:pt x="1236" y="348"/>
                      <a:pt x="1238" y="348"/>
                    </a:cubicBezTo>
                    <a:cubicBezTo>
                      <a:pt x="1238" y="349"/>
                      <a:pt x="1237" y="351"/>
                      <a:pt x="1236" y="351"/>
                    </a:cubicBezTo>
                    <a:cubicBezTo>
                      <a:pt x="1235" y="351"/>
                      <a:pt x="1234" y="350"/>
                      <a:pt x="1234" y="348"/>
                    </a:cubicBezTo>
                    <a:close/>
                    <a:moveTo>
                      <a:pt x="1269" y="340"/>
                    </a:moveTo>
                    <a:cubicBezTo>
                      <a:pt x="1267" y="340"/>
                      <a:pt x="1264" y="333"/>
                      <a:pt x="1264" y="333"/>
                    </a:cubicBezTo>
                    <a:cubicBezTo>
                      <a:pt x="1264" y="333"/>
                      <a:pt x="1265" y="340"/>
                      <a:pt x="1263" y="343"/>
                    </a:cubicBezTo>
                    <a:cubicBezTo>
                      <a:pt x="1263" y="344"/>
                      <a:pt x="1263" y="344"/>
                      <a:pt x="1263" y="345"/>
                    </a:cubicBezTo>
                    <a:cubicBezTo>
                      <a:pt x="1260" y="345"/>
                      <a:pt x="1259" y="344"/>
                      <a:pt x="1258" y="343"/>
                    </a:cubicBezTo>
                    <a:cubicBezTo>
                      <a:pt x="1257" y="342"/>
                      <a:pt x="1257" y="339"/>
                      <a:pt x="1257" y="339"/>
                    </a:cubicBezTo>
                    <a:cubicBezTo>
                      <a:pt x="1257" y="339"/>
                      <a:pt x="1256" y="342"/>
                      <a:pt x="1254" y="341"/>
                    </a:cubicBezTo>
                    <a:cubicBezTo>
                      <a:pt x="1253" y="340"/>
                      <a:pt x="1251" y="338"/>
                      <a:pt x="1250" y="337"/>
                    </a:cubicBezTo>
                    <a:cubicBezTo>
                      <a:pt x="1250" y="334"/>
                      <a:pt x="1250" y="331"/>
                      <a:pt x="1250" y="331"/>
                    </a:cubicBezTo>
                    <a:cubicBezTo>
                      <a:pt x="1250" y="331"/>
                      <a:pt x="1249" y="333"/>
                      <a:pt x="1248" y="335"/>
                    </a:cubicBezTo>
                    <a:cubicBezTo>
                      <a:pt x="1248" y="335"/>
                      <a:pt x="1248" y="335"/>
                      <a:pt x="1248" y="335"/>
                    </a:cubicBezTo>
                    <a:cubicBezTo>
                      <a:pt x="1248" y="335"/>
                      <a:pt x="1248" y="335"/>
                      <a:pt x="1248" y="335"/>
                    </a:cubicBezTo>
                    <a:cubicBezTo>
                      <a:pt x="1247" y="337"/>
                      <a:pt x="1246" y="340"/>
                      <a:pt x="1246" y="341"/>
                    </a:cubicBezTo>
                    <a:cubicBezTo>
                      <a:pt x="1245" y="342"/>
                      <a:pt x="1244" y="342"/>
                      <a:pt x="1243" y="342"/>
                    </a:cubicBezTo>
                    <a:cubicBezTo>
                      <a:pt x="1243" y="341"/>
                      <a:pt x="1243" y="340"/>
                      <a:pt x="1243" y="340"/>
                    </a:cubicBezTo>
                    <a:cubicBezTo>
                      <a:pt x="1243" y="340"/>
                      <a:pt x="1241" y="342"/>
                      <a:pt x="1240" y="340"/>
                    </a:cubicBezTo>
                    <a:cubicBezTo>
                      <a:pt x="1240" y="338"/>
                      <a:pt x="1238" y="335"/>
                      <a:pt x="1238" y="335"/>
                    </a:cubicBezTo>
                    <a:cubicBezTo>
                      <a:pt x="1238" y="335"/>
                      <a:pt x="1238" y="338"/>
                      <a:pt x="1236" y="337"/>
                    </a:cubicBezTo>
                    <a:cubicBezTo>
                      <a:pt x="1234" y="337"/>
                      <a:pt x="1226" y="330"/>
                      <a:pt x="1226" y="330"/>
                    </a:cubicBezTo>
                    <a:cubicBezTo>
                      <a:pt x="1226" y="330"/>
                      <a:pt x="1230" y="336"/>
                      <a:pt x="1229" y="338"/>
                    </a:cubicBezTo>
                    <a:cubicBezTo>
                      <a:pt x="1227" y="340"/>
                      <a:pt x="1225" y="340"/>
                      <a:pt x="1222" y="339"/>
                    </a:cubicBezTo>
                    <a:cubicBezTo>
                      <a:pt x="1220" y="338"/>
                      <a:pt x="1218" y="336"/>
                      <a:pt x="1218" y="336"/>
                    </a:cubicBezTo>
                    <a:cubicBezTo>
                      <a:pt x="1218" y="336"/>
                      <a:pt x="1219" y="338"/>
                      <a:pt x="1217" y="338"/>
                    </a:cubicBezTo>
                    <a:cubicBezTo>
                      <a:pt x="1216" y="338"/>
                      <a:pt x="1210" y="338"/>
                      <a:pt x="1204" y="337"/>
                    </a:cubicBezTo>
                    <a:cubicBezTo>
                      <a:pt x="1203" y="337"/>
                      <a:pt x="1203" y="336"/>
                      <a:pt x="1203" y="336"/>
                    </a:cubicBezTo>
                    <a:cubicBezTo>
                      <a:pt x="1202" y="333"/>
                      <a:pt x="1204" y="334"/>
                      <a:pt x="1207" y="332"/>
                    </a:cubicBezTo>
                    <a:cubicBezTo>
                      <a:pt x="1211" y="330"/>
                      <a:pt x="1216" y="331"/>
                      <a:pt x="1216" y="331"/>
                    </a:cubicBezTo>
                    <a:cubicBezTo>
                      <a:pt x="1216" y="331"/>
                      <a:pt x="1209" y="328"/>
                      <a:pt x="1209" y="325"/>
                    </a:cubicBezTo>
                    <a:cubicBezTo>
                      <a:pt x="1209" y="323"/>
                      <a:pt x="1212" y="325"/>
                      <a:pt x="1212" y="325"/>
                    </a:cubicBezTo>
                    <a:cubicBezTo>
                      <a:pt x="1212" y="325"/>
                      <a:pt x="1209" y="321"/>
                      <a:pt x="1210" y="317"/>
                    </a:cubicBezTo>
                    <a:cubicBezTo>
                      <a:pt x="1210" y="314"/>
                      <a:pt x="1210" y="315"/>
                      <a:pt x="1213" y="317"/>
                    </a:cubicBezTo>
                    <a:cubicBezTo>
                      <a:pt x="1215" y="318"/>
                      <a:pt x="1217" y="318"/>
                      <a:pt x="1219" y="319"/>
                    </a:cubicBezTo>
                    <a:cubicBezTo>
                      <a:pt x="1222" y="319"/>
                      <a:pt x="1227" y="323"/>
                      <a:pt x="1227" y="323"/>
                    </a:cubicBezTo>
                    <a:cubicBezTo>
                      <a:pt x="1227" y="323"/>
                      <a:pt x="1225" y="319"/>
                      <a:pt x="1227" y="319"/>
                    </a:cubicBezTo>
                    <a:cubicBezTo>
                      <a:pt x="1228" y="319"/>
                      <a:pt x="1233" y="324"/>
                      <a:pt x="1233" y="324"/>
                    </a:cubicBezTo>
                    <a:cubicBezTo>
                      <a:pt x="1233" y="324"/>
                      <a:pt x="1231" y="321"/>
                      <a:pt x="1229" y="318"/>
                    </a:cubicBezTo>
                    <a:cubicBezTo>
                      <a:pt x="1233" y="317"/>
                      <a:pt x="1238" y="317"/>
                      <a:pt x="1239" y="317"/>
                    </a:cubicBezTo>
                    <a:cubicBezTo>
                      <a:pt x="1241" y="318"/>
                      <a:pt x="1240" y="320"/>
                      <a:pt x="1240" y="320"/>
                    </a:cubicBezTo>
                    <a:cubicBezTo>
                      <a:pt x="1240" y="321"/>
                      <a:pt x="1243" y="318"/>
                      <a:pt x="1245" y="319"/>
                    </a:cubicBezTo>
                    <a:cubicBezTo>
                      <a:pt x="1246" y="319"/>
                      <a:pt x="1246" y="319"/>
                      <a:pt x="1246" y="319"/>
                    </a:cubicBezTo>
                    <a:cubicBezTo>
                      <a:pt x="1246" y="319"/>
                      <a:pt x="1246" y="319"/>
                      <a:pt x="1246" y="319"/>
                    </a:cubicBezTo>
                    <a:cubicBezTo>
                      <a:pt x="1246" y="319"/>
                      <a:pt x="1246" y="319"/>
                      <a:pt x="1246" y="319"/>
                    </a:cubicBezTo>
                    <a:cubicBezTo>
                      <a:pt x="1248" y="319"/>
                      <a:pt x="1249" y="320"/>
                      <a:pt x="1249" y="320"/>
                    </a:cubicBezTo>
                    <a:cubicBezTo>
                      <a:pt x="1249" y="320"/>
                      <a:pt x="1249" y="316"/>
                      <a:pt x="1254" y="318"/>
                    </a:cubicBezTo>
                    <a:cubicBezTo>
                      <a:pt x="1258" y="320"/>
                      <a:pt x="1253" y="329"/>
                      <a:pt x="1253" y="329"/>
                    </a:cubicBezTo>
                    <a:cubicBezTo>
                      <a:pt x="1253" y="329"/>
                      <a:pt x="1257" y="326"/>
                      <a:pt x="1258" y="325"/>
                    </a:cubicBezTo>
                    <a:cubicBezTo>
                      <a:pt x="1260" y="325"/>
                      <a:pt x="1260" y="327"/>
                      <a:pt x="1260" y="327"/>
                    </a:cubicBezTo>
                    <a:cubicBezTo>
                      <a:pt x="1260" y="327"/>
                      <a:pt x="1263" y="324"/>
                      <a:pt x="1264" y="324"/>
                    </a:cubicBezTo>
                    <a:cubicBezTo>
                      <a:pt x="1265" y="324"/>
                      <a:pt x="1267" y="325"/>
                      <a:pt x="1267" y="325"/>
                    </a:cubicBezTo>
                    <a:cubicBezTo>
                      <a:pt x="1267" y="325"/>
                      <a:pt x="1267" y="324"/>
                      <a:pt x="1268" y="324"/>
                    </a:cubicBezTo>
                    <a:cubicBezTo>
                      <a:pt x="1269" y="324"/>
                      <a:pt x="1269" y="325"/>
                      <a:pt x="1269" y="325"/>
                    </a:cubicBezTo>
                    <a:cubicBezTo>
                      <a:pt x="1269" y="325"/>
                      <a:pt x="1269" y="324"/>
                      <a:pt x="1268" y="323"/>
                    </a:cubicBezTo>
                    <a:cubicBezTo>
                      <a:pt x="1269" y="322"/>
                      <a:pt x="1271" y="321"/>
                      <a:pt x="1272" y="322"/>
                    </a:cubicBezTo>
                    <a:cubicBezTo>
                      <a:pt x="1276" y="324"/>
                      <a:pt x="1270" y="328"/>
                      <a:pt x="1270" y="328"/>
                    </a:cubicBezTo>
                    <a:cubicBezTo>
                      <a:pt x="1270" y="328"/>
                      <a:pt x="1275" y="327"/>
                      <a:pt x="1277" y="328"/>
                    </a:cubicBezTo>
                    <a:cubicBezTo>
                      <a:pt x="1276" y="332"/>
                      <a:pt x="1271" y="340"/>
                      <a:pt x="1269" y="340"/>
                    </a:cubicBezTo>
                    <a:close/>
                    <a:moveTo>
                      <a:pt x="1280" y="343"/>
                    </a:moveTo>
                    <a:cubicBezTo>
                      <a:pt x="1279" y="343"/>
                      <a:pt x="1278" y="343"/>
                      <a:pt x="1277" y="343"/>
                    </a:cubicBezTo>
                    <a:cubicBezTo>
                      <a:pt x="1276" y="339"/>
                      <a:pt x="1277" y="332"/>
                      <a:pt x="1278" y="328"/>
                    </a:cubicBezTo>
                    <a:cubicBezTo>
                      <a:pt x="1278" y="328"/>
                      <a:pt x="1278" y="329"/>
                      <a:pt x="1278" y="329"/>
                    </a:cubicBezTo>
                    <a:cubicBezTo>
                      <a:pt x="1281" y="330"/>
                      <a:pt x="1279" y="333"/>
                      <a:pt x="1279" y="333"/>
                    </a:cubicBezTo>
                    <a:cubicBezTo>
                      <a:pt x="1279" y="333"/>
                      <a:pt x="1283" y="330"/>
                      <a:pt x="1283" y="335"/>
                    </a:cubicBezTo>
                    <a:cubicBezTo>
                      <a:pt x="1283" y="340"/>
                      <a:pt x="1283" y="343"/>
                      <a:pt x="1280" y="343"/>
                    </a:cubicBezTo>
                    <a:close/>
                    <a:moveTo>
                      <a:pt x="1285" y="284"/>
                    </a:moveTo>
                    <a:cubicBezTo>
                      <a:pt x="1284" y="286"/>
                      <a:pt x="1281" y="286"/>
                      <a:pt x="1279" y="286"/>
                    </a:cubicBezTo>
                    <a:cubicBezTo>
                      <a:pt x="1281" y="285"/>
                      <a:pt x="1283" y="284"/>
                      <a:pt x="1285" y="283"/>
                    </a:cubicBezTo>
                    <a:cubicBezTo>
                      <a:pt x="1285" y="284"/>
                      <a:pt x="1285" y="284"/>
                      <a:pt x="1285" y="284"/>
                    </a:cubicBezTo>
                    <a:close/>
                    <a:moveTo>
                      <a:pt x="1320" y="335"/>
                    </a:moveTo>
                    <a:cubicBezTo>
                      <a:pt x="1320" y="335"/>
                      <a:pt x="1321" y="335"/>
                      <a:pt x="1321" y="335"/>
                    </a:cubicBezTo>
                    <a:cubicBezTo>
                      <a:pt x="1321" y="336"/>
                      <a:pt x="1320" y="338"/>
                      <a:pt x="1320" y="338"/>
                    </a:cubicBezTo>
                    <a:cubicBezTo>
                      <a:pt x="1320" y="338"/>
                      <a:pt x="1321" y="337"/>
                      <a:pt x="1323" y="336"/>
                    </a:cubicBezTo>
                    <a:cubicBezTo>
                      <a:pt x="1324" y="335"/>
                      <a:pt x="1325" y="336"/>
                      <a:pt x="1325" y="337"/>
                    </a:cubicBezTo>
                    <a:cubicBezTo>
                      <a:pt x="1326" y="338"/>
                      <a:pt x="1328" y="337"/>
                      <a:pt x="1328" y="337"/>
                    </a:cubicBezTo>
                    <a:cubicBezTo>
                      <a:pt x="1328" y="337"/>
                      <a:pt x="1327" y="338"/>
                      <a:pt x="1326" y="340"/>
                    </a:cubicBezTo>
                    <a:cubicBezTo>
                      <a:pt x="1324" y="341"/>
                      <a:pt x="1321" y="341"/>
                      <a:pt x="1318" y="341"/>
                    </a:cubicBezTo>
                    <a:cubicBezTo>
                      <a:pt x="1318" y="338"/>
                      <a:pt x="1318" y="335"/>
                      <a:pt x="1320" y="335"/>
                    </a:cubicBezTo>
                    <a:close/>
                    <a:moveTo>
                      <a:pt x="1348" y="368"/>
                    </a:moveTo>
                    <a:cubicBezTo>
                      <a:pt x="1347" y="369"/>
                      <a:pt x="1346" y="368"/>
                      <a:pt x="1345" y="368"/>
                    </a:cubicBezTo>
                    <a:cubicBezTo>
                      <a:pt x="1345" y="368"/>
                      <a:pt x="1345" y="368"/>
                      <a:pt x="1345" y="368"/>
                    </a:cubicBezTo>
                    <a:cubicBezTo>
                      <a:pt x="1345" y="368"/>
                      <a:pt x="1345" y="368"/>
                      <a:pt x="1345" y="368"/>
                    </a:cubicBezTo>
                    <a:cubicBezTo>
                      <a:pt x="1341" y="366"/>
                      <a:pt x="1341" y="361"/>
                      <a:pt x="1341" y="361"/>
                    </a:cubicBezTo>
                    <a:cubicBezTo>
                      <a:pt x="1341" y="361"/>
                      <a:pt x="1341" y="368"/>
                      <a:pt x="1339" y="369"/>
                    </a:cubicBezTo>
                    <a:cubicBezTo>
                      <a:pt x="1337" y="370"/>
                      <a:pt x="1336" y="371"/>
                      <a:pt x="1336" y="371"/>
                    </a:cubicBezTo>
                    <a:cubicBezTo>
                      <a:pt x="1336" y="371"/>
                      <a:pt x="1335" y="370"/>
                      <a:pt x="1335" y="370"/>
                    </a:cubicBezTo>
                    <a:cubicBezTo>
                      <a:pt x="1333" y="368"/>
                      <a:pt x="1333" y="366"/>
                      <a:pt x="1333" y="366"/>
                    </a:cubicBezTo>
                    <a:cubicBezTo>
                      <a:pt x="1333" y="366"/>
                      <a:pt x="1332" y="370"/>
                      <a:pt x="1332" y="372"/>
                    </a:cubicBezTo>
                    <a:cubicBezTo>
                      <a:pt x="1332" y="374"/>
                      <a:pt x="1333" y="377"/>
                      <a:pt x="1332" y="378"/>
                    </a:cubicBezTo>
                    <a:cubicBezTo>
                      <a:pt x="1332" y="378"/>
                      <a:pt x="1332" y="378"/>
                      <a:pt x="1331" y="379"/>
                    </a:cubicBezTo>
                    <a:cubicBezTo>
                      <a:pt x="1331" y="378"/>
                      <a:pt x="1331" y="378"/>
                      <a:pt x="1331" y="378"/>
                    </a:cubicBezTo>
                    <a:cubicBezTo>
                      <a:pt x="1331" y="378"/>
                      <a:pt x="1331" y="378"/>
                      <a:pt x="1330" y="378"/>
                    </a:cubicBezTo>
                    <a:cubicBezTo>
                      <a:pt x="1329" y="378"/>
                      <a:pt x="1328" y="376"/>
                      <a:pt x="1327" y="375"/>
                    </a:cubicBezTo>
                    <a:cubicBezTo>
                      <a:pt x="1327" y="373"/>
                      <a:pt x="1328" y="370"/>
                      <a:pt x="1328" y="370"/>
                    </a:cubicBezTo>
                    <a:cubicBezTo>
                      <a:pt x="1328" y="370"/>
                      <a:pt x="1326" y="373"/>
                      <a:pt x="1324" y="373"/>
                    </a:cubicBezTo>
                    <a:cubicBezTo>
                      <a:pt x="1324" y="373"/>
                      <a:pt x="1324" y="372"/>
                      <a:pt x="1324" y="372"/>
                    </a:cubicBezTo>
                    <a:cubicBezTo>
                      <a:pt x="1324" y="372"/>
                      <a:pt x="1324" y="373"/>
                      <a:pt x="1323" y="373"/>
                    </a:cubicBezTo>
                    <a:cubicBezTo>
                      <a:pt x="1321" y="373"/>
                      <a:pt x="1321" y="370"/>
                      <a:pt x="1321" y="370"/>
                    </a:cubicBezTo>
                    <a:cubicBezTo>
                      <a:pt x="1321" y="370"/>
                      <a:pt x="1319" y="371"/>
                      <a:pt x="1316" y="371"/>
                    </a:cubicBezTo>
                    <a:cubicBezTo>
                      <a:pt x="1313" y="371"/>
                      <a:pt x="1311" y="371"/>
                      <a:pt x="1312" y="367"/>
                    </a:cubicBezTo>
                    <a:cubicBezTo>
                      <a:pt x="1313" y="363"/>
                      <a:pt x="1314" y="361"/>
                      <a:pt x="1313" y="360"/>
                    </a:cubicBezTo>
                    <a:cubicBezTo>
                      <a:pt x="1312" y="359"/>
                      <a:pt x="1316" y="356"/>
                      <a:pt x="1316" y="356"/>
                    </a:cubicBezTo>
                    <a:cubicBezTo>
                      <a:pt x="1316" y="356"/>
                      <a:pt x="1311" y="358"/>
                      <a:pt x="1310" y="356"/>
                    </a:cubicBezTo>
                    <a:cubicBezTo>
                      <a:pt x="1310" y="354"/>
                      <a:pt x="1305" y="353"/>
                      <a:pt x="1308" y="350"/>
                    </a:cubicBezTo>
                    <a:cubicBezTo>
                      <a:pt x="1310" y="348"/>
                      <a:pt x="1321" y="349"/>
                      <a:pt x="1321" y="349"/>
                    </a:cubicBezTo>
                    <a:cubicBezTo>
                      <a:pt x="1321" y="349"/>
                      <a:pt x="1316" y="348"/>
                      <a:pt x="1317" y="345"/>
                    </a:cubicBezTo>
                    <a:cubicBezTo>
                      <a:pt x="1320" y="344"/>
                      <a:pt x="1323" y="343"/>
                      <a:pt x="1326" y="342"/>
                    </a:cubicBezTo>
                    <a:cubicBezTo>
                      <a:pt x="1325" y="345"/>
                      <a:pt x="1324" y="348"/>
                      <a:pt x="1324" y="350"/>
                    </a:cubicBezTo>
                    <a:cubicBezTo>
                      <a:pt x="1324" y="354"/>
                      <a:pt x="1322" y="358"/>
                      <a:pt x="1322" y="358"/>
                    </a:cubicBezTo>
                    <a:cubicBezTo>
                      <a:pt x="1322" y="358"/>
                      <a:pt x="1324" y="354"/>
                      <a:pt x="1328" y="352"/>
                    </a:cubicBezTo>
                    <a:cubicBezTo>
                      <a:pt x="1331" y="351"/>
                      <a:pt x="1332" y="349"/>
                      <a:pt x="1337" y="347"/>
                    </a:cubicBezTo>
                    <a:cubicBezTo>
                      <a:pt x="1342" y="345"/>
                      <a:pt x="1342" y="344"/>
                      <a:pt x="1342" y="346"/>
                    </a:cubicBezTo>
                    <a:cubicBezTo>
                      <a:pt x="1342" y="348"/>
                      <a:pt x="1341" y="348"/>
                      <a:pt x="1341" y="348"/>
                    </a:cubicBezTo>
                    <a:cubicBezTo>
                      <a:pt x="1342" y="348"/>
                      <a:pt x="1345" y="348"/>
                      <a:pt x="1345" y="349"/>
                    </a:cubicBezTo>
                    <a:cubicBezTo>
                      <a:pt x="1346" y="350"/>
                      <a:pt x="1344" y="355"/>
                      <a:pt x="1344" y="355"/>
                    </a:cubicBezTo>
                    <a:cubicBezTo>
                      <a:pt x="1344" y="355"/>
                      <a:pt x="1346" y="352"/>
                      <a:pt x="1347" y="351"/>
                    </a:cubicBezTo>
                    <a:cubicBezTo>
                      <a:pt x="1348" y="350"/>
                      <a:pt x="1350" y="350"/>
                      <a:pt x="1350" y="350"/>
                    </a:cubicBezTo>
                    <a:cubicBezTo>
                      <a:pt x="1350" y="350"/>
                      <a:pt x="1350" y="353"/>
                      <a:pt x="1350" y="355"/>
                    </a:cubicBezTo>
                    <a:cubicBezTo>
                      <a:pt x="1350" y="355"/>
                      <a:pt x="1349" y="355"/>
                      <a:pt x="1349" y="355"/>
                    </a:cubicBezTo>
                    <a:cubicBezTo>
                      <a:pt x="1349" y="355"/>
                      <a:pt x="1352" y="357"/>
                      <a:pt x="1352" y="359"/>
                    </a:cubicBezTo>
                    <a:cubicBezTo>
                      <a:pt x="1352" y="360"/>
                      <a:pt x="1349" y="362"/>
                      <a:pt x="1349" y="362"/>
                    </a:cubicBezTo>
                    <a:cubicBezTo>
                      <a:pt x="1349" y="362"/>
                      <a:pt x="1354" y="368"/>
                      <a:pt x="1348" y="368"/>
                    </a:cubicBezTo>
                    <a:close/>
                    <a:moveTo>
                      <a:pt x="1352" y="378"/>
                    </a:moveTo>
                    <a:cubicBezTo>
                      <a:pt x="1352" y="378"/>
                      <a:pt x="1352" y="378"/>
                      <a:pt x="1352" y="378"/>
                    </a:cubicBezTo>
                    <a:cubicBezTo>
                      <a:pt x="1352" y="376"/>
                      <a:pt x="1353" y="374"/>
                      <a:pt x="1355" y="373"/>
                    </a:cubicBezTo>
                    <a:cubicBezTo>
                      <a:pt x="1355" y="373"/>
                      <a:pt x="1355" y="373"/>
                      <a:pt x="1355" y="373"/>
                    </a:cubicBezTo>
                    <a:cubicBezTo>
                      <a:pt x="1355" y="375"/>
                      <a:pt x="1354" y="376"/>
                      <a:pt x="1352" y="378"/>
                    </a:cubicBezTo>
                    <a:close/>
                    <a:moveTo>
                      <a:pt x="1367" y="378"/>
                    </a:moveTo>
                    <a:cubicBezTo>
                      <a:pt x="1367" y="378"/>
                      <a:pt x="1367" y="378"/>
                      <a:pt x="1367" y="378"/>
                    </a:cubicBezTo>
                    <a:cubicBezTo>
                      <a:pt x="1367" y="378"/>
                      <a:pt x="1368" y="378"/>
                      <a:pt x="1368" y="378"/>
                    </a:cubicBezTo>
                    <a:cubicBezTo>
                      <a:pt x="1368" y="378"/>
                      <a:pt x="1367" y="378"/>
                      <a:pt x="1367" y="378"/>
                    </a:cubicBezTo>
                    <a:close/>
                    <a:moveTo>
                      <a:pt x="1384" y="325"/>
                    </a:moveTo>
                    <a:cubicBezTo>
                      <a:pt x="1383" y="325"/>
                      <a:pt x="1380" y="321"/>
                      <a:pt x="1380" y="321"/>
                    </a:cubicBezTo>
                    <a:cubicBezTo>
                      <a:pt x="1380" y="321"/>
                      <a:pt x="1381" y="325"/>
                      <a:pt x="1380" y="328"/>
                    </a:cubicBezTo>
                    <a:cubicBezTo>
                      <a:pt x="1380" y="331"/>
                      <a:pt x="1377" y="332"/>
                      <a:pt x="1377" y="332"/>
                    </a:cubicBezTo>
                    <a:cubicBezTo>
                      <a:pt x="1377" y="332"/>
                      <a:pt x="1380" y="335"/>
                      <a:pt x="1378" y="338"/>
                    </a:cubicBezTo>
                    <a:cubicBezTo>
                      <a:pt x="1376" y="340"/>
                      <a:pt x="1375" y="343"/>
                      <a:pt x="1372" y="341"/>
                    </a:cubicBezTo>
                    <a:cubicBezTo>
                      <a:pt x="1372" y="341"/>
                      <a:pt x="1372" y="341"/>
                      <a:pt x="1372" y="341"/>
                    </a:cubicBezTo>
                    <a:cubicBezTo>
                      <a:pt x="1372" y="341"/>
                      <a:pt x="1372" y="341"/>
                      <a:pt x="1372" y="341"/>
                    </a:cubicBezTo>
                    <a:cubicBezTo>
                      <a:pt x="1372" y="341"/>
                      <a:pt x="1372" y="340"/>
                      <a:pt x="1371" y="340"/>
                    </a:cubicBezTo>
                    <a:cubicBezTo>
                      <a:pt x="1371" y="339"/>
                      <a:pt x="1370" y="339"/>
                      <a:pt x="1370" y="338"/>
                    </a:cubicBezTo>
                    <a:cubicBezTo>
                      <a:pt x="1370" y="338"/>
                      <a:pt x="1370" y="337"/>
                      <a:pt x="1370" y="337"/>
                    </a:cubicBezTo>
                    <a:cubicBezTo>
                      <a:pt x="1371" y="336"/>
                      <a:pt x="1373" y="337"/>
                      <a:pt x="1373" y="337"/>
                    </a:cubicBezTo>
                    <a:cubicBezTo>
                      <a:pt x="1373" y="337"/>
                      <a:pt x="1371" y="336"/>
                      <a:pt x="1371" y="335"/>
                    </a:cubicBezTo>
                    <a:cubicBezTo>
                      <a:pt x="1370" y="334"/>
                      <a:pt x="1372" y="331"/>
                      <a:pt x="1373" y="330"/>
                    </a:cubicBezTo>
                    <a:cubicBezTo>
                      <a:pt x="1375" y="329"/>
                      <a:pt x="1374" y="329"/>
                      <a:pt x="1374" y="327"/>
                    </a:cubicBezTo>
                    <a:cubicBezTo>
                      <a:pt x="1373" y="326"/>
                      <a:pt x="1374" y="324"/>
                      <a:pt x="1376" y="325"/>
                    </a:cubicBezTo>
                    <a:cubicBezTo>
                      <a:pt x="1377" y="326"/>
                      <a:pt x="1378" y="322"/>
                      <a:pt x="1378" y="321"/>
                    </a:cubicBezTo>
                    <a:cubicBezTo>
                      <a:pt x="1379" y="319"/>
                      <a:pt x="1378" y="316"/>
                      <a:pt x="1379" y="314"/>
                    </a:cubicBezTo>
                    <a:cubicBezTo>
                      <a:pt x="1379" y="312"/>
                      <a:pt x="1384" y="318"/>
                      <a:pt x="1385" y="320"/>
                    </a:cubicBezTo>
                    <a:cubicBezTo>
                      <a:pt x="1386" y="320"/>
                      <a:pt x="1386" y="320"/>
                      <a:pt x="1387" y="321"/>
                    </a:cubicBezTo>
                    <a:cubicBezTo>
                      <a:pt x="1386" y="324"/>
                      <a:pt x="1385" y="325"/>
                      <a:pt x="1384" y="325"/>
                    </a:cubicBezTo>
                    <a:close/>
                    <a:moveTo>
                      <a:pt x="1418" y="316"/>
                    </a:moveTo>
                    <a:cubicBezTo>
                      <a:pt x="1417" y="315"/>
                      <a:pt x="1414" y="312"/>
                      <a:pt x="1414" y="312"/>
                    </a:cubicBezTo>
                    <a:cubicBezTo>
                      <a:pt x="1414" y="315"/>
                      <a:pt x="1414" y="315"/>
                      <a:pt x="1414" y="315"/>
                    </a:cubicBezTo>
                    <a:cubicBezTo>
                      <a:pt x="1414" y="315"/>
                      <a:pt x="1409" y="314"/>
                      <a:pt x="1408" y="314"/>
                    </a:cubicBezTo>
                    <a:cubicBezTo>
                      <a:pt x="1407" y="314"/>
                      <a:pt x="1403" y="313"/>
                      <a:pt x="1403" y="313"/>
                    </a:cubicBezTo>
                    <a:cubicBezTo>
                      <a:pt x="1403" y="313"/>
                      <a:pt x="1405" y="316"/>
                      <a:pt x="1407" y="317"/>
                    </a:cubicBezTo>
                    <a:cubicBezTo>
                      <a:pt x="1409" y="318"/>
                      <a:pt x="1410" y="322"/>
                      <a:pt x="1412" y="325"/>
                    </a:cubicBezTo>
                    <a:cubicBezTo>
                      <a:pt x="1414" y="328"/>
                      <a:pt x="1410" y="329"/>
                      <a:pt x="1408" y="331"/>
                    </a:cubicBezTo>
                    <a:cubicBezTo>
                      <a:pt x="1406" y="332"/>
                      <a:pt x="1404" y="334"/>
                      <a:pt x="1404" y="334"/>
                    </a:cubicBezTo>
                    <a:cubicBezTo>
                      <a:pt x="1404" y="334"/>
                      <a:pt x="1407" y="335"/>
                      <a:pt x="1409" y="335"/>
                    </a:cubicBezTo>
                    <a:cubicBezTo>
                      <a:pt x="1410" y="335"/>
                      <a:pt x="1411" y="338"/>
                      <a:pt x="1413" y="338"/>
                    </a:cubicBezTo>
                    <a:cubicBezTo>
                      <a:pt x="1415" y="339"/>
                      <a:pt x="1413" y="343"/>
                      <a:pt x="1412" y="345"/>
                    </a:cubicBezTo>
                    <a:cubicBezTo>
                      <a:pt x="1412" y="346"/>
                      <a:pt x="1410" y="346"/>
                      <a:pt x="1410" y="346"/>
                    </a:cubicBezTo>
                    <a:cubicBezTo>
                      <a:pt x="1410" y="346"/>
                      <a:pt x="1414" y="350"/>
                      <a:pt x="1414" y="351"/>
                    </a:cubicBezTo>
                    <a:cubicBezTo>
                      <a:pt x="1413" y="352"/>
                      <a:pt x="1411" y="351"/>
                      <a:pt x="1411" y="351"/>
                    </a:cubicBezTo>
                    <a:cubicBezTo>
                      <a:pt x="1411" y="351"/>
                      <a:pt x="1411" y="355"/>
                      <a:pt x="1410" y="356"/>
                    </a:cubicBezTo>
                    <a:cubicBezTo>
                      <a:pt x="1409" y="358"/>
                      <a:pt x="1406" y="359"/>
                      <a:pt x="1406" y="359"/>
                    </a:cubicBezTo>
                    <a:cubicBezTo>
                      <a:pt x="1406" y="359"/>
                      <a:pt x="1407" y="361"/>
                      <a:pt x="1408" y="361"/>
                    </a:cubicBezTo>
                    <a:cubicBezTo>
                      <a:pt x="1409" y="362"/>
                      <a:pt x="1408" y="364"/>
                      <a:pt x="1407" y="364"/>
                    </a:cubicBezTo>
                    <a:cubicBezTo>
                      <a:pt x="1406" y="364"/>
                      <a:pt x="1406" y="366"/>
                      <a:pt x="1403" y="367"/>
                    </a:cubicBezTo>
                    <a:cubicBezTo>
                      <a:pt x="1401" y="368"/>
                      <a:pt x="1400" y="366"/>
                      <a:pt x="1400" y="364"/>
                    </a:cubicBezTo>
                    <a:cubicBezTo>
                      <a:pt x="1400" y="363"/>
                      <a:pt x="1400" y="363"/>
                      <a:pt x="1401" y="362"/>
                    </a:cubicBezTo>
                    <a:cubicBezTo>
                      <a:pt x="1402" y="362"/>
                      <a:pt x="1403" y="362"/>
                      <a:pt x="1403" y="362"/>
                    </a:cubicBezTo>
                    <a:cubicBezTo>
                      <a:pt x="1403" y="362"/>
                      <a:pt x="1403" y="362"/>
                      <a:pt x="1402" y="361"/>
                    </a:cubicBezTo>
                    <a:cubicBezTo>
                      <a:pt x="1402" y="361"/>
                      <a:pt x="1403" y="361"/>
                      <a:pt x="1403" y="361"/>
                    </a:cubicBezTo>
                    <a:cubicBezTo>
                      <a:pt x="1403" y="361"/>
                      <a:pt x="1402" y="361"/>
                      <a:pt x="1401" y="361"/>
                    </a:cubicBezTo>
                    <a:cubicBezTo>
                      <a:pt x="1401" y="361"/>
                      <a:pt x="1400" y="361"/>
                      <a:pt x="1400" y="361"/>
                    </a:cubicBezTo>
                    <a:cubicBezTo>
                      <a:pt x="1400" y="361"/>
                      <a:pt x="1399" y="361"/>
                      <a:pt x="1400" y="360"/>
                    </a:cubicBezTo>
                    <a:cubicBezTo>
                      <a:pt x="1400" y="358"/>
                      <a:pt x="1401" y="355"/>
                      <a:pt x="1401" y="355"/>
                    </a:cubicBezTo>
                    <a:cubicBezTo>
                      <a:pt x="1401" y="355"/>
                      <a:pt x="1399" y="358"/>
                      <a:pt x="1398" y="359"/>
                    </a:cubicBezTo>
                    <a:cubicBezTo>
                      <a:pt x="1397" y="360"/>
                      <a:pt x="1396" y="357"/>
                      <a:pt x="1397" y="353"/>
                    </a:cubicBezTo>
                    <a:cubicBezTo>
                      <a:pt x="1397" y="348"/>
                      <a:pt x="1399" y="347"/>
                      <a:pt x="1399" y="347"/>
                    </a:cubicBezTo>
                    <a:cubicBezTo>
                      <a:pt x="1399" y="347"/>
                      <a:pt x="1394" y="350"/>
                      <a:pt x="1391" y="351"/>
                    </a:cubicBezTo>
                    <a:cubicBezTo>
                      <a:pt x="1391" y="350"/>
                      <a:pt x="1391" y="350"/>
                      <a:pt x="1391" y="350"/>
                    </a:cubicBezTo>
                    <a:cubicBezTo>
                      <a:pt x="1391" y="349"/>
                      <a:pt x="1393" y="348"/>
                      <a:pt x="1393" y="348"/>
                    </a:cubicBezTo>
                    <a:cubicBezTo>
                      <a:pt x="1392" y="348"/>
                      <a:pt x="1390" y="349"/>
                      <a:pt x="1389" y="349"/>
                    </a:cubicBezTo>
                    <a:cubicBezTo>
                      <a:pt x="1389" y="350"/>
                      <a:pt x="1389" y="350"/>
                      <a:pt x="1388" y="350"/>
                    </a:cubicBezTo>
                    <a:cubicBezTo>
                      <a:pt x="1387" y="349"/>
                      <a:pt x="1387" y="346"/>
                      <a:pt x="1386" y="344"/>
                    </a:cubicBezTo>
                    <a:cubicBezTo>
                      <a:pt x="1389" y="344"/>
                      <a:pt x="1392" y="345"/>
                      <a:pt x="1392" y="345"/>
                    </a:cubicBezTo>
                    <a:cubicBezTo>
                      <a:pt x="1392" y="345"/>
                      <a:pt x="1387" y="343"/>
                      <a:pt x="1386" y="341"/>
                    </a:cubicBezTo>
                    <a:cubicBezTo>
                      <a:pt x="1386" y="341"/>
                      <a:pt x="1385" y="341"/>
                      <a:pt x="1385" y="340"/>
                    </a:cubicBezTo>
                    <a:cubicBezTo>
                      <a:pt x="1385" y="340"/>
                      <a:pt x="1385" y="340"/>
                      <a:pt x="1386" y="340"/>
                    </a:cubicBezTo>
                    <a:cubicBezTo>
                      <a:pt x="1387" y="337"/>
                      <a:pt x="1397" y="333"/>
                      <a:pt x="1397" y="333"/>
                    </a:cubicBezTo>
                    <a:cubicBezTo>
                      <a:pt x="1397" y="333"/>
                      <a:pt x="1389" y="335"/>
                      <a:pt x="1389" y="331"/>
                    </a:cubicBezTo>
                    <a:cubicBezTo>
                      <a:pt x="1390" y="330"/>
                      <a:pt x="1390" y="328"/>
                      <a:pt x="1391" y="324"/>
                    </a:cubicBezTo>
                    <a:cubicBezTo>
                      <a:pt x="1393" y="325"/>
                      <a:pt x="1394" y="325"/>
                      <a:pt x="1395" y="326"/>
                    </a:cubicBezTo>
                    <a:cubicBezTo>
                      <a:pt x="1397" y="328"/>
                      <a:pt x="1398" y="330"/>
                      <a:pt x="1399" y="331"/>
                    </a:cubicBezTo>
                    <a:cubicBezTo>
                      <a:pt x="1398" y="330"/>
                      <a:pt x="1397" y="327"/>
                      <a:pt x="1396" y="325"/>
                    </a:cubicBezTo>
                    <a:cubicBezTo>
                      <a:pt x="1395" y="322"/>
                      <a:pt x="1396" y="320"/>
                      <a:pt x="1397" y="319"/>
                    </a:cubicBezTo>
                    <a:cubicBezTo>
                      <a:pt x="1397" y="318"/>
                      <a:pt x="1402" y="327"/>
                      <a:pt x="1402" y="327"/>
                    </a:cubicBezTo>
                    <a:cubicBezTo>
                      <a:pt x="1402" y="327"/>
                      <a:pt x="1400" y="321"/>
                      <a:pt x="1399" y="319"/>
                    </a:cubicBezTo>
                    <a:cubicBezTo>
                      <a:pt x="1398" y="316"/>
                      <a:pt x="1399" y="314"/>
                      <a:pt x="1401" y="312"/>
                    </a:cubicBezTo>
                    <a:cubicBezTo>
                      <a:pt x="1402" y="310"/>
                      <a:pt x="1405" y="311"/>
                      <a:pt x="1408" y="312"/>
                    </a:cubicBezTo>
                    <a:cubicBezTo>
                      <a:pt x="1410" y="313"/>
                      <a:pt x="1412" y="314"/>
                      <a:pt x="1412" y="314"/>
                    </a:cubicBezTo>
                    <a:cubicBezTo>
                      <a:pt x="1412" y="314"/>
                      <a:pt x="1410" y="312"/>
                      <a:pt x="1413" y="311"/>
                    </a:cubicBezTo>
                    <a:cubicBezTo>
                      <a:pt x="1415" y="311"/>
                      <a:pt x="1418" y="312"/>
                      <a:pt x="1420" y="313"/>
                    </a:cubicBezTo>
                    <a:cubicBezTo>
                      <a:pt x="1419" y="314"/>
                      <a:pt x="1419" y="316"/>
                      <a:pt x="1418" y="316"/>
                    </a:cubicBezTo>
                    <a:close/>
                    <a:moveTo>
                      <a:pt x="1501" y="266"/>
                    </a:moveTo>
                    <a:cubicBezTo>
                      <a:pt x="1504" y="266"/>
                      <a:pt x="1504" y="266"/>
                      <a:pt x="1505" y="265"/>
                    </a:cubicBezTo>
                    <a:cubicBezTo>
                      <a:pt x="1506" y="264"/>
                      <a:pt x="1508" y="265"/>
                      <a:pt x="1510" y="265"/>
                    </a:cubicBezTo>
                    <a:cubicBezTo>
                      <a:pt x="1510" y="265"/>
                      <a:pt x="1510" y="265"/>
                      <a:pt x="1510" y="265"/>
                    </a:cubicBezTo>
                    <a:cubicBezTo>
                      <a:pt x="1511" y="268"/>
                      <a:pt x="1512" y="271"/>
                      <a:pt x="1514" y="272"/>
                    </a:cubicBezTo>
                    <a:cubicBezTo>
                      <a:pt x="1516" y="275"/>
                      <a:pt x="1521" y="279"/>
                      <a:pt x="1521" y="282"/>
                    </a:cubicBezTo>
                    <a:cubicBezTo>
                      <a:pt x="1521" y="286"/>
                      <a:pt x="1518" y="284"/>
                      <a:pt x="1515" y="282"/>
                    </a:cubicBezTo>
                    <a:cubicBezTo>
                      <a:pt x="1511" y="280"/>
                      <a:pt x="1507" y="277"/>
                      <a:pt x="1504" y="276"/>
                    </a:cubicBezTo>
                    <a:cubicBezTo>
                      <a:pt x="1502" y="275"/>
                      <a:pt x="1499" y="273"/>
                      <a:pt x="1496" y="271"/>
                    </a:cubicBezTo>
                    <a:cubicBezTo>
                      <a:pt x="1496" y="270"/>
                      <a:pt x="1496" y="270"/>
                      <a:pt x="1496" y="269"/>
                    </a:cubicBezTo>
                    <a:cubicBezTo>
                      <a:pt x="1496" y="267"/>
                      <a:pt x="1499" y="267"/>
                      <a:pt x="1501" y="266"/>
                    </a:cubicBezTo>
                    <a:close/>
                    <a:moveTo>
                      <a:pt x="1488" y="276"/>
                    </a:moveTo>
                    <a:cubicBezTo>
                      <a:pt x="1490" y="274"/>
                      <a:pt x="1490" y="275"/>
                      <a:pt x="1490" y="274"/>
                    </a:cubicBezTo>
                    <a:cubicBezTo>
                      <a:pt x="1491" y="273"/>
                      <a:pt x="1491" y="271"/>
                      <a:pt x="1493" y="270"/>
                    </a:cubicBezTo>
                    <a:cubicBezTo>
                      <a:pt x="1494" y="270"/>
                      <a:pt x="1494" y="270"/>
                      <a:pt x="1494" y="270"/>
                    </a:cubicBezTo>
                    <a:cubicBezTo>
                      <a:pt x="1495" y="272"/>
                      <a:pt x="1496" y="274"/>
                      <a:pt x="1497" y="277"/>
                    </a:cubicBezTo>
                    <a:cubicBezTo>
                      <a:pt x="1498" y="281"/>
                      <a:pt x="1506" y="288"/>
                      <a:pt x="1512" y="293"/>
                    </a:cubicBezTo>
                    <a:cubicBezTo>
                      <a:pt x="1519" y="298"/>
                      <a:pt x="1524" y="304"/>
                      <a:pt x="1524" y="310"/>
                    </a:cubicBezTo>
                    <a:cubicBezTo>
                      <a:pt x="1524" y="317"/>
                      <a:pt x="1506" y="297"/>
                      <a:pt x="1499" y="291"/>
                    </a:cubicBezTo>
                    <a:cubicBezTo>
                      <a:pt x="1492" y="286"/>
                      <a:pt x="1485" y="284"/>
                      <a:pt x="1484" y="283"/>
                    </a:cubicBezTo>
                    <a:cubicBezTo>
                      <a:pt x="1484" y="282"/>
                      <a:pt x="1485" y="282"/>
                      <a:pt x="1486" y="281"/>
                    </a:cubicBezTo>
                    <a:cubicBezTo>
                      <a:pt x="1484" y="282"/>
                      <a:pt x="1483" y="282"/>
                      <a:pt x="1483" y="281"/>
                    </a:cubicBezTo>
                    <a:cubicBezTo>
                      <a:pt x="1484" y="279"/>
                      <a:pt x="1486" y="278"/>
                      <a:pt x="1488" y="276"/>
                    </a:cubicBezTo>
                    <a:close/>
                    <a:moveTo>
                      <a:pt x="1487" y="288"/>
                    </a:moveTo>
                    <a:cubicBezTo>
                      <a:pt x="1486" y="287"/>
                      <a:pt x="1485" y="286"/>
                      <a:pt x="1484" y="284"/>
                    </a:cubicBezTo>
                    <a:cubicBezTo>
                      <a:pt x="1484" y="284"/>
                      <a:pt x="1484" y="284"/>
                      <a:pt x="1484" y="283"/>
                    </a:cubicBezTo>
                    <a:cubicBezTo>
                      <a:pt x="1485" y="284"/>
                      <a:pt x="1486" y="286"/>
                      <a:pt x="1487" y="288"/>
                    </a:cubicBezTo>
                    <a:close/>
                    <a:moveTo>
                      <a:pt x="1480" y="301"/>
                    </a:moveTo>
                    <a:cubicBezTo>
                      <a:pt x="1481" y="299"/>
                      <a:pt x="1482" y="299"/>
                      <a:pt x="1482" y="299"/>
                    </a:cubicBezTo>
                    <a:cubicBezTo>
                      <a:pt x="1482" y="299"/>
                      <a:pt x="1488" y="300"/>
                      <a:pt x="1489" y="300"/>
                    </a:cubicBezTo>
                    <a:cubicBezTo>
                      <a:pt x="1490" y="300"/>
                      <a:pt x="1494" y="301"/>
                      <a:pt x="1494" y="301"/>
                    </a:cubicBezTo>
                    <a:cubicBezTo>
                      <a:pt x="1494" y="301"/>
                      <a:pt x="1492" y="300"/>
                      <a:pt x="1491" y="298"/>
                    </a:cubicBezTo>
                    <a:cubicBezTo>
                      <a:pt x="1491" y="296"/>
                      <a:pt x="1491" y="296"/>
                      <a:pt x="1491" y="294"/>
                    </a:cubicBezTo>
                    <a:cubicBezTo>
                      <a:pt x="1492" y="297"/>
                      <a:pt x="1494" y="299"/>
                      <a:pt x="1495" y="301"/>
                    </a:cubicBezTo>
                    <a:cubicBezTo>
                      <a:pt x="1500" y="307"/>
                      <a:pt x="1507" y="316"/>
                      <a:pt x="1514" y="321"/>
                    </a:cubicBezTo>
                    <a:cubicBezTo>
                      <a:pt x="1521" y="327"/>
                      <a:pt x="1523" y="331"/>
                      <a:pt x="1524" y="334"/>
                    </a:cubicBezTo>
                    <a:cubicBezTo>
                      <a:pt x="1524" y="338"/>
                      <a:pt x="1515" y="330"/>
                      <a:pt x="1507" y="326"/>
                    </a:cubicBezTo>
                    <a:cubicBezTo>
                      <a:pt x="1500" y="321"/>
                      <a:pt x="1494" y="317"/>
                      <a:pt x="1485" y="310"/>
                    </a:cubicBezTo>
                    <a:cubicBezTo>
                      <a:pt x="1484" y="309"/>
                      <a:pt x="1482" y="308"/>
                      <a:pt x="1480" y="307"/>
                    </a:cubicBezTo>
                    <a:cubicBezTo>
                      <a:pt x="1480" y="307"/>
                      <a:pt x="1480" y="306"/>
                      <a:pt x="1479" y="305"/>
                    </a:cubicBezTo>
                    <a:cubicBezTo>
                      <a:pt x="1478" y="303"/>
                      <a:pt x="1479" y="303"/>
                      <a:pt x="1480" y="301"/>
                    </a:cubicBezTo>
                    <a:close/>
                    <a:moveTo>
                      <a:pt x="1524" y="363"/>
                    </a:moveTo>
                    <a:cubicBezTo>
                      <a:pt x="1522" y="367"/>
                      <a:pt x="1505" y="353"/>
                      <a:pt x="1497" y="347"/>
                    </a:cubicBezTo>
                    <a:cubicBezTo>
                      <a:pt x="1494" y="344"/>
                      <a:pt x="1490" y="341"/>
                      <a:pt x="1486" y="339"/>
                    </a:cubicBezTo>
                    <a:cubicBezTo>
                      <a:pt x="1486" y="338"/>
                      <a:pt x="1487" y="337"/>
                      <a:pt x="1487" y="337"/>
                    </a:cubicBezTo>
                    <a:cubicBezTo>
                      <a:pt x="1487" y="337"/>
                      <a:pt x="1486" y="338"/>
                      <a:pt x="1485" y="338"/>
                    </a:cubicBezTo>
                    <a:cubicBezTo>
                      <a:pt x="1483" y="337"/>
                      <a:pt x="1480" y="335"/>
                      <a:pt x="1478" y="334"/>
                    </a:cubicBezTo>
                    <a:cubicBezTo>
                      <a:pt x="1478" y="332"/>
                      <a:pt x="1480" y="328"/>
                      <a:pt x="1480" y="327"/>
                    </a:cubicBezTo>
                    <a:cubicBezTo>
                      <a:pt x="1481" y="325"/>
                      <a:pt x="1484" y="323"/>
                      <a:pt x="1484" y="323"/>
                    </a:cubicBezTo>
                    <a:cubicBezTo>
                      <a:pt x="1484" y="323"/>
                      <a:pt x="1482" y="324"/>
                      <a:pt x="1480" y="324"/>
                    </a:cubicBezTo>
                    <a:cubicBezTo>
                      <a:pt x="1478" y="324"/>
                      <a:pt x="1475" y="323"/>
                      <a:pt x="1473" y="321"/>
                    </a:cubicBezTo>
                    <a:cubicBezTo>
                      <a:pt x="1471" y="320"/>
                      <a:pt x="1473" y="315"/>
                      <a:pt x="1473" y="315"/>
                    </a:cubicBezTo>
                    <a:cubicBezTo>
                      <a:pt x="1473" y="315"/>
                      <a:pt x="1472" y="317"/>
                      <a:pt x="1471" y="319"/>
                    </a:cubicBezTo>
                    <a:cubicBezTo>
                      <a:pt x="1470" y="321"/>
                      <a:pt x="1470" y="319"/>
                      <a:pt x="1467" y="319"/>
                    </a:cubicBezTo>
                    <a:cubicBezTo>
                      <a:pt x="1465" y="320"/>
                      <a:pt x="1464" y="322"/>
                      <a:pt x="1464" y="322"/>
                    </a:cubicBezTo>
                    <a:cubicBezTo>
                      <a:pt x="1464" y="322"/>
                      <a:pt x="1466" y="317"/>
                      <a:pt x="1465" y="316"/>
                    </a:cubicBezTo>
                    <a:cubicBezTo>
                      <a:pt x="1464" y="314"/>
                      <a:pt x="1466" y="314"/>
                      <a:pt x="1468" y="313"/>
                    </a:cubicBezTo>
                    <a:cubicBezTo>
                      <a:pt x="1469" y="313"/>
                      <a:pt x="1469" y="314"/>
                      <a:pt x="1470" y="314"/>
                    </a:cubicBezTo>
                    <a:cubicBezTo>
                      <a:pt x="1470" y="313"/>
                      <a:pt x="1469" y="313"/>
                      <a:pt x="1470" y="312"/>
                    </a:cubicBezTo>
                    <a:cubicBezTo>
                      <a:pt x="1470" y="310"/>
                      <a:pt x="1471" y="310"/>
                      <a:pt x="1471" y="310"/>
                    </a:cubicBezTo>
                    <a:cubicBezTo>
                      <a:pt x="1470" y="308"/>
                      <a:pt x="1470" y="308"/>
                      <a:pt x="1470" y="308"/>
                    </a:cubicBezTo>
                    <a:cubicBezTo>
                      <a:pt x="1470" y="308"/>
                      <a:pt x="1469" y="306"/>
                      <a:pt x="1472" y="306"/>
                    </a:cubicBezTo>
                    <a:cubicBezTo>
                      <a:pt x="1473" y="307"/>
                      <a:pt x="1474" y="308"/>
                      <a:pt x="1474" y="309"/>
                    </a:cubicBezTo>
                    <a:cubicBezTo>
                      <a:pt x="1477" y="313"/>
                      <a:pt x="1484" y="324"/>
                      <a:pt x="1492" y="331"/>
                    </a:cubicBezTo>
                    <a:cubicBezTo>
                      <a:pt x="1499" y="338"/>
                      <a:pt x="1514" y="347"/>
                      <a:pt x="1519" y="351"/>
                    </a:cubicBezTo>
                    <a:cubicBezTo>
                      <a:pt x="1523" y="355"/>
                      <a:pt x="1525" y="359"/>
                      <a:pt x="1524" y="363"/>
                    </a:cubicBezTo>
                    <a:close/>
                    <a:moveTo>
                      <a:pt x="1569" y="294"/>
                    </a:moveTo>
                    <a:cubicBezTo>
                      <a:pt x="1570" y="293"/>
                      <a:pt x="1571" y="292"/>
                      <a:pt x="1572" y="292"/>
                    </a:cubicBezTo>
                    <a:cubicBezTo>
                      <a:pt x="1576" y="295"/>
                      <a:pt x="1580" y="298"/>
                      <a:pt x="1584" y="301"/>
                    </a:cubicBezTo>
                    <a:cubicBezTo>
                      <a:pt x="1582" y="302"/>
                      <a:pt x="1579" y="304"/>
                      <a:pt x="1575" y="305"/>
                    </a:cubicBezTo>
                    <a:cubicBezTo>
                      <a:pt x="1573" y="303"/>
                      <a:pt x="1570" y="301"/>
                      <a:pt x="1567" y="299"/>
                    </a:cubicBezTo>
                    <a:cubicBezTo>
                      <a:pt x="1566" y="298"/>
                      <a:pt x="1566" y="298"/>
                      <a:pt x="1565" y="297"/>
                    </a:cubicBezTo>
                    <a:cubicBezTo>
                      <a:pt x="1566" y="296"/>
                      <a:pt x="1568" y="295"/>
                      <a:pt x="1569" y="294"/>
                    </a:cubicBezTo>
                    <a:close/>
                    <a:moveTo>
                      <a:pt x="1551" y="277"/>
                    </a:moveTo>
                    <a:cubicBezTo>
                      <a:pt x="1555" y="280"/>
                      <a:pt x="1559" y="282"/>
                      <a:pt x="1564" y="286"/>
                    </a:cubicBezTo>
                    <a:cubicBezTo>
                      <a:pt x="1560" y="287"/>
                      <a:pt x="1556" y="289"/>
                      <a:pt x="1553" y="290"/>
                    </a:cubicBezTo>
                    <a:cubicBezTo>
                      <a:pt x="1551" y="289"/>
                      <a:pt x="1548" y="288"/>
                      <a:pt x="1546" y="286"/>
                    </a:cubicBezTo>
                    <a:cubicBezTo>
                      <a:pt x="1546" y="284"/>
                      <a:pt x="1548" y="281"/>
                      <a:pt x="1551" y="277"/>
                    </a:cubicBezTo>
                    <a:close/>
                    <a:moveTo>
                      <a:pt x="1545" y="315"/>
                    </a:moveTo>
                    <a:cubicBezTo>
                      <a:pt x="1543" y="312"/>
                      <a:pt x="1547" y="308"/>
                      <a:pt x="1552" y="305"/>
                    </a:cubicBezTo>
                    <a:cubicBezTo>
                      <a:pt x="1555" y="307"/>
                      <a:pt x="1557" y="310"/>
                      <a:pt x="1559" y="313"/>
                    </a:cubicBezTo>
                    <a:cubicBezTo>
                      <a:pt x="1553" y="317"/>
                      <a:pt x="1546" y="321"/>
                      <a:pt x="1545" y="315"/>
                    </a:cubicBezTo>
                    <a:close/>
                    <a:moveTo>
                      <a:pt x="1547" y="336"/>
                    </a:moveTo>
                    <a:cubicBezTo>
                      <a:pt x="1548" y="337"/>
                      <a:pt x="1549" y="339"/>
                      <a:pt x="1550" y="341"/>
                    </a:cubicBezTo>
                    <a:cubicBezTo>
                      <a:pt x="1548" y="341"/>
                      <a:pt x="1548" y="341"/>
                      <a:pt x="1547" y="339"/>
                    </a:cubicBezTo>
                    <a:cubicBezTo>
                      <a:pt x="1547" y="338"/>
                      <a:pt x="1547" y="337"/>
                      <a:pt x="1547" y="336"/>
                    </a:cubicBezTo>
                    <a:close/>
                    <a:moveTo>
                      <a:pt x="1558" y="364"/>
                    </a:moveTo>
                    <a:cubicBezTo>
                      <a:pt x="1552" y="367"/>
                      <a:pt x="1550" y="369"/>
                      <a:pt x="1547" y="365"/>
                    </a:cubicBezTo>
                    <a:cubicBezTo>
                      <a:pt x="1546" y="362"/>
                      <a:pt x="1550" y="357"/>
                      <a:pt x="1556" y="353"/>
                    </a:cubicBezTo>
                    <a:cubicBezTo>
                      <a:pt x="1558" y="356"/>
                      <a:pt x="1560" y="359"/>
                      <a:pt x="1562" y="362"/>
                    </a:cubicBezTo>
                    <a:cubicBezTo>
                      <a:pt x="1561" y="363"/>
                      <a:pt x="1559" y="363"/>
                      <a:pt x="1558" y="364"/>
                    </a:cubicBezTo>
                    <a:close/>
                    <a:moveTo>
                      <a:pt x="1562" y="334"/>
                    </a:moveTo>
                    <a:cubicBezTo>
                      <a:pt x="1560" y="333"/>
                      <a:pt x="1558" y="331"/>
                      <a:pt x="1555" y="329"/>
                    </a:cubicBezTo>
                    <a:cubicBezTo>
                      <a:pt x="1555" y="329"/>
                      <a:pt x="1556" y="329"/>
                      <a:pt x="1556" y="329"/>
                    </a:cubicBezTo>
                    <a:cubicBezTo>
                      <a:pt x="1558" y="328"/>
                      <a:pt x="1562" y="325"/>
                      <a:pt x="1566" y="322"/>
                    </a:cubicBezTo>
                    <a:cubicBezTo>
                      <a:pt x="1567" y="323"/>
                      <a:pt x="1569" y="325"/>
                      <a:pt x="1570" y="326"/>
                    </a:cubicBezTo>
                    <a:cubicBezTo>
                      <a:pt x="1571" y="327"/>
                      <a:pt x="1572" y="328"/>
                      <a:pt x="1573" y="330"/>
                    </a:cubicBezTo>
                    <a:cubicBezTo>
                      <a:pt x="1569" y="331"/>
                      <a:pt x="1565" y="333"/>
                      <a:pt x="1562" y="334"/>
                    </a:cubicBezTo>
                    <a:close/>
                    <a:moveTo>
                      <a:pt x="1582" y="353"/>
                    </a:moveTo>
                    <a:cubicBezTo>
                      <a:pt x="1579" y="350"/>
                      <a:pt x="1575" y="347"/>
                      <a:pt x="1571" y="343"/>
                    </a:cubicBezTo>
                    <a:cubicBezTo>
                      <a:pt x="1575" y="341"/>
                      <a:pt x="1578" y="339"/>
                      <a:pt x="1581" y="337"/>
                    </a:cubicBezTo>
                    <a:cubicBezTo>
                      <a:pt x="1585" y="341"/>
                      <a:pt x="1591" y="346"/>
                      <a:pt x="1595" y="349"/>
                    </a:cubicBezTo>
                    <a:cubicBezTo>
                      <a:pt x="1593" y="350"/>
                      <a:pt x="1590" y="350"/>
                      <a:pt x="1589" y="351"/>
                    </a:cubicBezTo>
                    <a:cubicBezTo>
                      <a:pt x="1587" y="351"/>
                      <a:pt x="1584" y="352"/>
                      <a:pt x="1582" y="353"/>
                    </a:cubicBezTo>
                    <a:close/>
                    <a:moveTo>
                      <a:pt x="1597" y="369"/>
                    </a:moveTo>
                    <a:cubicBezTo>
                      <a:pt x="1594" y="367"/>
                      <a:pt x="1591" y="364"/>
                      <a:pt x="1589" y="362"/>
                    </a:cubicBezTo>
                    <a:cubicBezTo>
                      <a:pt x="1589" y="362"/>
                      <a:pt x="1589" y="362"/>
                      <a:pt x="1589" y="362"/>
                    </a:cubicBezTo>
                    <a:cubicBezTo>
                      <a:pt x="1593" y="360"/>
                      <a:pt x="1595" y="358"/>
                      <a:pt x="1597" y="358"/>
                    </a:cubicBezTo>
                    <a:cubicBezTo>
                      <a:pt x="1598" y="357"/>
                      <a:pt x="1600" y="356"/>
                      <a:pt x="1601" y="354"/>
                    </a:cubicBezTo>
                    <a:cubicBezTo>
                      <a:pt x="1602" y="355"/>
                      <a:pt x="1603" y="356"/>
                      <a:pt x="1604" y="356"/>
                    </a:cubicBezTo>
                    <a:cubicBezTo>
                      <a:pt x="1606" y="359"/>
                      <a:pt x="1607" y="361"/>
                      <a:pt x="1608" y="364"/>
                    </a:cubicBezTo>
                    <a:cubicBezTo>
                      <a:pt x="1605" y="365"/>
                      <a:pt x="1601" y="367"/>
                      <a:pt x="1597" y="369"/>
                    </a:cubicBezTo>
                    <a:close/>
                    <a:moveTo>
                      <a:pt x="1614" y="339"/>
                    </a:moveTo>
                    <a:cubicBezTo>
                      <a:pt x="1614" y="344"/>
                      <a:pt x="1604" y="335"/>
                      <a:pt x="1597" y="327"/>
                    </a:cubicBezTo>
                    <a:cubicBezTo>
                      <a:pt x="1597" y="326"/>
                      <a:pt x="1596" y="326"/>
                      <a:pt x="1595" y="325"/>
                    </a:cubicBezTo>
                    <a:cubicBezTo>
                      <a:pt x="1600" y="321"/>
                      <a:pt x="1603" y="318"/>
                      <a:pt x="1603" y="318"/>
                    </a:cubicBezTo>
                    <a:cubicBezTo>
                      <a:pt x="1603" y="318"/>
                      <a:pt x="1599" y="319"/>
                      <a:pt x="1592" y="322"/>
                    </a:cubicBezTo>
                    <a:cubicBezTo>
                      <a:pt x="1590" y="318"/>
                      <a:pt x="1586" y="315"/>
                      <a:pt x="1582" y="311"/>
                    </a:cubicBezTo>
                    <a:cubicBezTo>
                      <a:pt x="1585" y="309"/>
                      <a:pt x="1587" y="307"/>
                      <a:pt x="1589" y="305"/>
                    </a:cubicBezTo>
                    <a:cubicBezTo>
                      <a:pt x="1594" y="309"/>
                      <a:pt x="1599" y="313"/>
                      <a:pt x="1604" y="318"/>
                    </a:cubicBezTo>
                    <a:cubicBezTo>
                      <a:pt x="1617" y="328"/>
                      <a:pt x="1615" y="334"/>
                      <a:pt x="1614" y="339"/>
                    </a:cubicBezTo>
                    <a:close/>
                    <a:moveTo>
                      <a:pt x="1712" y="301"/>
                    </a:moveTo>
                    <a:cubicBezTo>
                      <a:pt x="1714" y="303"/>
                      <a:pt x="1715" y="305"/>
                      <a:pt x="1715" y="307"/>
                    </a:cubicBezTo>
                    <a:cubicBezTo>
                      <a:pt x="1716" y="309"/>
                      <a:pt x="1713" y="308"/>
                      <a:pt x="1710" y="307"/>
                    </a:cubicBezTo>
                    <a:cubicBezTo>
                      <a:pt x="1711" y="305"/>
                      <a:pt x="1712" y="303"/>
                      <a:pt x="1712" y="301"/>
                    </a:cubicBezTo>
                    <a:close/>
                    <a:moveTo>
                      <a:pt x="1706" y="281"/>
                    </a:moveTo>
                    <a:cubicBezTo>
                      <a:pt x="1706" y="282"/>
                      <a:pt x="1706" y="283"/>
                      <a:pt x="1705" y="283"/>
                    </a:cubicBezTo>
                    <a:cubicBezTo>
                      <a:pt x="1705" y="282"/>
                      <a:pt x="1706" y="282"/>
                      <a:pt x="1706" y="281"/>
                    </a:cubicBezTo>
                    <a:close/>
                    <a:moveTo>
                      <a:pt x="1708" y="320"/>
                    </a:moveTo>
                    <a:cubicBezTo>
                      <a:pt x="1717" y="323"/>
                      <a:pt x="1719" y="327"/>
                      <a:pt x="1721" y="330"/>
                    </a:cubicBezTo>
                    <a:cubicBezTo>
                      <a:pt x="1722" y="333"/>
                      <a:pt x="1711" y="328"/>
                      <a:pt x="1703" y="326"/>
                    </a:cubicBezTo>
                    <a:cubicBezTo>
                      <a:pt x="1701" y="325"/>
                      <a:pt x="1700" y="325"/>
                      <a:pt x="1699" y="324"/>
                    </a:cubicBezTo>
                    <a:cubicBezTo>
                      <a:pt x="1700" y="322"/>
                      <a:pt x="1702" y="320"/>
                      <a:pt x="1703" y="317"/>
                    </a:cubicBezTo>
                    <a:cubicBezTo>
                      <a:pt x="1705" y="318"/>
                      <a:pt x="1707" y="319"/>
                      <a:pt x="1708" y="320"/>
                    </a:cubicBezTo>
                    <a:close/>
                    <a:moveTo>
                      <a:pt x="1697" y="291"/>
                    </a:moveTo>
                    <a:cubicBezTo>
                      <a:pt x="1698" y="292"/>
                      <a:pt x="1699" y="292"/>
                      <a:pt x="1700" y="292"/>
                    </a:cubicBezTo>
                    <a:cubicBezTo>
                      <a:pt x="1701" y="293"/>
                      <a:pt x="1702" y="294"/>
                      <a:pt x="1704" y="294"/>
                    </a:cubicBezTo>
                    <a:cubicBezTo>
                      <a:pt x="1702" y="296"/>
                      <a:pt x="1700" y="298"/>
                      <a:pt x="1699" y="299"/>
                    </a:cubicBezTo>
                    <a:cubicBezTo>
                      <a:pt x="1698" y="299"/>
                      <a:pt x="1698" y="300"/>
                      <a:pt x="1697" y="300"/>
                    </a:cubicBezTo>
                    <a:cubicBezTo>
                      <a:pt x="1695" y="299"/>
                      <a:pt x="1693" y="298"/>
                      <a:pt x="1692" y="297"/>
                    </a:cubicBezTo>
                    <a:cubicBezTo>
                      <a:pt x="1693" y="295"/>
                      <a:pt x="1695" y="293"/>
                      <a:pt x="1697" y="291"/>
                    </a:cubicBezTo>
                    <a:close/>
                    <a:moveTo>
                      <a:pt x="1690" y="335"/>
                    </a:moveTo>
                    <a:cubicBezTo>
                      <a:pt x="1698" y="339"/>
                      <a:pt x="1710" y="343"/>
                      <a:pt x="1717" y="346"/>
                    </a:cubicBezTo>
                    <a:cubicBezTo>
                      <a:pt x="1718" y="350"/>
                      <a:pt x="1718" y="353"/>
                      <a:pt x="1719" y="357"/>
                    </a:cubicBezTo>
                    <a:cubicBezTo>
                      <a:pt x="1716" y="356"/>
                      <a:pt x="1712" y="355"/>
                      <a:pt x="1709" y="353"/>
                    </a:cubicBezTo>
                    <a:cubicBezTo>
                      <a:pt x="1710" y="351"/>
                      <a:pt x="1711" y="349"/>
                      <a:pt x="1711" y="349"/>
                    </a:cubicBezTo>
                    <a:cubicBezTo>
                      <a:pt x="1711" y="349"/>
                      <a:pt x="1709" y="350"/>
                      <a:pt x="1706" y="352"/>
                    </a:cubicBezTo>
                    <a:cubicBezTo>
                      <a:pt x="1703" y="351"/>
                      <a:pt x="1700" y="349"/>
                      <a:pt x="1698" y="348"/>
                    </a:cubicBezTo>
                    <a:cubicBezTo>
                      <a:pt x="1693" y="346"/>
                      <a:pt x="1688" y="344"/>
                      <a:pt x="1683" y="342"/>
                    </a:cubicBezTo>
                    <a:cubicBezTo>
                      <a:pt x="1685" y="340"/>
                      <a:pt x="1688" y="338"/>
                      <a:pt x="1690" y="335"/>
                    </a:cubicBezTo>
                    <a:close/>
                    <a:moveTo>
                      <a:pt x="1680" y="307"/>
                    </a:moveTo>
                    <a:cubicBezTo>
                      <a:pt x="1681" y="306"/>
                      <a:pt x="1683" y="305"/>
                      <a:pt x="1684" y="304"/>
                    </a:cubicBezTo>
                    <a:cubicBezTo>
                      <a:pt x="1684" y="304"/>
                      <a:pt x="1685" y="304"/>
                      <a:pt x="1685" y="305"/>
                    </a:cubicBezTo>
                    <a:cubicBezTo>
                      <a:pt x="1686" y="306"/>
                      <a:pt x="1688" y="307"/>
                      <a:pt x="1689" y="308"/>
                    </a:cubicBezTo>
                    <a:cubicBezTo>
                      <a:pt x="1686" y="311"/>
                      <a:pt x="1683" y="314"/>
                      <a:pt x="1680" y="317"/>
                    </a:cubicBezTo>
                    <a:cubicBezTo>
                      <a:pt x="1679" y="316"/>
                      <a:pt x="1678" y="316"/>
                      <a:pt x="1678" y="316"/>
                    </a:cubicBezTo>
                    <a:cubicBezTo>
                      <a:pt x="1675" y="315"/>
                      <a:pt x="1672" y="314"/>
                      <a:pt x="1670" y="313"/>
                    </a:cubicBezTo>
                    <a:cubicBezTo>
                      <a:pt x="1674" y="311"/>
                      <a:pt x="1678" y="308"/>
                      <a:pt x="1680" y="307"/>
                    </a:cubicBezTo>
                    <a:close/>
                    <a:moveTo>
                      <a:pt x="1645" y="329"/>
                    </a:moveTo>
                    <a:cubicBezTo>
                      <a:pt x="1648" y="325"/>
                      <a:pt x="1657" y="320"/>
                      <a:pt x="1665" y="316"/>
                    </a:cubicBezTo>
                    <a:cubicBezTo>
                      <a:pt x="1666" y="316"/>
                      <a:pt x="1666" y="317"/>
                      <a:pt x="1667" y="317"/>
                    </a:cubicBezTo>
                    <a:cubicBezTo>
                      <a:pt x="1668" y="318"/>
                      <a:pt x="1670" y="320"/>
                      <a:pt x="1673" y="322"/>
                    </a:cubicBezTo>
                    <a:cubicBezTo>
                      <a:pt x="1670" y="325"/>
                      <a:pt x="1666" y="328"/>
                      <a:pt x="1663" y="331"/>
                    </a:cubicBezTo>
                    <a:cubicBezTo>
                      <a:pt x="1662" y="332"/>
                      <a:pt x="1661" y="333"/>
                      <a:pt x="1660" y="333"/>
                    </a:cubicBezTo>
                    <a:cubicBezTo>
                      <a:pt x="1656" y="331"/>
                      <a:pt x="1652" y="328"/>
                      <a:pt x="1652" y="328"/>
                    </a:cubicBezTo>
                    <a:cubicBezTo>
                      <a:pt x="1652" y="328"/>
                      <a:pt x="1655" y="333"/>
                      <a:pt x="1656" y="336"/>
                    </a:cubicBezTo>
                    <a:cubicBezTo>
                      <a:pt x="1656" y="336"/>
                      <a:pt x="1656" y="336"/>
                      <a:pt x="1656" y="337"/>
                    </a:cubicBezTo>
                    <a:cubicBezTo>
                      <a:pt x="1647" y="344"/>
                      <a:pt x="1639" y="346"/>
                      <a:pt x="1638" y="344"/>
                    </a:cubicBezTo>
                    <a:cubicBezTo>
                      <a:pt x="1636" y="342"/>
                      <a:pt x="1639" y="335"/>
                      <a:pt x="1645" y="329"/>
                    </a:cubicBezTo>
                    <a:close/>
                    <a:moveTo>
                      <a:pt x="1651" y="374"/>
                    </a:moveTo>
                    <a:cubicBezTo>
                      <a:pt x="1643" y="378"/>
                      <a:pt x="1633" y="380"/>
                      <a:pt x="1631" y="377"/>
                    </a:cubicBezTo>
                    <a:cubicBezTo>
                      <a:pt x="1629" y="375"/>
                      <a:pt x="1633" y="371"/>
                      <a:pt x="1638" y="366"/>
                    </a:cubicBezTo>
                    <a:cubicBezTo>
                      <a:pt x="1641" y="363"/>
                      <a:pt x="1657" y="356"/>
                      <a:pt x="1669" y="350"/>
                    </a:cubicBezTo>
                    <a:cubicBezTo>
                      <a:pt x="1670" y="351"/>
                      <a:pt x="1672" y="352"/>
                      <a:pt x="1673" y="353"/>
                    </a:cubicBezTo>
                    <a:cubicBezTo>
                      <a:pt x="1677" y="356"/>
                      <a:pt x="1680" y="358"/>
                      <a:pt x="1684" y="360"/>
                    </a:cubicBezTo>
                    <a:cubicBezTo>
                      <a:pt x="1673" y="364"/>
                      <a:pt x="1658" y="371"/>
                      <a:pt x="1651" y="374"/>
                    </a:cubicBezTo>
                    <a:close/>
                    <a:moveTo>
                      <a:pt x="1692" y="382"/>
                    </a:moveTo>
                    <a:cubicBezTo>
                      <a:pt x="1686" y="381"/>
                      <a:pt x="1682" y="381"/>
                      <a:pt x="1679" y="381"/>
                    </a:cubicBezTo>
                    <a:cubicBezTo>
                      <a:pt x="1685" y="378"/>
                      <a:pt x="1690" y="375"/>
                      <a:pt x="1694" y="372"/>
                    </a:cubicBezTo>
                    <a:cubicBezTo>
                      <a:pt x="1695" y="371"/>
                      <a:pt x="1697" y="369"/>
                      <a:pt x="1698" y="367"/>
                    </a:cubicBezTo>
                    <a:cubicBezTo>
                      <a:pt x="1700" y="368"/>
                      <a:pt x="1701" y="368"/>
                      <a:pt x="1702" y="369"/>
                    </a:cubicBezTo>
                    <a:cubicBezTo>
                      <a:pt x="1707" y="371"/>
                      <a:pt x="1712" y="372"/>
                      <a:pt x="1720" y="374"/>
                    </a:cubicBezTo>
                    <a:cubicBezTo>
                      <a:pt x="1720" y="374"/>
                      <a:pt x="1721" y="375"/>
                      <a:pt x="1722" y="375"/>
                    </a:cubicBezTo>
                    <a:cubicBezTo>
                      <a:pt x="1723" y="380"/>
                      <a:pt x="1725" y="384"/>
                      <a:pt x="1726" y="389"/>
                    </a:cubicBezTo>
                    <a:cubicBezTo>
                      <a:pt x="1716" y="387"/>
                      <a:pt x="1702" y="384"/>
                      <a:pt x="1692" y="382"/>
                    </a:cubicBezTo>
                    <a:close/>
                    <a:moveTo>
                      <a:pt x="1777" y="295"/>
                    </a:moveTo>
                    <a:cubicBezTo>
                      <a:pt x="1780" y="296"/>
                      <a:pt x="1782" y="300"/>
                      <a:pt x="1783" y="302"/>
                    </a:cubicBezTo>
                    <a:cubicBezTo>
                      <a:pt x="1782" y="303"/>
                      <a:pt x="1782" y="303"/>
                      <a:pt x="1781" y="304"/>
                    </a:cubicBezTo>
                    <a:cubicBezTo>
                      <a:pt x="1778" y="306"/>
                      <a:pt x="1774" y="309"/>
                      <a:pt x="1769" y="312"/>
                    </a:cubicBezTo>
                    <a:cubicBezTo>
                      <a:pt x="1769" y="312"/>
                      <a:pt x="1769" y="312"/>
                      <a:pt x="1768" y="311"/>
                    </a:cubicBezTo>
                    <a:cubicBezTo>
                      <a:pt x="1766" y="309"/>
                      <a:pt x="1764" y="307"/>
                      <a:pt x="1762" y="305"/>
                    </a:cubicBezTo>
                    <a:cubicBezTo>
                      <a:pt x="1765" y="301"/>
                      <a:pt x="1768" y="298"/>
                      <a:pt x="1770" y="295"/>
                    </a:cubicBezTo>
                    <a:cubicBezTo>
                      <a:pt x="1772" y="294"/>
                      <a:pt x="1773" y="292"/>
                      <a:pt x="1775" y="290"/>
                    </a:cubicBezTo>
                    <a:cubicBezTo>
                      <a:pt x="1775" y="292"/>
                      <a:pt x="1776" y="294"/>
                      <a:pt x="1777" y="295"/>
                    </a:cubicBezTo>
                    <a:close/>
                    <a:moveTo>
                      <a:pt x="1755" y="280"/>
                    </a:moveTo>
                    <a:cubicBezTo>
                      <a:pt x="1761" y="274"/>
                      <a:pt x="1765" y="265"/>
                      <a:pt x="1766" y="261"/>
                    </a:cubicBezTo>
                    <a:cubicBezTo>
                      <a:pt x="1767" y="265"/>
                      <a:pt x="1768" y="270"/>
                      <a:pt x="1769" y="275"/>
                    </a:cubicBezTo>
                    <a:cubicBezTo>
                      <a:pt x="1770" y="278"/>
                      <a:pt x="1771" y="281"/>
                      <a:pt x="1772" y="283"/>
                    </a:cubicBezTo>
                    <a:cubicBezTo>
                      <a:pt x="1767" y="287"/>
                      <a:pt x="1760" y="292"/>
                      <a:pt x="1755" y="296"/>
                    </a:cubicBezTo>
                    <a:cubicBezTo>
                      <a:pt x="1754" y="297"/>
                      <a:pt x="1754" y="298"/>
                      <a:pt x="1753" y="298"/>
                    </a:cubicBezTo>
                    <a:cubicBezTo>
                      <a:pt x="1750" y="296"/>
                      <a:pt x="1747" y="295"/>
                      <a:pt x="1744" y="293"/>
                    </a:cubicBezTo>
                    <a:cubicBezTo>
                      <a:pt x="1743" y="293"/>
                      <a:pt x="1743" y="293"/>
                      <a:pt x="1743" y="293"/>
                    </a:cubicBezTo>
                    <a:cubicBezTo>
                      <a:pt x="1747" y="288"/>
                      <a:pt x="1752" y="284"/>
                      <a:pt x="1755" y="280"/>
                    </a:cubicBezTo>
                    <a:close/>
                    <a:moveTo>
                      <a:pt x="1737" y="307"/>
                    </a:moveTo>
                    <a:cubicBezTo>
                      <a:pt x="1735" y="305"/>
                      <a:pt x="1736" y="302"/>
                      <a:pt x="1738" y="299"/>
                    </a:cubicBezTo>
                    <a:cubicBezTo>
                      <a:pt x="1740" y="301"/>
                      <a:pt x="1742" y="303"/>
                      <a:pt x="1745" y="306"/>
                    </a:cubicBezTo>
                    <a:cubicBezTo>
                      <a:pt x="1742" y="309"/>
                      <a:pt x="1739" y="310"/>
                      <a:pt x="1737" y="307"/>
                    </a:cubicBezTo>
                    <a:close/>
                    <a:moveTo>
                      <a:pt x="1755" y="324"/>
                    </a:moveTo>
                    <a:cubicBezTo>
                      <a:pt x="1754" y="325"/>
                      <a:pt x="1752" y="327"/>
                      <a:pt x="1751" y="328"/>
                    </a:cubicBezTo>
                    <a:cubicBezTo>
                      <a:pt x="1750" y="328"/>
                      <a:pt x="1750" y="327"/>
                      <a:pt x="1750" y="327"/>
                    </a:cubicBezTo>
                    <a:cubicBezTo>
                      <a:pt x="1748" y="325"/>
                      <a:pt x="1747" y="324"/>
                      <a:pt x="1746" y="322"/>
                    </a:cubicBezTo>
                    <a:cubicBezTo>
                      <a:pt x="1747" y="320"/>
                      <a:pt x="1749" y="319"/>
                      <a:pt x="1751" y="317"/>
                    </a:cubicBezTo>
                    <a:cubicBezTo>
                      <a:pt x="1751" y="317"/>
                      <a:pt x="1752" y="316"/>
                      <a:pt x="1752" y="315"/>
                    </a:cubicBezTo>
                    <a:cubicBezTo>
                      <a:pt x="1753" y="316"/>
                      <a:pt x="1754" y="317"/>
                      <a:pt x="1754" y="318"/>
                    </a:cubicBezTo>
                    <a:cubicBezTo>
                      <a:pt x="1755" y="320"/>
                      <a:pt x="1756" y="321"/>
                      <a:pt x="1757" y="322"/>
                    </a:cubicBezTo>
                    <a:cubicBezTo>
                      <a:pt x="1756" y="323"/>
                      <a:pt x="1756" y="323"/>
                      <a:pt x="1755" y="324"/>
                    </a:cubicBezTo>
                    <a:close/>
                    <a:moveTo>
                      <a:pt x="1758" y="339"/>
                    </a:moveTo>
                    <a:cubicBezTo>
                      <a:pt x="1759" y="337"/>
                      <a:pt x="1761" y="336"/>
                      <a:pt x="1763" y="334"/>
                    </a:cubicBezTo>
                    <a:cubicBezTo>
                      <a:pt x="1763" y="333"/>
                      <a:pt x="1764" y="333"/>
                      <a:pt x="1764" y="333"/>
                    </a:cubicBezTo>
                    <a:cubicBezTo>
                      <a:pt x="1766" y="336"/>
                      <a:pt x="1768" y="339"/>
                      <a:pt x="1771" y="343"/>
                    </a:cubicBezTo>
                    <a:cubicBezTo>
                      <a:pt x="1768" y="345"/>
                      <a:pt x="1765" y="348"/>
                      <a:pt x="1763" y="349"/>
                    </a:cubicBezTo>
                    <a:cubicBezTo>
                      <a:pt x="1762" y="346"/>
                      <a:pt x="1760" y="343"/>
                      <a:pt x="1758" y="339"/>
                    </a:cubicBezTo>
                    <a:close/>
                    <a:moveTo>
                      <a:pt x="1774" y="373"/>
                    </a:moveTo>
                    <a:cubicBezTo>
                      <a:pt x="1772" y="369"/>
                      <a:pt x="1770" y="366"/>
                      <a:pt x="1769" y="363"/>
                    </a:cubicBezTo>
                    <a:cubicBezTo>
                      <a:pt x="1769" y="363"/>
                      <a:pt x="1769" y="363"/>
                      <a:pt x="1769" y="363"/>
                    </a:cubicBezTo>
                    <a:cubicBezTo>
                      <a:pt x="1769" y="363"/>
                      <a:pt x="1769" y="363"/>
                      <a:pt x="1769" y="363"/>
                    </a:cubicBezTo>
                    <a:cubicBezTo>
                      <a:pt x="1771" y="360"/>
                      <a:pt x="1774" y="357"/>
                      <a:pt x="1778" y="354"/>
                    </a:cubicBezTo>
                    <a:cubicBezTo>
                      <a:pt x="1778" y="355"/>
                      <a:pt x="1778" y="355"/>
                      <a:pt x="1779" y="356"/>
                    </a:cubicBezTo>
                    <a:cubicBezTo>
                      <a:pt x="1781" y="359"/>
                      <a:pt x="1782" y="361"/>
                      <a:pt x="1783" y="363"/>
                    </a:cubicBezTo>
                    <a:cubicBezTo>
                      <a:pt x="1779" y="367"/>
                      <a:pt x="1776" y="370"/>
                      <a:pt x="1774" y="373"/>
                    </a:cubicBezTo>
                    <a:close/>
                    <a:moveTo>
                      <a:pt x="1785" y="332"/>
                    </a:moveTo>
                    <a:cubicBezTo>
                      <a:pt x="1782" y="328"/>
                      <a:pt x="1779" y="324"/>
                      <a:pt x="1776" y="320"/>
                    </a:cubicBezTo>
                    <a:cubicBezTo>
                      <a:pt x="1780" y="316"/>
                      <a:pt x="1783" y="312"/>
                      <a:pt x="1785" y="309"/>
                    </a:cubicBezTo>
                    <a:cubicBezTo>
                      <a:pt x="1786" y="308"/>
                      <a:pt x="1786" y="308"/>
                      <a:pt x="1786" y="307"/>
                    </a:cubicBezTo>
                    <a:cubicBezTo>
                      <a:pt x="1789" y="311"/>
                      <a:pt x="1792" y="315"/>
                      <a:pt x="1796" y="321"/>
                    </a:cubicBezTo>
                    <a:cubicBezTo>
                      <a:pt x="1797" y="322"/>
                      <a:pt x="1797" y="323"/>
                      <a:pt x="1798" y="324"/>
                    </a:cubicBezTo>
                    <a:cubicBezTo>
                      <a:pt x="1794" y="327"/>
                      <a:pt x="1791" y="329"/>
                      <a:pt x="1788" y="330"/>
                    </a:cubicBezTo>
                    <a:cubicBezTo>
                      <a:pt x="1787" y="331"/>
                      <a:pt x="1786" y="332"/>
                      <a:pt x="1785" y="332"/>
                    </a:cubicBezTo>
                    <a:close/>
                    <a:moveTo>
                      <a:pt x="1800" y="346"/>
                    </a:moveTo>
                    <a:cubicBezTo>
                      <a:pt x="1799" y="349"/>
                      <a:pt x="1796" y="346"/>
                      <a:pt x="1792" y="341"/>
                    </a:cubicBezTo>
                    <a:cubicBezTo>
                      <a:pt x="1794" y="338"/>
                      <a:pt x="1797" y="336"/>
                      <a:pt x="1798" y="335"/>
                    </a:cubicBezTo>
                    <a:cubicBezTo>
                      <a:pt x="1799" y="334"/>
                      <a:pt x="1800" y="333"/>
                      <a:pt x="1801" y="332"/>
                    </a:cubicBezTo>
                    <a:cubicBezTo>
                      <a:pt x="1802" y="337"/>
                      <a:pt x="1802" y="342"/>
                      <a:pt x="1800" y="346"/>
                    </a:cubicBezTo>
                    <a:close/>
                    <a:moveTo>
                      <a:pt x="1925" y="328"/>
                    </a:moveTo>
                    <a:cubicBezTo>
                      <a:pt x="1919" y="324"/>
                      <a:pt x="1913" y="319"/>
                      <a:pt x="1909" y="315"/>
                    </a:cubicBezTo>
                    <a:cubicBezTo>
                      <a:pt x="1907" y="314"/>
                      <a:pt x="1906" y="313"/>
                      <a:pt x="1905" y="312"/>
                    </a:cubicBezTo>
                    <a:cubicBezTo>
                      <a:pt x="1907" y="311"/>
                      <a:pt x="1908" y="310"/>
                      <a:pt x="1908" y="311"/>
                    </a:cubicBezTo>
                    <a:cubicBezTo>
                      <a:pt x="1908" y="310"/>
                      <a:pt x="1906" y="311"/>
                      <a:pt x="1903" y="311"/>
                    </a:cubicBezTo>
                    <a:cubicBezTo>
                      <a:pt x="1895" y="306"/>
                      <a:pt x="1887" y="301"/>
                      <a:pt x="1882" y="297"/>
                    </a:cubicBezTo>
                    <a:cubicBezTo>
                      <a:pt x="1881" y="297"/>
                      <a:pt x="1880" y="296"/>
                      <a:pt x="1880" y="295"/>
                    </a:cubicBezTo>
                    <a:cubicBezTo>
                      <a:pt x="1883" y="294"/>
                      <a:pt x="1887" y="293"/>
                      <a:pt x="1890" y="291"/>
                    </a:cubicBezTo>
                    <a:cubicBezTo>
                      <a:pt x="1891" y="291"/>
                      <a:pt x="1893" y="290"/>
                      <a:pt x="1895" y="289"/>
                    </a:cubicBezTo>
                    <a:cubicBezTo>
                      <a:pt x="1897" y="293"/>
                      <a:pt x="1900" y="296"/>
                      <a:pt x="1903" y="299"/>
                    </a:cubicBezTo>
                    <a:cubicBezTo>
                      <a:pt x="1910" y="306"/>
                      <a:pt x="1924" y="315"/>
                      <a:pt x="1930" y="319"/>
                    </a:cubicBezTo>
                    <a:cubicBezTo>
                      <a:pt x="1927" y="318"/>
                      <a:pt x="1925" y="317"/>
                      <a:pt x="1925" y="318"/>
                    </a:cubicBezTo>
                    <a:cubicBezTo>
                      <a:pt x="1925" y="321"/>
                      <a:pt x="1934" y="327"/>
                      <a:pt x="1934" y="329"/>
                    </a:cubicBezTo>
                    <a:cubicBezTo>
                      <a:pt x="1934" y="332"/>
                      <a:pt x="1925" y="323"/>
                      <a:pt x="1924" y="327"/>
                    </a:cubicBezTo>
                    <a:cubicBezTo>
                      <a:pt x="1924" y="327"/>
                      <a:pt x="1924" y="327"/>
                      <a:pt x="1925" y="328"/>
                    </a:cubicBezTo>
                    <a:close/>
                    <a:moveTo>
                      <a:pt x="1931" y="246"/>
                    </a:moveTo>
                    <a:cubicBezTo>
                      <a:pt x="1932" y="248"/>
                      <a:pt x="1933" y="249"/>
                      <a:pt x="1933" y="251"/>
                    </a:cubicBezTo>
                    <a:cubicBezTo>
                      <a:pt x="1933" y="254"/>
                      <a:pt x="1932" y="254"/>
                      <a:pt x="1930" y="253"/>
                    </a:cubicBezTo>
                    <a:cubicBezTo>
                      <a:pt x="1930" y="251"/>
                      <a:pt x="1931" y="248"/>
                      <a:pt x="1931" y="246"/>
                    </a:cubicBezTo>
                    <a:close/>
                    <a:moveTo>
                      <a:pt x="1929" y="244"/>
                    </a:moveTo>
                    <a:cubicBezTo>
                      <a:pt x="1928" y="244"/>
                      <a:pt x="1927" y="245"/>
                      <a:pt x="1927" y="244"/>
                    </a:cubicBezTo>
                    <a:cubicBezTo>
                      <a:pt x="1927" y="243"/>
                      <a:pt x="1927" y="243"/>
                      <a:pt x="1927" y="243"/>
                    </a:cubicBezTo>
                    <a:cubicBezTo>
                      <a:pt x="1928" y="243"/>
                      <a:pt x="1928" y="244"/>
                      <a:pt x="1929" y="244"/>
                    </a:cubicBezTo>
                    <a:close/>
                    <a:moveTo>
                      <a:pt x="1929" y="276"/>
                    </a:moveTo>
                    <a:cubicBezTo>
                      <a:pt x="1929" y="276"/>
                      <a:pt x="1929" y="277"/>
                      <a:pt x="1929" y="277"/>
                    </a:cubicBezTo>
                    <a:cubicBezTo>
                      <a:pt x="1927" y="275"/>
                      <a:pt x="1926" y="274"/>
                      <a:pt x="1924" y="272"/>
                    </a:cubicBezTo>
                    <a:cubicBezTo>
                      <a:pt x="1926" y="273"/>
                      <a:pt x="1928" y="274"/>
                      <a:pt x="1929" y="276"/>
                    </a:cubicBezTo>
                    <a:close/>
                    <a:moveTo>
                      <a:pt x="1886" y="271"/>
                    </a:moveTo>
                    <a:cubicBezTo>
                      <a:pt x="1892" y="270"/>
                      <a:pt x="1899" y="267"/>
                      <a:pt x="1904" y="265"/>
                    </a:cubicBezTo>
                    <a:cubicBezTo>
                      <a:pt x="1905" y="267"/>
                      <a:pt x="1906" y="269"/>
                      <a:pt x="1907" y="270"/>
                    </a:cubicBezTo>
                    <a:cubicBezTo>
                      <a:pt x="1911" y="275"/>
                      <a:pt x="1917" y="283"/>
                      <a:pt x="1923" y="288"/>
                    </a:cubicBezTo>
                    <a:cubicBezTo>
                      <a:pt x="1923" y="288"/>
                      <a:pt x="1923" y="289"/>
                      <a:pt x="1923" y="289"/>
                    </a:cubicBezTo>
                    <a:cubicBezTo>
                      <a:pt x="1924" y="292"/>
                      <a:pt x="1933" y="297"/>
                      <a:pt x="1933" y="299"/>
                    </a:cubicBezTo>
                    <a:cubicBezTo>
                      <a:pt x="1933" y="301"/>
                      <a:pt x="1927" y="298"/>
                      <a:pt x="1924" y="298"/>
                    </a:cubicBezTo>
                    <a:cubicBezTo>
                      <a:pt x="1923" y="297"/>
                      <a:pt x="1921" y="296"/>
                      <a:pt x="1919" y="295"/>
                    </a:cubicBezTo>
                    <a:cubicBezTo>
                      <a:pt x="1911" y="290"/>
                      <a:pt x="1906" y="285"/>
                      <a:pt x="1897" y="279"/>
                    </a:cubicBezTo>
                    <a:cubicBezTo>
                      <a:pt x="1893" y="276"/>
                      <a:pt x="1888" y="273"/>
                      <a:pt x="1885" y="271"/>
                    </a:cubicBezTo>
                    <a:cubicBezTo>
                      <a:pt x="1886" y="271"/>
                      <a:pt x="1886" y="271"/>
                      <a:pt x="1886" y="271"/>
                    </a:cubicBezTo>
                    <a:close/>
                    <a:moveTo>
                      <a:pt x="1856" y="280"/>
                    </a:moveTo>
                    <a:cubicBezTo>
                      <a:pt x="1861" y="278"/>
                      <a:pt x="1873" y="274"/>
                      <a:pt x="1883" y="272"/>
                    </a:cubicBezTo>
                    <a:cubicBezTo>
                      <a:pt x="1884" y="274"/>
                      <a:pt x="1885" y="276"/>
                      <a:pt x="1886" y="278"/>
                    </a:cubicBezTo>
                    <a:cubicBezTo>
                      <a:pt x="1887" y="279"/>
                      <a:pt x="1889" y="282"/>
                      <a:pt x="1891" y="285"/>
                    </a:cubicBezTo>
                    <a:cubicBezTo>
                      <a:pt x="1891" y="285"/>
                      <a:pt x="1890" y="285"/>
                      <a:pt x="1889" y="285"/>
                    </a:cubicBezTo>
                    <a:cubicBezTo>
                      <a:pt x="1884" y="285"/>
                      <a:pt x="1877" y="285"/>
                      <a:pt x="1871" y="286"/>
                    </a:cubicBezTo>
                    <a:cubicBezTo>
                      <a:pt x="1870" y="285"/>
                      <a:pt x="1869" y="285"/>
                      <a:pt x="1869" y="285"/>
                    </a:cubicBezTo>
                    <a:cubicBezTo>
                      <a:pt x="1869" y="285"/>
                      <a:pt x="1870" y="285"/>
                      <a:pt x="1870" y="286"/>
                    </a:cubicBezTo>
                    <a:cubicBezTo>
                      <a:pt x="1864" y="287"/>
                      <a:pt x="1859" y="288"/>
                      <a:pt x="1856" y="289"/>
                    </a:cubicBezTo>
                    <a:cubicBezTo>
                      <a:pt x="1850" y="290"/>
                      <a:pt x="1844" y="294"/>
                      <a:pt x="1844" y="288"/>
                    </a:cubicBezTo>
                    <a:cubicBezTo>
                      <a:pt x="1844" y="283"/>
                      <a:pt x="1850" y="281"/>
                      <a:pt x="1856" y="280"/>
                    </a:cubicBezTo>
                    <a:close/>
                    <a:moveTo>
                      <a:pt x="1837" y="315"/>
                    </a:moveTo>
                    <a:cubicBezTo>
                      <a:pt x="1838" y="314"/>
                      <a:pt x="1838" y="314"/>
                      <a:pt x="1838" y="314"/>
                    </a:cubicBezTo>
                    <a:cubicBezTo>
                      <a:pt x="1838" y="313"/>
                      <a:pt x="1838" y="314"/>
                      <a:pt x="1839" y="312"/>
                    </a:cubicBezTo>
                    <a:cubicBezTo>
                      <a:pt x="1839" y="312"/>
                      <a:pt x="1839" y="312"/>
                      <a:pt x="1839" y="312"/>
                    </a:cubicBezTo>
                    <a:cubicBezTo>
                      <a:pt x="1840" y="311"/>
                      <a:pt x="1841" y="310"/>
                      <a:pt x="1842" y="310"/>
                    </a:cubicBezTo>
                    <a:cubicBezTo>
                      <a:pt x="1846" y="307"/>
                      <a:pt x="1851" y="304"/>
                      <a:pt x="1856" y="303"/>
                    </a:cubicBezTo>
                    <a:cubicBezTo>
                      <a:pt x="1861" y="301"/>
                      <a:pt x="1867" y="299"/>
                      <a:pt x="1872" y="297"/>
                    </a:cubicBezTo>
                    <a:cubicBezTo>
                      <a:pt x="1874" y="301"/>
                      <a:pt x="1877" y="306"/>
                      <a:pt x="1882" y="312"/>
                    </a:cubicBezTo>
                    <a:cubicBezTo>
                      <a:pt x="1881" y="312"/>
                      <a:pt x="1881" y="312"/>
                      <a:pt x="1880" y="313"/>
                    </a:cubicBezTo>
                    <a:cubicBezTo>
                      <a:pt x="1876" y="312"/>
                      <a:pt x="1869" y="313"/>
                      <a:pt x="1863" y="315"/>
                    </a:cubicBezTo>
                    <a:cubicBezTo>
                      <a:pt x="1858" y="316"/>
                      <a:pt x="1858" y="316"/>
                      <a:pt x="1858" y="316"/>
                    </a:cubicBezTo>
                    <a:cubicBezTo>
                      <a:pt x="1857" y="317"/>
                      <a:pt x="1857" y="315"/>
                      <a:pt x="1855" y="318"/>
                    </a:cubicBezTo>
                    <a:cubicBezTo>
                      <a:pt x="1853" y="319"/>
                      <a:pt x="1853" y="319"/>
                      <a:pt x="1853" y="319"/>
                    </a:cubicBezTo>
                    <a:cubicBezTo>
                      <a:pt x="1850" y="320"/>
                      <a:pt x="1847" y="321"/>
                      <a:pt x="1845" y="322"/>
                    </a:cubicBezTo>
                    <a:cubicBezTo>
                      <a:pt x="1838" y="324"/>
                      <a:pt x="1835" y="325"/>
                      <a:pt x="1835" y="319"/>
                    </a:cubicBezTo>
                    <a:cubicBezTo>
                      <a:pt x="1835" y="318"/>
                      <a:pt x="1835" y="316"/>
                      <a:pt x="1837" y="315"/>
                    </a:cubicBezTo>
                    <a:close/>
                    <a:moveTo>
                      <a:pt x="1825" y="347"/>
                    </a:moveTo>
                    <a:cubicBezTo>
                      <a:pt x="1829" y="344"/>
                      <a:pt x="1836" y="342"/>
                      <a:pt x="1843" y="340"/>
                    </a:cubicBezTo>
                    <a:cubicBezTo>
                      <a:pt x="1844" y="340"/>
                      <a:pt x="1845" y="339"/>
                      <a:pt x="1846" y="339"/>
                    </a:cubicBezTo>
                    <a:cubicBezTo>
                      <a:pt x="1849" y="340"/>
                      <a:pt x="1853" y="342"/>
                      <a:pt x="1855" y="343"/>
                    </a:cubicBezTo>
                    <a:cubicBezTo>
                      <a:pt x="1856" y="344"/>
                      <a:pt x="1859" y="345"/>
                      <a:pt x="1862" y="347"/>
                    </a:cubicBezTo>
                    <a:cubicBezTo>
                      <a:pt x="1856" y="348"/>
                      <a:pt x="1850" y="350"/>
                      <a:pt x="1845" y="352"/>
                    </a:cubicBezTo>
                    <a:cubicBezTo>
                      <a:pt x="1840" y="350"/>
                      <a:pt x="1836" y="348"/>
                      <a:pt x="1836" y="348"/>
                    </a:cubicBezTo>
                    <a:cubicBezTo>
                      <a:pt x="1836" y="348"/>
                      <a:pt x="1838" y="350"/>
                      <a:pt x="1841" y="353"/>
                    </a:cubicBezTo>
                    <a:cubicBezTo>
                      <a:pt x="1841" y="353"/>
                      <a:pt x="1842" y="353"/>
                      <a:pt x="1842" y="353"/>
                    </a:cubicBezTo>
                    <a:cubicBezTo>
                      <a:pt x="1838" y="354"/>
                      <a:pt x="1836" y="355"/>
                      <a:pt x="1834" y="355"/>
                    </a:cubicBezTo>
                    <a:cubicBezTo>
                      <a:pt x="1831" y="357"/>
                      <a:pt x="1827" y="358"/>
                      <a:pt x="1824" y="358"/>
                    </a:cubicBezTo>
                    <a:cubicBezTo>
                      <a:pt x="1825" y="354"/>
                      <a:pt x="1825" y="351"/>
                      <a:pt x="1825" y="347"/>
                    </a:cubicBezTo>
                    <a:close/>
                    <a:moveTo>
                      <a:pt x="1830" y="387"/>
                    </a:moveTo>
                    <a:cubicBezTo>
                      <a:pt x="1823" y="390"/>
                      <a:pt x="1817" y="392"/>
                      <a:pt x="1813" y="392"/>
                    </a:cubicBezTo>
                    <a:cubicBezTo>
                      <a:pt x="1815" y="388"/>
                      <a:pt x="1817" y="382"/>
                      <a:pt x="1819" y="377"/>
                    </a:cubicBezTo>
                    <a:cubicBezTo>
                      <a:pt x="1829" y="374"/>
                      <a:pt x="1847" y="371"/>
                      <a:pt x="1854" y="369"/>
                    </a:cubicBezTo>
                    <a:cubicBezTo>
                      <a:pt x="1856" y="368"/>
                      <a:pt x="1859" y="367"/>
                      <a:pt x="1861" y="366"/>
                    </a:cubicBezTo>
                    <a:cubicBezTo>
                      <a:pt x="1862" y="367"/>
                      <a:pt x="1863" y="367"/>
                      <a:pt x="1864" y="368"/>
                    </a:cubicBezTo>
                    <a:cubicBezTo>
                      <a:pt x="1865" y="369"/>
                      <a:pt x="1866" y="370"/>
                      <a:pt x="1867" y="370"/>
                    </a:cubicBezTo>
                    <a:cubicBezTo>
                      <a:pt x="1856" y="375"/>
                      <a:pt x="1843" y="382"/>
                      <a:pt x="1830" y="387"/>
                    </a:cubicBezTo>
                    <a:close/>
                    <a:moveTo>
                      <a:pt x="1864" y="340"/>
                    </a:moveTo>
                    <a:cubicBezTo>
                      <a:pt x="1860" y="339"/>
                      <a:pt x="1854" y="339"/>
                      <a:pt x="1849" y="338"/>
                    </a:cubicBezTo>
                    <a:cubicBezTo>
                      <a:pt x="1861" y="334"/>
                      <a:pt x="1880" y="327"/>
                      <a:pt x="1886" y="322"/>
                    </a:cubicBezTo>
                    <a:cubicBezTo>
                      <a:pt x="1887" y="322"/>
                      <a:pt x="1888" y="321"/>
                      <a:pt x="1889" y="320"/>
                    </a:cubicBezTo>
                    <a:cubicBezTo>
                      <a:pt x="1894" y="325"/>
                      <a:pt x="1898" y="329"/>
                      <a:pt x="1902" y="332"/>
                    </a:cubicBezTo>
                    <a:cubicBezTo>
                      <a:pt x="1902" y="333"/>
                      <a:pt x="1902" y="333"/>
                      <a:pt x="1902" y="333"/>
                    </a:cubicBezTo>
                    <a:cubicBezTo>
                      <a:pt x="1902" y="333"/>
                      <a:pt x="1902" y="333"/>
                      <a:pt x="1902" y="333"/>
                    </a:cubicBezTo>
                    <a:cubicBezTo>
                      <a:pt x="1902" y="333"/>
                      <a:pt x="1902" y="333"/>
                      <a:pt x="1902" y="333"/>
                    </a:cubicBezTo>
                    <a:cubicBezTo>
                      <a:pt x="1901" y="333"/>
                      <a:pt x="1901" y="333"/>
                      <a:pt x="1901" y="333"/>
                    </a:cubicBezTo>
                    <a:cubicBezTo>
                      <a:pt x="1900" y="334"/>
                      <a:pt x="1900" y="334"/>
                      <a:pt x="1900" y="334"/>
                    </a:cubicBezTo>
                    <a:cubicBezTo>
                      <a:pt x="1898" y="335"/>
                      <a:pt x="1897" y="335"/>
                      <a:pt x="1895" y="336"/>
                    </a:cubicBezTo>
                    <a:cubicBezTo>
                      <a:pt x="1893" y="337"/>
                      <a:pt x="1889" y="339"/>
                      <a:pt x="1886" y="340"/>
                    </a:cubicBezTo>
                    <a:cubicBezTo>
                      <a:pt x="1884" y="341"/>
                      <a:pt x="1882" y="341"/>
                      <a:pt x="1880" y="342"/>
                    </a:cubicBezTo>
                    <a:cubicBezTo>
                      <a:pt x="1874" y="341"/>
                      <a:pt x="1870" y="341"/>
                      <a:pt x="1864" y="340"/>
                    </a:cubicBezTo>
                    <a:close/>
                    <a:moveTo>
                      <a:pt x="1880" y="364"/>
                    </a:moveTo>
                    <a:cubicBezTo>
                      <a:pt x="1877" y="363"/>
                      <a:pt x="1875" y="362"/>
                      <a:pt x="1872" y="361"/>
                    </a:cubicBezTo>
                    <a:cubicBezTo>
                      <a:pt x="1875" y="359"/>
                      <a:pt x="1878" y="358"/>
                      <a:pt x="1881" y="356"/>
                    </a:cubicBezTo>
                    <a:cubicBezTo>
                      <a:pt x="1882" y="357"/>
                      <a:pt x="1884" y="357"/>
                      <a:pt x="1885" y="358"/>
                    </a:cubicBezTo>
                    <a:cubicBezTo>
                      <a:pt x="1886" y="358"/>
                      <a:pt x="1887" y="359"/>
                      <a:pt x="1888" y="360"/>
                    </a:cubicBezTo>
                    <a:cubicBezTo>
                      <a:pt x="1886" y="361"/>
                      <a:pt x="1883" y="363"/>
                      <a:pt x="1880" y="364"/>
                    </a:cubicBezTo>
                    <a:close/>
                    <a:moveTo>
                      <a:pt x="1920" y="388"/>
                    </a:moveTo>
                    <a:cubicBezTo>
                      <a:pt x="1919" y="387"/>
                      <a:pt x="1919" y="387"/>
                      <a:pt x="1918" y="386"/>
                    </a:cubicBezTo>
                    <a:cubicBezTo>
                      <a:pt x="1916" y="385"/>
                      <a:pt x="1914" y="384"/>
                      <a:pt x="1912" y="382"/>
                    </a:cubicBezTo>
                    <a:cubicBezTo>
                      <a:pt x="1911" y="382"/>
                      <a:pt x="1910" y="381"/>
                      <a:pt x="1910" y="381"/>
                    </a:cubicBezTo>
                    <a:cubicBezTo>
                      <a:pt x="1904" y="377"/>
                      <a:pt x="1898" y="373"/>
                      <a:pt x="1890" y="369"/>
                    </a:cubicBezTo>
                    <a:cubicBezTo>
                      <a:pt x="1892" y="367"/>
                      <a:pt x="1893" y="365"/>
                      <a:pt x="1895" y="363"/>
                    </a:cubicBezTo>
                    <a:cubicBezTo>
                      <a:pt x="1901" y="366"/>
                      <a:pt x="1907" y="369"/>
                      <a:pt x="1913" y="373"/>
                    </a:cubicBezTo>
                    <a:cubicBezTo>
                      <a:pt x="1913" y="372"/>
                      <a:pt x="1912" y="373"/>
                      <a:pt x="1912" y="373"/>
                    </a:cubicBezTo>
                    <a:cubicBezTo>
                      <a:pt x="1911" y="377"/>
                      <a:pt x="1920" y="384"/>
                      <a:pt x="1920" y="388"/>
                    </a:cubicBezTo>
                    <a:close/>
                    <a:moveTo>
                      <a:pt x="1923" y="378"/>
                    </a:moveTo>
                    <a:cubicBezTo>
                      <a:pt x="1923" y="380"/>
                      <a:pt x="1919" y="376"/>
                      <a:pt x="1916" y="374"/>
                    </a:cubicBezTo>
                    <a:cubicBezTo>
                      <a:pt x="1918" y="375"/>
                      <a:pt x="1921" y="377"/>
                      <a:pt x="1924" y="378"/>
                    </a:cubicBezTo>
                    <a:cubicBezTo>
                      <a:pt x="1924" y="378"/>
                      <a:pt x="1924" y="378"/>
                      <a:pt x="1923" y="378"/>
                    </a:cubicBezTo>
                    <a:close/>
                    <a:moveTo>
                      <a:pt x="1930" y="357"/>
                    </a:moveTo>
                    <a:cubicBezTo>
                      <a:pt x="1928" y="360"/>
                      <a:pt x="1921" y="349"/>
                      <a:pt x="1920" y="353"/>
                    </a:cubicBezTo>
                    <a:cubicBezTo>
                      <a:pt x="1919" y="355"/>
                      <a:pt x="1920" y="357"/>
                      <a:pt x="1922" y="360"/>
                    </a:cubicBezTo>
                    <a:cubicBezTo>
                      <a:pt x="1916" y="357"/>
                      <a:pt x="1909" y="353"/>
                      <a:pt x="1903" y="350"/>
                    </a:cubicBezTo>
                    <a:cubicBezTo>
                      <a:pt x="1905" y="348"/>
                      <a:pt x="1905" y="346"/>
                      <a:pt x="1905" y="346"/>
                    </a:cubicBezTo>
                    <a:cubicBezTo>
                      <a:pt x="1905" y="346"/>
                      <a:pt x="1904" y="348"/>
                      <a:pt x="1901" y="350"/>
                    </a:cubicBezTo>
                    <a:cubicBezTo>
                      <a:pt x="1899" y="349"/>
                      <a:pt x="1897" y="348"/>
                      <a:pt x="1895" y="347"/>
                    </a:cubicBezTo>
                    <a:cubicBezTo>
                      <a:pt x="1895" y="347"/>
                      <a:pt x="1895" y="347"/>
                      <a:pt x="1895" y="346"/>
                    </a:cubicBezTo>
                    <a:cubicBezTo>
                      <a:pt x="1899" y="343"/>
                      <a:pt x="1902" y="341"/>
                      <a:pt x="1906" y="335"/>
                    </a:cubicBezTo>
                    <a:cubicBezTo>
                      <a:pt x="1907" y="336"/>
                      <a:pt x="1907" y="336"/>
                      <a:pt x="1907" y="336"/>
                    </a:cubicBezTo>
                    <a:cubicBezTo>
                      <a:pt x="1912" y="339"/>
                      <a:pt x="1915" y="341"/>
                      <a:pt x="1921" y="344"/>
                    </a:cubicBezTo>
                    <a:cubicBezTo>
                      <a:pt x="1921" y="344"/>
                      <a:pt x="1921" y="344"/>
                      <a:pt x="1921" y="344"/>
                    </a:cubicBezTo>
                    <a:cubicBezTo>
                      <a:pt x="1920" y="347"/>
                      <a:pt x="1931" y="354"/>
                      <a:pt x="1930" y="357"/>
                    </a:cubicBezTo>
                    <a:close/>
                    <a:moveTo>
                      <a:pt x="1931" y="387"/>
                    </a:moveTo>
                    <a:cubicBezTo>
                      <a:pt x="1931" y="386"/>
                      <a:pt x="1932" y="386"/>
                      <a:pt x="1934" y="385"/>
                    </a:cubicBezTo>
                    <a:cubicBezTo>
                      <a:pt x="1935" y="386"/>
                      <a:pt x="1935" y="386"/>
                      <a:pt x="1935" y="387"/>
                    </a:cubicBezTo>
                    <a:cubicBezTo>
                      <a:pt x="1933" y="387"/>
                      <a:pt x="1930" y="387"/>
                      <a:pt x="1931" y="387"/>
                    </a:cubicBezTo>
                    <a:close/>
                    <a:moveTo>
                      <a:pt x="1993" y="194"/>
                    </a:moveTo>
                    <a:cubicBezTo>
                      <a:pt x="1995" y="198"/>
                      <a:pt x="2001" y="202"/>
                      <a:pt x="2000" y="205"/>
                    </a:cubicBezTo>
                    <a:cubicBezTo>
                      <a:pt x="1999" y="206"/>
                      <a:pt x="1997" y="205"/>
                      <a:pt x="1995" y="203"/>
                    </a:cubicBezTo>
                    <a:cubicBezTo>
                      <a:pt x="1996" y="202"/>
                      <a:pt x="1996" y="202"/>
                      <a:pt x="1996" y="201"/>
                    </a:cubicBezTo>
                    <a:cubicBezTo>
                      <a:pt x="1996" y="199"/>
                      <a:pt x="1994" y="199"/>
                      <a:pt x="1993" y="200"/>
                    </a:cubicBezTo>
                    <a:cubicBezTo>
                      <a:pt x="1992" y="199"/>
                      <a:pt x="1992" y="199"/>
                      <a:pt x="1991" y="198"/>
                    </a:cubicBezTo>
                    <a:cubicBezTo>
                      <a:pt x="1991" y="197"/>
                      <a:pt x="1992" y="196"/>
                      <a:pt x="1993" y="194"/>
                    </a:cubicBezTo>
                    <a:close/>
                    <a:moveTo>
                      <a:pt x="1995" y="286"/>
                    </a:moveTo>
                    <a:cubicBezTo>
                      <a:pt x="1996" y="286"/>
                      <a:pt x="1996" y="286"/>
                      <a:pt x="1996" y="286"/>
                    </a:cubicBezTo>
                    <a:cubicBezTo>
                      <a:pt x="1997" y="286"/>
                      <a:pt x="1998" y="287"/>
                      <a:pt x="1998" y="287"/>
                    </a:cubicBezTo>
                    <a:cubicBezTo>
                      <a:pt x="1998" y="288"/>
                      <a:pt x="1998" y="288"/>
                      <a:pt x="1996" y="288"/>
                    </a:cubicBezTo>
                    <a:cubicBezTo>
                      <a:pt x="1997" y="288"/>
                      <a:pt x="1997" y="288"/>
                      <a:pt x="1997" y="287"/>
                    </a:cubicBezTo>
                    <a:cubicBezTo>
                      <a:pt x="1997" y="287"/>
                      <a:pt x="1996" y="286"/>
                      <a:pt x="1995" y="286"/>
                    </a:cubicBezTo>
                    <a:close/>
                    <a:moveTo>
                      <a:pt x="1993" y="212"/>
                    </a:moveTo>
                    <a:cubicBezTo>
                      <a:pt x="1992" y="212"/>
                      <a:pt x="1992" y="211"/>
                      <a:pt x="1992" y="211"/>
                    </a:cubicBezTo>
                    <a:cubicBezTo>
                      <a:pt x="1991" y="210"/>
                      <a:pt x="1992" y="208"/>
                      <a:pt x="1993" y="207"/>
                    </a:cubicBezTo>
                    <a:cubicBezTo>
                      <a:pt x="1995" y="208"/>
                      <a:pt x="1996" y="210"/>
                      <a:pt x="1996" y="211"/>
                    </a:cubicBezTo>
                    <a:cubicBezTo>
                      <a:pt x="1995" y="211"/>
                      <a:pt x="1994" y="212"/>
                      <a:pt x="1993" y="212"/>
                    </a:cubicBezTo>
                    <a:close/>
                    <a:moveTo>
                      <a:pt x="1994" y="223"/>
                    </a:moveTo>
                    <a:cubicBezTo>
                      <a:pt x="1993" y="223"/>
                      <a:pt x="1993" y="223"/>
                      <a:pt x="1993" y="223"/>
                    </a:cubicBezTo>
                    <a:cubicBezTo>
                      <a:pt x="1993" y="222"/>
                      <a:pt x="1993" y="222"/>
                      <a:pt x="1993" y="222"/>
                    </a:cubicBezTo>
                    <a:cubicBezTo>
                      <a:pt x="1993" y="222"/>
                      <a:pt x="1993" y="223"/>
                      <a:pt x="1994" y="223"/>
                    </a:cubicBezTo>
                    <a:close/>
                    <a:moveTo>
                      <a:pt x="1986" y="245"/>
                    </a:moveTo>
                    <a:cubicBezTo>
                      <a:pt x="1986" y="245"/>
                      <a:pt x="1986" y="245"/>
                      <a:pt x="1986" y="245"/>
                    </a:cubicBezTo>
                    <a:cubicBezTo>
                      <a:pt x="1986" y="245"/>
                      <a:pt x="1986" y="245"/>
                      <a:pt x="1986" y="245"/>
                    </a:cubicBezTo>
                    <a:cubicBezTo>
                      <a:pt x="1986" y="245"/>
                      <a:pt x="1986" y="245"/>
                      <a:pt x="1986" y="245"/>
                    </a:cubicBezTo>
                    <a:close/>
                    <a:moveTo>
                      <a:pt x="1983" y="224"/>
                    </a:moveTo>
                    <a:cubicBezTo>
                      <a:pt x="1983" y="224"/>
                      <a:pt x="1984" y="225"/>
                      <a:pt x="1984" y="226"/>
                    </a:cubicBezTo>
                    <a:cubicBezTo>
                      <a:pt x="1984" y="226"/>
                      <a:pt x="1984" y="226"/>
                      <a:pt x="1984" y="226"/>
                    </a:cubicBezTo>
                    <a:cubicBezTo>
                      <a:pt x="1983" y="226"/>
                      <a:pt x="1983" y="226"/>
                      <a:pt x="1982" y="226"/>
                    </a:cubicBezTo>
                    <a:cubicBezTo>
                      <a:pt x="1982" y="225"/>
                      <a:pt x="1983" y="224"/>
                      <a:pt x="1983" y="224"/>
                    </a:cubicBezTo>
                    <a:close/>
                    <a:moveTo>
                      <a:pt x="1982" y="211"/>
                    </a:moveTo>
                    <a:cubicBezTo>
                      <a:pt x="1983" y="211"/>
                      <a:pt x="1983" y="212"/>
                      <a:pt x="1983" y="213"/>
                    </a:cubicBezTo>
                    <a:cubicBezTo>
                      <a:pt x="1983" y="214"/>
                      <a:pt x="1982" y="214"/>
                      <a:pt x="1981" y="214"/>
                    </a:cubicBezTo>
                    <a:cubicBezTo>
                      <a:pt x="1982" y="213"/>
                      <a:pt x="1982" y="212"/>
                      <a:pt x="1982" y="211"/>
                    </a:cubicBezTo>
                    <a:close/>
                    <a:moveTo>
                      <a:pt x="1977" y="204"/>
                    </a:moveTo>
                    <a:cubicBezTo>
                      <a:pt x="1978" y="205"/>
                      <a:pt x="1979" y="206"/>
                      <a:pt x="1979" y="207"/>
                    </a:cubicBezTo>
                    <a:cubicBezTo>
                      <a:pt x="1978" y="208"/>
                      <a:pt x="1976" y="210"/>
                      <a:pt x="1976" y="209"/>
                    </a:cubicBezTo>
                    <a:cubicBezTo>
                      <a:pt x="1975" y="208"/>
                      <a:pt x="1976" y="206"/>
                      <a:pt x="1977" y="204"/>
                    </a:cubicBezTo>
                    <a:close/>
                    <a:moveTo>
                      <a:pt x="1979" y="266"/>
                    </a:moveTo>
                    <a:cubicBezTo>
                      <a:pt x="1979" y="267"/>
                      <a:pt x="1977" y="266"/>
                      <a:pt x="1976" y="266"/>
                    </a:cubicBezTo>
                    <a:cubicBezTo>
                      <a:pt x="1977" y="266"/>
                      <a:pt x="1977" y="265"/>
                      <a:pt x="1978" y="265"/>
                    </a:cubicBezTo>
                    <a:cubicBezTo>
                      <a:pt x="1978" y="265"/>
                      <a:pt x="1979" y="266"/>
                      <a:pt x="1979" y="266"/>
                    </a:cubicBezTo>
                    <a:close/>
                    <a:moveTo>
                      <a:pt x="1974" y="231"/>
                    </a:moveTo>
                    <a:cubicBezTo>
                      <a:pt x="1974" y="231"/>
                      <a:pt x="1974" y="231"/>
                      <a:pt x="1974" y="231"/>
                    </a:cubicBezTo>
                    <a:cubicBezTo>
                      <a:pt x="1974" y="232"/>
                      <a:pt x="1974" y="232"/>
                      <a:pt x="1973" y="232"/>
                    </a:cubicBezTo>
                    <a:cubicBezTo>
                      <a:pt x="1973" y="232"/>
                      <a:pt x="1974" y="231"/>
                      <a:pt x="1974" y="231"/>
                    </a:cubicBezTo>
                    <a:close/>
                    <a:moveTo>
                      <a:pt x="1970" y="236"/>
                    </a:moveTo>
                    <a:cubicBezTo>
                      <a:pt x="1972" y="237"/>
                      <a:pt x="1974" y="238"/>
                      <a:pt x="1975" y="239"/>
                    </a:cubicBezTo>
                    <a:cubicBezTo>
                      <a:pt x="1975" y="240"/>
                      <a:pt x="1975" y="240"/>
                      <a:pt x="1975" y="240"/>
                    </a:cubicBezTo>
                    <a:cubicBezTo>
                      <a:pt x="1974" y="240"/>
                      <a:pt x="1974" y="241"/>
                      <a:pt x="1974" y="241"/>
                    </a:cubicBezTo>
                    <a:cubicBezTo>
                      <a:pt x="1973" y="241"/>
                      <a:pt x="1970" y="240"/>
                      <a:pt x="1967" y="239"/>
                    </a:cubicBezTo>
                    <a:cubicBezTo>
                      <a:pt x="1968" y="238"/>
                      <a:pt x="1969" y="237"/>
                      <a:pt x="1970" y="236"/>
                    </a:cubicBezTo>
                    <a:close/>
                    <a:moveTo>
                      <a:pt x="1965" y="243"/>
                    </a:moveTo>
                    <a:cubicBezTo>
                      <a:pt x="1965" y="242"/>
                      <a:pt x="1966" y="242"/>
                      <a:pt x="1966" y="241"/>
                    </a:cubicBezTo>
                    <a:cubicBezTo>
                      <a:pt x="1968" y="244"/>
                      <a:pt x="1977" y="247"/>
                      <a:pt x="1977" y="249"/>
                    </a:cubicBezTo>
                    <a:cubicBezTo>
                      <a:pt x="1977" y="251"/>
                      <a:pt x="1967" y="246"/>
                      <a:pt x="1967" y="249"/>
                    </a:cubicBezTo>
                    <a:cubicBezTo>
                      <a:pt x="1967" y="249"/>
                      <a:pt x="1969" y="250"/>
                      <a:pt x="1971" y="251"/>
                    </a:cubicBezTo>
                    <a:cubicBezTo>
                      <a:pt x="1971" y="253"/>
                      <a:pt x="1971" y="254"/>
                      <a:pt x="1973" y="256"/>
                    </a:cubicBezTo>
                    <a:cubicBezTo>
                      <a:pt x="1972" y="256"/>
                      <a:pt x="1971" y="256"/>
                      <a:pt x="1970" y="257"/>
                    </a:cubicBezTo>
                    <a:cubicBezTo>
                      <a:pt x="1968" y="256"/>
                      <a:pt x="1967" y="256"/>
                      <a:pt x="1967" y="257"/>
                    </a:cubicBezTo>
                    <a:cubicBezTo>
                      <a:pt x="1967" y="257"/>
                      <a:pt x="1967" y="257"/>
                      <a:pt x="1967" y="257"/>
                    </a:cubicBezTo>
                    <a:cubicBezTo>
                      <a:pt x="1967" y="257"/>
                      <a:pt x="1966" y="257"/>
                      <a:pt x="1966" y="258"/>
                    </a:cubicBezTo>
                    <a:cubicBezTo>
                      <a:pt x="1966" y="258"/>
                      <a:pt x="1966" y="259"/>
                      <a:pt x="1965" y="259"/>
                    </a:cubicBezTo>
                    <a:cubicBezTo>
                      <a:pt x="1963" y="260"/>
                      <a:pt x="1961" y="260"/>
                      <a:pt x="1959" y="259"/>
                    </a:cubicBezTo>
                    <a:cubicBezTo>
                      <a:pt x="1956" y="256"/>
                      <a:pt x="1960" y="250"/>
                      <a:pt x="1965" y="243"/>
                    </a:cubicBezTo>
                    <a:close/>
                    <a:moveTo>
                      <a:pt x="1957" y="284"/>
                    </a:moveTo>
                    <a:cubicBezTo>
                      <a:pt x="1955" y="281"/>
                      <a:pt x="1959" y="278"/>
                      <a:pt x="1963" y="274"/>
                    </a:cubicBezTo>
                    <a:cubicBezTo>
                      <a:pt x="1965" y="277"/>
                      <a:pt x="1967" y="280"/>
                      <a:pt x="1969" y="283"/>
                    </a:cubicBezTo>
                    <a:cubicBezTo>
                      <a:pt x="1969" y="283"/>
                      <a:pt x="1969" y="283"/>
                      <a:pt x="1968" y="283"/>
                    </a:cubicBezTo>
                    <a:cubicBezTo>
                      <a:pt x="1967" y="283"/>
                      <a:pt x="1966" y="283"/>
                      <a:pt x="1966" y="284"/>
                    </a:cubicBezTo>
                    <a:cubicBezTo>
                      <a:pt x="1966" y="284"/>
                      <a:pt x="1966" y="284"/>
                      <a:pt x="1966" y="285"/>
                    </a:cubicBezTo>
                    <a:cubicBezTo>
                      <a:pt x="1966" y="285"/>
                      <a:pt x="1966" y="285"/>
                      <a:pt x="1966" y="285"/>
                    </a:cubicBezTo>
                    <a:cubicBezTo>
                      <a:pt x="1963" y="281"/>
                      <a:pt x="1961" y="278"/>
                      <a:pt x="1960" y="282"/>
                    </a:cubicBezTo>
                    <a:cubicBezTo>
                      <a:pt x="1959" y="284"/>
                      <a:pt x="1960" y="285"/>
                      <a:pt x="1960" y="287"/>
                    </a:cubicBezTo>
                    <a:cubicBezTo>
                      <a:pt x="1959" y="287"/>
                      <a:pt x="1957" y="286"/>
                      <a:pt x="1957" y="284"/>
                    </a:cubicBezTo>
                    <a:close/>
                    <a:moveTo>
                      <a:pt x="1961" y="334"/>
                    </a:moveTo>
                    <a:cubicBezTo>
                      <a:pt x="1961" y="334"/>
                      <a:pt x="1960" y="335"/>
                      <a:pt x="1960" y="334"/>
                    </a:cubicBezTo>
                    <a:cubicBezTo>
                      <a:pt x="1960" y="334"/>
                      <a:pt x="1959" y="334"/>
                      <a:pt x="1959" y="334"/>
                    </a:cubicBezTo>
                    <a:cubicBezTo>
                      <a:pt x="1959" y="332"/>
                      <a:pt x="1959" y="331"/>
                      <a:pt x="1960" y="330"/>
                    </a:cubicBezTo>
                    <a:cubicBezTo>
                      <a:pt x="1961" y="331"/>
                      <a:pt x="1961" y="332"/>
                      <a:pt x="1961" y="334"/>
                    </a:cubicBezTo>
                    <a:close/>
                    <a:moveTo>
                      <a:pt x="1963" y="309"/>
                    </a:moveTo>
                    <a:cubicBezTo>
                      <a:pt x="1962" y="308"/>
                      <a:pt x="1961" y="306"/>
                      <a:pt x="1959" y="304"/>
                    </a:cubicBezTo>
                    <a:cubicBezTo>
                      <a:pt x="1960" y="303"/>
                      <a:pt x="1961" y="302"/>
                      <a:pt x="1962" y="301"/>
                    </a:cubicBezTo>
                    <a:cubicBezTo>
                      <a:pt x="1964" y="303"/>
                      <a:pt x="1966" y="305"/>
                      <a:pt x="1966" y="308"/>
                    </a:cubicBezTo>
                    <a:cubicBezTo>
                      <a:pt x="1965" y="308"/>
                      <a:pt x="1964" y="309"/>
                      <a:pt x="1963" y="309"/>
                    </a:cubicBezTo>
                    <a:close/>
                    <a:moveTo>
                      <a:pt x="1967" y="364"/>
                    </a:moveTo>
                    <a:cubicBezTo>
                      <a:pt x="1967" y="363"/>
                      <a:pt x="1967" y="363"/>
                      <a:pt x="1967" y="362"/>
                    </a:cubicBezTo>
                    <a:cubicBezTo>
                      <a:pt x="1967" y="363"/>
                      <a:pt x="1968" y="363"/>
                      <a:pt x="1968" y="363"/>
                    </a:cubicBezTo>
                    <a:cubicBezTo>
                      <a:pt x="1967" y="363"/>
                      <a:pt x="1967" y="363"/>
                      <a:pt x="1967" y="364"/>
                    </a:cubicBezTo>
                    <a:close/>
                    <a:moveTo>
                      <a:pt x="1969" y="354"/>
                    </a:moveTo>
                    <a:cubicBezTo>
                      <a:pt x="1969" y="356"/>
                      <a:pt x="1968" y="355"/>
                      <a:pt x="1967" y="355"/>
                    </a:cubicBezTo>
                    <a:cubicBezTo>
                      <a:pt x="1967" y="354"/>
                      <a:pt x="1968" y="353"/>
                      <a:pt x="1969" y="353"/>
                    </a:cubicBezTo>
                    <a:cubicBezTo>
                      <a:pt x="1969" y="353"/>
                      <a:pt x="1969" y="354"/>
                      <a:pt x="1969" y="354"/>
                    </a:cubicBezTo>
                    <a:close/>
                    <a:moveTo>
                      <a:pt x="1970" y="299"/>
                    </a:moveTo>
                    <a:cubicBezTo>
                      <a:pt x="1969" y="301"/>
                      <a:pt x="1968" y="300"/>
                      <a:pt x="1966" y="299"/>
                    </a:cubicBezTo>
                    <a:cubicBezTo>
                      <a:pt x="1966" y="298"/>
                      <a:pt x="1967" y="298"/>
                      <a:pt x="1967" y="298"/>
                    </a:cubicBezTo>
                    <a:cubicBezTo>
                      <a:pt x="1968" y="297"/>
                      <a:pt x="1969" y="297"/>
                      <a:pt x="1969" y="297"/>
                    </a:cubicBezTo>
                    <a:cubicBezTo>
                      <a:pt x="1969" y="297"/>
                      <a:pt x="1969" y="297"/>
                      <a:pt x="1969" y="297"/>
                    </a:cubicBezTo>
                    <a:cubicBezTo>
                      <a:pt x="1970" y="297"/>
                      <a:pt x="1970" y="298"/>
                      <a:pt x="1970" y="299"/>
                    </a:cubicBezTo>
                    <a:close/>
                    <a:moveTo>
                      <a:pt x="1967" y="271"/>
                    </a:moveTo>
                    <a:cubicBezTo>
                      <a:pt x="1968" y="271"/>
                      <a:pt x="1970" y="270"/>
                      <a:pt x="1971" y="269"/>
                    </a:cubicBezTo>
                    <a:cubicBezTo>
                      <a:pt x="1973" y="272"/>
                      <a:pt x="1975" y="274"/>
                      <a:pt x="1976" y="276"/>
                    </a:cubicBezTo>
                    <a:cubicBezTo>
                      <a:pt x="1974" y="275"/>
                      <a:pt x="1972" y="275"/>
                      <a:pt x="1970" y="274"/>
                    </a:cubicBezTo>
                    <a:cubicBezTo>
                      <a:pt x="1969" y="273"/>
                      <a:pt x="1968" y="272"/>
                      <a:pt x="1967" y="271"/>
                    </a:cubicBezTo>
                    <a:close/>
                    <a:moveTo>
                      <a:pt x="1974" y="390"/>
                    </a:moveTo>
                    <a:cubicBezTo>
                      <a:pt x="1975" y="390"/>
                      <a:pt x="1975" y="390"/>
                      <a:pt x="1975" y="389"/>
                    </a:cubicBezTo>
                    <a:cubicBezTo>
                      <a:pt x="1976" y="389"/>
                      <a:pt x="1977" y="388"/>
                      <a:pt x="1978" y="388"/>
                    </a:cubicBezTo>
                    <a:cubicBezTo>
                      <a:pt x="1977" y="389"/>
                      <a:pt x="1976" y="390"/>
                      <a:pt x="1974" y="390"/>
                    </a:cubicBezTo>
                    <a:close/>
                    <a:moveTo>
                      <a:pt x="2013" y="357"/>
                    </a:moveTo>
                    <a:cubicBezTo>
                      <a:pt x="2006" y="363"/>
                      <a:pt x="1996" y="372"/>
                      <a:pt x="1986" y="381"/>
                    </a:cubicBezTo>
                    <a:cubicBezTo>
                      <a:pt x="1985" y="379"/>
                      <a:pt x="1973" y="385"/>
                      <a:pt x="1973" y="382"/>
                    </a:cubicBezTo>
                    <a:cubicBezTo>
                      <a:pt x="1972" y="379"/>
                      <a:pt x="1989" y="376"/>
                      <a:pt x="1989" y="372"/>
                    </a:cubicBezTo>
                    <a:cubicBezTo>
                      <a:pt x="1989" y="370"/>
                      <a:pt x="1984" y="371"/>
                      <a:pt x="1980" y="373"/>
                    </a:cubicBezTo>
                    <a:cubicBezTo>
                      <a:pt x="1986" y="369"/>
                      <a:pt x="1993" y="365"/>
                      <a:pt x="1997" y="363"/>
                    </a:cubicBezTo>
                    <a:cubicBezTo>
                      <a:pt x="2000" y="361"/>
                      <a:pt x="2004" y="357"/>
                      <a:pt x="2008" y="354"/>
                    </a:cubicBezTo>
                    <a:cubicBezTo>
                      <a:pt x="2009" y="355"/>
                      <a:pt x="2011" y="356"/>
                      <a:pt x="2013" y="357"/>
                    </a:cubicBezTo>
                    <a:close/>
                    <a:moveTo>
                      <a:pt x="1998" y="344"/>
                    </a:moveTo>
                    <a:cubicBezTo>
                      <a:pt x="1992" y="347"/>
                      <a:pt x="1986" y="351"/>
                      <a:pt x="1981" y="354"/>
                    </a:cubicBezTo>
                    <a:cubicBezTo>
                      <a:pt x="1980" y="354"/>
                      <a:pt x="1980" y="354"/>
                      <a:pt x="1980" y="354"/>
                    </a:cubicBezTo>
                    <a:cubicBezTo>
                      <a:pt x="1980" y="353"/>
                      <a:pt x="1993" y="347"/>
                      <a:pt x="1995" y="342"/>
                    </a:cubicBezTo>
                    <a:cubicBezTo>
                      <a:pt x="1996" y="337"/>
                      <a:pt x="1981" y="348"/>
                      <a:pt x="1982" y="344"/>
                    </a:cubicBezTo>
                    <a:cubicBezTo>
                      <a:pt x="1983" y="340"/>
                      <a:pt x="1992" y="338"/>
                      <a:pt x="1995" y="334"/>
                    </a:cubicBezTo>
                    <a:cubicBezTo>
                      <a:pt x="1997" y="333"/>
                      <a:pt x="1999" y="332"/>
                      <a:pt x="2001" y="331"/>
                    </a:cubicBezTo>
                    <a:cubicBezTo>
                      <a:pt x="2001" y="331"/>
                      <a:pt x="2001" y="331"/>
                      <a:pt x="2001" y="331"/>
                    </a:cubicBezTo>
                    <a:cubicBezTo>
                      <a:pt x="2002" y="334"/>
                      <a:pt x="2007" y="335"/>
                      <a:pt x="2012" y="337"/>
                    </a:cubicBezTo>
                    <a:cubicBezTo>
                      <a:pt x="2007" y="339"/>
                      <a:pt x="2002" y="342"/>
                      <a:pt x="1998" y="344"/>
                    </a:cubicBezTo>
                    <a:close/>
                    <a:moveTo>
                      <a:pt x="2009" y="326"/>
                    </a:moveTo>
                    <a:cubicBezTo>
                      <a:pt x="2011" y="327"/>
                      <a:pt x="2012" y="328"/>
                      <a:pt x="2012" y="329"/>
                    </a:cubicBezTo>
                    <a:cubicBezTo>
                      <a:pt x="2013" y="332"/>
                      <a:pt x="2007" y="330"/>
                      <a:pt x="2003" y="329"/>
                    </a:cubicBezTo>
                    <a:cubicBezTo>
                      <a:pt x="2006" y="328"/>
                      <a:pt x="2008" y="327"/>
                      <a:pt x="2009" y="326"/>
                    </a:cubicBezTo>
                    <a:cubicBezTo>
                      <a:pt x="2009" y="326"/>
                      <a:pt x="2009" y="326"/>
                      <a:pt x="2009" y="326"/>
                    </a:cubicBezTo>
                    <a:close/>
                    <a:moveTo>
                      <a:pt x="2007" y="318"/>
                    </a:moveTo>
                    <a:cubicBezTo>
                      <a:pt x="2005" y="318"/>
                      <a:pt x="2003" y="319"/>
                      <a:pt x="2001" y="319"/>
                    </a:cubicBezTo>
                    <a:cubicBezTo>
                      <a:pt x="1998" y="319"/>
                      <a:pt x="1995" y="318"/>
                      <a:pt x="1996" y="320"/>
                    </a:cubicBezTo>
                    <a:cubicBezTo>
                      <a:pt x="1996" y="321"/>
                      <a:pt x="1996" y="321"/>
                      <a:pt x="1996" y="321"/>
                    </a:cubicBezTo>
                    <a:cubicBezTo>
                      <a:pt x="1993" y="322"/>
                      <a:pt x="1990" y="323"/>
                      <a:pt x="1987" y="324"/>
                    </a:cubicBezTo>
                    <a:cubicBezTo>
                      <a:pt x="1986" y="325"/>
                      <a:pt x="1985" y="325"/>
                      <a:pt x="1986" y="324"/>
                    </a:cubicBezTo>
                    <a:cubicBezTo>
                      <a:pt x="1986" y="322"/>
                      <a:pt x="1994" y="319"/>
                      <a:pt x="1997" y="315"/>
                    </a:cubicBezTo>
                    <a:cubicBezTo>
                      <a:pt x="1998" y="316"/>
                      <a:pt x="2000" y="316"/>
                      <a:pt x="2001" y="315"/>
                    </a:cubicBezTo>
                    <a:cubicBezTo>
                      <a:pt x="2003" y="316"/>
                      <a:pt x="2005" y="317"/>
                      <a:pt x="2007" y="318"/>
                    </a:cubicBezTo>
                    <a:close/>
                    <a:moveTo>
                      <a:pt x="2006" y="309"/>
                    </a:moveTo>
                    <a:cubicBezTo>
                      <a:pt x="2006" y="312"/>
                      <a:pt x="1992" y="308"/>
                      <a:pt x="1993" y="312"/>
                    </a:cubicBezTo>
                    <a:cubicBezTo>
                      <a:pt x="1993" y="313"/>
                      <a:pt x="1994" y="313"/>
                      <a:pt x="1994" y="313"/>
                    </a:cubicBezTo>
                    <a:cubicBezTo>
                      <a:pt x="1990" y="314"/>
                      <a:pt x="1986" y="315"/>
                      <a:pt x="1986" y="315"/>
                    </a:cubicBezTo>
                    <a:cubicBezTo>
                      <a:pt x="1986" y="314"/>
                      <a:pt x="1987" y="313"/>
                      <a:pt x="1989" y="312"/>
                    </a:cubicBezTo>
                    <a:cubicBezTo>
                      <a:pt x="1990" y="311"/>
                      <a:pt x="1991" y="310"/>
                      <a:pt x="1991" y="309"/>
                    </a:cubicBezTo>
                    <a:cubicBezTo>
                      <a:pt x="1993" y="308"/>
                      <a:pt x="1995" y="307"/>
                      <a:pt x="1996" y="305"/>
                    </a:cubicBezTo>
                    <a:cubicBezTo>
                      <a:pt x="2000" y="307"/>
                      <a:pt x="2006" y="308"/>
                      <a:pt x="2006" y="309"/>
                    </a:cubicBezTo>
                    <a:close/>
                    <a:moveTo>
                      <a:pt x="0" y="385"/>
                    </a:moveTo>
                    <a:cubicBezTo>
                      <a:pt x="0" y="393"/>
                      <a:pt x="0" y="393"/>
                      <a:pt x="0" y="393"/>
                    </a:cubicBezTo>
                    <a:cubicBezTo>
                      <a:pt x="8" y="393"/>
                      <a:pt x="8" y="393"/>
                      <a:pt x="8" y="393"/>
                    </a:cubicBezTo>
                    <a:cubicBezTo>
                      <a:pt x="7" y="392"/>
                      <a:pt x="7" y="392"/>
                      <a:pt x="7" y="392"/>
                    </a:cubicBezTo>
                    <a:cubicBezTo>
                      <a:pt x="5" y="390"/>
                      <a:pt x="2" y="387"/>
                      <a:pt x="0" y="385"/>
                    </a:cubicBezTo>
                    <a:close/>
                    <a:moveTo>
                      <a:pt x="245" y="393"/>
                    </a:moveTo>
                    <a:cubicBezTo>
                      <a:pt x="246" y="391"/>
                      <a:pt x="246" y="391"/>
                      <a:pt x="246" y="391"/>
                    </a:cubicBezTo>
                    <a:cubicBezTo>
                      <a:pt x="246" y="391"/>
                      <a:pt x="245" y="391"/>
                      <a:pt x="244" y="393"/>
                    </a:cubicBezTo>
                    <a:lnTo>
                      <a:pt x="245" y="393"/>
                    </a:lnTo>
                    <a:close/>
                    <a:moveTo>
                      <a:pt x="1135" y="357"/>
                    </a:moveTo>
                    <a:cubicBezTo>
                      <a:pt x="1135" y="357"/>
                      <a:pt x="1135" y="357"/>
                      <a:pt x="1135" y="357"/>
                    </a:cubicBezTo>
                    <a:cubicBezTo>
                      <a:pt x="1135" y="357"/>
                      <a:pt x="1135" y="357"/>
                      <a:pt x="1135" y="357"/>
                    </a:cubicBezTo>
                    <a:close/>
                    <a:moveTo>
                      <a:pt x="1220" y="393"/>
                    </a:moveTo>
                    <a:cubicBezTo>
                      <a:pt x="1220" y="392"/>
                      <a:pt x="1221" y="392"/>
                      <a:pt x="1221" y="392"/>
                    </a:cubicBezTo>
                    <a:cubicBezTo>
                      <a:pt x="1221" y="392"/>
                      <a:pt x="1220" y="392"/>
                      <a:pt x="1219" y="393"/>
                    </a:cubicBezTo>
                    <a:lnTo>
                      <a:pt x="1220" y="393"/>
                    </a:lnTo>
                    <a:close/>
                    <a:moveTo>
                      <a:pt x="1221" y="392"/>
                    </a:moveTo>
                    <a:cubicBezTo>
                      <a:pt x="1221" y="392"/>
                      <a:pt x="1221" y="392"/>
                      <a:pt x="1221" y="392"/>
                    </a:cubicBezTo>
                    <a:cubicBezTo>
                      <a:pt x="1221" y="392"/>
                      <a:pt x="1221" y="392"/>
                      <a:pt x="1221" y="392"/>
                    </a:cubicBezTo>
                    <a:close/>
                    <a:moveTo>
                      <a:pt x="1486" y="281"/>
                    </a:moveTo>
                    <a:cubicBezTo>
                      <a:pt x="1486" y="281"/>
                      <a:pt x="1487" y="281"/>
                      <a:pt x="1487" y="281"/>
                    </a:cubicBezTo>
                    <a:cubicBezTo>
                      <a:pt x="1487" y="281"/>
                      <a:pt x="1486" y="281"/>
                      <a:pt x="1486" y="281"/>
                    </a:cubicBezTo>
                    <a:close/>
                    <a:moveTo>
                      <a:pt x="1230" y="291"/>
                    </a:moveTo>
                    <a:cubicBezTo>
                      <a:pt x="1230" y="291"/>
                      <a:pt x="1230" y="291"/>
                      <a:pt x="1230" y="291"/>
                    </a:cubicBezTo>
                    <a:cubicBezTo>
                      <a:pt x="1230" y="291"/>
                      <a:pt x="1230" y="291"/>
                      <a:pt x="1230" y="291"/>
                    </a:cubicBezTo>
                    <a:close/>
                    <a:moveTo>
                      <a:pt x="1471" y="315"/>
                    </a:moveTo>
                    <a:cubicBezTo>
                      <a:pt x="1471" y="315"/>
                      <a:pt x="1470" y="314"/>
                      <a:pt x="1470" y="314"/>
                    </a:cubicBezTo>
                    <a:cubicBezTo>
                      <a:pt x="1470" y="315"/>
                      <a:pt x="1471" y="315"/>
                      <a:pt x="1471" y="315"/>
                    </a:cubicBezTo>
                    <a:close/>
                    <a:moveTo>
                      <a:pt x="1341" y="348"/>
                    </a:moveTo>
                    <a:cubicBezTo>
                      <a:pt x="1340" y="348"/>
                      <a:pt x="1340" y="348"/>
                      <a:pt x="1340" y="348"/>
                    </a:cubicBezTo>
                    <a:cubicBezTo>
                      <a:pt x="1340" y="348"/>
                      <a:pt x="1340" y="348"/>
                      <a:pt x="1341" y="348"/>
                    </a:cubicBezTo>
                    <a:close/>
                    <a:moveTo>
                      <a:pt x="1383" y="216"/>
                    </a:moveTo>
                    <a:cubicBezTo>
                      <a:pt x="1383" y="217"/>
                      <a:pt x="1384" y="217"/>
                      <a:pt x="1384" y="217"/>
                    </a:cubicBezTo>
                    <a:cubicBezTo>
                      <a:pt x="1384" y="217"/>
                      <a:pt x="1383" y="217"/>
                      <a:pt x="1383" y="216"/>
                    </a:cubicBezTo>
                    <a:close/>
                    <a:moveTo>
                      <a:pt x="44" y="393"/>
                    </a:moveTo>
                    <a:cubicBezTo>
                      <a:pt x="52" y="393"/>
                      <a:pt x="52" y="393"/>
                      <a:pt x="52" y="393"/>
                    </a:cubicBezTo>
                    <a:cubicBezTo>
                      <a:pt x="53" y="391"/>
                      <a:pt x="53" y="389"/>
                      <a:pt x="53" y="388"/>
                    </a:cubicBezTo>
                    <a:cubicBezTo>
                      <a:pt x="52" y="385"/>
                      <a:pt x="48" y="389"/>
                      <a:pt x="44" y="393"/>
                    </a:cubicBezTo>
                    <a:close/>
                    <a:moveTo>
                      <a:pt x="1370" y="192"/>
                    </a:moveTo>
                    <a:cubicBezTo>
                      <a:pt x="1370" y="191"/>
                      <a:pt x="1370" y="191"/>
                      <a:pt x="1370" y="191"/>
                    </a:cubicBezTo>
                    <a:cubicBezTo>
                      <a:pt x="1370" y="191"/>
                      <a:pt x="1370" y="191"/>
                      <a:pt x="1370" y="192"/>
                    </a:cubicBezTo>
                    <a:close/>
                    <a:moveTo>
                      <a:pt x="1255" y="269"/>
                    </a:moveTo>
                    <a:cubicBezTo>
                      <a:pt x="1254" y="269"/>
                      <a:pt x="1254" y="269"/>
                      <a:pt x="1254" y="269"/>
                    </a:cubicBezTo>
                    <a:cubicBezTo>
                      <a:pt x="1254" y="269"/>
                      <a:pt x="1254" y="269"/>
                      <a:pt x="1255" y="269"/>
                    </a:cubicBezTo>
                    <a:close/>
                    <a:moveTo>
                      <a:pt x="1267" y="263"/>
                    </a:moveTo>
                    <a:cubicBezTo>
                      <a:pt x="1267" y="264"/>
                      <a:pt x="1267" y="264"/>
                      <a:pt x="1267" y="264"/>
                    </a:cubicBezTo>
                    <a:cubicBezTo>
                      <a:pt x="1269" y="263"/>
                      <a:pt x="1270" y="262"/>
                      <a:pt x="1272" y="261"/>
                    </a:cubicBezTo>
                    <a:cubicBezTo>
                      <a:pt x="1270" y="262"/>
                      <a:pt x="1269" y="263"/>
                      <a:pt x="1267" y="263"/>
                    </a:cubicBezTo>
                    <a:close/>
                    <a:moveTo>
                      <a:pt x="1375" y="227"/>
                    </a:moveTo>
                    <a:cubicBezTo>
                      <a:pt x="1376" y="228"/>
                      <a:pt x="1377" y="228"/>
                      <a:pt x="1377" y="228"/>
                    </a:cubicBezTo>
                    <a:cubicBezTo>
                      <a:pt x="1377" y="228"/>
                      <a:pt x="1376" y="227"/>
                      <a:pt x="1375" y="227"/>
                    </a:cubicBezTo>
                    <a:close/>
                    <a:moveTo>
                      <a:pt x="1404" y="282"/>
                    </a:moveTo>
                    <a:cubicBezTo>
                      <a:pt x="1405" y="282"/>
                      <a:pt x="1406" y="281"/>
                      <a:pt x="1406" y="281"/>
                    </a:cubicBezTo>
                    <a:cubicBezTo>
                      <a:pt x="1406" y="281"/>
                      <a:pt x="1405" y="281"/>
                      <a:pt x="1404" y="282"/>
                    </a:cubicBezTo>
                    <a:close/>
                    <a:moveTo>
                      <a:pt x="1400" y="270"/>
                    </a:moveTo>
                    <a:cubicBezTo>
                      <a:pt x="1400" y="270"/>
                      <a:pt x="1400" y="270"/>
                      <a:pt x="1400" y="270"/>
                    </a:cubicBezTo>
                    <a:cubicBezTo>
                      <a:pt x="1400" y="270"/>
                      <a:pt x="1400" y="270"/>
                      <a:pt x="1400" y="270"/>
                    </a:cubicBezTo>
                    <a:close/>
                    <a:moveTo>
                      <a:pt x="1406" y="255"/>
                    </a:moveTo>
                    <a:cubicBezTo>
                      <a:pt x="1407" y="255"/>
                      <a:pt x="1407" y="255"/>
                      <a:pt x="1407" y="255"/>
                    </a:cubicBezTo>
                    <a:cubicBezTo>
                      <a:pt x="1407" y="255"/>
                      <a:pt x="1406" y="255"/>
                      <a:pt x="1406" y="255"/>
                    </a:cubicBezTo>
                    <a:close/>
                    <a:moveTo>
                      <a:pt x="1415" y="249"/>
                    </a:moveTo>
                    <a:cubicBezTo>
                      <a:pt x="1416" y="250"/>
                      <a:pt x="1417" y="250"/>
                      <a:pt x="1417" y="250"/>
                    </a:cubicBezTo>
                    <a:cubicBezTo>
                      <a:pt x="1417" y="250"/>
                      <a:pt x="1416" y="250"/>
                      <a:pt x="1415" y="2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31"/>
              <p:cNvSpPr>
                <a:spLocks noEditPoints="1"/>
              </p:cNvSpPr>
              <p:nvPr/>
            </p:nvSpPr>
            <p:spPr bwMode="auto">
              <a:xfrm>
                <a:off x="5060157" y="3237128"/>
                <a:ext cx="7562850" cy="1481138"/>
              </a:xfrm>
              <a:custGeom>
                <a:avLst/>
                <a:gdLst>
                  <a:gd name="T0" fmla="*/ 1399 w 2017"/>
                  <a:gd name="T1" fmla="*/ 331 h 395"/>
                  <a:gd name="T2" fmla="*/ 1993 w 2017"/>
                  <a:gd name="T3" fmla="*/ 139 h 395"/>
                  <a:gd name="T4" fmla="*/ 1960 w 2017"/>
                  <a:gd name="T5" fmla="*/ 194 h 395"/>
                  <a:gd name="T6" fmla="*/ 1841 w 2017"/>
                  <a:gd name="T7" fmla="*/ 213 h 395"/>
                  <a:gd name="T8" fmla="*/ 1653 w 2017"/>
                  <a:gd name="T9" fmla="*/ 221 h 395"/>
                  <a:gd name="T10" fmla="*/ 1511 w 2017"/>
                  <a:gd name="T11" fmla="*/ 239 h 395"/>
                  <a:gd name="T12" fmla="*/ 1373 w 2017"/>
                  <a:gd name="T13" fmla="*/ 282 h 395"/>
                  <a:gd name="T14" fmla="*/ 1357 w 2017"/>
                  <a:gd name="T15" fmla="*/ 136 h 395"/>
                  <a:gd name="T16" fmla="*/ 1349 w 2017"/>
                  <a:gd name="T17" fmla="*/ 299 h 395"/>
                  <a:gd name="T18" fmla="*/ 1267 w 2017"/>
                  <a:gd name="T19" fmla="*/ 264 h 395"/>
                  <a:gd name="T20" fmla="*/ 1224 w 2017"/>
                  <a:gd name="T21" fmla="*/ 213 h 395"/>
                  <a:gd name="T22" fmla="*/ 1174 w 2017"/>
                  <a:gd name="T23" fmla="*/ 242 h 395"/>
                  <a:gd name="T24" fmla="*/ 1099 w 2017"/>
                  <a:gd name="T25" fmla="*/ 270 h 395"/>
                  <a:gd name="T26" fmla="*/ 1047 w 2017"/>
                  <a:gd name="T27" fmla="*/ 182 h 395"/>
                  <a:gd name="T28" fmla="*/ 1010 w 2017"/>
                  <a:gd name="T29" fmla="*/ 306 h 395"/>
                  <a:gd name="T30" fmla="*/ 915 w 2017"/>
                  <a:gd name="T31" fmla="*/ 236 h 395"/>
                  <a:gd name="T32" fmla="*/ 873 w 2017"/>
                  <a:gd name="T33" fmla="*/ 163 h 395"/>
                  <a:gd name="T34" fmla="*/ 834 w 2017"/>
                  <a:gd name="T35" fmla="*/ 184 h 395"/>
                  <a:gd name="T36" fmla="*/ 788 w 2017"/>
                  <a:gd name="T37" fmla="*/ 147 h 395"/>
                  <a:gd name="T38" fmla="*/ 750 w 2017"/>
                  <a:gd name="T39" fmla="*/ 246 h 395"/>
                  <a:gd name="T40" fmla="*/ 636 w 2017"/>
                  <a:gd name="T41" fmla="*/ 249 h 395"/>
                  <a:gd name="T42" fmla="*/ 517 w 2017"/>
                  <a:gd name="T43" fmla="*/ 165 h 395"/>
                  <a:gd name="T44" fmla="*/ 300 w 2017"/>
                  <a:gd name="T45" fmla="*/ 216 h 395"/>
                  <a:gd name="T46" fmla="*/ 262 w 2017"/>
                  <a:gd name="T47" fmla="*/ 129 h 395"/>
                  <a:gd name="T48" fmla="*/ 43 w 2017"/>
                  <a:gd name="T49" fmla="*/ 178 h 395"/>
                  <a:gd name="T50" fmla="*/ 1 w 2017"/>
                  <a:gd name="T51" fmla="*/ 240 h 395"/>
                  <a:gd name="T52" fmla="*/ 621 w 2017"/>
                  <a:gd name="T53" fmla="*/ 392 h 395"/>
                  <a:gd name="T54" fmla="*/ 1228 w 2017"/>
                  <a:gd name="T55" fmla="*/ 393 h 395"/>
                  <a:gd name="T56" fmla="*/ 1434 w 2017"/>
                  <a:gd name="T57" fmla="*/ 363 h 395"/>
                  <a:gd name="T58" fmla="*/ 2003 w 2017"/>
                  <a:gd name="T59" fmla="*/ 244 h 395"/>
                  <a:gd name="T60" fmla="*/ 20 w 2017"/>
                  <a:gd name="T61" fmla="*/ 316 h 395"/>
                  <a:gd name="T62" fmla="*/ 339 w 2017"/>
                  <a:gd name="T63" fmla="*/ 276 h 395"/>
                  <a:gd name="T64" fmla="*/ 211 w 2017"/>
                  <a:gd name="T65" fmla="*/ 376 h 395"/>
                  <a:gd name="T66" fmla="*/ 343 w 2017"/>
                  <a:gd name="T67" fmla="*/ 349 h 395"/>
                  <a:gd name="T68" fmla="*/ 450 w 2017"/>
                  <a:gd name="T69" fmla="*/ 332 h 395"/>
                  <a:gd name="T70" fmla="*/ 567 w 2017"/>
                  <a:gd name="T71" fmla="*/ 376 h 395"/>
                  <a:gd name="T72" fmla="*/ 642 w 2017"/>
                  <a:gd name="T73" fmla="*/ 384 h 395"/>
                  <a:gd name="T74" fmla="*/ 750 w 2017"/>
                  <a:gd name="T75" fmla="*/ 285 h 395"/>
                  <a:gd name="T76" fmla="*/ 816 w 2017"/>
                  <a:gd name="T77" fmla="*/ 335 h 395"/>
                  <a:gd name="T78" fmla="*/ 780 w 2017"/>
                  <a:gd name="T79" fmla="*/ 302 h 395"/>
                  <a:gd name="T80" fmla="*/ 794 w 2017"/>
                  <a:gd name="T81" fmla="*/ 347 h 395"/>
                  <a:gd name="T82" fmla="*/ 860 w 2017"/>
                  <a:gd name="T83" fmla="*/ 216 h 395"/>
                  <a:gd name="T84" fmla="*/ 857 w 2017"/>
                  <a:gd name="T85" fmla="*/ 324 h 395"/>
                  <a:gd name="T86" fmla="*/ 897 w 2017"/>
                  <a:gd name="T87" fmla="*/ 326 h 395"/>
                  <a:gd name="T88" fmla="*/ 927 w 2017"/>
                  <a:gd name="T89" fmla="*/ 359 h 395"/>
                  <a:gd name="T90" fmla="*/ 970 w 2017"/>
                  <a:gd name="T91" fmla="*/ 379 h 395"/>
                  <a:gd name="T92" fmla="*/ 1027 w 2017"/>
                  <a:gd name="T93" fmla="*/ 356 h 395"/>
                  <a:gd name="T94" fmla="*/ 1091 w 2017"/>
                  <a:gd name="T95" fmla="*/ 365 h 395"/>
                  <a:gd name="T96" fmla="*/ 1162 w 2017"/>
                  <a:gd name="T97" fmla="*/ 278 h 395"/>
                  <a:gd name="T98" fmla="*/ 1151 w 2017"/>
                  <a:gd name="T99" fmla="*/ 345 h 395"/>
                  <a:gd name="T100" fmla="*/ 1194 w 2017"/>
                  <a:gd name="T101" fmla="*/ 327 h 395"/>
                  <a:gd name="T102" fmla="*/ 1224 w 2017"/>
                  <a:gd name="T103" fmla="*/ 288 h 395"/>
                  <a:gd name="T104" fmla="*/ 1248 w 2017"/>
                  <a:gd name="T105" fmla="*/ 335 h 395"/>
                  <a:gd name="T106" fmla="*/ 1332 w 2017"/>
                  <a:gd name="T107" fmla="*/ 372 h 395"/>
                  <a:gd name="T108" fmla="*/ 1409 w 2017"/>
                  <a:gd name="T109" fmla="*/ 335 h 395"/>
                  <a:gd name="T110" fmla="*/ 1487 w 2017"/>
                  <a:gd name="T111" fmla="*/ 288 h 395"/>
                  <a:gd name="T112" fmla="*/ 1581 w 2017"/>
                  <a:gd name="T113" fmla="*/ 337 h 395"/>
                  <a:gd name="T114" fmla="*/ 1684 w 2017"/>
                  <a:gd name="T115" fmla="*/ 360 h 395"/>
                  <a:gd name="T116" fmla="*/ 1882 w 2017"/>
                  <a:gd name="T117" fmla="*/ 297 h 395"/>
                  <a:gd name="T118" fmla="*/ 1819 w 2017"/>
                  <a:gd name="T119" fmla="*/ 377 h 395"/>
                  <a:gd name="T120" fmla="*/ 1994 w 2017"/>
                  <a:gd name="T121" fmla="*/ 223 h 395"/>
                  <a:gd name="T122" fmla="*/ 1969 w 2017"/>
                  <a:gd name="T123" fmla="*/ 353 h 395"/>
                  <a:gd name="T124" fmla="*/ 1221 w 2017"/>
                  <a:gd name="T125" fmla="*/ 392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17" h="395">
                    <a:moveTo>
                      <a:pt x="2013" y="382"/>
                    </a:moveTo>
                    <a:cubicBezTo>
                      <a:pt x="2014" y="383"/>
                      <a:pt x="2015" y="384"/>
                      <a:pt x="2016" y="385"/>
                    </a:cubicBezTo>
                    <a:cubicBezTo>
                      <a:pt x="2016" y="380"/>
                      <a:pt x="2016" y="380"/>
                      <a:pt x="2016" y="380"/>
                    </a:cubicBezTo>
                    <a:cubicBezTo>
                      <a:pt x="2014" y="380"/>
                      <a:pt x="2013" y="380"/>
                      <a:pt x="2013" y="382"/>
                    </a:cubicBezTo>
                    <a:close/>
                    <a:moveTo>
                      <a:pt x="1244" y="272"/>
                    </a:moveTo>
                    <a:cubicBezTo>
                      <a:pt x="1244" y="272"/>
                      <a:pt x="1244" y="272"/>
                      <a:pt x="1245" y="272"/>
                    </a:cubicBezTo>
                    <a:cubicBezTo>
                      <a:pt x="1244" y="272"/>
                      <a:pt x="1244" y="272"/>
                      <a:pt x="1244" y="272"/>
                    </a:cubicBezTo>
                    <a:cubicBezTo>
                      <a:pt x="1244" y="272"/>
                      <a:pt x="1244" y="272"/>
                      <a:pt x="1244" y="272"/>
                    </a:cubicBezTo>
                    <a:close/>
                    <a:moveTo>
                      <a:pt x="1245" y="271"/>
                    </a:moveTo>
                    <a:cubicBezTo>
                      <a:pt x="1246" y="271"/>
                      <a:pt x="1247" y="271"/>
                      <a:pt x="1247" y="271"/>
                    </a:cubicBezTo>
                    <a:cubicBezTo>
                      <a:pt x="1246" y="271"/>
                      <a:pt x="1246" y="271"/>
                      <a:pt x="1245" y="271"/>
                    </a:cubicBezTo>
                    <a:cubicBezTo>
                      <a:pt x="1245" y="271"/>
                      <a:pt x="1245" y="271"/>
                      <a:pt x="1245" y="272"/>
                    </a:cubicBezTo>
                    <a:cubicBezTo>
                      <a:pt x="1245" y="272"/>
                      <a:pt x="1245" y="272"/>
                      <a:pt x="1245" y="272"/>
                    </a:cubicBezTo>
                    <a:cubicBezTo>
                      <a:pt x="1245" y="272"/>
                      <a:pt x="1245" y="272"/>
                      <a:pt x="1245" y="272"/>
                    </a:cubicBezTo>
                    <a:cubicBezTo>
                      <a:pt x="1247" y="271"/>
                      <a:pt x="1248" y="271"/>
                      <a:pt x="1248" y="271"/>
                    </a:cubicBezTo>
                    <a:cubicBezTo>
                      <a:pt x="1248" y="271"/>
                      <a:pt x="1248" y="271"/>
                      <a:pt x="1247" y="271"/>
                    </a:cubicBezTo>
                    <a:cubicBezTo>
                      <a:pt x="1247" y="271"/>
                      <a:pt x="1247" y="271"/>
                      <a:pt x="1245" y="271"/>
                    </a:cubicBezTo>
                    <a:close/>
                    <a:moveTo>
                      <a:pt x="1253" y="269"/>
                    </a:moveTo>
                    <a:cubicBezTo>
                      <a:pt x="1256" y="268"/>
                      <a:pt x="1257" y="268"/>
                      <a:pt x="1257" y="268"/>
                    </a:cubicBezTo>
                    <a:cubicBezTo>
                      <a:pt x="1258" y="267"/>
                      <a:pt x="1256" y="268"/>
                      <a:pt x="1253" y="269"/>
                    </a:cubicBezTo>
                    <a:close/>
                    <a:moveTo>
                      <a:pt x="1245" y="271"/>
                    </a:moveTo>
                    <a:cubicBezTo>
                      <a:pt x="1246" y="271"/>
                      <a:pt x="1246" y="271"/>
                      <a:pt x="1247" y="271"/>
                    </a:cubicBezTo>
                    <a:cubicBezTo>
                      <a:pt x="1248" y="271"/>
                      <a:pt x="1248" y="271"/>
                      <a:pt x="1249" y="270"/>
                    </a:cubicBezTo>
                    <a:cubicBezTo>
                      <a:pt x="1247" y="271"/>
                      <a:pt x="1245" y="271"/>
                      <a:pt x="1244" y="272"/>
                    </a:cubicBezTo>
                    <a:cubicBezTo>
                      <a:pt x="1245" y="272"/>
                      <a:pt x="1245" y="272"/>
                      <a:pt x="1245" y="272"/>
                    </a:cubicBezTo>
                    <a:cubicBezTo>
                      <a:pt x="1245" y="272"/>
                      <a:pt x="1245" y="271"/>
                      <a:pt x="1245" y="271"/>
                    </a:cubicBezTo>
                    <a:close/>
                    <a:moveTo>
                      <a:pt x="1277" y="259"/>
                    </a:moveTo>
                    <a:cubicBezTo>
                      <a:pt x="1278" y="258"/>
                      <a:pt x="1279" y="257"/>
                      <a:pt x="1279" y="257"/>
                    </a:cubicBezTo>
                    <a:cubicBezTo>
                      <a:pt x="1279" y="257"/>
                      <a:pt x="1278" y="258"/>
                      <a:pt x="1277" y="259"/>
                    </a:cubicBezTo>
                    <a:close/>
                    <a:moveTo>
                      <a:pt x="1244" y="272"/>
                    </a:moveTo>
                    <a:cubicBezTo>
                      <a:pt x="1244" y="272"/>
                      <a:pt x="1244" y="272"/>
                      <a:pt x="1244" y="272"/>
                    </a:cubicBezTo>
                    <a:cubicBezTo>
                      <a:pt x="1244" y="272"/>
                      <a:pt x="1244" y="272"/>
                      <a:pt x="1244" y="272"/>
                    </a:cubicBezTo>
                    <a:cubicBezTo>
                      <a:pt x="1244" y="272"/>
                      <a:pt x="1244" y="272"/>
                      <a:pt x="1244" y="272"/>
                    </a:cubicBezTo>
                    <a:close/>
                    <a:moveTo>
                      <a:pt x="1277" y="259"/>
                    </a:moveTo>
                    <a:cubicBezTo>
                      <a:pt x="1276" y="259"/>
                      <a:pt x="1274" y="260"/>
                      <a:pt x="1272" y="261"/>
                    </a:cubicBezTo>
                    <a:cubicBezTo>
                      <a:pt x="1273" y="261"/>
                      <a:pt x="1273" y="261"/>
                      <a:pt x="1273" y="261"/>
                    </a:cubicBezTo>
                    <a:cubicBezTo>
                      <a:pt x="1275" y="260"/>
                      <a:pt x="1276" y="259"/>
                      <a:pt x="1277" y="259"/>
                    </a:cubicBezTo>
                    <a:close/>
                    <a:moveTo>
                      <a:pt x="1247" y="271"/>
                    </a:moveTo>
                    <a:cubicBezTo>
                      <a:pt x="1247" y="271"/>
                      <a:pt x="1247" y="271"/>
                      <a:pt x="1247" y="271"/>
                    </a:cubicBezTo>
                    <a:cubicBezTo>
                      <a:pt x="1247" y="271"/>
                      <a:pt x="1247" y="271"/>
                      <a:pt x="1247" y="271"/>
                    </a:cubicBezTo>
                    <a:cubicBezTo>
                      <a:pt x="1247" y="271"/>
                      <a:pt x="1247" y="271"/>
                      <a:pt x="1247" y="271"/>
                    </a:cubicBezTo>
                    <a:close/>
                    <a:moveTo>
                      <a:pt x="1244" y="272"/>
                    </a:moveTo>
                    <a:cubicBezTo>
                      <a:pt x="1243" y="272"/>
                      <a:pt x="1242" y="273"/>
                      <a:pt x="1240" y="273"/>
                    </a:cubicBezTo>
                    <a:cubicBezTo>
                      <a:pt x="1240" y="273"/>
                      <a:pt x="1240" y="273"/>
                      <a:pt x="1240" y="273"/>
                    </a:cubicBezTo>
                    <a:cubicBezTo>
                      <a:pt x="1240" y="273"/>
                      <a:pt x="1242" y="272"/>
                      <a:pt x="1244" y="272"/>
                    </a:cubicBezTo>
                    <a:close/>
                    <a:moveTo>
                      <a:pt x="1249" y="270"/>
                    </a:moveTo>
                    <a:cubicBezTo>
                      <a:pt x="1250" y="270"/>
                      <a:pt x="1252" y="269"/>
                      <a:pt x="1253" y="269"/>
                    </a:cubicBezTo>
                    <a:cubicBezTo>
                      <a:pt x="1252" y="269"/>
                      <a:pt x="1250" y="270"/>
                      <a:pt x="1249" y="270"/>
                    </a:cubicBezTo>
                    <a:close/>
                    <a:moveTo>
                      <a:pt x="1029" y="221"/>
                    </a:moveTo>
                    <a:cubicBezTo>
                      <a:pt x="1029" y="221"/>
                      <a:pt x="1029" y="221"/>
                      <a:pt x="1029" y="221"/>
                    </a:cubicBezTo>
                    <a:cubicBezTo>
                      <a:pt x="1029" y="221"/>
                      <a:pt x="1029" y="221"/>
                      <a:pt x="1029" y="221"/>
                    </a:cubicBezTo>
                    <a:close/>
                    <a:moveTo>
                      <a:pt x="1096" y="295"/>
                    </a:moveTo>
                    <a:cubicBezTo>
                      <a:pt x="1096" y="295"/>
                      <a:pt x="1096" y="295"/>
                      <a:pt x="1096" y="295"/>
                    </a:cubicBezTo>
                    <a:cubicBezTo>
                      <a:pt x="1096" y="295"/>
                      <a:pt x="1096" y="295"/>
                      <a:pt x="1096" y="295"/>
                    </a:cubicBezTo>
                    <a:close/>
                    <a:moveTo>
                      <a:pt x="1466" y="363"/>
                    </a:moveTo>
                    <a:cubicBezTo>
                      <a:pt x="1466" y="363"/>
                      <a:pt x="1466" y="363"/>
                      <a:pt x="1466" y="363"/>
                    </a:cubicBezTo>
                    <a:cubicBezTo>
                      <a:pt x="1466" y="363"/>
                      <a:pt x="1466" y="363"/>
                      <a:pt x="1466" y="363"/>
                    </a:cubicBezTo>
                    <a:close/>
                    <a:moveTo>
                      <a:pt x="1102" y="290"/>
                    </a:moveTo>
                    <a:cubicBezTo>
                      <a:pt x="1102" y="290"/>
                      <a:pt x="1102" y="290"/>
                      <a:pt x="1102" y="290"/>
                    </a:cubicBezTo>
                    <a:cubicBezTo>
                      <a:pt x="1102" y="290"/>
                      <a:pt x="1102" y="290"/>
                      <a:pt x="1102" y="290"/>
                    </a:cubicBezTo>
                    <a:close/>
                    <a:moveTo>
                      <a:pt x="1227" y="276"/>
                    </a:moveTo>
                    <a:cubicBezTo>
                      <a:pt x="1227" y="276"/>
                      <a:pt x="1227" y="276"/>
                      <a:pt x="1227" y="276"/>
                    </a:cubicBezTo>
                    <a:cubicBezTo>
                      <a:pt x="1227" y="276"/>
                      <a:pt x="1227" y="276"/>
                      <a:pt x="1227" y="276"/>
                    </a:cubicBezTo>
                    <a:close/>
                    <a:moveTo>
                      <a:pt x="1231" y="214"/>
                    </a:moveTo>
                    <a:cubicBezTo>
                      <a:pt x="1231" y="214"/>
                      <a:pt x="1231" y="214"/>
                      <a:pt x="1231" y="214"/>
                    </a:cubicBezTo>
                    <a:cubicBezTo>
                      <a:pt x="1231" y="214"/>
                      <a:pt x="1231" y="214"/>
                      <a:pt x="1231" y="214"/>
                    </a:cubicBezTo>
                    <a:close/>
                    <a:moveTo>
                      <a:pt x="1240" y="273"/>
                    </a:moveTo>
                    <a:cubicBezTo>
                      <a:pt x="1240" y="273"/>
                      <a:pt x="1240" y="273"/>
                      <a:pt x="1240" y="273"/>
                    </a:cubicBezTo>
                    <a:cubicBezTo>
                      <a:pt x="1240" y="273"/>
                      <a:pt x="1240" y="273"/>
                      <a:pt x="1240" y="273"/>
                    </a:cubicBezTo>
                    <a:close/>
                    <a:moveTo>
                      <a:pt x="1219" y="278"/>
                    </a:moveTo>
                    <a:cubicBezTo>
                      <a:pt x="1218" y="278"/>
                      <a:pt x="1217" y="278"/>
                      <a:pt x="1217" y="278"/>
                    </a:cubicBezTo>
                    <a:cubicBezTo>
                      <a:pt x="1217" y="278"/>
                      <a:pt x="1218" y="278"/>
                      <a:pt x="1219" y="278"/>
                    </a:cubicBezTo>
                    <a:close/>
                    <a:moveTo>
                      <a:pt x="1399" y="331"/>
                    </a:moveTo>
                    <a:cubicBezTo>
                      <a:pt x="1399" y="331"/>
                      <a:pt x="1399" y="331"/>
                      <a:pt x="1399" y="331"/>
                    </a:cubicBezTo>
                    <a:cubicBezTo>
                      <a:pt x="1399" y="331"/>
                      <a:pt x="1399" y="331"/>
                      <a:pt x="1399" y="331"/>
                    </a:cubicBezTo>
                    <a:close/>
                    <a:moveTo>
                      <a:pt x="2016" y="193"/>
                    </a:moveTo>
                    <a:cubicBezTo>
                      <a:pt x="2016" y="80"/>
                      <a:pt x="2016" y="80"/>
                      <a:pt x="2016" y="80"/>
                    </a:cubicBezTo>
                    <a:cubicBezTo>
                      <a:pt x="2015" y="81"/>
                      <a:pt x="2014" y="81"/>
                      <a:pt x="2014" y="80"/>
                    </a:cubicBezTo>
                    <a:cubicBezTo>
                      <a:pt x="2014" y="78"/>
                      <a:pt x="2016" y="74"/>
                      <a:pt x="2015" y="71"/>
                    </a:cubicBezTo>
                    <a:cubicBezTo>
                      <a:pt x="2014" y="68"/>
                      <a:pt x="2011" y="73"/>
                      <a:pt x="2010" y="71"/>
                    </a:cubicBezTo>
                    <a:cubicBezTo>
                      <a:pt x="2010" y="69"/>
                      <a:pt x="2011" y="65"/>
                      <a:pt x="2010" y="62"/>
                    </a:cubicBezTo>
                    <a:cubicBezTo>
                      <a:pt x="2010" y="60"/>
                      <a:pt x="2008" y="62"/>
                      <a:pt x="2007" y="61"/>
                    </a:cubicBezTo>
                    <a:cubicBezTo>
                      <a:pt x="2007" y="59"/>
                      <a:pt x="2007" y="56"/>
                      <a:pt x="2006" y="54"/>
                    </a:cubicBezTo>
                    <a:cubicBezTo>
                      <a:pt x="2005" y="51"/>
                      <a:pt x="2004" y="55"/>
                      <a:pt x="2003" y="52"/>
                    </a:cubicBezTo>
                    <a:cubicBezTo>
                      <a:pt x="2003" y="50"/>
                      <a:pt x="2004" y="48"/>
                      <a:pt x="2004" y="45"/>
                    </a:cubicBezTo>
                    <a:cubicBezTo>
                      <a:pt x="2003" y="43"/>
                      <a:pt x="2001" y="44"/>
                      <a:pt x="2001" y="42"/>
                    </a:cubicBezTo>
                    <a:cubicBezTo>
                      <a:pt x="2000" y="41"/>
                      <a:pt x="2001" y="36"/>
                      <a:pt x="2000" y="35"/>
                    </a:cubicBezTo>
                    <a:cubicBezTo>
                      <a:pt x="2000" y="33"/>
                      <a:pt x="1998" y="34"/>
                      <a:pt x="1997" y="32"/>
                    </a:cubicBezTo>
                    <a:cubicBezTo>
                      <a:pt x="1997" y="31"/>
                      <a:pt x="1997" y="26"/>
                      <a:pt x="1997" y="25"/>
                    </a:cubicBezTo>
                    <a:cubicBezTo>
                      <a:pt x="1997" y="23"/>
                      <a:pt x="1994" y="25"/>
                      <a:pt x="1994" y="23"/>
                    </a:cubicBezTo>
                    <a:cubicBezTo>
                      <a:pt x="1994" y="21"/>
                      <a:pt x="1995" y="19"/>
                      <a:pt x="1994" y="17"/>
                    </a:cubicBezTo>
                    <a:cubicBezTo>
                      <a:pt x="1994" y="16"/>
                      <a:pt x="1992" y="17"/>
                      <a:pt x="1992" y="16"/>
                    </a:cubicBezTo>
                    <a:cubicBezTo>
                      <a:pt x="1992" y="15"/>
                      <a:pt x="1992" y="14"/>
                      <a:pt x="1991" y="12"/>
                    </a:cubicBezTo>
                    <a:cubicBezTo>
                      <a:pt x="1990" y="9"/>
                      <a:pt x="1988" y="8"/>
                      <a:pt x="1988" y="6"/>
                    </a:cubicBezTo>
                    <a:cubicBezTo>
                      <a:pt x="1987" y="4"/>
                      <a:pt x="1986" y="0"/>
                      <a:pt x="1984" y="0"/>
                    </a:cubicBezTo>
                    <a:cubicBezTo>
                      <a:pt x="1983" y="0"/>
                      <a:pt x="1983" y="3"/>
                      <a:pt x="1983" y="6"/>
                    </a:cubicBezTo>
                    <a:cubicBezTo>
                      <a:pt x="1983" y="9"/>
                      <a:pt x="1983" y="8"/>
                      <a:pt x="1983" y="11"/>
                    </a:cubicBezTo>
                    <a:cubicBezTo>
                      <a:pt x="1984" y="13"/>
                      <a:pt x="1985" y="13"/>
                      <a:pt x="1985" y="15"/>
                    </a:cubicBezTo>
                    <a:cubicBezTo>
                      <a:pt x="1986" y="17"/>
                      <a:pt x="1984" y="17"/>
                      <a:pt x="1984" y="19"/>
                    </a:cubicBezTo>
                    <a:cubicBezTo>
                      <a:pt x="1984" y="20"/>
                      <a:pt x="1986" y="22"/>
                      <a:pt x="1987" y="23"/>
                    </a:cubicBezTo>
                    <a:cubicBezTo>
                      <a:pt x="1987" y="25"/>
                      <a:pt x="1985" y="25"/>
                      <a:pt x="1985" y="28"/>
                    </a:cubicBezTo>
                    <a:cubicBezTo>
                      <a:pt x="1986" y="31"/>
                      <a:pt x="1989" y="34"/>
                      <a:pt x="1990" y="35"/>
                    </a:cubicBezTo>
                    <a:cubicBezTo>
                      <a:pt x="1990" y="37"/>
                      <a:pt x="1987" y="36"/>
                      <a:pt x="1987" y="38"/>
                    </a:cubicBezTo>
                    <a:cubicBezTo>
                      <a:pt x="1988" y="40"/>
                      <a:pt x="1991" y="44"/>
                      <a:pt x="1991" y="45"/>
                    </a:cubicBezTo>
                    <a:cubicBezTo>
                      <a:pt x="1992" y="46"/>
                      <a:pt x="1989" y="45"/>
                      <a:pt x="1990" y="47"/>
                    </a:cubicBezTo>
                    <a:cubicBezTo>
                      <a:pt x="1990" y="49"/>
                      <a:pt x="1994" y="51"/>
                      <a:pt x="1994" y="52"/>
                    </a:cubicBezTo>
                    <a:cubicBezTo>
                      <a:pt x="1995" y="53"/>
                      <a:pt x="1991" y="54"/>
                      <a:pt x="1992" y="55"/>
                    </a:cubicBezTo>
                    <a:cubicBezTo>
                      <a:pt x="1993" y="57"/>
                      <a:pt x="1998" y="59"/>
                      <a:pt x="1998" y="60"/>
                    </a:cubicBezTo>
                    <a:cubicBezTo>
                      <a:pt x="1999" y="61"/>
                      <a:pt x="1994" y="61"/>
                      <a:pt x="1995" y="63"/>
                    </a:cubicBezTo>
                    <a:cubicBezTo>
                      <a:pt x="1996" y="65"/>
                      <a:pt x="2001" y="67"/>
                      <a:pt x="2002" y="69"/>
                    </a:cubicBezTo>
                    <a:cubicBezTo>
                      <a:pt x="2002" y="71"/>
                      <a:pt x="1995" y="68"/>
                      <a:pt x="1996" y="70"/>
                    </a:cubicBezTo>
                    <a:cubicBezTo>
                      <a:pt x="1996" y="72"/>
                      <a:pt x="2003" y="76"/>
                      <a:pt x="2003" y="77"/>
                    </a:cubicBezTo>
                    <a:cubicBezTo>
                      <a:pt x="2003" y="79"/>
                      <a:pt x="1996" y="76"/>
                      <a:pt x="1997" y="78"/>
                    </a:cubicBezTo>
                    <a:cubicBezTo>
                      <a:pt x="1998" y="81"/>
                      <a:pt x="2005" y="81"/>
                      <a:pt x="2006" y="85"/>
                    </a:cubicBezTo>
                    <a:cubicBezTo>
                      <a:pt x="2007" y="88"/>
                      <a:pt x="2000" y="84"/>
                      <a:pt x="2000" y="86"/>
                    </a:cubicBezTo>
                    <a:cubicBezTo>
                      <a:pt x="2001" y="89"/>
                      <a:pt x="2007" y="89"/>
                      <a:pt x="2009" y="93"/>
                    </a:cubicBezTo>
                    <a:cubicBezTo>
                      <a:pt x="2010" y="96"/>
                      <a:pt x="2001" y="91"/>
                      <a:pt x="2002" y="95"/>
                    </a:cubicBezTo>
                    <a:cubicBezTo>
                      <a:pt x="2003" y="99"/>
                      <a:pt x="2010" y="100"/>
                      <a:pt x="2010" y="105"/>
                    </a:cubicBezTo>
                    <a:cubicBezTo>
                      <a:pt x="2010" y="109"/>
                      <a:pt x="2003" y="102"/>
                      <a:pt x="2003" y="106"/>
                    </a:cubicBezTo>
                    <a:cubicBezTo>
                      <a:pt x="2004" y="109"/>
                      <a:pt x="2013" y="114"/>
                      <a:pt x="2013" y="116"/>
                    </a:cubicBezTo>
                    <a:cubicBezTo>
                      <a:pt x="2013" y="119"/>
                      <a:pt x="2003" y="112"/>
                      <a:pt x="2004" y="116"/>
                    </a:cubicBezTo>
                    <a:cubicBezTo>
                      <a:pt x="2004" y="120"/>
                      <a:pt x="2013" y="123"/>
                      <a:pt x="2014" y="126"/>
                    </a:cubicBezTo>
                    <a:cubicBezTo>
                      <a:pt x="2014" y="130"/>
                      <a:pt x="2005" y="124"/>
                      <a:pt x="2005" y="127"/>
                    </a:cubicBezTo>
                    <a:cubicBezTo>
                      <a:pt x="2005" y="129"/>
                      <a:pt x="2014" y="133"/>
                      <a:pt x="2015" y="137"/>
                    </a:cubicBezTo>
                    <a:cubicBezTo>
                      <a:pt x="2015" y="140"/>
                      <a:pt x="2005" y="132"/>
                      <a:pt x="2005" y="135"/>
                    </a:cubicBezTo>
                    <a:cubicBezTo>
                      <a:pt x="2005" y="138"/>
                      <a:pt x="2014" y="143"/>
                      <a:pt x="2014" y="146"/>
                    </a:cubicBezTo>
                    <a:cubicBezTo>
                      <a:pt x="2014" y="149"/>
                      <a:pt x="2005" y="140"/>
                      <a:pt x="2004" y="144"/>
                    </a:cubicBezTo>
                    <a:cubicBezTo>
                      <a:pt x="2004" y="147"/>
                      <a:pt x="2013" y="153"/>
                      <a:pt x="2013" y="156"/>
                    </a:cubicBezTo>
                    <a:cubicBezTo>
                      <a:pt x="2012" y="158"/>
                      <a:pt x="2004" y="150"/>
                      <a:pt x="2004" y="153"/>
                    </a:cubicBezTo>
                    <a:cubicBezTo>
                      <a:pt x="2003" y="155"/>
                      <a:pt x="2012" y="162"/>
                      <a:pt x="2011" y="165"/>
                    </a:cubicBezTo>
                    <a:cubicBezTo>
                      <a:pt x="2010" y="168"/>
                      <a:pt x="2002" y="159"/>
                      <a:pt x="2001" y="161"/>
                    </a:cubicBezTo>
                    <a:cubicBezTo>
                      <a:pt x="2000" y="164"/>
                      <a:pt x="2011" y="171"/>
                      <a:pt x="2009" y="174"/>
                    </a:cubicBezTo>
                    <a:cubicBezTo>
                      <a:pt x="2008" y="176"/>
                      <a:pt x="2001" y="166"/>
                      <a:pt x="2000" y="170"/>
                    </a:cubicBezTo>
                    <a:cubicBezTo>
                      <a:pt x="1998" y="174"/>
                      <a:pt x="2007" y="181"/>
                      <a:pt x="2006" y="184"/>
                    </a:cubicBezTo>
                    <a:cubicBezTo>
                      <a:pt x="2006" y="187"/>
                      <a:pt x="1997" y="177"/>
                      <a:pt x="1995" y="181"/>
                    </a:cubicBezTo>
                    <a:cubicBezTo>
                      <a:pt x="1994" y="185"/>
                      <a:pt x="2005" y="193"/>
                      <a:pt x="2003" y="195"/>
                    </a:cubicBezTo>
                    <a:cubicBezTo>
                      <a:pt x="2002" y="197"/>
                      <a:pt x="1998" y="192"/>
                      <a:pt x="1995" y="190"/>
                    </a:cubicBezTo>
                    <a:cubicBezTo>
                      <a:pt x="1995" y="190"/>
                      <a:pt x="1995" y="190"/>
                      <a:pt x="1995" y="189"/>
                    </a:cubicBezTo>
                    <a:cubicBezTo>
                      <a:pt x="1995" y="187"/>
                      <a:pt x="1991" y="190"/>
                      <a:pt x="1991" y="188"/>
                    </a:cubicBezTo>
                    <a:cubicBezTo>
                      <a:pt x="1991" y="186"/>
                      <a:pt x="1994" y="183"/>
                      <a:pt x="1994" y="179"/>
                    </a:cubicBezTo>
                    <a:cubicBezTo>
                      <a:pt x="1994" y="176"/>
                      <a:pt x="1989" y="180"/>
                      <a:pt x="1989" y="178"/>
                    </a:cubicBezTo>
                    <a:cubicBezTo>
                      <a:pt x="1990" y="176"/>
                      <a:pt x="1992" y="172"/>
                      <a:pt x="1992" y="170"/>
                    </a:cubicBezTo>
                    <a:cubicBezTo>
                      <a:pt x="1992" y="167"/>
                      <a:pt x="1989" y="169"/>
                      <a:pt x="1990" y="167"/>
                    </a:cubicBezTo>
                    <a:cubicBezTo>
                      <a:pt x="1990" y="165"/>
                      <a:pt x="1991" y="162"/>
                      <a:pt x="1991" y="160"/>
                    </a:cubicBezTo>
                    <a:cubicBezTo>
                      <a:pt x="1991" y="157"/>
                      <a:pt x="1989" y="160"/>
                      <a:pt x="1989" y="157"/>
                    </a:cubicBezTo>
                    <a:cubicBezTo>
                      <a:pt x="1989" y="154"/>
                      <a:pt x="1992" y="153"/>
                      <a:pt x="1992" y="151"/>
                    </a:cubicBezTo>
                    <a:cubicBezTo>
                      <a:pt x="1992" y="148"/>
                      <a:pt x="1990" y="149"/>
                      <a:pt x="1990" y="147"/>
                    </a:cubicBezTo>
                    <a:cubicBezTo>
                      <a:pt x="1991" y="145"/>
                      <a:pt x="1993" y="141"/>
                      <a:pt x="1993" y="139"/>
                    </a:cubicBezTo>
                    <a:cubicBezTo>
                      <a:pt x="1993" y="137"/>
                      <a:pt x="1991" y="138"/>
                      <a:pt x="1991" y="136"/>
                    </a:cubicBezTo>
                    <a:cubicBezTo>
                      <a:pt x="1992" y="134"/>
                      <a:pt x="1994" y="130"/>
                      <a:pt x="1994" y="129"/>
                    </a:cubicBezTo>
                    <a:cubicBezTo>
                      <a:pt x="1994" y="127"/>
                      <a:pt x="1992" y="127"/>
                      <a:pt x="1992" y="126"/>
                    </a:cubicBezTo>
                    <a:cubicBezTo>
                      <a:pt x="1993" y="124"/>
                      <a:pt x="1995" y="122"/>
                      <a:pt x="1995" y="121"/>
                    </a:cubicBezTo>
                    <a:cubicBezTo>
                      <a:pt x="1996" y="119"/>
                      <a:pt x="1993" y="119"/>
                      <a:pt x="1993" y="118"/>
                    </a:cubicBezTo>
                    <a:cubicBezTo>
                      <a:pt x="1993" y="117"/>
                      <a:pt x="1994" y="116"/>
                      <a:pt x="1994" y="114"/>
                    </a:cubicBezTo>
                    <a:cubicBezTo>
                      <a:pt x="1995" y="111"/>
                      <a:pt x="1994" y="109"/>
                      <a:pt x="1994" y="107"/>
                    </a:cubicBezTo>
                    <a:cubicBezTo>
                      <a:pt x="1995" y="105"/>
                      <a:pt x="1996" y="101"/>
                      <a:pt x="1994" y="100"/>
                    </a:cubicBezTo>
                    <a:cubicBezTo>
                      <a:pt x="1992" y="100"/>
                      <a:pt x="1991" y="103"/>
                      <a:pt x="1990" y="105"/>
                    </a:cubicBezTo>
                    <a:cubicBezTo>
                      <a:pt x="1989" y="108"/>
                      <a:pt x="1989" y="107"/>
                      <a:pt x="1988" y="109"/>
                    </a:cubicBezTo>
                    <a:cubicBezTo>
                      <a:pt x="1988" y="112"/>
                      <a:pt x="1988" y="113"/>
                      <a:pt x="1988" y="115"/>
                    </a:cubicBezTo>
                    <a:cubicBezTo>
                      <a:pt x="1987" y="116"/>
                      <a:pt x="1985" y="116"/>
                      <a:pt x="1985" y="117"/>
                    </a:cubicBezTo>
                    <a:cubicBezTo>
                      <a:pt x="1984" y="119"/>
                      <a:pt x="1986" y="121"/>
                      <a:pt x="1985" y="123"/>
                    </a:cubicBezTo>
                    <a:cubicBezTo>
                      <a:pt x="1985" y="125"/>
                      <a:pt x="1983" y="124"/>
                      <a:pt x="1982" y="127"/>
                    </a:cubicBezTo>
                    <a:cubicBezTo>
                      <a:pt x="1982" y="130"/>
                      <a:pt x="1983" y="134"/>
                      <a:pt x="1983" y="136"/>
                    </a:cubicBezTo>
                    <a:cubicBezTo>
                      <a:pt x="1982" y="138"/>
                      <a:pt x="1980" y="135"/>
                      <a:pt x="1979" y="138"/>
                    </a:cubicBezTo>
                    <a:cubicBezTo>
                      <a:pt x="1979" y="140"/>
                      <a:pt x="1981" y="144"/>
                      <a:pt x="1981" y="146"/>
                    </a:cubicBezTo>
                    <a:cubicBezTo>
                      <a:pt x="1980" y="147"/>
                      <a:pt x="1978" y="145"/>
                      <a:pt x="1978" y="147"/>
                    </a:cubicBezTo>
                    <a:cubicBezTo>
                      <a:pt x="1978" y="150"/>
                      <a:pt x="1981" y="153"/>
                      <a:pt x="1981" y="154"/>
                    </a:cubicBezTo>
                    <a:cubicBezTo>
                      <a:pt x="1981" y="155"/>
                      <a:pt x="1977" y="154"/>
                      <a:pt x="1977" y="156"/>
                    </a:cubicBezTo>
                    <a:cubicBezTo>
                      <a:pt x="1978" y="158"/>
                      <a:pt x="1981" y="162"/>
                      <a:pt x="1981" y="163"/>
                    </a:cubicBezTo>
                    <a:cubicBezTo>
                      <a:pt x="1982" y="164"/>
                      <a:pt x="1977" y="163"/>
                      <a:pt x="1977" y="165"/>
                    </a:cubicBezTo>
                    <a:cubicBezTo>
                      <a:pt x="1978" y="167"/>
                      <a:pt x="1982" y="171"/>
                      <a:pt x="1982" y="173"/>
                    </a:cubicBezTo>
                    <a:cubicBezTo>
                      <a:pt x="1982" y="175"/>
                      <a:pt x="1976" y="170"/>
                      <a:pt x="1976" y="173"/>
                    </a:cubicBezTo>
                    <a:cubicBezTo>
                      <a:pt x="1976" y="175"/>
                      <a:pt x="1981" y="181"/>
                      <a:pt x="1981" y="182"/>
                    </a:cubicBezTo>
                    <a:cubicBezTo>
                      <a:pt x="1980" y="184"/>
                      <a:pt x="1975" y="179"/>
                      <a:pt x="1975" y="182"/>
                    </a:cubicBezTo>
                    <a:cubicBezTo>
                      <a:pt x="1975" y="184"/>
                      <a:pt x="1982" y="187"/>
                      <a:pt x="1982" y="190"/>
                    </a:cubicBezTo>
                    <a:cubicBezTo>
                      <a:pt x="1982" y="194"/>
                      <a:pt x="1976" y="188"/>
                      <a:pt x="1976" y="191"/>
                    </a:cubicBezTo>
                    <a:cubicBezTo>
                      <a:pt x="1976" y="194"/>
                      <a:pt x="1982" y="196"/>
                      <a:pt x="1983" y="200"/>
                    </a:cubicBezTo>
                    <a:cubicBezTo>
                      <a:pt x="1983" y="203"/>
                      <a:pt x="1980" y="200"/>
                      <a:pt x="1978" y="200"/>
                    </a:cubicBezTo>
                    <a:cubicBezTo>
                      <a:pt x="1978" y="199"/>
                      <a:pt x="1978" y="199"/>
                      <a:pt x="1978" y="199"/>
                    </a:cubicBezTo>
                    <a:cubicBezTo>
                      <a:pt x="1976" y="196"/>
                      <a:pt x="1973" y="202"/>
                      <a:pt x="1972" y="200"/>
                    </a:cubicBezTo>
                    <a:cubicBezTo>
                      <a:pt x="1971" y="198"/>
                      <a:pt x="1974" y="192"/>
                      <a:pt x="1972" y="190"/>
                    </a:cubicBezTo>
                    <a:cubicBezTo>
                      <a:pt x="1971" y="187"/>
                      <a:pt x="1968" y="191"/>
                      <a:pt x="1968" y="190"/>
                    </a:cubicBezTo>
                    <a:cubicBezTo>
                      <a:pt x="1967" y="189"/>
                      <a:pt x="1968" y="182"/>
                      <a:pt x="1967" y="180"/>
                    </a:cubicBezTo>
                    <a:cubicBezTo>
                      <a:pt x="1966" y="179"/>
                      <a:pt x="1964" y="182"/>
                      <a:pt x="1963" y="181"/>
                    </a:cubicBezTo>
                    <a:cubicBezTo>
                      <a:pt x="1962" y="179"/>
                      <a:pt x="1963" y="175"/>
                      <a:pt x="1962" y="172"/>
                    </a:cubicBezTo>
                    <a:cubicBezTo>
                      <a:pt x="1960" y="169"/>
                      <a:pt x="1958" y="175"/>
                      <a:pt x="1957" y="173"/>
                    </a:cubicBezTo>
                    <a:cubicBezTo>
                      <a:pt x="1956" y="172"/>
                      <a:pt x="1957" y="168"/>
                      <a:pt x="1956" y="166"/>
                    </a:cubicBezTo>
                    <a:cubicBezTo>
                      <a:pt x="1954" y="164"/>
                      <a:pt x="1953" y="167"/>
                      <a:pt x="1952" y="165"/>
                    </a:cubicBezTo>
                    <a:cubicBezTo>
                      <a:pt x="1951" y="164"/>
                      <a:pt x="1951" y="161"/>
                      <a:pt x="1949" y="159"/>
                    </a:cubicBezTo>
                    <a:cubicBezTo>
                      <a:pt x="1948" y="158"/>
                      <a:pt x="1947" y="161"/>
                      <a:pt x="1946" y="159"/>
                    </a:cubicBezTo>
                    <a:cubicBezTo>
                      <a:pt x="1945" y="157"/>
                      <a:pt x="1946" y="155"/>
                      <a:pt x="1945" y="153"/>
                    </a:cubicBezTo>
                    <a:cubicBezTo>
                      <a:pt x="1944" y="151"/>
                      <a:pt x="1942" y="153"/>
                      <a:pt x="1941" y="151"/>
                    </a:cubicBezTo>
                    <a:cubicBezTo>
                      <a:pt x="1940" y="150"/>
                      <a:pt x="1940" y="146"/>
                      <a:pt x="1939" y="145"/>
                    </a:cubicBezTo>
                    <a:cubicBezTo>
                      <a:pt x="1938" y="143"/>
                      <a:pt x="1936" y="145"/>
                      <a:pt x="1935" y="144"/>
                    </a:cubicBezTo>
                    <a:cubicBezTo>
                      <a:pt x="1934" y="143"/>
                      <a:pt x="1933" y="139"/>
                      <a:pt x="1932" y="138"/>
                    </a:cubicBezTo>
                    <a:cubicBezTo>
                      <a:pt x="1932" y="136"/>
                      <a:pt x="1930" y="138"/>
                      <a:pt x="1929" y="137"/>
                    </a:cubicBezTo>
                    <a:cubicBezTo>
                      <a:pt x="1928" y="136"/>
                      <a:pt x="1928" y="134"/>
                      <a:pt x="1928" y="132"/>
                    </a:cubicBezTo>
                    <a:cubicBezTo>
                      <a:pt x="1927" y="131"/>
                      <a:pt x="1925" y="133"/>
                      <a:pt x="1925" y="132"/>
                    </a:cubicBezTo>
                    <a:cubicBezTo>
                      <a:pt x="1924" y="132"/>
                      <a:pt x="1924" y="131"/>
                      <a:pt x="1922" y="129"/>
                    </a:cubicBezTo>
                    <a:cubicBezTo>
                      <a:pt x="1920" y="127"/>
                      <a:pt x="1918" y="127"/>
                      <a:pt x="1917" y="126"/>
                    </a:cubicBezTo>
                    <a:cubicBezTo>
                      <a:pt x="1916" y="124"/>
                      <a:pt x="1914" y="122"/>
                      <a:pt x="1912" y="123"/>
                    </a:cubicBezTo>
                    <a:cubicBezTo>
                      <a:pt x="1911" y="124"/>
                      <a:pt x="1912" y="126"/>
                      <a:pt x="1913" y="128"/>
                    </a:cubicBezTo>
                    <a:cubicBezTo>
                      <a:pt x="1914" y="130"/>
                      <a:pt x="1914" y="130"/>
                      <a:pt x="1915" y="132"/>
                    </a:cubicBezTo>
                    <a:cubicBezTo>
                      <a:pt x="1917" y="133"/>
                      <a:pt x="1918" y="133"/>
                      <a:pt x="1919" y="134"/>
                    </a:cubicBezTo>
                    <a:cubicBezTo>
                      <a:pt x="1920" y="136"/>
                      <a:pt x="1918" y="137"/>
                      <a:pt x="1919" y="138"/>
                    </a:cubicBezTo>
                    <a:cubicBezTo>
                      <a:pt x="1919" y="139"/>
                      <a:pt x="1922" y="139"/>
                      <a:pt x="1923" y="140"/>
                    </a:cubicBezTo>
                    <a:cubicBezTo>
                      <a:pt x="1924" y="142"/>
                      <a:pt x="1922" y="143"/>
                      <a:pt x="1923" y="145"/>
                    </a:cubicBezTo>
                    <a:cubicBezTo>
                      <a:pt x="1924" y="147"/>
                      <a:pt x="1928" y="148"/>
                      <a:pt x="1929" y="149"/>
                    </a:cubicBezTo>
                    <a:cubicBezTo>
                      <a:pt x="1930" y="151"/>
                      <a:pt x="1927" y="151"/>
                      <a:pt x="1928" y="152"/>
                    </a:cubicBezTo>
                    <a:cubicBezTo>
                      <a:pt x="1929" y="154"/>
                      <a:pt x="1932" y="156"/>
                      <a:pt x="1933" y="157"/>
                    </a:cubicBezTo>
                    <a:cubicBezTo>
                      <a:pt x="1934" y="158"/>
                      <a:pt x="1931" y="158"/>
                      <a:pt x="1932" y="159"/>
                    </a:cubicBezTo>
                    <a:cubicBezTo>
                      <a:pt x="1934" y="161"/>
                      <a:pt x="1938" y="161"/>
                      <a:pt x="1938" y="162"/>
                    </a:cubicBezTo>
                    <a:cubicBezTo>
                      <a:pt x="1938" y="163"/>
                      <a:pt x="1935" y="164"/>
                      <a:pt x="1936" y="165"/>
                    </a:cubicBezTo>
                    <a:cubicBezTo>
                      <a:pt x="1938" y="166"/>
                      <a:pt x="1943" y="167"/>
                      <a:pt x="1943" y="167"/>
                    </a:cubicBezTo>
                    <a:cubicBezTo>
                      <a:pt x="1944" y="168"/>
                      <a:pt x="1939" y="170"/>
                      <a:pt x="1941" y="171"/>
                    </a:cubicBezTo>
                    <a:cubicBezTo>
                      <a:pt x="1942" y="172"/>
                      <a:pt x="1947" y="173"/>
                      <a:pt x="1949" y="174"/>
                    </a:cubicBezTo>
                    <a:cubicBezTo>
                      <a:pt x="1950" y="175"/>
                      <a:pt x="1942" y="175"/>
                      <a:pt x="1943" y="177"/>
                    </a:cubicBezTo>
                    <a:cubicBezTo>
                      <a:pt x="1944" y="179"/>
                      <a:pt x="1951" y="180"/>
                      <a:pt x="1952" y="181"/>
                    </a:cubicBezTo>
                    <a:cubicBezTo>
                      <a:pt x="1952" y="182"/>
                      <a:pt x="1945" y="182"/>
                      <a:pt x="1946" y="184"/>
                    </a:cubicBezTo>
                    <a:cubicBezTo>
                      <a:pt x="1948" y="185"/>
                      <a:pt x="1954" y="184"/>
                      <a:pt x="1956" y="187"/>
                    </a:cubicBezTo>
                    <a:cubicBezTo>
                      <a:pt x="1957" y="189"/>
                      <a:pt x="1950" y="187"/>
                      <a:pt x="1951" y="190"/>
                    </a:cubicBezTo>
                    <a:cubicBezTo>
                      <a:pt x="1952" y="192"/>
                      <a:pt x="1958" y="191"/>
                      <a:pt x="1960" y="194"/>
                    </a:cubicBezTo>
                    <a:cubicBezTo>
                      <a:pt x="1962" y="196"/>
                      <a:pt x="1952" y="194"/>
                      <a:pt x="1954" y="197"/>
                    </a:cubicBezTo>
                    <a:cubicBezTo>
                      <a:pt x="1955" y="200"/>
                      <a:pt x="1963" y="200"/>
                      <a:pt x="1964" y="204"/>
                    </a:cubicBezTo>
                    <a:cubicBezTo>
                      <a:pt x="1965" y="207"/>
                      <a:pt x="1956" y="203"/>
                      <a:pt x="1957" y="206"/>
                    </a:cubicBezTo>
                    <a:cubicBezTo>
                      <a:pt x="1958" y="209"/>
                      <a:pt x="1968" y="211"/>
                      <a:pt x="1969" y="214"/>
                    </a:cubicBezTo>
                    <a:cubicBezTo>
                      <a:pt x="1969" y="216"/>
                      <a:pt x="1958" y="212"/>
                      <a:pt x="1959" y="215"/>
                    </a:cubicBezTo>
                    <a:cubicBezTo>
                      <a:pt x="1960" y="218"/>
                      <a:pt x="1970" y="219"/>
                      <a:pt x="1971" y="222"/>
                    </a:cubicBezTo>
                    <a:cubicBezTo>
                      <a:pt x="1972" y="225"/>
                      <a:pt x="1962" y="222"/>
                      <a:pt x="1963" y="224"/>
                    </a:cubicBezTo>
                    <a:cubicBezTo>
                      <a:pt x="1963" y="227"/>
                      <a:pt x="1972" y="228"/>
                      <a:pt x="1974" y="231"/>
                    </a:cubicBezTo>
                    <a:cubicBezTo>
                      <a:pt x="1973" y="231"/>
                      <a:pt x="1972" y="231"/>
                      <a:pt x="1970" y="232"/>
                    </a:cubicBezTo>
                    <a:cubicBezTo>
                      <a:pt x="1967" y="231"/>
                      <a:pt x="1964" y="231"/>
                      <a:pt x="1964" y="232"/>
                    </a:cubicBezTo>
                    <a:cubicBezTo>
                      <a:pt x="1964" y="232"/>
                      <a:pt x="1965" y="233"/>
                      <a:pt x="1965" y="233"/>
                    </a:cubicBezTo>
                    <a:cubicBezTo>
                      <a:pt x="1961" y="235"/>
                      <a:pt x="1956" y="239"/>
                      <a:pt x="1955" y="238"/>
                    </a:cubicBezTo>
                    <a:cubicBezTo>
                      <a:pt x="1953" y="238"/>
                      <a:pt x="1954" y="235"/>
                      <a:pt x="1954" y="233"/>
                    </a:cubicBezTo>
                    <a:cubicBezTo>
                      <a:pt x="1954" y="231"/>
                      <a:pt x="1953" y="227"/>
                      <a:pt x="1952" y="223"/>
                    </a:cubicBezTo>
                    <a:cubicBezTo>
                      <a:pt x="1951" y="219"/>
                      <a:pt x="1951" y="209"/>
                      <a:pt x="1951" y="209"/>
                    </a:cubicBezTo>
                    <a:cubicBezTo>
                      <a:pt x="1951" y="209"/>
                      <a:pt x="1947" y="215"/>
                      <a:pt x="1944" y="223"/>
                    </a:cubicBezTo>
                    <a:cubicBezTo>
                      <a:pt x="1941" y="231"/>
                      <a:pt x="1939" y="237"/>
                      <a:pt x="1938" y="238"/>
                    </a:cubicBezTo>
                    <a:cubicBezTo>
                      <a:pt x="1937" y="240"/>
                      <a:pt x="1931" y="234"/>
                      <a:pt x="1927" y="233"/>
                    </a:cubicBezTo>
                    <a:cubicBezTo>
                      <a:pt x="1926" y="232"/>
                      <a:pt x="1925" y="232"/>
                      <a:pt x="1924" y="231"/>
                    </a:cubicBezTo>
                    <a:cubicBezTo>
                      <a:pt x="1924" y="230"/>
                      <a:pt x="1924" y="229"/>
                      <a:pt x="1924" y="228"/>
                    </a:cubicBezTo>
                    <a:cubicBezTo>
                      <a:pt x="1923" y="226"/>
                      <a:pt x="1921" y="227"/>
                      <a:pt x="1921" y="226"/>
                    </a:cubicBezTo>
                    <a:cubicBezTo>
                      <a:pt x="1920" y="224"/>
                      <a:pt x="1921" y="219"/>
                      <a:pt x="1920" y="218"/>
                    </a:cubicBezTo>
                    <a:cubicBezTo>
                      <a:pt x="1920" y="216"/>
                      <a:pt x="1918" y="217"/>
                      <a:pt x="1917" y="216"/>
                    </a:cubicBezTo>
                    <a:cubicBezTo>
                      <a:pt x="1917" y="214"/>
                      <a:pt x="1917" y="210"/>
                      <a:pt x="1917" y="208"/>
                    </a:cubicBezTo>
                    <a:cubicBezTo>
                      <a:pt x="1917" y="206"/>
                      <a:pt x="1914" y="208"/>
                      <a:pt x="1914" y="206"/>
                    </a:cubicBezTo>
                    <a:cubicBezTo>
                      <a:pt x="1914" y="205"/>
                      <a:pt x="1915" y="202"/>
                      <a:pt x="1914" y="200"/>
                    </a:cubicBezTo>
                    <a:cubicBezTo>
                      <a:pt x="1914" y="199"/>
                      <a:pt x="1912" y="200"/>
                      <a:pt x="1912" y="199"/>
                    </a:cubicBezTo>
                    <a:cubicBezTo>
                      <a:pt x="1912" y="198"/>
                      <a:pt x="1912" y="197"/>
                      <a:pt x="1911" y="195"/>
                    </a:cubicBezTo>
                    <a:cubicBezTo>
                      <a:pt x="1910" y="192"/>
                      <a:pt x="1908" y="191"/>
                      <a:pt x="1908" y="189"/>
                    </a:cubicBezTo>
                    <a:cubicBezTo>
                      <a:pt x="1907" y="187"/>
                      <a:pt x="1906" y="183"/>
                      <a:pt x="1904" y="183"/>
                    </a:cubicBezTo>
                    <a:cubicBezTo>
                      <a:pt x="1903" y="183"/>
                      <a:pt x="1903" y="186"/>
                      <a:pt x="1903" y="189"/>
                    </a:cubicBezTo>
                    <a:cubicBezTo>
                      <a:pt x="1903" y="192"/>
                      <a:pt x="1903" y="191"/>
                      <a:pt x="1903" y="194"/>
                    </a:cubicBezTo>
                    <a:cubicBezTo>
                      <a:pt x="1904" y="196"/>
                      <a:pt x="1905" y="196"/>
                      <a:pt x="1905" y="198"/>
                    </a:cubicBezTo>
                    <a:cubicBezTo>
                      <a:pt x="1906" y="200"/>
                      <a:pt x="1904" y="200"/>
                      <a:pt x="1904" y="202"/>
                    </a:cubicBezTo>
                    <a:cubicBezTo>
                      <a:pt x="1904" y="204"/>
                      <a:pt x="1907" y="205"/>
                      <a:pt x="1907" y="206"/>
                    </a:cubicBezTo>
                    <a:cubicBezTo>
                      <a:pt x="1907" y="208"/>
                      <a:pt x="1905" y="209"/>
                      <a:pt x="1906" y="211"/>
                    </a:cubicBezTo>
                    <a:cubicBezTo>
                      <a:pt x="1906" y="214"/>
                      <a:pt x="1909" y="217"/>
                      <a:pt x="1910" y="219"/>
                    </a:cubicBezTo>
                    <a:cubicBezTo>
                      <a:pt x="1910" y="220"/>
                      <a:pt x="1907" y="219"/>
                      <a:pt x="1907" y="221"/>
                    </a:cubicBezTo>
                    <a:cubicBezTo>
                      <a:pt x="1908" y="223"/>
                      <a:pt x="1911" y="227"/>
                      <a:pt x="1911" y="228"/>
                    </a:cubicBezTo>
                    <a:cubicBezTo>
                      <a:pt x="1912" y="229"/>
                      <a:pt x="1909" y="228"/>
                      <a:pt x="1910" y="230"/>
                    </a:cubicBezTo>
                    <a:cubicBezTo>
                      <a:pt x="1911" y="233"/>
                      <a:pt x="1914" y="234"/>
                      <a:pt x="1915" y="235"/>
                    </a:cubicBezTo>
                    <a:cubicBezTo>
                      <a:pt x="1915" y="236"/>
                      <a:pt x="1911" y="237"/>
                      <a:pt x="1912" y="238"/>
                    </a:cubicBezTo>
                    <a:cubicBezTo>
                      <a:pt x="1913" y="240"/>
                      <a:pt x="1918" y="242"/>
                      <a:pt x="1918" y="243"/>
                    </a:cubicBezTo>
                    <a:cubicBezTo>
                      <a:pt x="1919" y="244"/>
                      <a:pt x="1917" y="244"/>
                      <a:pt x="1916" y="245"/>
                    </a:cubicBezTo>
                    <a:cubicBezTo>
                      <a:pt x="1912" y="243"/>
                      <a:pt x="1906" y="238"/>
                      <a:pt x="1906" y="238"/>
                    </a:cubicBezTo>
                    <a:cubicBezTo>
                      <a:pt x="1906" y="238"/>
                      <a:pt x="1907" y="242"/>
                      <a:pt x="1909" y="246"/>
                    </a:cubicBezTo>
                    <a:cubicBezTo>
                      <a:pt x="1910" y="249"/>
                      <a:pt x="1917" y="256"/>
                      <a:pt x="1923" y="261"/>
                    </a:cubicBezTo>
                    <a:cubicBezTo>
                      <a:pt x="1923" y="262"/>
                      <a:pt x="1916" y="259"/>
                      <a:pt x="1917" y="261"/>
                    </a:cubicBezTo>
                    <a:cubicBezTo>
                      <a:pt x="1918" y="264"/>
                      <a:pt x="1925" y="265"/>
                      <a:pt x="1926" y="268"/>
                    </a:cubicBezTo>
                    <a:cubicBezTo>
                      <a:pt x="1927" y="270"/>
                      <a:pt x="1921" y="267"/>
                      <a:pt x="1920" y="269"/>
                    </a:cubicBezTo>
                    <a:cubicBezTo>
                      <a:pt x="1917" y="265"/>
                      <a:pt x="1913" y="262"/>
                      <a:pt x="1911" y="260"/>
                    </a:cubicBezTo>
                    <a:cubicBezTo>
                      <a:pt x="1904" y="254"/>
                      <a:pt x="1896" y="252"/>
                      <a:pt x="1896" y="252"/>
                    </a:cubicBezTo>
                    <a:cubicBezTo>
                      <a:pt x="1896" y="252"/>
                      <a:pt x="1899" y="256"/>
                      <a:pt x="1902" y="261"/>
                    </a:cubicBezTo>
                    <a:cubicBezTo>
                      <a:pt x="1901" y="261"/>
                      <a:pt x="1900" y="261"/>
                      <a:pt x="1898" y="261"/>
                    </a:cubicBezTo>
                    <a:cubicBezTo>
                      <a:pt x="1893" y="261"/>
                      <a:pt x="1881" y="262"/>
                      <a:pt x="1873" y="263"/>
                    </a:cubicBezTo>
                    <a:cubicBezTo>
                      <a:pt x="1865" y="263"/>
                      <a:pt x="1850" y="270"/>
                      <a:pt x="1851" y="261"/>
                    </a:cubicBezTo>
                    <a:cubicBezTo>
                      <a:pt x="1852" y="253"/>
                      <a:pt x="1874" y="251"/>
                      <a:pt x="1885" y="248"/>
                    </a:cubicBezTo>
                    <a:cubicBezTo>
                      <a:pt x="1896" y="245"/>
                      <a:pt x="1909" y="236"/>
                      <a:pt x="1909" y="236"/>
                    </a:cubicBezTo>
                    <a:cubicBezTo>
                      <a:pt x="1909" y="236"/>
                      <a:pt x="1895" y="237"/>
                      <a:pt x="1887" y="237"/>
                    </a:cubicBezTo>
                    <a:cubicBezTo>
                      <a:pt x="1878" y="237"/>
                      <a:pt x="1869" y="239"/>
                      <a:pt x="1867" y="235"/>
                    </a:cubicBezTo>
                    <a:cubicBezTo>
                      <a:pt x="1865" y="231"/>
                      <a:pt x="1872" y="225"/>
                      <a:pt x="1880" y="220"/>
                    </a:cubicBezTo>
                    <a:cubicBezTo>
                      <a:pt x="1889" y="215"/>
                      <a:pt x="1896" y="211"/>
                      <a:pt x="1896" y="211"/>
                    </a:cubicBezTo>
                    <a:cubicBezTo>
                      <a:pt x="1896" y="211"/>
                      <a:pt x="1892" y="210"/>
                      <a:pt x="1888" y="210"/>
                    </a:cubicBezTo>
                    <a:cubicBezTo>
                      <a:pt x="1883" y="210"/>
                      <a:pt x="1876" y="212"/>
                      <a:pt x="1874" y="211"/>
                    </a:cubicBezTo>
                    <a:cubicBezTo>
                      <a:pt x="1873" y="210"/>
                      <a:pt x="1875" y="207"/>
                      <a:pt x="1877" y="205"/>
                    </a:cubicBezTo>
                    <a:cubicBezTo>
                      <a:pt x="1878" y="203"/>
                      <a:pt x="1879" y="198"/>
                      <a:pt x="1881" y="193"/>
                    </a:cubicBezTo>
                    <a:cubicBezTo>
                      <a:pt x="1882" y="189"/>
                      <a:pt x="1887" y="178"/>
                      <a:pt x="1887" y="178"/>
                    </a:cubicBezTo>
                    <a:cubicBezTo>
                      <a:pt x="1887" y="178"/>
                      <a:pt x="1880" y="183"/>
                      <a:pt x="1873" y="190"/>
                    </a:cubicBezTo>
                    <a:cubicBezTo>
                      <a:pt x="1866" y="197"/>
                      <a:pt x="1860" y="202"/>
                      <a:pt x="1859" y="204"/>
                    </a:cubicBezTo>
                    <a:cubicBezTo>
                      <a:pt x="1857" y="205"/>
                      <a:pt x="1855" y="196"/>
                      <a:pt x="1852" y="194"/>
                    </a:cubicBezTo>
                    <a:cubicBezTo>
                      <a:pt x="1850" y="192"/>
                      <a:pt x="1848" y="186"/>
                      <a:pt x="1848" y="186"/>
                    </a:cubicBezTo>
                    <a:cubicBezTo>
                      <a:pt x="1848" y="186"/>
                      <a:pt x="1845" y="198"/>
                      <a:pt x="1846" y="202"/>
                    </a:cubicBezTo>
                    <a:cubicBezTo>
                      <a:pt x="1846" y="206"/>
                      <a:pt x="1849" y="212"/>
                      <a:pt x="1847" y="216"/>
                    </a:cubicBezTo>
                    <a:cubicBezTo>
                      <a:pt x="1845" y="221"/>
                      <a:pt x="1843" y="217"/>
                      <a:pt x="1841" y="213"/>
                    </a:cubicBezTo>
                    <a:cubicBezTo>
                      <a:pt x="1839" y="210"/>
                      <a:pt x="1837" y="205"/>
                      <a:pt x="1835" y="202"/>
                    </a:cubicBezTo>
                    <a:cubicBezTo>
                      <a:pt x="1833" y="200"/>
                      <a:pt x="1830" y="191"/>
                      <a:pt x="1830" y="191"/>
                    </a:cubicBezTo>
                    <a:cubicBezTo>
                      <a:pt x="1830" y="191"/>
                      <a:pt x="1828" y="196"/>
                      <a:pt x="1828" y="200"/>
                    </a:cubicBezTo>
                    <a:cubicBezTo>
                      <a:pt x="1827" y="205"/>
                      <a:pt x="1830" y="216"/>
                      <a:pt x="1833" y="224"/>
                    </a:cubicBezTo>
                    <a:cubicBezTo>
                      <a:pt x="1836" y="232"/>
                      <a:pt x="1838" y="242"/>
                      <a:pt x="1835" y="249"/>
                    </a:cubicBezTo>
                    <a:cubicBezTo>
                      <a:pt x="1831" y="256"/>
                      <a:pt x="1824" y="226"/>
                      <a:pt x="1821" y="217"/>
                    </a:cubicBezTo>
                    <a:cubicBezTo>
                      <a:pt x="1818" y="208"/>
                      <a:pt x="1813" y="202"/>
                      <a:pt x="1813" y="202"/>
                    </a:cubicBezTo>
                    <a:cubicBezTo>
                      <a:pt x="1812" y="202"/>
                      <a:pt x="1812" y="219"/>
                      <a:pt x="1812" y="228"/>
                    </a:cubicBezTo>
                    <a:cubicBezTo>
                      <a:pt x="1813" y="236"/>
                      <a:pt x="1815" y="249"/>
                      <a:pt x="1820" y="258"/>
                    </a:cubicBezTo>
                    <a:cubicBezTo>
                      <a:pt x="1824" y="266"/>
                      <a:pt x="1824" y="272"/>
                      <a:pt x="1823" y="276"/>
                    </a:cubicBezTo>
                    <a:cubicBezTo>
                      <a:pt x="1822" y="280"/>
                      <a:pt x="1816" y="268"/>
                      <a:pt x="1811" y="261"/>
                    </a:cubicBezTo>
                    <a:cubicBezTo>
                      <a:pt x="1806" y="253"/>
                      <a:pt x="1803" y="246"/>
                      <a:pt x="1798" y="235"/>
                    </a:cubicBezTo>
                    <a:cubicBezTo>
                      <a:pt x="1793" y="225"/>
                      <a:pt x="1789" y="216"/>
                      <a:pt x="1789" y="216"/>
                    </a:cubicBezTo>
                    <a:cubicBezTo>
                      <a:pt x="1789" y="216"/>
                      <a:pt x="1788" y="223"/>
                      <a:pt x="1789" y="229"/>
                    </a:cubicBezTo>
                    <a:cubicBezTo>
                      <a:pt x="1789" y="236"/>
                      <a:pt x="1790" y="251"/>
                      <a:pt x="1794" y="262"/>
                    </a:cubicBezTo>
                    <a:cubicBezTo>
                      <a:pt x="1798" y="273"/>
                      <a:pt x="1809" y="288"/>
                      <a:pt x="1812" y="294"/>
                    </a:cubicBezTo>
                    <a:cubicBezTo>
                      <a:pt x="1815" y="300"/>
                      <a:pt x="1816" y="306"/>
                      <a:pt x="1813" y="310"/>
                    </a:cubicBezTo>
                    <a:cubicBezTo>
                      <a:pt x="1810" y="313"/>
                      <a:pt x="1798" y="294"/>
                      <a:pt x="1793" y="283"/>
                    </a:cubicBezTo>
                    <a:cubicBezTo>
                      <a:pt x="1788" y="273"/>
                      <a:pt x="1779" y="260"/>
                      <a:pt x="1775" y="253"/>
                    </a:cubicBezTo>
                    <a:cubicBezTo>
                      <a:pt x="1771" y="245"/>
                      <a:pt x="1769" y="233"/>
                      <a:pt x="1769" y="233"/>
                    </a:cubicBezTo>
                    <a:cubicBezTo>
                      <a:pt x="1769" y="233"/>
                      <a:pt x="1768" y="240"/>
                      <a:pt x="1766" y="244"/>
                    </a:cubicBezTo>
                    <a:cubicBezTo>
                      <a:pt x="1765" y="247"/>
                      <a:pt x="1765" y="252"/>
                      <a:pt x="1766" y="260"/>
                    </a:cubicBezTo>
                    <a:cubicBezTo>
                      <a:pt x="1763" y="262"/>
                      <a:pt x="1755" y="268"/>
                      <a:pt x="1750" y="272"/>
                    </a:cubicBezTo>
                    <a:cubicBezTo>
                      <a:pt x="1743" y="277"/>
                      <a:pt x="1737" y="283"/>
                      <a:pt x="1733" y="281"/>
                    </a:cubicBezTo>
                    <a:cubicBezTo>
                      <a:pt x="1729" y="280"/>
                      <a:pt x="1731" y="272"/>
                      <a:pt x="1734" y="265"/>
                    </a:cubicBezTo>
                    <a:cubicBezTo>
                      <a:pt x="1738" y="257"/>
                      <a:pt x="1741" y="251"/>
                      <a:pt x="1741" y="251"/>
                    </a:cubicBezTo>
                    <a:cubicBezTo>
                      <a:pt x="1741" y="251"/>
                      <a:pt x="1737" y="252"/>
                      <a:pt x="1734" y="255"/>
                    </a:cubicBezTo>
                    <a:cubicBezTo>
                      <a:pt x="1730" y="257"/>
                      <a:pt x="1725" y="262"/>
                      <a:pt x="1724" y="262"/>
                    </a:cubicBezTo>
                    <a:cubicBezTo>
                      <a:pt x="1722" y="262"/>
                      <a:pt x="1722" y="260"/>
                      <a:pt x="1722" y="258"/>
                    </a:cubicBezTo>
                    <a:cubicBezTo>
                      <a:pt x="1722" y="257"/>
                      <a:pt x="1721" y="255"/>
                      <a:pt x="1720" y="254"/>
                    </a:cubicBezTo>
                    <a:cubicBezTo>
                      <a:pt x="1720" y="254"/>
                      <a:pt x="1721" y="253"/>
                      <a:pt x="1721" y="253"/>
                    </a:cubicBezTo>
                    <a:cubicBezTo>
                      <a:pt x="1723" y="250"/>
                      <a:pt x="1725" y="248"/>
                      <a:pt x="1725" y="248"/>
                    </a:cubicBezTo>
                    <a:cubicBezTo>
                      <a:pt x="1725" y="248"/>
                      <a:pt x="1722" y="249"/>
                      <a:pt x="1719" y="251"/>
                    </a:cubicBezTo>
                    <a:cubicBezTo>
                      <a:pt x="1719" y="250"/>
                      <a:pt x="1718" y="249"/>
                      <a:pt x="1718" y="248"/>
                    </a:cubicBezTo>
                    <a:cubicBezTo>
                      <a:pt x="1716" y="245"/>
                      <a:pt x="1713" y="236"/>
                      <a:pt x="1713" y="236"/>
                    </a:cubicBezTo>
                    <a:cubicBezTo>
                      <a:pt x="1713" y="236"/>
                      <a:pt x="1711" y="242"/>
                      <a:pt x="1710" y="250"/>
                    </a:cubicBezTo>
                    <a:cubicBezTo>
                      <a:pt x="1709" y="256"/>
                      <a:pt x="1708" y="261"/>
                      <a:pt x="1708" y="264"/>
                    </a:cubicBezTo>
                    <a:cubicBezTo>
                      <a:pt x="1707" y="265"/>
                      <a:pt x="1706" y="266"/>
                      <a:pt x="1704" y="267"/>
                    </a:cubicBezTo>
                    <a:cubicBezTo>
                      <a:pt x="1702" y="266"/>
                      <a:pt x="1698" y="264"/>
                      <a:pt x="1696" y="264"/>
                    </a:cubicBezTo>
                    <a:cubicBezTo>
                      <a:pt x="1693" y="264"/>
                      <a:pt x="1688" y="261"/>
                      <a:pt x="1688" y="261"/>
                    </a:cubicBezTo>
                    <a:cubicBezTo>
                      <a:pt x="1688" y="261"/>
                      <a:pt x="1693" y="270"/>
                      <a:pt x="1696" y="272"/>
                    </a:cubicBezTo>
                    <a:cubicBezTo>
                      <a:pt x="1696" y="272"/>
                      <a:pt x="1696" y="273"/>
                      <a:pt x="1697" y="273"/>
                    </a:cubicBezTo>
                    <a:cubicBezTo>
                      <a:pt x="1694" y="275"/>
                      <a:pt x="1692" y="277"/>
                      <a:pt x="1689" y="278"/>
                    </a:cubicBezTo>
                    <a:cubicBezTo>
                      <a:pt x="1689" y="278"/>
                      <a:pt x="1688" y="278"/>
                      <a:pt x="1688" y="278"/>
                    </a:cubicBezTo>
                    <a:cubicBezTo>
                      <a:pt x="1685" y="278"/>
                      <a:pt x="1676" y="274"/>
                      <a:pt x="1676" y="274"/>
                    </a:cubicBezTo>
                    <a:cubicBezTo>
                      <a:pt x="1676" y="274"/>
                      <a:pt x="1678" y="278"/>
                      <a:pt x="1681" y="281"/>
                    </a:cubicBezTo>
                    <a:cubicBezTo>
                      <a:pt x="1681" y="281"/>
                      <a:pt x="1682" y="282"/>
                      <a:pt x="1683" y="282"/>
                    </a:cubicBezTo>
                    <a:cubicBezTo>
                      <a:pt x="1679" y="285"/>
                      <a:pt x="1675" y="287"/>
                      <a:pt x="1671" y="290"/>
                    </a:cubicBezTo>
                    <a:cubicBezTo>
                      <a:pt x="1670" y="290"/>
                      <a:pt x="1670" y="290"/>
                      <a:pt x="1670" y="290"/>
                    </a:cubicBezTo>
                    <a:cubicBezTo>
                      <a:pt x="1670" y="290"/>
                      <a:pt x="1670" y="290"/>
                      <a:pt x="1671" y="290"/>
                    </a:cubicBezTo>
                    <a:cubicBezTo>
                      <a:pt x="1664" y="295"/>
                      <a:pt x="1659" y="299"/>
                      <a:pt x="1657" y="300"/>
                    </a:cubicBezTo>
                    <a:cubicBezTo>
                      <a:pt x="1653" y="303"/>
                      <a:pt x="1646" y="309"/>
                      <a:pt x="1644" y="303"/>
                    </a:cubicBezTo>
                    <a:cubicBezTo>
                      <a:pt x="1641" y="296"/>
                      <a:pt x="1651" y="289"/>
                      <a:pt x="1660" y="283"/>
                    </a:cubicBezTo>
                    <a:cubicBezTo>
                      <a:pt x="1669" y="277"/>
                      <a:pt x="1690" y="261"/>
                      <a:pt x="1695" y="253"/>
                    </a:cubicBezTo>
                    <a:cubicBezTo>
                      <a:pt x="1700" y="248"/>
                      <a:pt x="1713" y="235"/>
                      <a:pt x="1713" y="235"/>
                    </a:cubicBezTo>
                    <a:cubicBezTo>
                      <a:pt x="1713" y="235"/>
                      <a:pt x="1695" y="243"/>
                      <a:pt x="1687" y="245"/>
                    </a:cubicBezTo>
                    <a:cubicBezTo>
                      <a:pt x="1683" y="246"/>
                      <a:pt x="1677" y="250"/>
                      <a:pt x="1671" y="253"/>
                    </a:cubicBezTo>
                    <a:cubicBezTo>
                      <a:pt x="1667" y="256"/>
                      <a:pt x="1667" y="256"/>
                      <a:pt x="1667" y="256"/>
                    </a:cubicBezTo>
                    <a:cubicBezTo>
                      <a:pt x="1666" y="257"/>
                      <a:pt x="1665" y="255"/>
                      <a:pt x="1665" y="258"/>
                    </a:cubicBezTo>
                    <a:cubicBezTo>
                      <a:pt x="1663" y="260"/>
                      <a:pt x="1663" y="260"/>
                      <a:pt x="1663" y="260"/>
                    </a:cubicBezTo>
                    <a:cubicBezTo>
                      <a:pt x="1660" y="262"/>
                      <a:pt x="1658" y="264"/>
                      <a:pt x="1657" y="265"/>
                    </a:cubicBezTo>
                    <a:cubicBezTo>
                      <a:pt x="1651" y="269"/>
                      <a:pt x="1648" y="272"/>
                      <a:pt x="1646" y="266"/>
                    </a:cubicBezTo>
                    <a:cubicBezTo>
                      <a:pt x="1645" y="264"/>
                      <a:pt x="1645" y="263"/>
                      <a:pt x="1646" y="261"/>
                    </a:cubicBezTo>
                    <a:cubicBezTo>
                      <a:pt x="1647" y="259"/>
                      <a:pt x="1647" y="259"/>
                      <a:pt x="1647" y="259"/>
                    </a:cubicBezTo>
                    <a:cubicBezTo>
                      <a:pt x="1647" y="259"/>
                      <a:pt x="1647" y="260"/>
                      <a:pt x="1647" y="258"/>
                    </a:cubicBezTo>
                    <a:cubicBezTo>
                      <a:pt x="1648" y="257"/>
                      <a:pt x="1648" y="257"/>
                      <a:pt x="1648" y="257"/>
                    </a:cubicBezTo>
                    <a:cubicBezTo>
                      <a:pt x="1648" y="256"/>
                      <a:pt x="1649" y="255"/>
                      <a:pt x="1649" y="254"/>
                    </a:cubicBezTo>
                    <a:cubicBezTo>
                      <a:pt x="1652" y="250"/>
                      <a:pt x="1657" y="246"/>
                      <a:pt x="1661" y="243"/>
                    </a:cubicBezTo>
                    <a:cubicBezTo>
                      <a:pt x="1670" y="236"/>
                      <a:pt x="1683" y="228"/>
                      <a:pt x="1689" y="222"/>
                    </a:cubicBezTo>
                    <a:cubicBezTo>
                      <a:pt x="1695" y="217"/>
                      <a:pt x="1702" y="212"/>
                      <a:pt x="1702" y="212"/>
                    </a:cubicBezTo>
                    <a:cubicBezTo>
                      <a:pt x="1702" y="212"/>
                      <a:pt x="1695" y="213"/>
                      <a:pt x="1687" y="216"/>
                    </a:cubicBezTo>
                    <a:cubicBezTo>
                      <a:pt x="1678" y="219"/>
                      <a:pt x="1661" y="226"/>
                      <a:pt x="1656" y="230"/>
                    </a:cubicBezTo>
                    <a:cubicBezTo>
                      <a:pt x="1651" y="233"/>
                      <a:pt x="1646" y="239"/>
                      <a:pt x="1645" y="233"/>
                    </a:cubicBezTo>
                    <a:cubicBezTo>
                      <a:pt x="1643" y="228"/>
                      <a:pt x="1649" y="224"/>
                      <a:pt x="1653" y="221"/>
                    </a:cubicBezTo>
                    <a:cubicBezTo>
                      <a:pt x="1658" y="218"/>
                      <a:pt x="1671" y="209"/>
                      <a:pt x="1679" y="204"/>
                    </a:cubicBezTo>
                    <a:cubicBezTo>
                      <a:pt x="1687" y="199"/>
                      <a:pt x="1698" y="189"/>
                      <a:pt x="1699" y="189"/>
                    </a:cubicBezTo>
                    <a:cubicBezTo>
                      <a:pt x="1699" y="189"/>
                      <a:pt x="1694" y="189"/>
                      <a:pt x="1688" y="191"/>
                    </a:cubicBezTo>
                    <a:cubicBezTo>
                      <a:pt x="1683" y="193"/>
                      <a:pt x="1672" y="197"/>
                      <a:pt x="1664" y="200"/>
                    </a:cubicBezTo>
                    <a:cubicBezTo>
                      <a:pt x="1657" y="203"/>
                      <a:pt x="1645" y="214"/>
                      <a:pt x="1643" y="206"/>
                    </a:cubicBezTo>
                    <a:cubicBezTo>
                      <a:pt x="1642" y="197"/>
                      <a:pt x="1661" y="189"/>
                      <a:pt x="1671" y="182"/>
                    </a:cubicBezTo>
                    <a:cubicBezTo>
                      <a:pt x="1681" y="176"/>
                      <a:pt x="1690" y="164"/>
                      <a:pt x="1691" y="163"/>
                    </a:cubicBezTo>
                    <a:cubicBezTo>
                      <a:pt x="1691" y="163"/>
                      <a:pt x="1678" y="169"/>
                      <a:pt x="1669" y="171"/>
                    </a:cubicBezTo>
                    <a:cubicBezTo>
                      <a:pt x="1661" y="174"/>
                      <a:pt x="1653" y="179"/>
                      <a:pt x="1650" y="176"/>
                    </a:cubicBezTo>
                    <a:cubicBezTo>
                      <a:pt x="1647" y="172"/>
                      <a:pt x="1652" y="165"/>
                      <a:pt x="1658" y="157"/>
                    </a:cubicBezTo>
                    <a:cubicBezTo>
                      <a:pt x="1664" y="150"/>
                      <a:pt x="1670" y="144"/>
                      <a:pt x="1670" y="144"/>
                    </a:cubicBezTo>
                    <a:cubicBezTo>
                      <a:pt x="1670" y="144"/>
                      <a:pt x="1666" y="144"/>
                      <a:pt x="1662" y="145"/>
                    </a:cubicBezTo>
                    <a:cubicBezTo>
                      <a:pt x="1657" y="147"/>
                      <a:pt x="1651" y="151"/>
                      <a:pt x="1649" y="150"/>
                    </a:cubicBezTo>
                    <a:cubicBezTo>
                      <a:pt x="1648" y="150"/>
                      <a:pt x="1649" y="147"/>
                      <a:pt x="1649" y="144"/>
                    </a:cubicBezTo>
                    <a:cubicBezTo>
                      <a:pt x="1650" y="142"/>
                      <a:pt x="1650" y="137"/>
                      <a:pt x="1650" y="132"/>
                    </a:cubicBezTo>
                    <a:cubicBezTo>
                      <a:pt x="1649" y="127"/>
                      <a:pt x="1651" y="115"/>
                      <a:pt x="1651" y="115"/>
                    </a:cubicBezTo>
                    <a:cubicBezTo>
                      <a:pt x="1651" y="115"/>
                      <a:pt x="1646" y="122"/>
                      <a:pt x="1642" y="131"/>
                    </a:cubicBezTo>
                    <a:cubicBezTo>
                      <a:pt x="1637" y="140"/>
                      <a:pt x="1633" y="147"/>
                      <a:pt x="1632" y="149"/>
                    </a:cubicBezTo>
                    <a:cubicBezTo>
                      <a:pt x="1631" y="151"/>
                      <a:pt x="1626" y="143"/>
                      <a:pt x="1623" y="141"/>
                    </a:cubicBezTo>
                    <a:cubicBezTo>
                      <a:pt x="1620" y="140"/>
                      <a:pt x="1617" y="135"/>
                      <a:pt x="1617" y="135"/>
                    </a:cubicBezTo>
                    <a:cubicBezTo>
                      <a:pt x="1617" y="135"/>
                      <a:pt x="1617" y="147"/>
                      <a:pt x="1619" y="151"/>
                    </a:cubicBezTo>
                    <a:cubicBezTo>
                      <a:pt x="1621" y="155"/>
                      <a:pt x="1625" y="159"/>
                      <a:pt x="1625" y="164"/>
                    </a:cubicBezTo>
                    <a:cubicBezTo>
                      <a:pt x="1624" y="169"/>
                      <a:pt x="1621" y="166"/>
                      <a:pt x="1618" y="163"/>
                    </a:cubicBezTo>
                    <a:cubicBezTo>
                      <a:pt x="1615" y="160"/>
                      <a:pt x="1612" y="156"/>
                      <a:pt x="1609" y="154"/>
                    </a:cubicBezTo>
                    <a:cubicBezTo>
                      <a:pt x="1606" y="153"/>
                      <a:pt x="1600" y="145"/>
                      <a:pt x="1600" y="145"/>
                    </a:cubicBezTo>
                    <a:cubicBezTo>
                      <a:pt x="1600" y="145"/>
                      <a:pt x="1601" y="150"/>
                      <a:pt x="1602" y="155"/>
                    </a:cubicBezTo>
                    <a:cubicBezTo>
                      <a:pt x="1603" y="160"/>
                      <a:pt x="1608" y="169"/>
                      <a:pt x="1614" y="176"/>
                    </a:cubicBezTo>
                    <a:cubicBezTo>
                      <a:pt x="1620" y="183"/>
                      <a:pt x="1624" y="191"/>
                      <a:pt x="1623" y="198"/>
                    </a:cubicBezTo>
                    <a:cubicBezTo>
                      <a:pt x="1622" y="206"/>
                      <a:pt x="1606" y="180"/>
                      <a:pt x="1601" y="173"/>
                    </a:cubicBezTo>
                    <a:cubicBezTo>
                      <a:pt x="1595" y="165"/>
                      <a:pt x="1588" y="161"/>
                      <a:pt x="1588" y="161"/>
                    </a:cubicBezTo>
                    <a:cubicBezTo>
                      <a:pt x="1588" y="161"/>
                      <a:pt x="1592" y="177"/>
                      <a:pt x="1596" y="185"/>
                    </a:cubicBezTo>
                    <a:cubicBezTo>
                      <a:pt x="1599" y="193"/>
                      <a:pt x="1605" y="205"/>
                      <a:pt x="1612" y="212"/>
                    </a:cubicBezTo>
                    <a:cubicBezTo>
                      <a:pt x="1619" y="219"/>
                      <a:pt x="1621" y="223"/>
                      <a:pt x="1621" y="228"/>
                    </a:cubicBezTo>
                    <a:cubicBezTo>
                      <a:pt x="1622" y="232"/>
                      <a:pt x="1612" y="223"/>
                      <a:pt x="1605" y="217"/>
                    </a:cubicBezTo>
                    <a:cubicBezTo>
                      <a:pt x="1598" y="212"/>
                      <a:pt x="1593" y="205"/>
                      <a:pt x="1585" y="197"/>
                    </a:cubicBezTo>
                    <a:cubicBezTo>
                      <a:pt x="1576" y="188"/>
                      <a:pt x="1569" y="181"/>
                      <a:pt x="1569" y="181"/>
                    </a:cubicBezTo>
                    <a:cubicBezTo>
                      <a:pt x="1569" y="181"/>
                      <a:pt x="1571" y="188"/>
                      <a:pt x="1574" y="194"/>
                    </a:cubicBezTo>
                    <a:cubicBezTo>
                      <a:pt x="1576" y="200"/>
                      <a:pt x="1582" y="215"/>
                      <a:pt x="1589" y="224"/>
                    </a:cubicBezTo>
                    <a:cubicBezTo>
                      <a:pt x="1596" y="233"/>
                      <a:pt x="1612" y="244"/>
                      <a:pt x="1617" y="248"/>
                    </a:cubicBezTo>
                    <a:cubicBezTo>
                      <a:pt x="1622" y="253"/>
                      <a:pt x="1624" y="259"/>
                      <a:pt x="1622" y="263"/>
                    </a:cubicBezTo>
                    <a:cubicBezTo>
                      <a:pt x="1620" y="267"/>
                      <a:pt x="1603" y="253"/>
                      <a:pt x="1595" y="244"/>
                    </a:cubicBezTo>
                    <a:cubicBezTo>
                      <a:pt x="1587" y="236"/>
                      <a:pt x="1574" y="227"/>
                      <a:pt x="1568" y="221"/>
                    </a:cubicBezTo>
                    <a:cubicBezTo>
                      <a:pt x="1562" y="215"/>
                      <a:pt x="1556" y="204"/>
                      <a:pt x="1556" y="204"/>
                    </a:cubicBezTo>
                    <a:cubicBezTo>
                      <a:pt x="1556" y="204"/>
                      <a:pt x="1557" y="211"/>
                      <a:pt x="1557" y="215"/>
                    </a:cubicBezTo>
                    <a:cubicBezTo>
                      <a:pt x="1557" y="219"/>
                      <a:pt x="1560" y="230"/>
                      <a:pt x="1569" y="243"/>
                    </a:cubicBezTo>
                    <a:cubicBezTo>
                      <a:pt x="1574" y="250"/>
                      <a:pt x="1579" y="256"/>
                      <a:pt x="1584" y="261"/>
                    </a:cubicBezTo>
                    <a:cubicBezTo>
                      <a:pt x="1588" y="261"/>
                      <a:pt x="1592" y="266"/>
                      <a:pt x="1594" y="267"/>
                    </a:cubicBezTo>
                    <a:cubicBezTo>
                      <a:pt x="1599" y="271"/>
                      <a:pt x="1603" y="274"/>
                      <a:pt x="1609" y="279"/>
                    </a:cubicBezTo>
                    <a:cubicBezTo>
                      <a:pt x="1616" y="284"/>
                      <a:pt x="1622" y="294"/>
                      <a:pt x="1621" y="302"/>
                    </a:cubicBezTo>
                    <a:cubicBezTo>
                      <a:pt x="1621" y="309"/>
                      <a:pt x="1599" y="289"/>
                      <a:pt x="1583" y="280"/>
                    </a:cubicBezTo>
                    <a:cubicBezTo>
                      <a:pt x="1585" y="278"/>
                      <a:pt x="1586" y="276"/>
                      <a:pt x="1586" y="276"/>
                    </a:cubicBezTo>
                    <a:cubicBezTo>
                      <a:pt x="1586" y="276"/>
                      <a:pt x="1584" y="277"/>
                      <a:pt x="1581" y="279"/>
                    </a:cubicBezTo>
                    <a:cubicBezTo>
                      <a:pt x="1581" y="279"/>
                      <a:pt x="1580" y="278"/>
                      <a:pt x="1580" y="278"/>
                    </a:cubicBezTo>
                    <a:cubicBezTo>
                      <a:pt x="1568" y="272"/>
                      <a:pt x="1562" y="271"/>
                      <a:pt x="1556" y="270"/>
                    </a:cubicBezTo>
                    <a:cubicBezTo>
                      <a:pt x="1560" y="265"/>
                      <a:pt x="1562" y="262"/>
                      <a:pt x="1562" y="262"/>
                    </a:cubicBezTo>
                    <a:cubicBezTo>
                      <a:pt x="1562" y="262"/>
                      <a:pt x="1558" y="263"/>
                      <a:pt x="1554" y="264"/>
                    </a:cubicBezTo>
                    <a:cubicBezTo>
                      <a:pt x="1552" y="265"/>
                      <a:pt x="1549" y="267"/>
                      <a:pt x="1547" y="268"/>
                    </a:cubicBezTo>
                    <a:cubicBezTo>
                      <a:pt x="1545" y="268"/>
                      <a:pt x="1544" y="268"/>
                      <a:pt x="1542" y="267"/>
                    </a:cubicBezTo>
                    <a:cubicBezTo>
                      <a:pt x="1542" y="266"/>
                      <a:pt x="1542" y="265"/>
                      <a:pt x="1542" y="264"/>
                    </a:cubicBezTo>
                    <a:cubicBezTo>
                      <a:pt x="1542" y="262"/>
                      <a:pt x="1542" y="258"/>
                      <a:pt x="1540" y="254"/>
                    </a:cubicBezTo>
                    <a:cubicBezTo>
                      <a:pt x="1539" y="250"/>
                      <a:pt x="1539" y="241"/>
                      <a:pt x="1539" y="241"/>
                    </a:cubicBezTo>
                    <a:cubicBezTo>
                      <a:pt x="1539" y="241"/>
                      <a:pt x="1535" y="247"/>
                      <a:pt x="1532" y="254"/>
                    </a:cubicBezTo>
                    <a:cubicBezTo>
                      <a:pt x="1530" y="259"/>
                      <a:pt x="1529" y="263"/>
                      <a:pt x="1528" y="265"/>
                    </a:cubicBezTo>
                    <a:cubicBezTo>
                      <a:pt x="1527" y="265"/>
                      <a:pt x="1527" y="265"/>
                      <a:pt x="1527" y="265"/>
                    </a:cubicBezTo>
                    <a:cubicBezTo>
                      <a:pt x="1527" y="265"/>
                      <a:pt x="1527" y="265"/>
                      <a:pt x="1528" y="266"/>
                    </a:cubicBezTo>
                    <a:cubicBezTo>
                      <a:pt x="1527" y="267"/>
                      <a:pt x="1526" y="269"/>
                      <a:pt x="1526" y="270"/>
                    </a:cubicBezTo>
                    <a:cubicBezTo>
                      <a:pt x="1525" y="271"/>
                      <a:pt x="1519" y="265"/>
                      <a:pt x="1516" y="264"/>
                    </a:cubicBezTo>
                    <a:cubicBezTo>
                      <a:pt x="1515" y="264"/>
                      <a:pt x="1513" y="263"/>
                      <a:pt x="1512" y="263"/>
                    </a:cubicBezTo>
                    <a:cubicBezTo>
                      <a:pt x="1512" y="261"/>
                      <a:pt x="1511" y="260"/>
                      <a:pt x="1511" y="259"/>
                    </a:cubicBezTo>
                    <a:cubicBezTo>
                      <a:pt x="1509" y="256"/>
                      <a:pt x="1511" y="256"/>
                      <a:pt x="1511" y="255"/>
                    </a:cubicBezTo>
                    <a:cubicBezTo>
                      <a:pt x="1510" y="255"/>
                      <a:pt x="1507" y="252"/>
                      <a:pt x="1506" y="249"/>
                    </a:cubicBezTo>
                    <a:cubicBezTo>
                      <a:pt x="1505" y="246"/>
                      <a:pt x="1508" y="243"/>
                      <a:pt x="1510" y="241"/>
                    </a:cubicBezTo>
                    <a:cubicBezTo>
                      <a:pt x="1512" y="240"/>
                      <a:pt x="1513" y="239"/>
                      <a:pt x="1513" y="239"/>
                    </a:cubicBezTo>
                    <a:cubicBezTo>
                      <a:pt x="1513" y="239"/>
                      <a:pt x="1511" y="240"/>
                      <a:pt x="1511" y="239"/>
                    </a:cubicBezTo>
                    <a:cubicBezTo>
                      <a:pt x="1512" y="238"/>
                      <a:pt x="1513" y="232"/>
                      <a:pt x="1516" y="229"/>
                    </a:cubicBezTo>
                    <a:cubicBezTo>
                      <a:pt x="1511" y="231"/>
                      <a:pt x="1510" y="227"/>
                      <a:pt x="1507" y="229"/>
                    </a:cubicBezTo>
                    <a:cubicBezTo>
                      <a:pt x="1505" y="230"/>
                      <a:pt x="1501" y="235"/>
                      <a:pt x="1499" y="236"/>
                    </a:cubicBezTo>
                    <a:cubicBezTo>
                      <a:pt x="1498" y="237"/>
                      <a:pt x="1495" y="243"/>
                      <a:pt x="1494" y="242"/>
                    </a:cubicBezTo>
                    <a:cubicBezTo>
                      <a:pt x="1493" y="242"/>
                      <a:pt x="1492" y="241"/>
                      <a:pt x="1491" y="241"/>
                    </a:cubicBezTo>
                    <a:cubicBezTo>
                      <a:pt x="1490" y="241"/>
                      <a:pt x="1490" y="239"/>
                      <a:pt x="1489" y="238"/>
                    </a:cubicBezTo>
                    <a:cubicBezTo>
                      <a:pt x="1487" y="237"/>
                      <a:pt x="1487" y="236"/>
                      <a:pt x="1487" y="236"/>
                    </a:cubicBezTo>
                    <a:cubicBezTo>
                      <a:pt x="1487" y="236"/>
                      <a:pt x="1486" y="239"/>
                      <a:pt x="1486" y="241"/>
                    </a:cubicBezTo>
                    <a:cubicBezTo>
                      <a:pt x="1486" y="243"/>
                      <a:pt x="1485" y="242"/>
                      <a:pt x="1484" y="243"/>
                    </a:cubicBezTo>
                    <a:cubicBezTo>
                      <a:pt x="1482" y="243"/>
                      <a:pt x="1481" y="241"/>
                      <a:pt x="1481" y="241"/>
                    </a:cubicBezTo>
                    <a:cubicBezTo>
                      <a:pt x="1481" y="241"/>
                      <a:pt x="1482" y="246"/>
                      <a:pt x="1482" y="248"/>
                    </a:cubicBezTo>
                    <a:cubicBezTo>
                      <a:pt x="1482" y="249"/>
                      <a:pt x="1479" y="250"/>
                      <a:pt x="1479" y="250"/>
                    </a:cubicBezTo>
                    <a:cubicBezTo>
                      <a:pt x="1479" y="250"/>
                      <a:pt x="1481" y="252"/>
                      <a:pt x="1480" y="254"/>
                    </a:cubicBezTo>
                    <a:cubicBezTo>
                      <a:pt x="1478" y="256"/>
                      <a:pt x="1477" y="255"/>
                      <a:pt x="1476" y="256"/>
                    </a:cubicBezTo>
                    <a:cubicBezTo>
                      <a:pt x="1475" y="257"/>
                      <a:pt x="1476" y="260"/>
                      <a:pt x="1475" y="262"/>
                    </a:cubicBezTo>
                    <a:cubicBezTo>
                      <a:pt x="1474" y="264"/>
                      <a:pt x="1473" y="264"/>
                      <a:pt x="1473" y="266"/>
                    </a:cubicBezTo>
                    <a:cubicBezTo>
                      <a:pt x="1472" y="268"/>
                      <a:pt x="1472" y="269"/>
                      <a:pt x="1472" y="270"/>
                    </a:cubicBezTo>
                    <a:cubicBezTo>
                      <a:pt x="1472" y="271"/>
                      <a:pt x="1470" y="273"/>
                      <a:pt x="1469" y="272"/>
                    </a:cubicBezTo>
                    <a:cubicBezTo>
                      <a:pt x="1468" y="271"/>
                      <a:pt x="1470" y="268"/>
                      <a:pt x="1470" y="268"/>
                    </a:cubicBezTo>
                    <a:cubicBezTo>
                      <a:pt x="1470" y="268"/>
                      <a:pt x="1468" y="269"/>
                      <a:pt x="1467" y="268"/>
                    </a:cubicBezTo>
                    <a:cubicBezTo>
                      <a:pt x="1466" y="266"/>
                      <a:pt x="1467" y="266"/>
                      <a:pt x="1466" y="263"/>
                    </a:cubicBezTo>
                    <a:cubicBezTo>
                      <a:pt x="1465" y="261"/>
                      <a:pt x="1465" y="259"/>
                      <a:pt x="1465" y="259"/>
                    </a:cubicBezTo>
                    <a:cubicBezTo>
                      <a:pt x="1465" y="259"/>
                      <a:pt x="1464" y="263"/>
                      <a:pt x="1463" y="263"/>
                    </a:cubicBezTo>
                    <a:cubicBezTo>
                      <a:pt x="1462" y="263"/>
                      <a:pt x="1461" y="265"/>
                      <a:pt x="1460" y="266"/>
                    </a:cubicBezTo>
                    <a:cubicBezTo>
                      <a:pt x="1458" y="267"/>
                      <a:pt x="1459" y="264"/>
                      <a:pt x="1458" y="261"/>
                    </a:cubicBezTo>
                    <a:cubicBezTo>
                      <a:pt x="1457" y="259"/>
                      <a:pt x="1456" y="259"/>
                      <a:pt x="1455" y="259"/>
                    </a:cubicBezTo>
                    <a:cubicBezTo>
                      <a:pt x="1453" y="259"/>
                      <a:pt x="1452" y="256"/>
                      <a:pt x="1452" y="256"/>
                    </a:cubicBezTo>
                    <a:cubicBezTo>
                      <a:pt x="1452" y="256"/>
                      <a:pt x="1453" y="260"/>
                      <a:pt x="1452" y="262"/>
                    </a:cubicBezTo>
                    <a:cubicBezTo>
                      <a:pt x="1452" y="264"/>
                      <a:pt x="1453" y="267"/>
                      <a:pt x="1454" y="269"/>
                    </a:cubicBezTo>
                    <a:cubicBezTo>
                      <a:pt x="1454" y="271"/>
                      <a:pt x="1452" y="274"/>
                      <a:pt x="1450" y="276"/>
                    </a:cubicBezTo>
                    <a:cubicBezTo>
                      <a:pt x="1447" y="278"/>
                      <a:pt x="1446" y="276"/>
                      <a:pt x="1446" y="276"/>
                    </a:cubicBezTo>
                    <a:cubicBezTo>
                      <a:pt x="1446" y="276"/>
                      <a:pt x="1449" y="281"/>
                      <a:pt x="1450" y="282"/>
                    </a:cubicBezTo>
                    <a:cubicBezTo>
                      <a:pt x="1451" y="284"/>
                      <a:pt x="1450" y="285"/>
                      <a:pt x="1451" y="288"/>
                    </a:cubicBezTo>
                    <a:cubicBezTo>
                      <a:pt x="1452" y="291"/>
                      <a:pt x="1449" y="292"/>
                      <a:pt x="1448" y="292"/>
                    </a:cubicBezTo>
                    <a:cubicBezTo>
                      <a:pt x="1447" y="292"/>
                      <a:pt x="1445" y="293"/>
                      <a:pt x="1445" y="293"/>
                    </a:cubicBezTo>
                    <a:cubicBezTo>
                      <a:pt x="1445" y="293"/>
                      <a:pt x="1447" y="294"/>
                      <a:pt x="1446" y="296"/>
                    </a:cubicBezTo>
                    <a:cubicBezTo>
                      <a:pt x="1446" y="297"/>
                      <a:pt x="1445" y="297"/>
                      <a:pt x="1445" y="297"/>
                    </a:cubicBezTo>
                    <a:cubicBezTo>
                      <a:pt x="1445" y="297"/>
                      <a:pt x="1447" y="300"/>
                      <a:pt x="1448" y="302"/>
                    </a:cubicBezTo>
                    <a:cubicBezTo>
                      <a:pt x="1448" y="304"/>
                      <a:pt x="1445" y="305"/>
                      <a:pt x="1445" y="305"/>
                    </a:cubicBezTo>
                    <a:cubicBezTo>
                      <a:pt x="1445" y="305"/>
                      <a:pt x="1443" y="307"/>
                      <a:pt x="1443" y="309"/>
                    </a:cubicBezTo>
                    <a:cubicBezTo>
                      <a:pt x="1443" y="311"/>
                      <a:pt x="1441" y="312"/>
                      <a:pt x="1440" y="312"/>
                    </a:cubicBezTo>
                    <a:cubicBezTo>
                      <a:pt x="1438" y="313"/>
                      <a:pt x="1441" y="308"/>
                      <a:pt x="1441" y="306"/>
                    </a:cubicBezTo>
                    <a:cubicBezTo>
                      <a:pt x="1442" y="305"/>
                      <a:pt x="1441" y="302"/>
                      <a:pt x="1441" y="300"/>
                    </a:cubicBezTo>
                    <a:cubicBezTo>
                      <a:pt x="1441" y="298"/>
                      <a:pt x="1442" y="297"/>
                      <a:pt x="1442" y="297"/>
                    </a:cubicBezTo>
                    <a:cubicBezTo>
                      <a:pt x="1442" y="297"/>
                      <a:pt x="1440" y="299"/>
                      <a:pt x="1439" y="299"/>
                    </a:cubicBezTo>
                    <a:cubicBezTo>
                      <a:pt x="1438" y="299"/>
                      <a:pt x="1435" y="300"/>
                      <a:pt x="1433" y="298"/>
                    </a:cubicBezTo>
                    <a:cubicBezTo>
                      <a:pt x="1431" y="296"/>
                      <a:pt x="1433" y="296"/>
                      <a:pt x="1433" y="293"/>
                    </a:cubicBezTo>
                    <a:cubicBezTo>
                      <a:pt x="1434" y="290"/>
                      <a:pt x="1431" y="288"/>
                      <a:pt x="1429" y="286"/>
                    </a:cubicBezTo>
                    <a:cubicBezTo>
                      <a:pt x="1427" y="285"/>
                      <a:pt x="1426" y="284"/>
                      <a:pt x="1426" y="284"/>
                    </a:cubicBezTo>
                    <a:cubicBezTo>
                      <a:pt x="1426" y="284"/>
                      <a:pt x="1427" y="286"/>
                      <a:pt x="1426" y="289"/>
                    </a:cubicBezTo>
                    <a:cubicBezTo>
                      <a:pt x="1425" y="291"/>
                      <a:pt x="1425" y="288"/>
                      <a:pt x="1424" y="286"/>
                    </a:cubicBezTo>
                    <a:cubicBezTo>
                      <a:pt x="1422" y="284"/>
                      <a:pt x="1421" y="282"/>
                      <a:pt x="1420" y="282"/>
                    </a:cubicBezTo>
                    <a:cubicBezTo>
                      <a:pt x="1416" y="282"/>
                      <a:pt x="1414" y="280"/>
                      <a:pt x="1414" y="280"/>
                    </a:cubicBezTo>
                    <a:cubicBezTo>
                      <a:pt x="1414" y="280"/>
                      <a:pt x="1416" y="284"/>
                      <a:pt x="1418" y="287"/>
                    </a:cubicBezTo>
                    <a:cubicBezTo>
                      <a:pt x="1421" y="289"/>
                      <a:pt x="1420" y="293"/>
                      <a:pt x="1421" y="295"/>
                    </a:cubicBezTo>
                    <a:cubicBezTo>
                      <a:pt x="1421" y="297"/>
                      <a:pt x="1421" y="301"/>
                      <a:pt x="1422" y="303"/>
                    </a:cubicBezTo>
                    <a:cubicBezTo>
                      <a:pt x="1423" y="305"/>
                      <a:pt x="1422" y="308"/>
                      <a:pt x="1423" y="310"/>
                    </a:cubicBezTo>
                    <a:cubicBezTo>
                      <a:pt x="1424" y="311"/>
                      <a:pt x="1423" y="313"/>
                      <a:pt x="1423" y="314"/>
                    </a:cubicBezTo>
                    <a:cubicBezTo>
                      <a:pt x="1422" y="312"/>
                      <a:pt x="1421" y="310"/>
                      <a:pt x="1420" y="309"/>
                    </a:cubicBezTo>
                    <a:cubicBezTo>
                      <a:pt x="1420" y="307"/>
                      <a:pt x="1415" y="304"/>
                      <a:pt x="1414" y="303"/>
                    </a:cubicBezTo>
                    <a:cubicBezTo>
                      <a:pt x="1413" y="302"/>
                      <a:pt x="1416" y="302"/>
                      <a:pt x="1416" y="302"/>
                    </a:cubicBezTo>
                    <a:cubicBezTo>
                      <a:pt x="1416" y="302"/>
                      <a:pt x="1409" y="301"/>
                      <a:pt x="1407" y="300"/>
                    </a:cubicBezTo>
                    <a:cubicBezTo>
                      <a:pt x="1404" y="300"/>
                      <a:pt x="1401" y="294"/>
                      <a:pt x="1400" y="291"/>
                    </a:cubicBezTo>
                    <a:cubicBezTo>
                      <a:pt x="1400" y="289"/>
                      <a:pt x="1402" y="285"/>
                      <a:pt x="1403" y="283"/>
                    </a:cubicBezTo>
                    <a:cubicBezTo>
                      <a:pt x="1403" y="283"/>
                      <a:pt x="1404" y="282"/>
                      <a:pt x="1404" y="282"/>
                    </a:cubicBezTo>
                    <a:cubicBezTo>
                      <a:pt x="1403" y="282"/>
                      <a:pt x="1400" y="283"/>
                      <a:pt x="1399" y="283"/>
                    </a:cubicBezTo>
                    <a:cubicBezTo>
                      <a:pt x="1397" y="284"/>
                      <a:pt x="1395" y="283"/>
                      <a:pt x="1391" y="284"/>
                    </a:cubicBezTo>
                    <a:cubicBezTo>
                      <a:pt x="1386" y="284"/>
                      <a:pt x="1388" y="282"/>
                      <a:pt x="1386" y="280"/>
                    </a:cubicBezTo>
                    <a:cubicBezTo>
                      <a:pt x="1384" y="278"/>
                      <a:pt x="1384" y="276"/>
                      <a:pt x="1384" y="276"/>
                    </a:cubicBezTo>
                    <a:cubicBezTo>
                      <a:pt x="1384" y="276"/>
                      <a:pt x="1382" y="280"/>
                      <a:pt x="1382" y="282"/>
                    </a:cubicBezTo>
                    <a:cubicBezTo>
                      <a:pt x="1381" y="283"/>
                      <a:pt x="1379" y="281"/>
                      <a:pt x="1379" y="281"/>
                    </a:cubicBezTo>
                    <a:cubicBezTo>
                      <a:pt x="1379" y="281"/>
                      <a:pt x="1379" y="282"/>
                      <a:pt x="1378" y="284"/>
                    </a:cubicBezTo>
                    <a:cubicBezTo>
                      <a:pt x="1377" y="285"/>
                      <a:pt x="1375" y="287"/>
                      <a:pt x="1374" y="287"/>
                    </a:cubicBezTo>
                    <a:cubicBezTo>
                      <a:pt x="1373" y="287"/>
                      <a:pt x="1372" y="284"/>
                      <a:pt x="1373" y="282"/>
                    </a:cubicBezTo>
                    <a:cubicBezTo>
                      <a:pt x="1374" y="280"/>
                      <a:pt x="1374" y="280"/>
                      <a:pt x="1377" y="278"/>
                    </a:cubicBezTo>
                    <a:cubicBezTo>
                      <a:pt x="1379" y="275"/>
                      <a:pt x="1379" y="276"/>
                      <a:pt x="1379" y="276"/>
                    </a:cubicBezTo>
                    <a:cubicBezTo>
                      <a:pt x="1379" y="276"/>
                      <a:pt x="1381" y="272"/>
                      <a:pt x="1381" y="270"/>
                    </a:cubicBezTo>
                    <a:cubicBezTo>
                      <a:pt x="1381" y="269"/>
                      <a:pt x="1383" y="270"/>
                      <a:pt x="1384" y="271"/>
                    </a:cubicBezTo>
                    <a:cubicBezTo>
                      <a:pt x="1385" y="272"/>
                      <a:pt x="1385" y="273"/>
                      <a:pt x="1385" y="274"/>
                    </a:cubicBezTo>
                    <a:cubicBezTo>
                      <a:pt x="1386" y="273"/>
                      <a:pt x="1386" y="271"/>
                      <a:pt x="1387" y="270"/>
                    </a:cubicBezTo>
                    <a:cubicBezTo>
                      <a:pt x="1388" y="270"/>
                      <a:pt x="1390" y="272"/>
                      <a:pt x="1390" y="274"/>
                    </a:cubicBezTo>
                    <a:cubicBezTo>
                      <a:pt x="1391" y="276"/>
                      <a:pt x="1392" y="277"/>
                      <a:pt x="1392" y="277"/>
                    </a:cubicBezTo>
                    <a:cubicBezTo>
                      <a:pt x="1392" y="277"/>
                      <a:pt x="1392" y="274"/>
                      <a:pt x="1391" y="272"/>
                    </a:cubicBezTo>
                    <a:cubicBezTo>
                      <a:pt x="1391" y="270"/>
                      <a:pt x="1392" y="267"/>
                      <a:pt x="1392" y="267"/>
                    </a:cubicBezTo>
                    <a:cubicBezTo>
                      <a:pt x="1394" y="269"/>
                      <a:pt x="1394" y="269"/>
                      <a:pt x="1394" y="269"/>
                    </a:cubicBezTo>
                    <a:cubicBezTo>
                      <a:pt x="1394" y="269"/>
                      <a:pt x="1393" y="265"/>
                      <a:pt x="1394" y="266"/>
                    </a:cubicBezTo>
                    <a:cubicBezTo>
                      <a:pt x="1395" y="266"/>
                      <a:pt x="1399" y="269"/>
                      <a:pt x="1400" y="270"/>
                    </a:cubicBezTo>
                    <a:cubicBezTo>
                      <a:pt x="1399" y="269"/>
                      <a:pt x="1396" y="266"/>
                      <a:pt x="1396" y="264"/>
                    </a:cubicBezTo>
                    <a:cubicBezTo>
                      <a:pt x="1395" y="262"/>
                      <a:pt x="1395" y="261"/>
                      <a:pt x="1395" y="258"/>
                    </a:cubicBezTo>
                    <a:cubicBezTo>
                      <a:pt x="1396" y="254"/>
                      <a:pt x="1398" y="254"/>
                      <a:pt x="1401" y="254"/>
                    </a:cubicBezTo>
                    <a:cubicBezTo>
                      <a:pt x="1403" y="253"/>
                      <a:pt x="1405" y="254"/>
                      <a:pt x="1406" y="255"/>
                    </a:cubicBezTo>
                    <a:cubicBezTo>
                      <a:pt x="1403" y="253"/>
                      <a:pt x="1403" y="253"/>
                      <a:pt x="1403" y="253"/>
                    </a:cubicBezTo>
                    <a:cubicBezTo>
                      <a:pt x="1403" y="253"/>
                      <a:pt x="1405" y="252"/>
                      <a:pt x="1406" y="251"/>
                    </a:cubicBezTo>
                    <a:cubicBezTo>
                      <a:pt x="1408" y="250"/>
                      <a:pt x="1410" y="249"/>
                      <a:pt x="1412" y="249"/>
                    </a:cubicBezTo>
                    <a:cubicBezTo>
                      <a:pt x="1412" y="248"/>
                      <a:pt x="1414" y="249"/>
                      <a:pt x="1415" y="249"/>
                    </a:cubicBezTo>
                    <a:cubicBezTo>
                      <a:pt x="1414" y="249"/>
                      <a:pt x="1413" y="248"/>
                      <a:pt x="1412" y="247"/>
                    </a:cubicBezTo>
                    <a:cubicBezTo>
                      <a:pt x="1411" y="245"/>
                      <a:pt x="1409" y="245"/>
                      <a:pt x="1407" y="244"/>
                    </a:cubicBezTo>
                    <a:cubicBezTo>
                      <a:pt x="1405" y="242"/>
                      <a:pt x="1403" y="242"/>
                      <a:pt x="1402" y="241"/>
                    </a:cubicBezTo>
                    <a:cubicBezTo>
                      <a:pt x="1402" y="239"/>
                      <a:pt x="1403" y="237"/>
                      <a:pt x="1403" y="237"/>
                    </a:cubicBezTo>
                    <a:cubicBezTo>
                      <a:pt x="1403" y="237"/>
                      <a:pt x="1402" y="240"/>
                      <a:pt x="1400" y="240"/>
                    </a:cubicBezTo>
                    <a:cubicBezTo>
                      <a:pt x="1399" y="241"/>
                      <a:pt x="1396" y="240"/>
                      <a:pt x="1394" y="240"/>
                    </a:cubicBezTo>
                    <a:cubicBezTo>
                      <a:pt x="1393" y="239"/>
                      <a:pt x="1392" y="234"/>
                      <a:pt x="1391" y="232"/>
                    </a:cubicBezTo>
                    <a:cubicBezTo>
                      <a:pt x="1391" y="230"/>
                      <a:pt x="1392" y="227"/>
                      <a:pt x="1392" y="227"/>
                    </a:cubicBezTo>
                    <a:cubicBezTo>
                      <a:pt x="1392" y="227"/>
                      <a:pt x="1391" y="229"/>
                      <a:pt x="1390" y="230"/>
                    </a:cubicBezTo>
                    <a:cubicBezTo>
                      <a:pt x="1388" y="230"/>
                      <a:pt x="1384" y="232"/>
                      <a:pt x="1382" y="232"/>
                    </a:cubicBezTo>
                    <a:cubicBezTo>
                      <a:pt x="1380" y="231"/>
                      <a:pt x="1379" y="226"/>
                      <a:pt x="1379" y="226"/>
                    </a:cubicBezTo>
                    <a:cubicBezTo>
                      <a:pt x="1379" y="226"/>
                      <a:pt x="1379" y="228"/>
                      <a:pt x="1379" y="231"/>
                    </a:cubicBezTo>
                    <a:cubicBezTo>
                      <a:pt x="1380" y="233"/>
                      <a:pt x="1378" y="231"/>
                      <a:pt x="1377" y="233"/>
                    </a:cubicBezTo>
                    <a:cubicBezTo>
                      <a:pt x="1375" y="235"/>
                      <a:pt x="1375" y="237"/>
                      <a:pt x="1375" y="237"/>
                    </a:cubicBezTo>
                    <a:cubicBezTo>
                      <a:pt x="1375" y="237"/>
                      <a:pt x="1374" y="232"/>
                      <a:pt x="1372" y="231"/>
                    </a:cubicBezTo>
                    <a:cubicBezTo>
                      <a:pt x="1371" y="231"/>
                      <a:pt x="1372" y="230"/>
                      <a:pt x="1373" y="228"/>
                    </a:cubicBezTo>
                    <a:cubicBezTo>
                      <a:pt x="1374" y="227"/>
                      <a:pt x="1375" y="227"/>
                      <a:pt x="1375" y="227"/>
                    </a:cubicBezTo>
                    <a:cubicBezTo>
                      <a:pt x="1375" y="227"/>
                      <a:pt x="1374" y="227"/>
                      <a:pt x="1374" y="226"/>
                    </a:cubicBezTo>
                    <a:cubicBezTo>
                      <a:pt x="1373" y="224"/>
                      <a:pt x="1374" y="224"/>
                      <a:pt x="1374" y="224"/>
                    </a:cubicBezTo>
                    <a:cubicBezTo>
                      <a:pt x="1372" y="222"/>
                      <a:pt x="1372" y="222"/>
                      <a:pt x="1372" y="222"/>
                    </a:cubicBezTo>
                    <a:cubicBezTo>
                      <a:pt x="1372" y="222"/>
                      <a:pt x="1371" y="221"/>
                      <a:pt x="1373" y="219"/>
                    </a:cubicBezTo>
                    <a:cubicBezTo>
                      <a:pt x="1375" y="217"/>
                      <a:pt x="1377" y="219"/>
                      <a:pt x="1379" y="218"/>
                    </a:cubicBezTo>
                    <a:cubicBezTo>
                      <a:pt x="1379" y="218"/>
                      <a:pt x="1382" y="219"/>
                      <a:pt x="1382" y="219"/>
                    </a:cubicBezTo>
                    <a:cubicBezTo>
                      <a:pt x="1382" y="219"/>
                      <a:pt x="1378" y="218"/>
                      <a:pt x="1378" y="217"/>
                    </a:cubicBezTo>
                    <a:cubicBezTo>
                      <a:pt x="1378" y="216"/>
                      <a:pt x="1381" y="216"/>
                      <a:pt x="1383" y="216"/>
                    </a:cubicBezTo>
                    <a:cubicBezTo>
                      <a:pt x="1381" y="216"/>
                      <a:pt x="1380" y="215"/>
                      <a:pt x="1378" y="215"/>
                    </a:cubicBezTo>
                    <a:cubicBezTo>
                      <a:pt x="1376" y="214"/>
                      <a:pt x="1377" y="213"/>
                      <a:pt x="1376" y="211"/>
                    </a:cubicBezTo>
                    <a:cubicBezTo>
                      <a:pt x="1376" y="209"/>
                      <a:pt x="1377" y="208"/>
                      <a:pt x="1377" y="208"/>
                    </a:cubicBezTo>
                    <a:cubicBezTo>
                      <a:pt x="1377" y="208"/>
                      <a:pt x="1382" y="206"/>
                      <a:pt x="1383" y="205"/>
                    </a:cubicBezTo>
                    <a:cubicBezTo>
                      <a:pt x="1384" y="204"/>
                      <a:pt x="1388" y="203"/>
                      <a:pt x="1388" y="203"/>
                    </a:cubicBezTo>
                    <a:cubicBezTo>
                      <a:pt x="1388" y="203"/>
                      <a:pt x="1386" y="204"/>
                      <a:pt x="1384" y="202"/>
                    </a:cubicBezTo>
                    <a:cubicBezTo>
                      <a:pt x="1382" y="201"/>
                      <a:pt x="1383" y="201"/>
                      <a:pt x="1380" y="198"/>
                    </a:cubicBezTo>
                    <a:cubicBezTo>
                      <a:pt x="1378" y="195"/>
                      <a:pt x="1377" y="196"/>
                      <a:pt x="1376" y="196"/>
                    </a:cubicBezTo>
                    <a:cubicBezTo>
                      <a:pt x="1374" y="196"/>
                      <a:pt x="1372" y="196"/>
                      <a:pt x="1370" y="194"/>
                    </a:cubicBezTo>
                    <a:cubicBezTo>
                      <a:pt x="1369" y="193"/>
                      <a:pt x="1369" y="192"/>
                      <a:pt x="1370" y="192"/>
                    </a:cubicBezTo>
                    <a:cubicBezTo>
                      <a:pt x="1369" y="192"/>
                      <a:pt x="1368" y="193"/>
                      <a:pt x="1367" y="192"/>
                    </a:cubicBezTo>
                    <a:cubicBezTo>
                      <a:pt x="1367" y="191"/>
                      <a:pt x="1368" y="188"/>
                      <a:pt x="1369" y="186"/>
                    </a:cubicBezTo>
                    <a:cubicBezTo>
                      <a:pt x="1369" y="183"/>
                      <a:pt x="1369" y="184"/>
                      <a:pt x="1369" y="183"/>
                    </a:cubicBezTo>
                    <a:cubicBezTo>
                      <a:pt x="1370" y="182"/>
                      <a:pt x="1369" y="180"/>
                      <a:pt x="1370" y="178"/>
                    </a:cubicBezTo>
                    <a:cubicBezTo>
                      <a:pt x="1371" y="176"/>
                      <a:pt x="1375" y="179"/>
                      <a:pt x="1375" y="179"/>
                    </a:cubicBezTo>
                    <a:cubicBezTo>
                      <a:pt x="1375" y="179"/>
                      <a:pt x="1372" y="177"/>
                      <a:pt x="1371" y="175"/>
                    </a:cubicBezTo>
                    <a:cubicBezTo>
                      <a:pt x="1370" y="174"/>
                      <a:pt x="1372" y="173"/>
                      <a:pt x="1374" y="170"/>
                    </a:cubicBezTo>
                    <a:cubicBezTo>
                      <a:pt x="1376" y="168"/>
                      <a:pt x="1376" y="169"/>
                      <a:pt x="1376" y="167"/>
                    </a:cubicBezTo>
                    <a:cubicBezTo>
                      <a:pt x="1377" y="165"/>
                      <a:pt x="1379" y="166"/>
                      <a:pt x="1380" y="165"/>
                    </a:cubicBezTo>
                    <a:cubicBezTo>
                      <a:pt x="1382" y="164"/>
                      <a:pt x="1385" y="165"/>
                      <a:pt x="1385" y="165"/>
                    </a:cubicBezTo>
                    <a:cubicBezTo>
                      <a:pt x="1385" y="165"/>
                      <a:pt x="1381" y="160"/>
                      <a:pt x="1378" y="159"/>
                    </a:cubicBezTo>
                    <a:cubicBezTo>
                      <a:pt x="1375" y="158"/>
                      <a:pt x="1376" y="156"/>
                      <a:pt x="1375" y="156"/>
                    </a:cubicBezTo>
                    <a:cubicBezTo>
                      <a:pt x="1374" y="156"/>
                      <a:pt x="1370" y="156"/>
                      <a:pt x="1368" y="154"/>
                    </a:cubicBezTo>
                    <a:cubicBezTo>
                      <a:pt x="1365" y="152"/>
                      <a:pt x="1366" y="148"/>
                      <a:pt x="1367" y="145"/>
                    </a:cubicBezTo>
                    <a:cubicBezTo>
                      <a:pt x="1367" y="142"/>
                      <a:pt x="1369" y="141"/>
                      <a:pt x="1369" y="141"/>
                    </a:cubicBezTo>
                    <a:cubicBezTo>
                      <a:pt x="1369" y="141"/>
                      <a:pt x="1367" y="143"/>
                      <a:pt x="1367" y="142"/>
                    </a:cubicBezTo>
                    <a:cubicBezTo>
                      <a:pt x="1367" y="141"/>
                      <a:pt x="1364" y="136"/>
                      <a:pt x="1364" y="132"/>
                    </a:cubicBezTo>
                    <a:cubicBezTo>
                      <a:pt x="1362" y="136"/>
                      <a:pt x="1359" y="133"/>
                      <a:pt x="1357" y="136"/>
                    </a:cubicBezTo>
                    <a:cubicBezTo>
                      <a:pt x="1356" y="139"/>
                      <a:pt x="1355" y="145"/>
                      <a:pt x="1355" y="146"/>
                    </a:cubicBezTo>
                    <a:cubicBezTo>
                      <a:pt x="1354" y="148"/>
                      <a:pt x="1356" y="154"/>
                      <a:pt x="1354" y="155"/>
                    </a:cubicBezTo>
                    <a:cubicBezTo>
                      <a:pt x="1353" y="155"/>
                      <a:pt x="1352" y="154"/>
                      <a:pt x="1351" y="155"/>
                    </a:cubicBezTo>
                    <a:cubicBezTo>
                      <a:pt x="1350" y="155"/>
                      <a:pt x="1349" y="154"/>
                      <a:pt x="1347" y="154"/>
                    </a:cubicBezTo>
                    <a:cubicBezTo>
                      <a:pt x="1345" y="154"/>
                      <a:pt x="1345" y="154"/>
                      <a:pt x="1345" y="154"/>
                    </a:cubicBezTo>
                    <a:cubicBezTo>
                      <a:pt x="1345" y="154"/>
                      <a:pt x="1346" y="156"/>
                      <a:pt x="1347" y="158"/>
                    </a:cubicBezTo>
                    <a:cubicBezTo>
                      <a:pt x="1348" y="159"/>
                      <a:pt x="1347" y="160"/>
                      <a:pt x="1346" y="161"/>
                    </a:cubicBezTo>
                    <a:cubicBezTo>
                      <a:pt x="1345" y="162"/>
                      <a:pt x="1343" y="161"/>
                      <a:pt x="1343" y="161"/>
                    </a:cubicBezTo>
                    <a:cubicBezTo>
                      <a:pt x="1343" y="161"/>
                      <a:pt x="1347" y="164"/>
                      <a:pt x="1347" y="166"/>
                    </a:cubicBezTo>
                    <a:cubicBezTo>
                      <a:pt x="1348" y="167"/>
                      <a:pt x="1347" y="169"/>
                      <a:pt x="1347" y="169"/>
                    </a:cubicBezTo>
                    <a:cubicBezTo>
                      <a:pt x="1347" y="169"/>
                      <a:pt x="1350" y="170"/>
                      <a:pt x="1349" y="172"/>
                    </a:cubicBezTo>
                    <a:cubicBezTo>
                      <a:pt x="1349" y="175"/>
                      <a:pt x="1347" y="174"/>
                      <a:pt x="1347" y="176"/>
                    </a:cubicBezTo>
                    <a:cubicBezTo>
                      <a:pt x="1347" y="177"/>
                      <a:pt x="1350" y="179"/>
                      <a:pt x="1350" y="181"/>
                    </a:cubicBezTo>
                    <a:cubicBezTo>
                      <a:pt x="1351" y="184"/>
                      <a:pt x="1349" y="184"/>
                      <a:pt x="1350" y="186"/>
                    </a:cubicBezTo>
                    <a:cubicBezTo>
                      <a:pt x="1351" y="188"/>
                      <a:pt x="1352" y="188"/>
                      <a:pt x="1352" y="190"/>
                    </a:cubicBezTo>
                    <a:cubicBezTo>
                      <a:pt x="1352" y="191"/>
                      <a:pt x="1352" y="193"/>
                      <a:pt x="1350" y="193"/>
                    </a:cubicBezTo>
                    <a:cubicBezTo>
                      <a:pt x="1349" y="193"/>
                      <a:pt x="1349" y="190"/>
                      <a:pt x="1349" y="190"/>
                    </a:cubicBezTo>
                    <a:cubicBezTo>
                      <a:pt x="1349" y="190"/>
                      <a:pt x="1348" y="191"/>
                      <a:pt x="1346" y="191"/>
                    </a:cubicBezTo>
                    <a:cubicBezTo>
                      <a:pt x="1345" y="190"/>
                      <a:pt x="1346" y="189"/>
                      <a:pt x="1343" y="188"/>
                    </a:cubicBezTo>
                    <a:cubicBezTo>
                      <a:pt x="1341" y="186"/>
                      <a:pt x="1340" y="185"/>
                      <a:pt x="1340" y="185"/>
                    </a:cubicBezTo>
                    <a:cubicBezTo>
                      <a:pt x="1340" y="185"/>
                      <a:pt x="1341" y="188"/>
                      <a:pt x="1340" y="189"/>
                    </a:cubicBezTo>
                    <a:cubicBezTo>
                      <a:pt x="1339" y="189"/>
                      <a:pt x="1340" y="192"/>
                      <a:pt x="1340" y="193"/>
                    </a:cubicBezTo>
                    <a:cubicBezTo>
                      <a:pt x="1339" y="195"/>
                      <a:pt x="1338" y="192"/>
                      <a:pt x="1336" y="190"/>
                    </a:cubicBezTo>
                    <a:cubicBezTo>
                      <a:pt x="1333" y="188"/>
                      <a:pt x="1332" y="189"/>
                      <a:pt x="1331" y="190"/>
                    </a:cubicBezTo>
                    <a:cubicBezTo>
                      <a:pt x="1330" y="191"/>
                      <a:pt x="1327" y="189"/>
                      <a:pt x="1327" y="189"/>
                    </a:cubicBezTo>
                    <a:cubicBezTo>
                      <a:pt x="1327" y="189"/>
                      <a:pt x="1330" y="192"/>
                      <a:pt x="1331" y="194"/>
                    </a:cubicBezTo>
                    <a:cubicBezTo>
                      <a:pt x="1332" y="196"/>
                      <a:pt x="1334" y="198"/>
                      <a:pt x="1336" y="199"/>
                    </a:cubicBezTo>
                    <a:cubicBezTo>
                      <a:pt x="1338" y="201"/>
                      <a:pt x="1338" y="204"/>
                      <a:pt x="1337" y="207"/>
                    </a:cubicBezTo>
                    <a:cubicBezTo>
                      <a:pt x="1336" y="210"/>
                      <a:pt x="1334" y="210"/>
                      <a:pt x="1334" y="210"/>
                    </a:cubicBezTo>
                    <a:cubicBezTo>
                      <a:pt x="1334" y="210"/>
                      <a:pt x="1339" y="211"/>
                      <a:pt x="1341" y="212"/>
                    </a:cubicBezTo>
                    <a:cubicBezTo>
                      <a:pt x="1343" y="213"/>
                      <a:pt x="1342" y="215"/>
                      <a:pt x="1345" y="216"/>
                    </a:cubicBezTo>
                    <a:cubicBezTo>
                      <a:pt x="1347" y="218"/>
                      <a:pt x="1346" y="221"/>
                      <a:pt x="1345" y="221"/>
                    </a:cubicBezTo>
                    <a:cubicBezTo>
                      <a:pt x="1344" y="221"/>
                      <a:pt x="1343" y="223"/>
                      <a:pt x="1343" y="223"/>
                    </a:cubicBezTo>
                    <a:cubicBezTo>
                      <a:pt x="1343" y="223"/>
                      <a:pt x="1345" y="224"/>
                      <a:pt x="1345" y="225"/>
                    </a:cubicBezTo>
                    <a:cubicBezTo>
                      <a:pt x="1346" y="226"/>
                      <a:pt x="1345" y="227"/>
                      <a:pt x="1345" y="227"/>
                    </a:cubicBezTo>
                    <a:cubicBezTo>
                      <a:pt x="1345" y="227"/>
                      <a:pt x="1349" y="228"/>
                      <a:pt x="1350" y="230"/>
                    </a:cubicBezTo>
                    <a:cubicBezTo>
                      <a:pt x="1351" y="231"/>
                      <a:pt x="1349" y="234"/>
                      <a:pt x="1349" y="234"/>
                    </a:cubicBezTo>
                    <a:cubicBezTo>
                      <a:pt x="1349" y="234"/>
                      <a:pt x="1349" y="237"/>
                      <a:pt x="1350" y="238"/>
                    </a:cubicBezTo>
                    <a:cubicBezTo>
                      <a:pt x="1351" y="239"/>
                      <a:pt x="1350" y="241"/>
                      <a:pt x="1350" y="243"/>
                    </a:cubicBezTo>
                    <a:cubicBezTo>
                      <a:pt x="1349" y="244"/>
                      <a:pt x="1348" y="239"/>
                      <a:pt x="1348" y="237"/>
                    </a:cubicBezTo>
                    <a:cubicBezTo>
                      <a:pt x="1347" y="235"/>
                      <a:pt x="1345" y="234"/>
                      <a:pt x="1344" y="232"/>
                    </a:cubicBezTo>
                    <a:cubicBezTo>
                      <a:pt x="1343" y="230"/>
                      <a:pt x="1342" y="229"/>
                      <a:pt x="1342" y="229"/>
                    </a:cubicBezTo>
                    <a:cubicBezTo>
                      <a:pt x="1342" y="229"/>
                      <a:pt x="1342" y="231"/>
                      <a:pt x="1341" y="232"/>
                    </a:cubicBezTo>
                    <a:cubicBezTo>
                      <a:pt x="1341" y="232"/>
                      <a:pt x="1338" y="235"/>
                      <a:pt x="1336" y="234"/>
                    </a:cubicBezTo>
                    <a:cubicBezTo>
                      <a:pt x="1334" y="234"/>
                      <a:pt x="1335" y="233"/>
                      <a:pt x="1333" y="230"/>
                    </a:cubicBezTo>
                    <a:cubicBezTo>
                      <a:pt x="1332" y="228"/>
                      <a:pt x="1328" y="227"/>
                      <a:pt x="1326" y="227"/>
                    </a:cubicBezTo>
                    <a:cubicBezTo>
                      <a:pt x="1324" y="227"/>
                      <a:pt x="1322" y="227"/>
                      <a:pt x="1322" y="227"/>
                    </a:cubicBezTo>
                    <a:cubicBezTo>
                      <a:pt x="1322" y="227"/>
                      <a:pt x="1324" y="228"/>
                      <a:pt x="1325" y="231"/>
                    </a:cubicBezTo>
                    <a:cubicBezTo>
                      <a:pt x="1326" y="233"/>
                      <a:pt x="1324" y="231"/>
                      <a:pt x="1321" y="230"/>
                    </a:cubicBezTo>
                    <a:cubicBezTo>
                      <a:pt x="1318" y="229"/>
                      <a:pt x="1317" y="228"/>
                      <a:pt x="1316" y="229"/>
                    </a:cubicBezTo>
                    <a:cubicBezTo>
                      <a:pt x="1313" y="231"/>
                      <a:pt x="1310" y="231"/>
                      <a:pt x="1310" y="231"/>
                    </a:cubicBezTo>
                    <a:cubicBezTo>
                      <a:pt x="1310" y="231"/>
                      <a:pt x="1314" y="233"/>
                      <a:pt x="1317" y="233"/>
                    </a:cubicBezTo>
                    <a:cubicBezTo>
                      <a:pt x="1320" y="234"/>
                      <a:pt x="1322" y="237"/>
                      <a:pt x="1324" y="239"/>
                    </a:cubicBezTo>
                    <a:cubicBezTo>
                      <a:pt x="1326" y="241"/>
                      <a:pt x="1327" y="244"/>
                      <a:pt x="1330" y="245"/>
                    </a:cubicBezTo>
                    <a:cubicBezTo>
                      <a:pt x="1332" y="246"/>
                      <a:pt x="1332" y="249"/>
                      <a:pt x="1334" y="250"/>
                    </a:cubicBezTo>
                    <a:cubicBezTo>
                      <a:pt x="1336" y="251"/>
                      <a:pt x="1336" y="254"/>
                      <a:pt x="1336" y="254"/>
                    </a:cubicBezTo>
                    <a:cubicBezTo>
                      <a:pt x="1333" y="253"/>
                      <a:pt x="1333" y="253"/>
                      <a:pt x="1333" y="253"/>
                    </a:cubicBezTo>
                    <a:cubicBezTo>
                      <a:pt x="1333" y="253"/>
                      <a:pt x="1335" y="257"/>
                      <a:pt x="1334" y="257"/>
                    </a:cubicBezTo>
                    <a:cubicBezTo>
                      <a:pt x="1333" y="258"/>
                      <a:pt x="1328" y="257"/>
                      <a:pt x="1328" y="257"/>
                    </a:cubicBezTo>
                    <a:cubicBezTo>
                      <a:pt x="1330" y="259"/>
                      <a:pt x="1330" y="259"/>
                      <a:pt x="1330" y="259"/>
                    </a:cubicBezTo>
                    <a:cubicBezTo>
                      <a:pt x="1330" y="259"/>
                      <a:pt x="1326" y="261"/>
                      <a:pt x="1325" y="262"/>
                    </a:cubicBezTo>
                    <a:cubicBezTo>
                      <a:pt x="1323" y="263"/>
                      <a:pt x="1320" y="264"/>
                      <a:pt x="1320" y="264"/>
                    </a:cubicBezTo>
                    <a:cubicBezTo>
                      <a:pt x="1320" y="264"/>
                      <a:pt x="1323" y="264"/>
                      <a:pt x="1325" y="264"/>
                    </a:cubicBezTo>
                    <a:cubicBezTo>
                      <a:pt x="1327" y="264"/>
                      <a:pt x="1330" y="267"/>
                      <a:pt x="1334" y="268"/>
                    </a:cubicBezTo>
                    <a:cubicBezTo>
                      <a:pt x="1337" y="270"/>
                      <a:pt x="1335" y="273"/>
                      <a:pt x="1334" y="275"/>
                    </a:cubicBezTo>
                    <a:cubicBezTo>
                      <a:pt x="1333" y="278"/>
                      <a:pt x="1333" y="281"/>
                      <a:pt x="1333" y="281"/>
                    </a:cubicBezTo>
                    <a:cubicBezTo>
                      <a:pt x="1333" y="281"/>
                      <a:pt x="1336" y="279"/>
                      <a:pt x="1337" y="279"/>
                    </a:cubicBezTo>
                    <a:cubicBezTo>
                      <a:pt x="1338" y="278"/>
                      <a:pt x="1340" y="280"/>
                      <a:pt x="1342" y="279"/>
                    </a:cubicBezTo>
                    <a:cubicBezTo>
                      <a:pt x="1345" y="278"/>
                      <a:pt x="1345" y="283"/>
                      <a:pt x="1346" y="284"/>
                    </a:cubicBezTo>
                    <a:cubicBezTo>
                      <a:pt x="1346" y="286"/>
                      <a:pt x="1345" y="287"/>
                      <a:pt x="1345" y="287"/>
                    </a:cubicBezTo>
                    <a:cubicBezTo>
                      <a:pt x="1345" y="287"/>
                      <a:pt x="1351" y="288"/>
                      <a:pt x="1351" y="289"/>
                    </a:cubicBezTo>
                    <a:cubicBezTo>
                      <a:pt x="1351" y="291"/>
                      <a:pt x="1348" y="290"/>
                      <a:pt x="1348" y="290"/>
                    </a:cubicBezTo>
                    <a:cubicBezTo>
                      <a:pt x="1348" y="290"/>
                      <a:pt x="1350" y="294"/>
                      <a:pt x="1350" y="295"/>
                    </a:cubicBezTo>
                    <a:cubicBezTo>
                      <a:pt x="1351" y="297"/>
                      <a:pt x="1349" y="299"/>
                      <a:pt x="1349" y="299"/>
                    </a:cubicBezTo>
                    <a:cubicBezTo>
                      <a:pt x="1349" y="299"/>
                      <a:pt x="1350" y="301"/>
                      <a:pt x="1352" y="301"/>
                    </a:cubicBezTo>
                    <a:cubicBezTo>
                      <a:pt x="1353" y="301"/>
                      <a:pt x="1353" y="303"/>
                      <a:pt x="1352" y="303"/>
                    </a:cubicBezTo>
                    <a:cubicBezTo>
                      <a:pt x="1351" y="304"/>
                      <a:pt x="1352" y="306"/>
                      <a:pt x="1351" y="308"/>
                    </a:cubicBezTo>
                    <a:cubicBezTo>
                      <a:pt x="1350" y="311"/>
                      <a:pt x="1348" y="309"/>
                      <a:pt x="1347" y="307"/>
                    </a:cubicBezTo>
                    <a:cubicBezTo>
                      <a:pt x="1345" y="306"/>
                      <a:pt x="1347" y="303"/>
                      <a:pt x="1347" y="303"/>
                    </a:cubicBezTo>
                    <a:cubicBezTo>
                      <a:pt x="1347" y="303"/>
                      <a:pt x="1345" y="306"/>
                      <a:pt x="1344" y="305"/>
                    </a:cubicBezTo>
                    <a:cubicBezTo>
                      <a:pt x="1343" y="303"/>
                      <a:pt x="1343" y="299"/>
                      <a:pt x="1343" y="299"/>
                    </a:cubicBezTo>
                    <a:cubicBezTo>
                      <a:pt x="1343" y="299"/>
                      <a:pt x="1342" y="303"/>
                      <a:pt x="1342" y="304"/>
                    </a:cubicBezTo>
                    <a:cubicBezTo>
                      <a:pt x="1342" y="306"/>
                      <a:pt x="1339" y="304"/>
                      <a:pt x="1337" y="300"/>
                    </a:cubicBezTo>
                    <a:cubicBezTo>
                      <a:pt x="1337" y="300"/>
                      <a:pt x="1337" y="299"/>
                      <a:pt x="1337" y="299"/>
                    </a:cubicBezTo>
                    <a:cubicBezTo>
                      <a:pt x="1337" y="299"/>
                      <a:pt x="1338" y="299"/>
                      <a:pt x="1338" y="299"/>
                    </a:cubicBezTo>
                    <a:cubicBezTo>
                      <a:pt x="1338" y="299"/>
                      <a:pt x="1337" y="299"/>
                      <a:pt x="1337" y="299"/>
                    </a:cubicBezTo>
                    <a:cubicBezTo>
                      <a:pt x="1335" y="296"/>
                      <a:pt x="1336" y="294"/>
                      <a:pt x="1336" y="294"/>
                    </a:cubicBezTo>
                    <a:cubicBezTo>
                      <a:pt x="1336" y="294"/>
                      <a:pt x="1335" y="298"/>
                      <a:pt x="1333" y="300"/>
                    </a:cubicBezTo>
                    <a:cubicBezTo>
                      <a:pt x="1331" y="299"/>
                      <a:pt x="1333" y="296"/>
                      <a:pt x="1333" y="296"/>
                    </a:cubicBezTo>
                    <a:cubicBezTo>
                      <a:pt x="1333" y="296"/>
                      <a:pt x="1329" y="299"/>
                      <a:pt x="1328" y="296"/>
                    </a:cubicBezTo>
                    <a:cubicBezTo>
                      <a:pt x="1328" y="294"/>
                      <a:pt x="1324" y="270"/>
                      <a:pt x="1324" y="270"/>
                    </a:cubicBezTo>
                    <a:cubicBezTo>
                      <a:pt x="1324" y="270"/>
                      <a:pt x="1325" y="293"/>
                      <a:pt x="1322" y="294"/>
                    </a:cubicBezTo>
                    <a:cubicBezTo>
                      <a:pt x="1321" y="294"/>
                      <a:pt x="1320" y="294"/>
                      <a:pt x="1319" y="295"/>
                    </a:cubicBezTo>
                    <a:cubicBezTo>
                      <a:pt x="1316" y="293"/>
                      <a:pt x="1314" y="293"/>
                      <a:pt x="1314" y="293"/>
                    </a:cubicBezTo>
                    <a:cubicBezTo>
                      <a:pt x="1314" y="293"/>
                      <a:pt x="1316" y="295"/>
                      <a:pt x="1316" y="300"/>
                    </a:cubicBezTo>
                    <a:cubicBezTo>
                      <a:pt x="1316" y="302"/>
                      <a:pt x="1317" y="304"/>
                      <a:pt x="1317" y="305"/>
                    </a:cubicBezTo>
                    <a:cubicBezTo>
                      <a:pt x="1317" y="305"/>
                      <a:pt x="1317" y="305"/>
                      <a:pt x="1317" y="305"/>
                    </a:cubicBezTo>
                    <a:cubicBezTo>
                      <a:pt x="1315" y="304"/>
                      <a:pt x="1310" y="301"/>
                      <a:pt x="1310" y="301"/>
                    </a:cubicBezTo>
                    <a:cubicBezTo>
                      <a:pt x="1310" y="301"/>
                      <a:pt x="1312" y="303"/>
                      <a:pt x="1313" y="305"/>
                    </a:cubicBezTo>
                    <a:cubicBezTo>
                      <a:pt x="1312" y="304"/>
                      <a:pt x="1310" y="304"/>
                      <a:pt x="1310" y="304"/>
                    </a:cubicBezTo>
                    <a:cubicBezTo>
                      <a:pt x="1310" y="304"/>
                      <a:pt x="1310" y="306"/>
                      <a:pt x="1309" y="307"/>
                    </a:cubicBezTo>
                    <a:cubicBezTo>
                      <a:pt x="1309" y="309"/>
                      <a:pt x="1307" y="309"/>
                      <a:pt x="1305" y="308"/>
                    </a:cubicBezTo>
                    <a:cubicBezTo>
                      <a:pt x="1303" y="307"/>
                      <a:pt x="1301" y="310"/>
                      <a:pt x="1300" y="311"/>
                    </a:cubicBezTo>
                    <a:cubicBezTo>
                      <a:pt x="1299" y="313"/>
                      <a:pt x="1294" y="314"/>
                      <a:pt x="1294" y="314"/>
                    </a:cubicBezTo>
                    <a:cubicBezTo>
                      <a:pt x="1294" y="314"/>
                      <a:pt x="1298" y="315"/>
                      <a:pt x="1300" y="315"/>
                    </a:cubicBezTo>
                    <a:cubicBezTo>
                      <a:pt x="1302" y="316"/>
                      <a:pt x="1304" y="318"/>
                      <a:pt x="1306" y="318"/>
                    </a:cubicBezTo>
                    <a:cubicBezTo>
                      <a:pt x="1307" y="318"/>
                      <a:pt x="1308" y="319"/>
                      <a:pt x="1309" y="319"/>
                    </a:cubicBezTo>
                    <a:cubicBezTo>
                      <a:pt x="1309" y="320"/>
                      <a:pt x="1308" y="321"/>
                      <a:pt x="1308" y="321"/>
                    </a:cubicBezTo>
                    <a:cubicBezTo>
                      <a:pt x="1308" y="321"/>
                      <a:pt x="1313" y="323"/>
                      <a:pt x="1311" y="325"/>
                    </a:cubicBezTo>
                    <a:cubicBezTo>
                      <a:pt x="1310" y="326"/>
                      <a:pt x="1303" y="325"/>
                      <a:pt x="1303" y="325"/>
                    </a:cubicBezTo>
                    <a:cubicBezTo>
                      <a:pt x="1303" y="325"/>
                      <a:pt x="1308" y="331"/>
                      <a:pt x="1304" y="331"/>
                    </a:cubicBezTo>
                    <a:cubicBezTo>
                      <a:pt x="1300" y="332"/>
                      <a:pt x="1302" y="327"/>
                      <a:pt x="1302" y="327"/>
                    </a:cubicBezTo>
                    <a:cubicBezTo>
                      <a:pt x="1302" y="327"/>
                      <a:pt x="1294" y="329"/>
                      <a:pt x="1292" y="325"/>
                    </a:cubicBezTo>
                    <a:cubicBezTo>
                      <a:pt x="1290" y="320"/>
                      <a:pt x="1292" y="314"/>
                      <a:pt x="1292" y="314"/>
                    </a:cubicBezTo>
                    <a:cubicBezTo>
                      <a:pt x="1292" y="314"/>
                      <a:pt x="1288" y="316"/>
                      <a:pt x="1288" y="313"/>
                    </a:cubicBezTo>
                    <a:cubicBezTo>
                      <a:pt x="1287" y="309"/>
                      <a:pt x="1288" y="306"/>
                      <a:pt x="1290" y="305"/>
                    </a:cubicBezTo>
                    <a:cubicBezTo>
                      <a:pt x="1291" y="304"/>
                      <a:pt x="1301" y="302"/>
                      <a:pt x="1301" y="302"/>
                    </a:cubicBezTo>
                    <a:cubicBezTo>
                      <a:pt x="1301" y="302"/>
                      <a:pt x="1293" y="303"/>
                      <a:pt x="1292" y="300"/>
                    </a:cubicBezTo>
                    <a:cubicBezTo>
                      <a:pt x="1292" y="297"/>
                      <a:pt x="1298" y="296"/>
                      <a:pt x="1298" y="296"/>
                    </a:cubicBezTo>
                    <a:cubicBezTo>
                      <a:pt x="1298" y="296"/>
                      <a:pt x="1296" y="295"/>
                      <a:pt x="1298" y="293"/>
                    </a:cubicBezTo>
                    <a:cubicBezTo>
                      <a:pt x="1299" y="292"/>
                      <a:pt x="1301" y="293"/>
                      <a:pt x="1301" y="293"/>
                    </a:cubicBezTo>
                    <a:cubicBezTo>
                      <a:pt x="1301" y="293"/>
                      <a:pt x="1301" y="291"/>
                      <a:pt x="1303" y="291"/>
                    </a:cubicBezTo>
                    <a:cubicBezTo>
                      <a:pt x="1305" y="290"/>
                      <a:pt x="1311" y="287"/>
                      <a:pt x="1311" y="287"/>
                    </a:cubicBezTo>
                    <a:cubicBezTo>
                      <a:pt x="1311" y="287"/>
                      <a:pt x="1299" y="289"/>
                      <a:pt x="1298" y="288"/>
                    </a:cubicBezTo>
                    <a:cubicBezTo>
                      <a:pt x="1297" y="287"/>
                      <a:pt x="1295" y="286"/>
                      <a:pt x="1296" y="284"/>
                    </a:cubicBezTo>
                    <a:cubicBezTo>
                      <a:pt x="1298" y="282"/>
                      <a:pt x="1304" y="274"/>
                      <a:pt x="1304" y="274"/>
                    </a:cubicBezTo>
                    <a:cubicBezTo>
                      <a:pt x="1304" y="274"/>
                      <a:pt x="1300" y="277"/>
                      <a:pt x="1299" y="276"/>
                    </a:cubicBezTo>
                    <a:cubicBezTo>
                      <a:pt x="1298" y="273"/>
                      <a:pt x="1295" y="255"/>
                      <a:pt x="1295" y="255"/>
                    </a:cubicBezTo>
                    <a:cubicBezTo>
                      <a:pt x="1295" y="255"/>
                      <a:pt x="1292" y="272"/>
                      <a:pt x="1289" y="275"/>
                    </a:cubicBezTo>
                    <a:cubicBezTo>
                      <a:pt x="1286" y="277"/>
                      <a:pt x="1280" y="276"/>
                      <a:pt x="1280" y="276"/>
                    </a:cubicBezTo>
                    <a:cubicBezTo>
                      <a:pt x="1280" y="276"/>
                      <a:pt x="1282" y="278"/>
                      <a:pt x="1284" y="280"/>
                    </a:cubicBezTo>
                    <a:cubicBezTo>
                      <a:pt x="1279" y="280"/>
                      <a:pt x="1276" y="281"/>
                      <a:pt x="1275" y="281"/>
                    </a:cubicBezTo>
                    <a:cubicBezTo>
                      <a:pt x="1273" y="281"/>
                      <a:pt x="1273" y="278"/>
                      <a:pt x="1273" y="278"/>
                    </a:cubicBezTo>
                    <a:cubicBezTo>
                      <a:pt x="1273" y="278"/>
                      <a:pt x="1272" y="281"/>
                      <a:pt x="1270" y="283"/>
                    </a:cubicBezTo>
                    <a:cubicBezTo>
                      <a:pt x="1268" y="284"/>
                      <a:pt x="1266" y="284"/>
                      <a:pt x="1264" y="283"/>
                    </a:cubicBezTo>
                    <a:cubicBezTo>
                      <a:pt x="1266" y="281"/>
                      <a:pt x="1269" y="280"/>
                      <a:pt x="1269" y="280"/>
                    </a:cubicBezTo>
                    <a:cubicBezTo>
                      <a:pt x="1268" y="280"/>
                      <a:pt x="1264" y="281"/>
                      <a:pt x="1263" y="280"/>
                    </a:cubicBezTo>
                    <a:cubicBezTo>
                      <a:pt x="1263" y="280"/>
                      <a:pt x="1263" y="280"/>
                      <a:pt x="1263" y="280"/>
                    </a:cubicBezTo>
                    <a:cubicBezTo>
                      <a:pt x="1262" y="279"/>
                      <a:pt x="1262" y="279"/>
                      <a:pt x="1262" y="278"/>
                    </a:cubicBezTo>
                    <a:cubicBezTo>
                      <a:pt x="1262" y="278"/>
                      <a:pt x="1263" y="277"/>
                      <a:pt x="1263" y="277"/>
                    </a:cubicBezTo>
                    <a:cubicBezTo>
                      <a:pt x="1265" y="277"/>
                      <a:pt x="1268" y="277"/>
                      <a:pt x="1268" y="277"/>
                    </a:cubicBezTo>
                    <a:cubicBezTo>
                      <a:pt x="1268" y="277"/>
                      <a:pt x="1266" y="276"/>
                      <a:pt x="1268" y="275"/>
                    </a:cubicBezTo>
                    <a:cubicBezTo>
                      <a:pt x="1270" y="274"/>
                      <a:pt x="1277" y="271"/>
                      <a:pt x="1277" y="271"/>
                    </a:cubicBezTo>
                    <a:cubicBezTo>
                      <a:pt x="1277" y="271"/>
                      <a:pt x="1267" y="274"/>
                      <a:pt x="1266" y="272"/>
                    </a:cubicBezTo>
                    <a:cubicBezTo>
                      <a:pt x="1265" y="271"/>
                      <a:pt x="1270" y="267"/>
                      <a:pt x="1270" y="267"/>
                    </a:cubicBezTo>
                    <a:cubicBezTo>
                      <a:pt x="1271" y="267"/>
                      <a:pt x="1267" y="269"/>
                      <a:pt x="1267" y="268"/>
                    </a:cubicBezTo>
                    <a:cubicBezTo>
                      <a:pt x="1266" y="267"/>
                      <a:pt x="1266" y="265"/>
                      <a:pt x="1266" y="264"/>
                    </a:cubicBezTo>
                    <a:cubicBezTo>
                      <a:pt x="1267" y="264"/>
                      <a:pt x="1266" y="264"/>
                      <a:pt x="1267" y="264"/>
                    </a:cubicBezTo>
                    <a:cubicBezTo>
                      <a:pt x="1267" y="264"/>
                      <a:pt x="1267" y="264"/>
                      <a:pt x="1266" y="264"/>
                    </a:cubicBezTo>
                    <a:cubicBezTo>
                      <a:pt x="1262" y="266"/>
                      <a:pt x="1262" y="266"/>
                      <a:pt x="1260" y="267"/>
                    </a:cubicBezTo>
                    <a:cubicBezTo>
                      <a:pt x="1258" y="268"/>
                      <a:pt x="1255" y="269"/>
                      <a:pt x="1255" y="269"/>
                    </a:cubicBezTo>
                    <a:cubicBezTo>
                      <a:pt x="1255" y="269"/>
                      <a:pt x="1258" y="269"/>
                      <a:pt x="1257" y="270"/>
                    </a:cubicBezTo>
                    <a:cubicBezTo>
                      <a:pt x="1256" y="272"/>
                      <a:pt x="1253" y="272"/>
                      <a:pt x="1253" y="272"/>
                    </a:cubicBezTo>
                    <a:cubicBezTo>
                      <a:pt x="1253" y="272"/>
                      <a:pt x="1255" y="275"/>
                      <a:pt x="1252" y="275"/>
                    </a:cubicBezTo>
                    <a:cubicBezTo>
                      <a:pt x="1249" y="276"/>
                      <a:pt x="1248" y="275"/>
                      <a:pt x="1248" y="275"/>
                    </a:cubicBezTo>
                    <a:cubicBezTo>
                      <a:pt x="1248" y="275"/>
                      <a:pt x="1245" y="276"/>
                      <a:pt x="1245" y="275"/>
                    </a:cubicBezTo>
                    <a:cubicBezTo>
                      <a:pt x="1244" y="274"/>
                      <a:pt x="1244" y="273"/>
                      <a:pt x="1244" y="273"/>
                    </a:cubicBezTo>
                    <a:cubicBezTo>
                      <a:pt x="1244" y="273"/>
                      <a:pt x="1243" y="274"/>
                      <a:pt x="1242" y="274"/>
                    </a:cubicBezTo>
                    <a:cubicBezTo>
                      <a:pt x="1241" y="274"/>
                      <a:pt x="1243" y="272"/>
                      <a:pt x="1243" y="272"/>
                    </a:cubicBezTo>
                    <a:cubicBezTo>
                      <a:pt x="1243" y="272"/>
                      <a:pt x="1240" y="274"/>
                      <a:pt x="1239" y="274"/>
                    </a:cubicBezTo>
                    <a:cubicBezTo>
                      <a:pt x="1239" y="274"/>
                      <a:pt x="1239" y="273"/>
                      <a:pt x="1240" y="273"/>
                    </a:cubicBezTo>
                    <a:cubicBezTo>
                      <a:pt x="1236" y="274"/>
                      <a:pt x="1232" y="275"/>
                      <a:pt x="1230" y="275"/>
                    </a:cubicBezTo>
                    <a:cubicBezTo>
                      <a:pt x="1227" y="276"/>
                      <a:pt x="1227" y="276"/>
                      <a:pt x="1226" y="276"/>
                    </a:cubicBezTo>
                    <a:cubicBezTo>
                      <a:pt x="1227" y="276"/>
                      <a:pt x="1227" y="276"/>
                      <a:pt x="1227" y="276"/>
                    </a:cubicBezTo>
                    <a:cubicBezTo>
                      <a:pt x="1226" y="276"/>
                      <a:pt x="1225" y="276"/>
                      <a:pt x="1225" y="276"/>
                    </a:cubicBezTo>
                    <a:cubicBezTo>
                      <a:pt x="1225" y="276"/>
                      <a:pt x="1225" y="276"/>
                      <a:pt x="1225" y="277"/>
                    </a:cubicBezTo>
                    <a:cubicBezTo>
                      <a:pt x="1224" y="277"/>
                      <a:pt x="1221" y="277"/>
                      <a:pt x="1219" y="278"/>
                    </a:cubicBezTo>
                    <a:cubicBezTo>
                      <a:pt x="1221" y="277"/>
                      <a:pt x="1224" y="277"/>
                      <a:pt x="1224" y="277"/>
                    </a:cubicBezTo>
                    <a:cubicBezTo>
                      <a:pt x="1226" y="277"/>
                      <a:pt x="1224" y="277"/>
                      <a:pt x="1224" y="277"/>
                    </a:cubicBezTo>
                    <a:cubicBezTo>
                      <a:pt x="1224" y="277"/>
                      <a:pt x="1227" y="276"/>
                      <a:pt x="1230" y="276"/>
                    </a:cubicBezTo>
                    <a:cubicBezTo>
                      <a:pt x="1232" y="276"/>
                      <a:pt x="1235" y="276"/>
                      <a:pt x="1234" y="277"/>
                    </a:cubicBezTo>
                    <a:cubicBezTo>
                      <a:pt x="1233" y="278"/>
                      <a:pt x="1228" y="279"/>
                      <a:pt x="1228" y="279"/>
                    </a:cubicBezTo>
                    <a:cubicBezTo>
                      <a:pt x="1228" y="279"/>
                      <a:pt x="1236" y="278"/>
                      <a:pt x="1237" y="278"/>
                    </a:cubicBezTo>
                    <a:cubicBezTo>
                      <a:pt x="1239" y="279"/>
                      <a:pt x="1236" y="280"/>
                      <a:pt x="1236" y="280"/>
                    </a:cubicBezTo>
                    <a:cubicBezTo>
                      <a:pt x="1236" y="280"/>
                      <a:pt x="1239" y="279"/>
                      <a:pt x="1241" y="280"/>
                    </a:cubicBezTo>
                    <a:cubicBezTo>
                      <a:pt x="1242" y="281"/>
                      <a:pt x="1243" y="282"/>
                      <a:pt x="1242" y="283"/>
                    </a:cubicBezTo>
                    <a:cubicBezTo>
                      <a:pt x="1240" y="283"/>
                      <a:pt x="1240" y="281"/>
                      <a:pt x="1240" y="281"/>
                    </a:cubicBezTo>
                    <a:cubicBezTo>
                      <a:pt x="1240" y="281"/>
                      <a:pt x="1238" y="283"/>
                      <a:pt x="1236" y="282"/>
                    </a:cubicBezTo>
                    <a:cubicBezTo>
                      <a:pt x="1233" y="281"/>
                      <a:pt x="1231" y="280"/>
                      <a:pt x="1231" y="280"/>
                    </a:cubicBezTo>
                    <a:cubicBezTo>
                      <a:pt x="1231" y="280"/>
                      <a:pt x="1232" y="282"/>
                      <a:pt x="1228" y="282"/>
                    </a:cubicBezTo>
                    <a:cubicBezTo>
                      <a:pt x="1225" y="282"/>
                      <a:pt x="1221" y="281"/>
                      <a:pt x="1219" y="281"/>
                    </a:cubicBezTo>
                    <a:cubicBezTo>
                      <a:pt x="1218" y="280"/>
                      <a:pt x="1216" y="280"/>
                      <a:pt x="1216" y="280"/>
                    </a:cubicBezTo>
                    <a:cubicBezTo>
                      <a:pt x="1216" y="280"/>
                      <a:pt x="1218" y="281"/>
                      <a:pt x="1216" y="282"/>
                    </a:cubicBezTo>
                    <a:cubicBezTo>
                      <a:pt x="1216" y="283"/>
                      <a:pt x="1215" y="283"/>
                      <a:pt x="1214" y="283"/>
                    </a:cubicBezTo>
                    <a:cubicBezTo>
                      <a:pt x="1213" y="282"/>
                      <a:pt x="1212" y="281"/>
                      <a:pt x="1213" y="279"/>
                    </a:cubicBezTo>
                    <a:cubicBezTo>
                      <a:pt x="1214" y="277"/>
                      <a:pt x="1220" y="277"/>
                      <a:pt x="1220" y="277"/>
                    </a:cubicBezTo>
                    <a:cubicBezTo>
                      <a:pt x="1220" y="277"/>
                      <a:pt x="1213" y="273"/>
                      <a:pt x="1215" y="270"/>
                    </a:cubicBezTo>
                    <a:cubicBezTo>
                      <a:pt x="1217" y="267"/>
                      <a:pt x="1222" y="272"/>
                      <a:pt x="1222" y="272"/>
                    </a:cubicBezTo>
                    <a:cubicBezTo>
                      <a:pt x="1222" y="272"/>
                      <a:pt x="1222" y="270"/>
                      <a:pt x="1224" y="270"/>
                    </a:cubicBezTo>
                    <a:cubicBezTo>
                      <a:pt x="1225" y="270"/>
                      <a:pt x="1229" y="273"/>
                      <a:pt x="1229" y="273"/>
                    </a:cubicBezTo>
                    <a:cubicBezTo>
                      <a:pt x="1229" y="273"/>
                      <a:pt x="1228" y="270"/>
                      <a:pt x="1230" y="270"/>
                    </a:cubicBezTo>
                    <a:cubicBezTo>
                      <a:pt x="1231" y="271"/>
                      <a:pt x="1236" y="274"/>
                      <a:pt x="1236" y="274"/>
                    </a:cubicBezTo>
                    <a:cubicBezTo>
                      <a:pt x="1236" y="273"/>
                      <a:pt x="1227" y="263"/>
                      <a:pt x="1230" y="260"/>
                    </a:cubicBezTo>
                    <a:cubicBezTo>
                      <a:pt x="1233" y="256"/>
                      <a:pt x="1236" y="262"/>
                      <a:pt x="1236" y="262"/>
                    </a:cubicBezTo>
                    <a:cubicBezTo>
                      <a:pt x="1236" y="262"/>
                      <a:pt x="1236" y="260"/>
                      <a:pt x="1238" y="259"/>
                    </a:cubicBezTo>
                    <a:cubicBezTo>
                      <a:pt x="1240" y="258"/>
                      <a:pt x="1244" y="260"/>
                      <a:pt x="1244" y="260"/>
                    </a:cubicBezTo>
                    <a:cubicBezTo>
                      <a:pt x="1244" y="260"/>
                      <a:pt x="1241" y="257"/>
                      <a:pt x="1243" y="255"/>
                    </a:cubicBezTo>
                    <a:cubicBezTo>
                      <a:pt x="1245" y="254"/>
                      <a:pt x="1259" y="254"/>
                      <a:pt x="1259" y="254"/>
                    </a:cubicBezTo>
                    <a:cubicBezTo>
                      <a:pt x="1259" y="254"/>
                      <a:pt x="1245" y="250"/>
                      <a:pt x="1243" y="246"/>
                    </a:cubicBezTo>
                    <a:cubicBezTo>
                      <a:pt x="1241" y="242"/>
                      <a:pt x="1251" y="241"/>
                      <a:pt x="1251" y="241"/>
                    </a:cubicBezTo>
                    <a:cubicBezTo>
                      <a:pt x="1251" y="241"/>
                      <a:pt x="1250" y="240"/>
                      <a:pt x="1252" y="239"/>
                    </a:cubicBezTo>
                    <a:cubicBezTo>
                      <a:pt x="1255" y="237"/>
                      <a:pt x="1259" y="236"/>
                      <a:pt x="1259" y="236"/>
                    </a:cubicBezTo>
                    <a:cubicBezTo>
                      <a:pt x="1259" y="236"/>
                      <a:pt x="1255" y="236"/>
                      <a:pt x="1255" y="231"/>
                    </a:cubicBezTo>
                    <a:cubicBezTo>
                      <a:pt x="1254" y="226"/>
                      <a:pt x="1268" y="206"/>
                      <a:pt x="1268" y="206"/>
                    </a:cubicBezTo>
                    <a:cubicBezTo>
                      <a:pt x="1268" y="206"/>
                      <a:pt x="1248" y="229"/>
                      <a:pt x="1244" y="230"/>
                    </a:cubicBezTo>
                    <a:cubicBezTo>
                      <a:pt x="1240" y="231"/>
                      <a:pt x="1237" y="224"/>
                      <a:pt x="1237" y="224"/>
                    </a:cubicBezTo>
                    <a:cubicBezTo>
                      <a:pt x="1237" y="224"/>
                      <a:pt x="1239" y="231"/>
                      <a:pt x="1238" y="233"/>
                    </a:cubicBezTo>
                    <a:cubicBezTo>
                      <a:pt x="1237" y="235"/>
                      <a:pt x="1234" y="232"/>
                      <a:pt x="1234" y="232"/>
                    </a:cubicBezTo>
                    <a:cubicBezTo>
                      <a:pt x="1235" y="232"/>
                      <a:pt x="1236" y="240"/>
                      <a:pt x="1234" y="241"/>
                    </a:cubicBezTo>
                    <a:cubicBezTo>
                      <a:pt x="1231" y="242"/>
                      <a:pt x="1227" y="237"/>
                      <a:pt x="1227" y="237"/>
                    </a:cubicBezTo>
                    <a:cubicBezTo>
                      <a:pt x="1227" y="237"/>
                      <a:pt x="1231" y="245"/>
                      <a:pt x="1227" y="247"/>
                    </a:cubicBezTo>
                    <a:cubicBezTo>
                      <a:pt x="1223" y="250"/>
                      <a:pt x="1220" y="246"/>
                      <a:pt x="1220" y="246"/>
                    </a:cubicBezTo>
                    <a:cubicBezTo>
                      <a:pt x="1220" y="246"/>
                      <a:pt x="1221" y="251"/>
                      <a:pt x="1220" y="253"/>
                    </a:cubicBezTo>
                    <a:cubicBezTo>
                      <a:pt x="1218" y="255"/>
                      <a:pt x="1216" y="254"/>
                      <a:pt x="1213" y="249"/>
                    </a:cubicBezTo>
                    <a:cubicBezTo>
                      <a:pt x="1209" y="245"/>
                      <a:pt x="1212" y="240"/>
                      <a:pt x="1213" y="236"/>
                    </a:cubicBezTo>
                    <a:cubicBezTo>
                      <a:pt x="1214" y="232"/>
                      <a:pt x="1217" y="234"/>
                      <a:pt x="1217" y="234"/>
                    </a:cubicBezTo>
                    <a:cubicBezTo>
                      <a:pt x="1217" y="234"/>
                      <a:pt x="1212" y="232"/>
                      <a:pt x="1211" y="229"/>
                    </a:cubicBezTo>
                    <a:cubicBezTo>
                      <a:pt x="1211" y="227"/>
                      <a:pt x="1213" y="224"/>
                      <a:pt x="1216" y="224"/>
                    </a:cubicBezTo>
                    <a:cubicBezTo>
                      <a:pt x="1218" y="223"/>
                      <a:pt x="1224" y="224"/>
                      <a:pt x="1224" y="224"/>
                    </a:cubicBezTo>
                    <a:cubicBezTo>
                      <a:pt x="1224" y="224"/>
                      <a:pt x="1214" y="221"/>
                      <a:pt x="1216" y="217"/>
                    </a:cubicBezTo>
                    <a:cubicBezTo>
                      <a:pt x="1218" y="212"/>
                      <a:pt x="1221" y="217"/>
                      <a:pt x="1221" y="217"/>
                    </a:cubicBezTo>
                    <a:cubicBezTo>
                      <a:pt x="1221" y="217"/>
                      <a:pt x="1222" y="214"/>
                      <a:pt x="1224" y="213"/>
                    </a:cubicBezTo>
                    <a:cubicBezTo>
                      <a:pt x="1226" y="212"/>
                      <a:pt x="1228" y="216"/>
                      <a:pt x="1228" y="216"/>
                    </a:cubicBezTo>
                    <a:cubicBezTo>
                      <a:pt x="1228" y="216"/>
                      <a:pt x="1227" y="214"/>
                      <a:pt x="1229" y="213"/>
                    </a:cubicBezTo>
                    <a:cubicBezTo>
                      <a:pt x="1230" y="212"/>
                      <a:pt x="1230" y="213"/>
                      <a:pt x="1231" y="214"/>
                    </a:cubicBezTo>
                    <a:cubicBezTo>
                      <a:pt x="1230" y="213"/>
                      <a:pt x="1230" y="212"/>
                      <a:pt x="1231" y="211"/>
                    </a:cubicBezTo>
                    <a:cubicBezTo>
                      <a:pt x="1232" y="211"/>
                      <a:pt x="1242" y="213"/>
                      <a:pt x="1242" y="213"/>
                    </a:cubicBezTo>
                    <a:cubicBezTo>
                      <a:pt x="1242" y="213"/>
                      <a:pt x="1232" y="207"/>
                      <a:pt x="1232" y="206"/>
                    </a:cubicBezTo>
                    <a:cubicBezTo>
                      <a:pt x="1232" y="205"/>
                      <a:pt x="1234" y="204"/>
                      <a:pt x="1234" y="204"/>
                    </a:cubicBezTo>
                    <a:cubicBezTo>
                      <a:pt x="1234" y="204"/>
                      <a:pt x="1233" y="201"/>
                      <a:pt x="1234" y="199"/>
                    </a:cubicBezTo>
                    <a:cubicBezTo>
                      <a:pt x="1235" y="197"/>
                      <a:pt x="1240" y="197"/>
                      <a:pt x="1240" y="197"/>
                    </a:cubicBezTo>
                    <a:cubicBezTo>
                      <a:pt x="1240" y="197"/>
                      <a:pt x="1238" y="196"/>
                      <a:pt x="1236" y="194"/>
                    </a:cubicBezTo>
                    <a:cubicBezTo>
                      <a:pt x="1235" y="193"/>
                      <a:pt x="1237" y="191"/>
                      <a:pt x="1237" y="191"/>
                    </a:cubicBezTo>
                    <a:cubicBezTo>
                      <a:pt x="1237" y="191"/>
                      <a:pt x="1233" y="193"/>
                      <a:pt x="1230" y="190"/>
                    </a:cubicBezTo>
                    <a:cubicBezTo>
                      <a:pt x="1227" y="188"/>
                      <a:pt x="1225" y="184"/>
                      <a:pt x="1225" y="184"/>
                    </a:cubicBezTo>
                    <a:cubicBezTo>
                      <a:pt x="1225" y="184"/>
                      <a:pt x="1226" y="187"/>
                      <a:pt x="1225" y="189"/>
                    </a:cubicBezTo>
                    <a:cubicBezTo>
                      <a:pt x="1225" y="191"/>
                      <a:pt x="1224" y="196"/>
                      <a:pt x="1222" y="198"/>
                    </a:cubicBezTo>
                    <a:cubicBezTo>
                      <a:pt x="1220" y="200"/>
                      <a:pt x="1217" y="196"/>
                      <a:pt x="1217" y="196"/>
                    </a:cubicBezTo>
                    <a:cubicBezTo>
                      <a:pt x="1217" y="196"/>
                      <a:pt x="1217" y="199"/>
                      <a:pt x="1216" y="202"/>
                    </a:cubicBezTo>
                    <a:cubicBezTo>
                      <a:pt x="1215" y="205"/>
                      <a:pt x="1213" y="203"/>
                      <a:pt x="1213" y="203"/>
                    </a:cubicBezTo>
                    <a:cubicBezTo>
                      <a:pt x="1213" y="203"/>
                      <a:pt x="1214" y="206"/>
                      <a:pt x="1213" y="206"/>
                    </a:cubicBezTo>
                    <a:cubicBezTo>
                      <a:pt x="1211" y="207"/>
                      <a:pt x="1211" y="204"/>
                      <a:pt x="1210" y="201"/>
                    </a:cubicBezTo>
                    <a:cubicBezTo>
                      <a:pt x="1210" y="199"/>
                      <a:pt x="1213" y="197"/>
                      <a:pt x="1213" y="197"/>
                    </a:cubicBezTo>
                    <a:cubicBezTo>
                      <a:pt x="1213" y="197"/>
                      <a:pt x="1210" y="197"/>
                      <a:pt x="1210" y="196"/>
                    </a:cubicBezTo>
                    <a:cubicBezTo>
                      <a:pt x="1211" y="194"/>
                      <a:pt x="1216" y="190"/>
                      <a:pt x="1216" y="190"/>
                    </a:cubicBezTo>
                    <a:cubicBezTo>
                      <a:pt x="1216" y="190"/>
                      <a:pt x="1211" y="191"/>
                      <a:pt x="1209" y="190"/>
                    </a:cubicBezTo>
                    <a:cubicBezTo>
                      <a:pt x="1207" y="189"/>
                      <a:pt x="1209" y="186"/>
                      <a:pt x="1210" y="184"/>
                    </a:cubicBezTo>
                    <a:cubicBezTo>
                      <a:pt x="1211" y="182"/>
                      <a:pt x="1215" y="182"/>
                      <a:pt x="1215" y="182"/>
                    </a:cubicBezTo>
                    <a:cubicBezTo>
                      <a:pt x="1215" y="182"/>
                      <a:pt x="1213" y="181"/>
                      <a:pt x="1213" y="180"/>
                    </a:cubicBezTo>
                    <a:cubicBezTo>
                      <a:pt x="1213" y="178"/>
                      <a:pt x="1218" y="175"/>
                      <a:pt x="1218" y="175"/>
                    </a:cubicBezTo>
                    <a:cubicBezTo>
                      <a:pt x="1218" y="175"/>
                      <a:pt x="1212" y="176"/>
                      <a:pt x="1210" y="176"/>
                    </a:cubicBezTo>
                    <a:cubicBezTo>
                      <a:pt x="1209" y="176"/>
                      <a:pt x="1209" y="174"/>
                      <a:pt x="1209" y="174"/>
                    </a:cubicBezTo>
                    <a:cubicBezTo>
                      <a:pt x="1209" y="174"/>
                      <a:pt x="1208" y="176"/>
                      <a:pt x="1205" y="176"/>
                    </a:cubicBezTo>
                    <a:cubicBezTo>
                      <a:pt x="1202" y="175"/>
                      <a:pt x="1199" y="170"/>
                      <a:pt x="1199" y="170"/>
                    </a:cubicBezTo>
                    <a:cubicBezTo>
                      <a:pt x="1199" y="170"/>
                      <a:pt x="1197" y="175"/>
                      <a:pt x="1196" y="175"/>
                    </a:cubicBezTo>
                    <a:cubicBezTo>
                      <a:pt x="1195" y="175"/>
                      <a:pt x="1191" y="171"/>
                      <a:pt x="1191" y="171"/>
                    </a:cubicBezTo>
                    <a:cubicBezTo>
                      <a:pt x="1191" y="171"/>
                      <a:pt x="1193" y="173"/>
                      <a:pt x="1193" y="176"/>
                    </a:cubicBezTo>
                    <a:cubicBezTo>
                      <a:pt x="1193" y="178"/>
                      <a:pt x="1190" y="177"/>
                      <a:pt x="1190" y="177"/>
                    </a:cubicBezTo>
                    <a:cubicBezTo>
                      <a:pt x="1190" y="177"/>
                      <a:pt x="1197" y="182"/>
                      <a:pt x="1198" y="184"/>
                    </a:cubicBezTo>
                    <a:cubicBezTo>
                      <a:pt x="1199" y="185"/>
                      <a:pt x="1193" y="182"/>
                      <a:pt x="1193" y="182"/>
                    </a:cubicBezTo>
                    <a:cubicBezTo>
                      <a:pt x="1193" y="182"/>
                      <a:pt x="1199" y="187"/>
                      <a:pt x="1199" y="188"/>
                    </a:cubicBezTo>
                    <a:cubicBezTo>
                      <a:pt x="1199" y="190"/>
                      <a:pt x="1195" y="187"/>
                      <a:pt x="1195" y="187"/>
                    </a:cubicBezTo>
                    <a:cubicBezTo>
                      <a:pt x="1195" y="187"/>
                      <a:pt x="1198" y="191"/>
                      <a:pt x="1199" y="193"/>
                    </a:cubicBezTo>
                    <a:cubicBezTo>
                      <a:pt x="1201" y="195"/>
                      <a:pt x="1198" y="196"/>
                      <a:pt x="1198" y="196"/>
                    </a:cubicBezTo>
                    <a:cubicBezTo>
                      <a:pt x="1198" y="196"/>
                      <a:pt x="1199" y="199"/>
                      <a:pt x="1196" y="200"/>
                    </a:cubicBezTo>
                    <a:cubicBezTo>
                      <a:pt x="1193" y="201"/>
                      <a:pt x="1190" y="193"/>
                      <a:pt x="1190" y="193"/>
                    </a:cubicBezTo>
                    <a:cubicBezTo>
                      <a:pt x="1190" y="193"/>
                      <a:pt x="1188" y="196"/>
                      <a:pt x="1185" y="194"/>
                    </a:cubicBezTo>
                    <a:cubicBezTo>
                      <a:pt x="1183" y="193"/>
                      <a:pt x="1182" y="186"/>
                      <a:pt x="1182" y="186"/>
                    </a:cubicBezTo>
                    <a:cubicBezTo>
                      <a:pt x="1182" y="186"/>
                      <a:pt x="1180" y="190"/>
                      <a:pt x="1176" y="189"/>
                    </a:cubicBezTo>
                    <a:cubicBezTo>
                      <a:pt x="1172" y="188"/>
                      <a:pt x="1160" y="179"/>
                      <a:pt x="1160" y="179"/>
                    </a:cubicBezTo>
                    <a:cubicBezTo>
                      <a:pt x="1160" y="179"/>
                      <a:pt x="1176" y="195"/>
                      <a:pt x="1177" y="198"/>
                    </a:cubicBezTo>
                    <a:cubicBezTo>
                      <a:pt x="1177" y="200"/>
                      <a:pt x="1174" y="200"/>
                      <a:pt x="1174" y="200"/>
                    </a:cubicBezTo>
                    <a:cubicBezTo>
                      <a:pt x="1174" y="200"/>
                      <a:pt x="1183" y="202"/>
                      <a:pt x="1184" y="205"/>
                    </a:cubicBezTo>
                    <a:cubicBezTo>
                      <a:pt x="1185" y="208"/>
                      <a:pt x="1175" y="211"/>
                      <a:pt x="1175" y="211"/>
                    </a:cubicBezTo>
                    <a:cubicBezTo>
                      <a:pt x="1175" y="211"/>
                      <a:pt x="1183" y="210"/>
                      <a:pt x="1185" y="210"/>
                    </a:cubicBezTo>
                    <a:cubicBezTo>
                      <a:pt x="1187" y="210"/>
                      <a:pt x="1187" y="213"/>
                      <a:pt x="1187" y="213"/>
                    </a:cubicBezTo>
                    <a:cubicBezTo>
                      <a:pt x="1187" y="213"/>
                      <a:pt x="1189" y="211"/>
                      <a:pt x="1191" y="210"/>
                    </a:cubicBezTo>
                    <a:cubicBezTo>
                      <a:pt x="1192" y="210"/>
                      <a:pt x="1194" y="212"/>
                      <a:pt x="1194" y="215"/>
                    </a:cubicBezTo>
                    <a:cubicBezTo>
                      <a:pt x="1195" y="216"/>
                      <a:pt x="1190" y="218"/>
                      <a:pt x="1190" y="218"/>
                    </a:cubicBezTo>
                    <a:cubicBezTo>
                      <a:pt x="1190" y="218"/>
                      <a:pt x="1195" y="216"/>
                      <a:pt x="1198" y="220"/>
                    </a:cubicBezTo>
                    <a:cubicBezTo>
                      <a:pt x="1202" y="224"/>
                      <a:pt x="1197" y="225"/>
                      <a:pt x="1197" y="225"/>
                    </a:cubicBezTo>
                    <a:cubicBezTo>
                      <a:pt x="1197" y="225"/>
                      <a:pt x="1200" y="227"/>
                      <a:pt x="1199" y="229"/>
                    </a:cubicBezTo>
                    <a:cubicBezTo>
                      <a:pt x="1199" y="230"/>
                      <a:pt x="1197" y="228"/>
                      <a:pt x="1197" y="228"/>
                    </a:cubicBezTo>
                    <a:cubicBezTo>
                      <a:pt x="1197" y="228"/>
                      <a:pt x="1200" y="233"/>
                      <a:pt x="1200" y="236"/>
                    </a:cubicBezTo>
                    <a:cubicBezTo>
                      <a:pt x="1201" y="240"/>
                      <a:pt x="1197" y="243"/>
                      <a:pt x="1195" y="244"/>
                    </a:cubicBezTo>
                    <a:cubicBezTo>
                      <a:pt x="1193" y="245"/>
                      <a:pt x="1193" y="238"/>
                      <a:pt x="1193" y="238"/>
                    </a:cubicBezTo>
                    <a:cubicBezTo>
                      <a:pt x="1193" y="238"/>
                      <a:pt x="1191" y="238"/>
                      <a:pt x="1189" y="236"/>
                    </a:cubicBezTo>
                    <a:cubicBezTo>
                      <a:pt x="1188" y="234"/>
                      <a:pt x="1189" y="230"/>
                      <a:pt x="1189" y="230"/>
                    </a:cubicBezTo>
                    <a:cubicBezTo>
                      <a:pt x="1189" y="230"/>
                      <a:pt x="1184" y="234"/>
                      <a:pt x="1181" y="231"/>
                    </a:cubicBezTo>
                    <a:cubicBezTo>
                      <a:pt x="1178" y="229"/>
                      <a:pt x="1178" y="219"/>
                      <a:pt x="1178" y="219"/>
                    </a:cubicBezTo>
                    <a:cubicBezTo>
                      <a:pt x="1178" y="219"/>
                      <a:pt x="1175" y="224"/>
                      <a:pt x="1171" y="223"/>
                    </a:cubicBezTo>
                    <a:cubicBezTo>
                      <a:pt x="1167" y="222"/>
                      <a:pt x="1147" y="206"/>
                      <a:pt x="1147" y="206"/>
                    </a:cubicBezTo>
                    <a:cubicBezTo>
                      <a:pt x="1147" y="206"/>
                      <a:pt x="1164" y="228"/>
                      <a:pt x="1164" y="230"/>
                    </a:cubicBezTo>
                    <a:cubicBezTo>
                      <a:pt x="1165" y="232"/>
                      <a:pt x="1160" y="232"/>
                      <a:pt x="1160" y="232"/>
                    </a:cubicBezTo>
                    <a:cubicBezTo>
                      <a:pt x="1160" y="232"/>
                      <a:pt x="1170" y="236"/>
                      <a:pt x="1172" y="237"/>
                    </a:cubicBezTo>
                    <a:cubicBezTo>
                      <a:pt x="1175" y="239"/>
                      <a:pt x="1175" y="241"/>
                      <a:pt x="1174" y="242"/>
                    </a:cubicBezTo>
                    <a:cubicBezTo>
                      <a:pt x="1174" y="244"/>
                      <a:pt x="1163" y="248"/>
                      <a:pt x="1163" y="248"/>
                    </a:cubicBezTo>
                    <a:cubicBezTo>
                      <a:pt x="1163" y="248"/>
                      <a:pt x="1169" y="247"/>
                      <a:pt x="1171" y="247"/>
                    </a:cubicBezTo>
                    <a:cubicBezTo>
                      <a:pt x="1174" y="247"/>
                      <a:pt x="1175" y="249"/>
                      <a:pt x="1175" y="249"/>
                    </a:cubicBezTo>
                    <a:cubicBezTo>
                      <a:pt x="1175" y="249"/>
                      <a:pt x="1175" y="246"/>
                      <a:pt x="1177" y="247"/>
                    </a:cubicBezTo>
                    <a:cubicBezTo>
                      <a:pt x="1179" y="248"/>
                      <a:pt x="1179" y="250"/>
                      <a:pt x="1179" y="250"/>
                    </a:cubicBezTo>
                    <a:cubicBezTo>
                      <a:pt x="1179" y="250"/>
                      <a:pt x="1185" y="249"/>
                      <a:pt x="1186" y="252"/>
                    </a:cubicBezTo>
                    <a:cubicBezTo>
                      <a:pt x="1187" y="255"/>
                      <a:pt x="1180" y="258"/>
                      <a:pt x="1180" y="258"/>
                    </a:cubicBezTo>
                    <a:cubicBezTo>
                      <a:pt x="1180" y="258"/>
                      <a:pt x="1189" y="256"/>
                      <a:pt x="1191" y="256"/>
                    </a:cubicBezTo>
                    <a:cubicBezTo>
                      <a:pt x="1193" y="256"/>
                      <a:pt x="1196" y="260"/>
                      <a:pt x="1197" y="264"/>
                    </a:cubicBezTo>
                    <a:cubicBezTo>
                      <a:pt x="1198" y="268"/>
                      <a:pt x="1194" y="267"/>
                      <a:pt x="1194" y="267"/>
                    </a:cubicBezTo>
                    <a:cubicBezTo>
                      <a:pt x="1194" y="267"/>
                      <a:pt x="1199" y="273"/>
                      <a:pt x="1199" y="278"/>
                    </a:cubicBezTo>
                    <a:cubicBezTo>
                      <a:pt x="1199" y="284"/>
                      <a:pt x="1191" y="283"/>
                      <a:pt x="1191" y="283"/>
                    </a:cubicBezTo>
                    <a:cubicBezTo>
                      <a:pt x="1191" y="283"/>
                      <a:pt x="1195" y="288"/>
                      <a:pt x="1191" y="289"/>
                    </a:cubicBezTo>
                    <a:cubicBezTo>
                      <a:pt x="1187" y="290"/>
                      <a:pt x="1189" y="282"/>
                      <a:pt x="1189" y="282"/>
                    </a:cubicBezTo>
                    <a:cubicBezTo>
                      <a:pt x="1189" y="282"/>
                      <a:pt x="1184" y="285"/>
                      <a:pt x="1182" y="284"/>
                    </a:cubicBezTo>
                    <a:cubicBezTo>
                      <a:pt x="1180" y="283"/>
                      <a:pt x="1184" y="279"/>
                      <a:pt x="1184" y="279"/>
                    </a:cubicBezTo>
                    <a:cubicBezTo>
                      <a:pt x="1184" y="279"/>
                      <a:pt x="1181" y="279"/>
                      <a:pt x="1180" y="277"/>
                    </a:cubicBezTo>
                    <a:cubicBezTo>
                      <a:pt x="1179" y="276"/>
                      <a:pt x="1182" y="271"/>
                      <a:pt x="1182" y="271"/>
                    </a:cubicBezTo>
                    <a:cubicBezTo>
                      <a:pt x="1182" y="271"/>
                      <a:pt x="1176" y="277"/>
                      <a:pt x="1174" y="276"/>
                    </a:cubicBezTo>
                    <a:cubicBezTo>
                      <a:pt x="1171" y="274"/>
                      <a:pt x="1176" y="268"/>
                      <a:pt x="1176" y="268"/>
                    </a:cubicBezTo>
                    <a:cubicBezTo>
                      <a:pt x="1176" y="268"/>
                      <a:pt x="1175" y="269"/>
                      <a:pt x="1174" y="269"/>
                    </a:cubicBezTo>
                    <a:cubicBezTo>
                      <a:pt x="1176" y="268"/>
                      <a:pt x="1177" y="267"/>
                      <a:pt x="1177" y="267"/>
                    </a:cubicBezTo>
                    <a:cubicBezTo>
                      <a:pt x="1177" y="267"/>
                      <a:pt x="1175" y="268"/>
                      <a:pt x="1173" y="269"/>
                    </a:cubicBezTo>
                    <a:cubicBezTo>
                      <a:pt x="1173" y="269"/>
                      <a:pt x="1172" y="268"/>
                      <a:pt x="1172" y="268"/>
                    </a:cubicBezTo>
                    <a:cubicBezTo>
                      <a:pt x="1171" y="266"/>
                      <a:pt x="1172" y="261"/>
                      <a:pt x="1172" y="261"/>
                    </a:cubicBezTo>
                    <a:cubicBezTo>
                      <a:pt x="1172" y="261"/>
                      <a:pt x="1170" y="266"/>
                      <a:pt x="1168" y="267"/>
                    </a:cubicBezTo>
                    <a:cubicBezTo>
                      <a:pt x="1166" y="268"/>
                      <a:pt x="1164" y="266"/>
                      <a:pt x="1162" y="264"/>
                    </a:cubicBezTo>
                    <a:cubicBezTo>
                      <a:pt x="1159" y="262"/>
                      <a:pt x="1163" y="258"/>
                      <a:pt x="1163" y="258"/>
                    </a:cubicBezTo>
                    <a:cubicBezTo>
                      <a:pt x="1163" y="258"/>
                      <a:pt x="1160" y="259"/>
                      <a:pt x="1158" y="259"/>
                    </a:cubicBezTo>
                    <a:cubicBezTo>
                      <a:pt x="1156" y="259"/>
                      <a:pt x="1143" y="240"/>
                      <a:pt x="1143" y="240"/>
                    </a:cubicBezTo>
                    <a:cubicBezTo>
                      <a:pt x="1143" y="240"/>
                      <a:pt x="1154" y="262"/>
                      <a:pt x="1154" y="264"/>
                    </a:cubicBezTo>
                    <a:cubicBezTo>
                      <a:pt x="1155" y="267"/>
                      <a:pt x="1151" y="266"/>
                      <a:pt x="1151" y="266"/>
                    </a:cubicBezTo>
                    <a:cubicBezTo>
                      <a:pt x="1151" y="266"/>
                      <a:pt x="1154" y="268"/>
                      <a:pt x="1153" y="269"/>
                    </a:cubicBezTo>
                    <a:cubicBezTo>
                      <a:pt x="1152" y="271"/>
                      <a:pt x="1148" y="271"/>
                      <a:pt x="1148" y="271"/>
                    </a:cubicBezTo>
                    <a:cubicBezTo>
                      <a:pt x="1148" y="271"/>
                      <a:pt x="1151" y="271"/>
                      <a:pt x="1154" y="272"/>
                    </a:cubicBezTo>
                    <a:cubicBezTo>
                      <a:pt x="1153" y="273"/>
                      <a:pt x="1152" y="277"/>
                      <a:pt x="1150" y="278"/>
                    </a:cubicBezTo>
                    <a:cubicBezTo>
                      <a:pt x="1147" y="279"/>
                      <a:pt x="1145" y="276"/>
                      <a:pt x="1145" y="276"/>
                    </a:cubicBezTo>
                    <a:cubicBezTo>
                      <a:pt x="1145" y="276"/>
                      <a:pt x="1141" y="283"/>
                      <a:pt x="1138" y="282"/>
                    </a:cubicBezTo>
                    <a:cubicBezTo>
                      <a:pt x="1136" y="281"/>
                      <a:pt x="1137" y="277"/>
                      <a:pt x="1137" y="277"/>
                    </a:cubicBezTo>
                    <a:cubicBezTo>
                      <a:pt x="1137" y="277"/>
                      <a:pt x="1134" y="276"/>
                      <a:pt x="1136" y="274"/>
                    </a:cubicBezTo>
                    <a:cubicBezTo>
                      <a:pt x="1138" y="272"/>
                      <a:pt x="1141" y="269"/>
                      <a:pt x="1141" y="269"/>
                    </a:cubicBezTo>
                    <a:cubicBezTo>
                      <a:pt x="1141" y="269"/>
                      <a:pt x="1137" y="271"/>
                      <a:pt x="1137" y="270"/>
                    </a:cubicBezTo>
                    <a:cubicBezTo>
                      <a:pt x="1137" y="268"/>
                      <a:pt x="1144" y="265"/>
                      <a:pt x="1144" y="265"/>
                    </a:cubicBezTo>
                    <a:cubicBezTo>
                      <a:pt x="1144" y="265"/>
                      <a:pt x="1138" y="267"/>
                      <a:pt x="1139" y="265"/>
                    </a:cubicBezTo>
                    <a:cubicBezTo>
                      <a:pt x="1140" y="263"/>
                      <a:pt x="1147" y="260"/>
                      <a:pt x="1148" y="260"/>
                    </a:cubicBezTo>
                    <a:cubicBezTo>
                      <a:pt x="1148" y="260"/>
                      <a:pt x="1145" y="260"/>
                      <a:pt x="1145" y="258"/>
                    </a:cubicBezTo>
                    <a:cubicBezTo>
                      <a:pt x="1146" y="256"/>
                      <a:pt x="1148" y="253"/>
                      <a:pt x="1148" y="253"/>
                    </a:cubicBezTo>
                    <a:cubicBezTo>
                      <a:pt x="1148" y="253"/>
                      <a:pt x="1144" y="257"/>
                      <a:pt x="1143" y="257"/>
                    </a:cubicBezTo>
                    <a:cubicBezTo>
                      <a:pt x="1142" y="257"/>
                      <a:pt x="1140" y="252"/>
                      <a:pt x="1140" y="252"/>
                    </a:cubicBezTo>
                    <a:cubicBezTo>
                      <a:pt x="1140" y="252"/>
                      <a:pt x="1137" y="256"/>
                      <a:pt x="1134" y="256"/>
                    </a:cubicBezTo>
                    <a:cubicBezTo>
                      <a:pt x="1131" y="257"/>
                      <a:pt x="1130" y="254"/>
                      <a:pt x="1130" y="254"/>
                    </a:cubicBezTo>
                    <a:cubicBezTo>
                      <a:pt x="1130" y="254"/>
                      <a:pt x="1130" y="256"/>
                      <a:pt x="1128" y="256"/>
                    </a:cubicBezTo>
                    <a:cubicBezTo>
                      <a:pt x="1126" y="256"/>
                      <a:pt x="1121" y="253"/>
                      <a:pt x="1121" y="253"/>
                    </a:cubicBezTo>
                    <a:cubicBezTo>
                      <a:pt x="1121" y="253"/>
                      <a:pt x="1125" y="257"/>
                      <a:pt x="1125" y="259"/>
                    </a:cubicBezTo>
                    <a:cubicBezTo>
                      <a:pt x="1125" y="260"/>
                      <a:pt x="1122" y="260"/>
                      <a:pt x="1122" y="260"/>
                    </a:cubicBezTo>
                    <a:cubicBezTo>
                      <a:pt x="1122" y="260"/>
                      <a:pt x="1126" y="261"/>
                      <a:pt x="1127" y="264"/>
                    </a:cubicBezTo>
                    <a:cubicBezTo>
                      <a:pt x="1127" y="266"/>
                      <a:pt x="1129" y="269"/>
                      <a:pt x="1127" y="269"/>
                    </a:cubicBezTo>
                    <a:cubicBezTo>
                      <a:pt x="1125" y="270"/>
                      <a:pt x="1120" y="268"/>
                      <a:pt x="1120" y="268"/>
                    </a:cubicBezTo>
                    <a:cubicBezTo>
                      <a:pt x="1120" y="268"/>
                      <a:pt x="1125" y="273"/>
                      <a:pt x="1125" y="275"/>
                    </a:cubicBezTo>
                    <a:cubicBezTo>
                      <a:pt x="1125" y="277"/>
                      <a:pt x="1122" y="276"/>
                      <a:pt x="1122" y="276"/>
                    </a:cubicBezTo>
                    <a:cubicBezTo>
                      <a:pt x="1122" y="276"/>
                      <a:pt x="1125" y="278"/>
                      <a:pt x="1124" y="281"/>
                    </a:cubicBezTo>
                    <a:cubicBezTo>
                      <a:pt x="1123" y="283"/>
                      <a:pt x="1122" y="286"/>
                      <a:pt x="1121" y="285"/>
                    </a:cubicBezTo>
                    <a:cubicBezTo>
                      <a:pt x="1119" y="284"/>
                      <a:pt x="1121" y="282"/>
                      <a:pt x="1121" y="282"/>
                    </a:cubicBezTo>
                    <a:cubicBezTo>
                      <a:pt x="1121" y="282"/>
                      <a:pt x="1118" y="283"/>
                      <a:pt x="1118" y="280"/>
                    </a:cubicBezTo>
                    <a:cubicBezTo>
                      <a:pt x="1118" y="280"/>
                      <a:pt x="1118" y="280"/>
                      <a:pt x="1118" y="279"/>
                    </a:cubicBezTo>
                    <a:cubicBezTo>
                      <a:pt x="1120" y="275"/>
                      <a:pt x="1122" y="273"/>
                      <a:pt x="1122" y="273"/>
                    </a:cubicBezTo>
                    <a:cubicBezTo>
                      <a:pt x="1122" y="273"/>
                      <a:pt x="1120" y="275"/>
                      <a:pt x="1118" y="278"/>
                    </a:cubicBezTo>
                    <a:cubicBezTo>
                      <a:pt x="1118" y="276"/>
                      <a:pt x="1118" y="274"/>
                      <a:pt x="1118" y="274"/>
                    </a:cubicBezTo>
                    <a:cubicBezTo>
                      <a:pt x="1118" y="274"/>
                      <a:pt x="1115" y="278"/>
                      <a:pt x="1113" y="275"/>
                    </a:cubicBezTo>
                    <a:cubicBezTo>
                      <a:pt x="1111" y="273"/>
                      <a:pt x="1111" y="268"/>
                      <a:pt x="1111" y="266"/>
                    </a:cubicBezTo>
                    <a:cubicBezTo>
                      <a:pt x="1111" y="264"/>
                      <a:pt x="1112" y="261"/>
                      <a:pt x="1112" y="261"/>
                    </a:cubicBezTo>
                    <a:cubicBezTo>
                      <a:pt x="1112" y="261"/>
                      <a:pt x="1109" y="265"/>
                      <a:pt x="1106" y="267"/>
                    </a:cubicBezTo>
                    <a:cubicBezTo>
                      <a:pt x="1102" y="268"/>
                      <a:pt x="1100" y="266"/>
                      <a:pt x="1100" y="266"/>
                    </a:cubicBezTo>
                    <a:cubicBezTo>
                      <a:pt x="1100" y="266"/>
                      <a:pt x="1101" y="269"/>
                      <a:pt x="1099" y="270"/>
                    </a:cubicBezTo>
                    <a:cubicBezTo>
                      <a:pt x="1098" y="270"/>
                      <a:pt x="1096" y="272"/>
                      <a:pt x="1096" y="272"/>
                    </a:cubicBezTo>
                    <a:cubicBezTo>
                      <a:pt x="1096" y="272"/>
                      <a:pt x="1100" y="272"/>
                      <a:pt x="1101" y="274"/>
                    </a:cubicBezTo>
                    <a:cubicBezTo>
                      <a:pt x="1102" y="277"/>
                      <a:pt x="1099" y="280"/>
                      <a:pt x="1099" y="280"/>
                    </a:cubicBezTo>
                    <a:cubicBezTo>
                      <a:pt x="1099" y="280"/>
                      <a:pt x="1102" y="280"/>
                      <a:pt x="1101" y="282"/>
                    </a:cubicBezTo>
                    <a:cubicBezTo>
                      <a:pt x="1101" y="283"/>
                      <a:pt x="1091" y="287"/>
                      <a:pt x="1091" y="287"/>
                    </a:cubicBezTo>
                    <a:cubicBezTo>
                      <a:pt x="1091" y="287"/>
                      <a:pt x="1101" y="287"/>
                      <a:pt x="1102" y="287"/>
                    </a:cubicBezTo>
                    <a:cubicBezTo>
                      <a:pt x="1103" y="288"/>
                      <a:pt x="1102" y="289"/>
                      <a:pt x="1102" y="290"/>
                    </a:cubicBezTo>
                    <a:cubicBezTo>
                      <a:pt x="1102" y="289"/>
                      <a:pt x="1103" y="288"/>
                      <a:pt x="1104" y="289"/>
                    </a:cubicBezTo>
                    <a:cubicBezTo>
                      <a:pt x="1104" y="289"/>
                      <a:pt x="1104" y="290"/>
                      <a:pt x="1104" y="290"/>
                    </a:cubicBezTo>
                    <a:cubicBezTo>
                      <a:pt x="1103" y="291"/>
                      <a:pt x="1102" y="291"/>
                      <a:pt x="1102" y="291"/>
                    </a:cubicBezTo>
                    <a:cubicBezTo>
                      <a:pt x="1099" y="291"/>
                      <a:pt x="1097" y="288"/>
                      <a:pt x="1097" y="288"/>
                    </a:cubicBezTo>
                    <a:cubicBezTo>
                      <a:pt x="1097" y="288"/>
                      <a:pt x="1100" y="294"/>
                      <a:pt x="1097" y="296"/>
                    </a:cubicBezTo>
                    <a:cubicBezTo>
                      <a:pt x="1096" y="295"/>
                      <a:pt x="1096" y="295"/>
                      <a:pt x="1096" y="295"/>
                    </a:cubicBezTo>
                    <a:cubicBezTo>
                      <a:pt x="1096" y="295"/>
                      <a:pt x="1096" y="295"/>
                      <a:pt x="1097" y="296"/>
                    </a:cubicBezTo>
                    <a:cubicBezTo>
                      <a:pt x="1096" y="296"/>
                      <a:pt x="1096" y="296"/>
                      <a:pt x="1096" y="296"/>
                    </a:cubicBezTo>
                    <a:cubicBezTo>
                      <a:pt x="1093" y="298"/>
                      <a:pt x="1090" y="299"/>
                      <a:pt x="1088" y="297"/>
                    </a:cubicBezTo>
                    <a:cubicBezTo>
                      <a:pt x="1087" y="295"/>
                      <a:pt x="1085" y="289"/>
                      <a:pt x="1085" y="289"/>
                    </a:cubicBezTo>
                    <a:cubicBezTo>
                      <a:pt x="1085" y="289"/>
                      <a:pt x="1086" y="296"/>
                      <a:pt x="1084" y="298"/>
                    </a:cubicBezTo>
                    <a:cubicBezTo>
                      <a:pt x="1083" y="298"/>
                      <a:pt x="1082" y="298"/>
                      <a:pt x="1081" y="298"/>
                    </a:cubicBezTo>
                    <a:cubicBezTo>
                      <a:pt x="1077" y="293"/>
                      <a:pt x="1072" y="285"/>
                      <a:pt x="1069" y="280"/>
                    </a:cubicBezTo>
                    <a:cubicBezTo>
                      <a:pt x="1072" y="282"/>
                      <a:pt x="1077" y="284"/>
                      <a:pt x="1077" y="284"/>
                    </a:cubicBezTo>
                    <a:cubicBezTo>
                      <a:pt x="1077" y="284"/>
                      <a:pt x="1070" y="279"/>
                      <a:pt x="1072" y="276"/>
                    </a:cubicBezTo>
                    <a:cubicBezTo>
                      <a:pt x="1074" y="273"/>
                      <a:pt x="1080" y="275"/>
                      <a:pt x="1080" y="275"/>
                    </a:cubicBezTo>
                    <a:cubicBezTo>
                      <a:pt x="1080" y="275"/>
                      <a:pt x="1080" y="273"/>
                      <a:pt x="1082" y="273"/>
                    </a:cubicBezTo>
                    <a:cubicBezTo>
                      <a:pt x="1085" y="272"/>
                      <a:pt x="1085" y="275"/>
                      <a:pt x="1085" y="275"/>
                    </a:cubicBezTo>
                    <a:cubicBezTo>
                      <a:pt x="1085" y="275"/>
                      <a:pt x="1086" y="273"/>
                      <a:pt x="1089" y="274"/>
                    </a:cubicBezTo>
                    <a:cubicBezTo>
                      <a:pt x="1091" y="275"/>
                      <a:pt x="1098" y="277"/>
                      <a:pt x="1098" y="277"/>
                    </a:cubicBezTo>
                    <a:cubicBezTo>
                      <a:pt x="1098" y="277"/>
                      <a:pt x="1087" y="269"/>
                      <a:pt x="1086" y="268"/>
                    </a:cubicBezTo>
                    <a:cubicBezTo>
                      <a:pt x="1086" y="266"/>
                      <a:pt x="1087" y="264"/>
                      <a:pt x="1090" y="263"/>
                    </a:cubicBezTo>
                    <a:cubicBezTo>
                      <a:pt x="1093" y="262"/>
                      <a:pt x="1105" y="259"/>
                      <a:pt x="1105" y="259"/>
                    </a:cubicBezTo>
                    <a:cubicBezTo>
                      <a:pt x="1105" y="259"/>
                      <a:pt x="1099" y="259"/>
                      <a:pt x="1100" y="256"/>
                    </a:cubicBezTo>
                    <a:cubicBezTo>
                      <a:pt x="1100" y="254"/>
                      <a:pt x="1122" y="234"/>
                      <a:pt x="1122" y="234"/>
                    </a:cubicBezTo>
                    <a:cubicBezTo>
                      <a:pt x="1122" y="234"/>
                      <a:pt x="1098" y="247"/>
                      <a:pt x="1093" y="247"/>
                    </a:cubicBezTo>
                    <a:cubicBezTo>
                      <a:pt x="1088" y="247"/>
                      <a:pt x="1086" y="241"/>
                      <a:pt x="1086" y="241"/>
                    </a:cubicBezTo>
                    <a:cubicBezTo>
                      <a:pt x="1086" y="241"/>
                      <a:pt x="1084" y="252"/>
                      <a:pt x="1081" y="254"/>
                    </a:cubicBezTo>
                    <a:cubicBezTo>
                      <a:pt x="1077" y="256"/>
                      <a:pt x="1072" y="250"/>
                      <a:pt x="1072" y="250"/>
                    </a:cubicBezTo>
                    <a:cubicBezTo>
                      <a:pt x="1072" y="250"/>
                      <a:pt x="1073" y="254"/>
                      <a:pt x="1071" y="257"/>
                    </a:cubicBezTo>
                    <a:cubicBezTo>
                      <a:pt x="1069" y="259"/>
                      <a:pt x="1066" y="258"/>
                      <a:pt x="1066" y="258"/>
                    </a:cubicBezTo>
                    <a:cubicBezTo>
                      <a:pt x="1066" y="258"/>
                      <a:pt x="1066" y="266"/>
                      <a:pt x="1063" y="264"/>
                    </a:cubicBezTo>
                    <a:cubicBezTo>
                      <a:pt x="1061" y="263"/>
                      <a:pt x="1057" y="258"/>
                      <a:pt x="1059" y="254"/>
                    </a:cubicBezTo>
                    <a:cubicBezTo>
                      <a:pt x="1060" y="250"/>
                      <a:pt x="1063" y="246"/>
                      <a:pt x="1063" y="246"/>
                    </a:cubicBezTo>
                    <a:cubicBezTo>
                      <a:pt x="1063" y="246"/>
                      <a:pt x="1061" y="248"/>
                      <a:pt x="1061" y="246"/>
                    </a:cubicBezTo>
                    <a:cubicBezTo>
                      <a:pt x="1061" y="244"/>
                      <a:pt x="1065" y="242"/>
                      <a:pt x="1065" y="242"/>
                    </a:cubicBezTo>
                    <a:cubicBezTo>
                      <a:pt x="1065" y="242"/>
                      <a:pt x="1059" y="240"/>
                      <a:pt x="1064" y="237"/>
                    </a:cubicBezTo>
                    <a:cubicBezTo>
                      <a:pt x="1068" y="234"/>
                      <a:pt x="1073" y="237"/>
                      <a:pt x="1073" y="237"/>
                    </a:cubicBezTo>
                    <a:cubicBezTo>
                      <a:pt x="1073" y="237"/>
                      <a:pt x="1068" y="234"/>
                      <a:pt x="1069" y="232"/>
                    </a:cubicBezTo>
                    <a:cubicBezTo>
                      <a:pt x="1069" y="229"/>
                      <a:pt x="1072" y="227"/>
                      <a:pt x="1073" y="228"/>
                    </a:cubicBezTo>
                    <a:cubicBezTo>
                      <a:pt x="1075" y="229"/>
                      <a:pt x="1077" y="232"/>
                      <a:pt x="1077" y="232"/>
                    </a:cubicBezTo>
                    <a:cubicBezTo>
                      <a:pt x="1077" y="232"/>
                      <a:pt x="1077" y="229"/>
                      <a:pt x="1080" y="229"/>
                    </a:cubicBezTo>
                    <a:cubicBezTo>
                      <a:pt x="1082" y="230"/>
                      <a:pt x="1091" y="232"/>
                      <a:pt x="1091" y="232"/>
                    </a:cubicBezTo>
                    <a:cubicBezTo>
                      <a:pt x="1091" y="232"/>
                      <a:pt x="1080" y="227"/>
                      <a:pt x="1082" y="224"/>
                    </a:cubicBezTo>
                    <a:cubicBezTo>
                      <a:pt x="1083" y="221"/>
                      <a:pt x="1093" y="221"/>
                      <a:pt x="1093" y="221"/>
                    </a:cubicBezTo>
                    <a:cubicBezTo>
                      <a:pt x="1093" y="221"/>
                      <a:pt x="1089" y="220"/>
                      <a:pt x="1090" y="218"/>
                    </a:cubicBezTo>
                    <a:cubicBezTo>
                      <a:pt x="1092" y="215"/>
                      <a:pt x="1111" y="200"/>
                      <a:pt x="1111" y="200"/>
                    </a:cubicBezTo>
                    <a:cubicBezTo>
                      <a:pt x="1111" y="200"/>
                      <a:pt x="1096" y="207"/>
                      <a:pt x="1091" y="208"/>
                    </a:cubicBezTo>
                    <a:cubicBezTo>
                      <a:pt x="1087" y="208"/>
                      <a:pt x="1085" y="204"/>
                      <a:pt x="1085" y="204"/>
                    </a:cubicBezTo>
                    <a:cubicBezTo>
                      <a:pt x="1085" y="204"/>
                      <a:pt x="1084" y="211"/>
                      <a:pt x="1081" y="212"/>
                    </a:cubicBezTo>
                    <a:cubicBezTo>
                      <a:pt x="1078" y="213"/>
                      <a:pt x="1076" y="209"/>
                      <a:pt x="1076" y="209"/>
                    </a:cubicBezTo>
                    <a:cubicBezTo>
                      <a:pt x="1076" y="209"/>
                      <a:pt x="1072" y="217"/>
                      <a:pt x="1069" y="216"/>
                    </a:cubicBezTo>
                    <a:cubicBezTo>
                      <a:pt x="1066" y="214"/>
                      <a:pt x="1067" y="210"/>
                      <a:pt x="1067" y="210"/>
                    </a:cubicBezTo>
                    <a:cubicBezTo>
                      <a:pt x="1067" y="210"/>
                      <a:pt x="1064" y="209"/>
                      <a:pt x="1066" y="207"/>
                    </a:cubicBezTo>
                    <a:cubicBezTo>
                      <a:pt x="1068" y="205"/>
                      <a:pt x="1071" y="201"/>
                      <a:pt x="1071" y="201"/>
                    </a:cubicBezTo>
                    <a:cubicBezTo>
                      <a:pt x="1071" y="201"/>
                      <a:pt x="1067" y="204"/>
                      <a:pt x="1067" y="202"/>
                    </a:cubicBezTo>
                    <a:cubicBezTo>
                      <a:pt x="1067" y="200"/>
                      <a:pt x="1073" y="197"/>
                      <a:pt x="1073" y="197"/>
                    </a:cubicBezTo>
                    <a:cubicBezTo>
                      <a:pt x="1073" y="197"/>
                      <a:pt x="1067" y="199"/>
                      <a:pt x="1068" y="197"/>
                    </a:cubicBezTo>
                    <a:cubicBezTo>
                      <a:pt x="1069" y="195"/>
                      <a:pt x="1077" y="192"/>
                      <a:pt x="1077" y="192"/>
                    </a:cubicBezTo>
                    <a:cubicBezTo>
                      <a:pt x="1077" y="192"/>
                      <a:pt x="1074" y="192"/>
                      <a:pt x="1075" y="189"/>
                    </a:cubicBezTo>
                    <a:cubicBezTo>
                      <a:pt x="1075" y="187"/>
                      <a:pt x="1077" y="184"/>
                      <a:pt x="1077" y="184"/>
                    </a:cubicBezTo>
                    <a:cubicBezTo>
                      <a:pt x="1077" y="184"/>
                      <a:pt x="1073" y="188"/>
                      <a:pt x="1072" y="188"/>
                    </a:cubicBezTo>
                    <a:cubicBezTo>
                      <a:pt x="1071" y="188"/>
                      <a:pt x="1068" y="182"/>
                      <a:pt x="1068" y="182"/>
                    </a:cubicBezTo>
                    <a:cubicBezTo>
                      <a:pt x="1068" y="182"/>
                      <a:pt x="1065" y="186"/>
                      <a:pt x="1062" y="187"/>
                    </a:cubicBezTo>
                    <a:cubicBezTo>
                      <a:pt x="1059" y="187"/>
                      <a:pt x="1058" y="184"/>
                      <a:pt x="1058" y="184"/>
                    </a:cubicBezTo>
                    <a:cubicBezTo>
                      <a:pt x="1058" y="184"/>
                      <a:pt x="1057" y="186"/>
                      <a:pt x="1056" y="186"/>
                    </a:cubicBezTo>
                    <a:cubicBezTo>
                      <a:pt x="1054" y="186"/>
                      <a:pt x="1047" y="182"/>
                      <a:pt x="1047" y="182"/>
                    </a:cubicBezTo>
                    <a:cubicBezTo>
                      <a:pt x="1047" y="182"/>
                      <a:pt x="1052" y="187"/>
                      <a:pt x="1052" y="189"/>
                    </a:cubicBezTo>
                    <a:cubicBezTo>
                      <a:pt x="1052" y="191"/>
                      <a:pt x="1050" y="190"/>
                      <a:pt x="1050" y="190"/>
                    </a:cubicBezTo>
                    <a:cubicBezTo>
                      <a:pt x="1050" y="190"/>
                      <a:pt x="1054" y="192"/>
                      <a:pt x="1055" y="194"/>
                    </a:cubicBezTo>
                    <a:cubicBezTo>
                      <a:pt x="1056" y="197"/>
                      <a:pt x="1058" y="200"/>
                      <a:pt x="1056" y="201"/>
                    </a:cubicBezTo>
                    <a:cubicBezTo>
                      <a:pt x="1054" y="201"/>
                      <a:pt x="1048" y="199"/>
                      <a:pt x="1048" y="199"/>
                    </a:cubicBezTo>
                    <a:cubicBezTo>
                      <a:pt x="1048" y="199"/>
                      <a:pt x="1053" y="205"/>
                      <a:pt x="1054" y="207"/>
                    </a:cubicBezTo>
                    <a:cubicBezTo>
                      <a:pt x="1054" y="209"/>
                      <a:pt x="1051" y="208"/>
                      <a:pt x="1051" y="208"/>
                    </a:cubicBezTo>
                    <a:cubicBezTo>
                      <a:pt x="1051" y="208"/>
                      <a:pt x="1054" y="211"/>
                      <a:pt x="1053" y="213"/>
                    </a:cubicBezTo>
                    <a:cubicBezTo>
                      <a:pt x="1052" y="216"/>
                      <a:pt x="1051" y="219"/>
                      <a:pt x="1050" y="218"/>
                    </a:cubicBezTo>
                    <a:cubicBezTo>
                      <a:pt x="1048" y="217"/>
                      <a:pt x="1050" y="215"/>
                      <a:pt x="1050" y="215"/>
                    </a:cubicBezTo>
                    <a:cubicBezTo>
                      <a:pt x="1050" y="215"/>
                      <a:pt x="1047" y="216"/>
                      <a:pt x="1046" y="212"/>
                    </a:cubicBezTo>
                    <a:cubicBezTo>
                      <a:pt x="1046" y="209"/>
                      <a:pt x="1046" y="205"/>
                      <a:pt x="1046" y="205"/>
                    </a:cubicBezTo>
                    <a:cubicBezTo>
                      <a:pt x="1046" y="205"/>
                      <a:pt x="1043" y="209"/>
                      <a:pt x="1041" y="206"/>
                    </a:cubicBezTo>
                    <a:cubicBezTo>
                      <a:pt x="1039" y="203"/>
                      <a:pt x="1038" y="197"/>
                      <a:pt x="1038" y="195"/>
                    </a:cubicBezTo>
                    <a:cubicBezTo>
                      <a:pt x="1038" y="194"/>
                      <a:pt x="1039" y="190"/>
                      <a:pt x="1039" y="190"/>
                    </a:cubicBezTo>
                    <a:cubicBezTo>
                      <a:pt x="1039" y="190"/>
                      <a:pt x="1036" y="194"/>
                      <a:pt x="1033" y="196"/>
                    </a:cubicBezTo>
                    <a:cubicBezTo>
                      <a:pt x="1029" y="197"/>
                      <a:pt x="1026" y="195"/>
                      <a:pt x="1026" y="195"/>
                    </a:cubicBezTo>
                    <a:cubicBezTo>
                      <a:pt x="1026" y="195"/>
                      <a:pt x="1027" y="198"/>
                      <a:pt x="1026" y="198"/>
                    </a:cubicBezTo>
                    <a:cubicBezTo>
                      <a:pt x="1024" y="199"/>
                      <a:pt x="1022" y="200"/>
                      <a:pt x="1022" y="200"/>
                    </a:cubicBezTo>
                    <a:cubicBezTo>
                      <a:pt x="1022" y="200"/>
                      <a:pt x="1027" y="201"/>
                      <a:pt x="1028" y="204"/>
                    </a:cubicBezTo>
                    <a:cubicBezTo>
                      <a:pt x="1029" y="206"/>
                      <a:pt x="1026" y="210"/>
                      <a:pt x="1026" y="210"/>
                    </a:cubicBezTo>
                    <a:cubicBezTo>
                      <a:pt x="1026" y="210"/>
                      <a:pt x="1029" y="210"/>
                      <a:pt x="1029" y="212"/>
                    </a:cubicBezTo>
                    <a:cubicBezTo>
                      <a:pt x="1028" y="213"/>
                      <a:pt x="1017" y="216"/>
                      <a:pt x="1017" y="216"/>
                    </a:cubicBezTo>
                    <a:cubicBezTo>
                      <a:pt x="1017" y="216"/>
                      <a:pt x="1028" y="217"/>
                      <a:pt x="1029" y="218"/>
                    </a:cubicBezTo>
                    <a:cubicBezTo>
                      <a:pt x="1030" y="219"/>
                      <a:pt x="1030" y="220"/>
                      <a:pt x="1029" y="221"/>
                    </a:cubicBezTo>
                    <a:cubicBezTo>
                      <a:pt x="1030" y="220"/>
                      <a:pt x="1030" y="220"/>
                      <a:pt x="1031" y="221"/>
                    </a:cubicBezTo>
                    <a:cubicBezTo>
                      <a:pt x="1033" y="222"/>
                      <a:pt x="1031" y="224"/>
                      <a:pt x="1031" y="224"/>
                    </a:cubicBezTo>
                    <a:cubicBezTo>
                      <a:pt x="1031" y="224"/>
                      <a:pt x="1035" y="221"/>
                      <a:pt x="1037" y="222"/>
                    </a:cubicBezTo>
                    <a:cubicBezTo>
                      <a:pt x="1039" y="223"/>
                      <a:pt x="1039" y="227"/>
                      <a:pt x="1039" y="227"/>
                    </a:cubicBezTo>
                    <a:cubicBezTo>
                      <a:pt x="1039" y="227"/>
                      <a:pt x="1043" y="223"/>
                      <a:pt x="1045" y="228"/>
                    </a:cubicBezTo>
                    <a:cubicBezTo>
                      <a:pt x="1046" y="233"/>
                      <a:pt x="1035" y="233"/>
                      <a:pt x="1035" y="233"/>
                    </a:cubicBezTo>
                    <a:cubicBezTo>
                      <a:pt x="1035" y="233"/>
                      <a:pt x="1042" y="234"/>
                      <a:pt x="1044" y="236"/>
                    </a:cubicBezTo>
                    <a:cubicBezTo>
                      <a:pt x="1046" y="237"/>
                      <a:pt x="1048" y="240"/>
                      <a:pt x="1048" y="243"/>
                    </a:cubicBezTo>
                    <a:cubicBezTo>
                      <a:pt x="1047" y="246"/>
                      <a:pt x="1041" y="246"/>
                      <a:pt x="1041" y="246"/>
                    </a:cubicBezTo>
                    <a:cubicBezTo>
                      <a:pt x="1041" y="246"/>
                      <a:pt x="1045" y="246"/>
                      <a:pt x="1045" y="250"/>
                    </a:cubicBezTo>
                    <a:cubicBezTo>
                      <a:pt x="1046" y="255"/>
                      <a:pt x="1047" y="261"/>
                      <a:pt x="1043" y="264"/>
                    </a:cubicBezTo>
                    <a:cubicBezTo>
                      <a:pt x="1038" y="268"/>
                      <a:pt x="1035" y="269"/>
                      <a:pt x="1035" y="266"/>
                    </a:cubicBezTo>
                    <a:cubicBezTo>
                      <a:pt x="1034" y="264"/>
                      <a:pt x="1036" y="259"/>
                      <a:pt x="1036" y="259"/>
                    </a:cubicBezTo>
                    <a:cubicBezTo>
                      <a:pt x="1036" y="259"/>
                      <a:pt x="1032" y="262"/>
                      <a:pt x="1028" y="258"/>
                    </a:cubicBezTo>
                    <a:cubicBezTo>
                      <a:pt x="1024" y="254"/>
                      <a:pt x="1030" y="247"/>
                      <a:pt x="1030" y="247"/>
                    </a:cubicBezTo>
                    <a:cubicBezTo>
                      <a:pt x="1030" y="247"/>
                      <a:pt x="1024" y="251"/>
                      <a:pt x="1022" y="249"/>
                    </a:cubicBezTo>
                    <a:cubicBezTo>
                      <a:pt x="1019" y="247"/>
                      <a:pt x="1022" y="239"/>
                      <a:pt x="1022" y="239"/>
                    </a:cubicBezTo>
                    <a:cubicBezTo>
                      <a:pt x="1022" y="239"/>
                      <a:pt x="1019" y="241"/>
                      <a:pt x="1018" y="239"/>
                    </a:cubicBezTo>
                    <a:cubicBezTo>
                      <a:pt x="1018" y="236"/>
                      <a:pt x="1021" y="230"/>
                      <a:pt x="1021" y="230"/>
                    </a:cubicBezTo>
                    <a:cubicBezTo>
                      <a:pt x="1021" y="230"/>
                      <a:pt x="1017" y="236"/>
                      <a:pt x="1013" y="234"/>
                    </a:cubicBezTo>
                    <a:cubicBezTo>
                      <a:pt x="1009" y="232"/>
                      <a:pt x="990" y="200"/>
                      <a:pt x="990" y="200"/>
                    </a:cubicBezTo>
                    <a:cubicBezTo>
                      <a:pt x="990" y="200"/>
                      <a:pt x="1002" y="226"/>
                      <a:pt x="1001" y="231"/>
                    </a:cubicBezTo>
                    <a:cubicBezTo>
                      <a:pt x="999" y="236"/>
                      <a:pt x="995" y="235"/>
                      <a:pt x="995" y="235"/>
                    </a:cubicBezTo>
                    <a:cubicBezTo>
                      <a:pt x="995" y="235"/>
                      <a:pt x="1000" y="238"/>
                      <a:pt x="1002" y="240"/>
                    </a:cubicBezTo>
                    <a:cubicBezTo>
                      <a:pt x="1004" y="242"/>
                      <a:pt x="1003" y="243"/>
                      <a:pt x="1003" y="243"/>
                    </a:cubicBezTo>
                    <a:cubicBezTo>
                      <a:pt x="1003" y="243"/>
                      <a:pt x="1014" y="247"/>
                      <a:pt x="1011" y="251"/>
                    </a:cubicBezTo>
                    <a:cubicBezTo>
                      <a:pt x="1008" y="254"/>
                      <a:pt x="992" y="253"/>
                      <a:pt x="992" y="253"/>
                    </a:cubicBezTo>
                    <a:cubicBezTo>
                      <a:pt x="992" y="253"/>
                      <a:pt x="1008" y="258"/>
                      <a:pt x="1009" y="261"/>
                    </a:cubicBezTo>
                    <a:cubicBezTo>
                      <a:pt x="1010" y="263"/>
                      <a:pt x="1007" y="265"/>
                      <a:pt x="1007" y="265"/>
                    </a:cubicBezTo>
                    <a:cubicBezTo>
                      <a:pt x="1007" y="265"/>
                      <a:pt x="1012" y="265"/>
                      <a:pt x="1014" y="266"/>
                    </a:cubicBezTo>
                    <a:cubicBezTo>
                      <a:pt x="1016" y="268"/>
                      <a:pt x="1016" y="270"/>
                      <a:pt x="1016" y="270"/>
                    </a:cubicBezTo>
                    <a:cubicBezTo>
                      <a:pt x="1016" y="270"/>
                      <a:pt x="1020" y="265"/>
                      <a:pt x="1022" y="270"/>
                    </a:cubicBezTo>
                    <a:cubicBezTo>
                      <a:pt x="1024" y="275"/>
                      <a:pt x="1012" y="283"/>
                      <a:pt x="1012" y="283"/>
                    </a:cubicBezTo>
                    <a:cubicBezTo>
                      <a:pt x="1012" y="283"/>
                      <a:pt x="1018" y="281"/>
                      <a:pt x="1020" y="282"/>
                    </a:cubicBezTo>
                    <a:cubicBezTo>
                      <a:pt x="1022" y="282"/>
                      <a:pt x="1020" y="285"/>
                      <a:pt x="1020" y="285"/>
                    </a:cubicBezTo>
                    <a:cubicBezTo>
                      <a:pt x="1020" y="285"/>
                      <a:pt x="1025" y="283"/>
                      <a:pt x="1027" y="283"/>
                    </a:cubicBezTo>
                    <a:cubicBezTo>
                      <a:pt x="1028" y="284"/>
                      <a:pt x="1028" y="286"/>
                      <a:pt x="1028" y="286"/>
                    </a:cubicBezTo>
                    <a:cubicBezTo>
                      <a:pt x="1028" y="286"/>
                      <a:pt x="1034" y="282"/>
                      <a:pt x="1036" y="286"/>
                    </a:cubicBezTo>
                    <a:cubicBezTo>
                      <a:pt x="1037" y="290"/>
                      <a:pt x="1029" y="292"/>
                      <a:pt x="1029" y="292"/>
                    </a:cubicBezTo>
                    <a:cubicBezTo>
                      <a:pt x="1029" y="292"/>
                      <a:pt x="1035" y="294"/>
                      <a:pt x="1036" y="297"/>
                    </a:cubicBezTo>
                    <a:cubicBezTo>
                      <a:pt x="1037" y="300"/>
                      <a:pt x="1033" y="301"/>
                      <a:pt x="1033" y="301"/>
                    </a:cubicBezTo>
                    <a:cubicBezTo>
                      <a:pt x="1033" y="301"/>
                      <a:pt x="1039" y="301"/>
                      <a:pt x="1036" y="307"/>
                    </a:cubicBezTo>
                    <a:cubicBezTo>
                      <a:pt x="1033" y="312"/>
                      <a:pt x="1030" y="315"/>
                      <a:pt x="1027" y="313"/>
                    </a:cubicBezTo>
                    <a:cubicBezTo>
                      <a:pt x="1024" y="312"/>
                      <a:pt x="1023" y="309"/>
                      <a:pt x="1023" y="309"/>
                    </a:cubicBezTo>
                    <a:cubicBezTo>
                      <a:pt x="1023" y="309"/>
                      <a:pt x="1023" y="318"/>
                      <a:pt x="1019" y="315"/>
                    </a:cubicBezTo>
                    <a:cubicBezTo>
                      <a:pt x="1016" y="313"/>
                      <a:pt x="1020" y="307"/>
                      <a:pt x="1020" y="307"/>
                    </a:cubicBezTo>
                    <a:cubicBezTo>
                      <a:pt x="1020" y="307"/>
                      <a:pt x="1017" y="309"/>
                      <a:pt x="1016" y="309"/>
                    </a:cubicBezTo>
                    <a:cubicBezTo>
                      <a:pt x="1015" y="308"/>
                      <a:pt x="1017" y="303"/>
                      <a:pt x="1017" y="303"/>
                    </a:cubicBezTo>
                    <a:cubicBezTo>
                      <a:pt x="1017" y="303"/>
                      <a:pt x="1013" y="307"/>
                      <a:pt x="1010" y="306"/>
                    </a:cubicBezTo>
                    <a:cubicBezTo>
                      <a:pt x="1007" y="305"/>
                      <a:pt x="1006" y="304"/>
                      <a:pt x="1006" y="302"/>
                    </a:cubicBezTo>
                    <a:cubicBezTo>
                      <a:pt x="1006" y="299"/>
                      <a:pt x="1008" y="297"/>
                      <a:pt x="1008" y="297"/>
                    </a:cubicBezTo>
                    <a:cubicBezTo>
                      <a:pt x="1008" y="297"/>
                      <a:pt x="1005" y="300"/>
                      <a:pt x="1004" y="297"/>
                    </a:cubicBezTo>
                    <a:cubicBezTo>
                      <a:pt x="1003" y="294"/>
                      <a:pt x="1003" y="287"/>
                      <a:pt x="1003" y="287"/>
                    </a:cubicBezTo>
                    <a:cubicBezTo>
                      <a:pt x="1003" y="287"/>
                      <a:pt x="1001" y="297"/>
                      <a:pt x="998" y="297"/>
                    </a:cubicBezTo>
                    <a:cubicBezTo>
                      <a:pt x="996" y="297"/>
                      <a:pt x="993" y="297"/>
                      <a:pt x="992" y="295"/>
                    </a:cubicBezTo>
                    <a:cubicBezTo>
                      <a:pt x="991" y="293"/>
                      <a:pt x="993" y="290"/>
                      <a:pt x="993" y="290"/>
                    </a:cubicBezTo>
                    <a:cubicBezTo>
                      <a:pt x="993" y="290"/>
                      <a:pt x="992" y="291"/>
                      <a:pt x="991" y="290"/>
                    </a:cubicBezTo>
                    <a:cubicBezTo>
                      <a:pt x="995" y="285"/>
                      <a:pt x="1000" y="279"/>
                      <a:pt x="1000" y="279"/>
                    </a:cubicBezTo>
                    <a:cubicBezTo>
                      <a:pt x="1000" y="279"/>
                      <a:pt x="996" y="282"/>
                      <a:pt x="992" y="286"/>
                    </a:cubicBezTo>
                    <a:cubicBezTo>
                      <a:pt x="992" y="283"/>
                      <a:pt x="993" y="281"/>
                      <a:pt x="993" y="281"/>
                    </a:cubicBezTo>
                    <a:cubicBezTo>
                      <a:pt x="993" y="281"/>
                      <a:pt x="990" y="285"/>
                      <a:pt x="989" y="284"/>
                    </a:cubicBezTo>
                    <a:cubicBezTo>
                      <a:pt x="987" y="282"/>
                      <a:pt x="985" y="270"/>
                      <a:pt x="985" y="270"/>
                    </a:cubicBezTo>
                    <a:cubicBezTo>
                      <a:pt x="985" y="270"/>
                      <a:pt x="984" y="280"/>
                      <a:pt x="981" y="281"/>
                    </a:cubicBezTo>
                    <a:cubicBezTo>
                      <a:pt x="978" y="283"/>
                      <a:pt x="976" y="281"/>
                      <a:pt x="974" y="279"/>
                    </a:cubicBezTo>
                    <a:cubicBezTo>
                      <a:pt x="972" y="277"/>
                      <a:pt x="972" y="273"/>
                      <a:pt x="972" y="273"/>
                    </a:cubicBezTo>
                    <a:cubicBezTo>
                      <a:pt x="972" y="273"/>
                      <a:pt x="972" y="276"/>
                      <a:pt x="969" y="275"/>
                    </a:cubicBezTo>
                    <a:cubicBezTo>
                      <a:pt x="968" y="275"/>
                      <a:pt x="955" y="267"/>
                      <a:pt x="948" y="263"/>
                    </a:cubicBezTo>
                    <a:cubicBezTo>
                      <a:pt x="949" y="262"/>
                      <a:pt x="951" y="261"/>
                      <a:pt x="951" y="260"/>
                    </a:cubicBezTo>
                    <a:cubicBezTo>
                      <a:pt x="953" y="257"/>
                      <a:pt x="950" y="257"/>
                      <a:pt x="951" y="255"/>
                    </a:cubicBezTo>
                    <a:cubicBezTo>
                      <a:pt x="952" y="253"/>
                      <a:pt x="955" y="250"/>
                      <a:pt x="956" y="249"/>
                    </a:cubicBezTo>
                    <a:cubicBezTo>
                      <a:pt x="958" y="247"/>
                      <a:pt x="955" y="246"/>
                      <a:pt x="956" y="245"/>
                    </a:cubicBezTo>
                    <a:cubicBezTo>
                      <a:pt x="957" y="243"/>
                      <a:pt x="960" y="240"/>
                      <a:pt x="961" y="239"/>
                    </a:cubicBezTo>
                    <a:cubicBezTo>
                      <a:pt x="962" y="237"/>
                      <a:pt x="959" y="237"/>
                      <a:pt x="960" y="235"/>
                    </a:cubicBezTo>
                    <a:cubicBezTo>
                      <a:pt x="961" y="234"/>
                      <a:pt x="964" y="232"/>
                      <a:pt x="965" y="231"/>
                    </a:cubicBezTo>
                    <a:cubicBezTo>
                      <a:pt x="966" y="230"/>
                      <a:pt x="963" y="229"/>
                      <a:pt x="964" y="228"/>
                    </a:cubicBezTo>
                    <a:cubicBezTo>
                      <a:pt x="964" y="227"/>
                      <a:pt x="966" y="227"/>
                      <a:pt x="967" y="224"/>
                    </a:cubicBezTo>
                    <a:cubicBezTo>
                      <a:pt x="968" y="221"/>
                      <a:pt x="967" y="219"/>
                      <a:pt x="969" y="217"/>
                    </a:cubicBezTo>
                    <a:cubicBezTo>
                      <a:pt x="970" y="215"/>
                      <a:pt x="972" y="212"/>
                      <a:pt x="970" y="211"/>
                    </a:cubicBezTo>
                    <a:cubicBezTo>
                      <a:pt x="969" y="210"/>
                      <a:pt x="967" y="212"/>
                      <a:pt x="965" y="214"/>
                    </a:cubicBezTo>
                    <a:cubicBezTo>
                      <a:pt x="963" y="217"/>
                      <a:pt x="963" y="216"/>
                      <a:pt x="962" y="218"/>
                    </a:cubicBezTo>
                    <a:cubicBezTo>
                      <a:pt x="961" y="220"/>
                      <a:pt x="961" y="221"/>
                      <a:pt x="960" y="223"/>
                    </a:cubicBezTo>
                    <a:cubicBezTo>
                      <a:pt x="959" y="224"/>
                      <a:pt x="957" y="223"/>
                      <a:pt x="956" y="225"/>
                    </a:cubicBezTo>
                    <a:cubicBezTo>
                      <a:pt x="955" y="226"/>
                      <a:pt x="956" y="229"/>
                      <a:pt x="955" y="230"/>
                    </a:cubicBezTo>
                    <a:cubicBezTo>
                      <a:pt x="954" y="232"/>
                      <a:pt x="952" y="231"/>
                      <a:pt x="950" y="233"/>
                    </a:cubicBezTo>
                    <a:cubicBezTo>
                      <a:pt x="949" y="236"/>
                      <a:pt x="949" y="240"/>
                      <a:pt x="948" y="242"/>
                    </a:cubicBezTo>
                    <a:cubicBezTo>
                      <a:pt x="947" y="244"/>
                      <a:pt x="945" y="241"/>
                      <a:pt x="944" y="243"/>
                    </a:cubicBezTo>
                    <a:cubicBezTo>
                      <a:pt x="943" y="245"/>
                      <a:pt x="943" y="250"/>
                      <a:pt x="942" y="251"/>
                    </a:cubicBezTo>
                    <a:cubicBezTo>
                      <a:pt x="942" y="252"/>
                      <a:pt x="940" y="250"/>
                      <a:pt x="939" y="252"/>
                    </a:cubicBezTo>
                    <a:cubicBezTo>
                      <a:pt x="939" y="254"/>
                      <a:pt x="940" y="258"/>
                      <a:pt x="939" y="259"/>
                    </a:cubicBezTo>
                    <a:cubicBezTo>
                      <a:pt x="939" y="260"/>
                      <a:pt x="936" y="258"/>
                      <a:pt x="935" y="260"/>
                    </a:cubicBezTo>
                    <a:cubicBezTo>
                      <a:pt x="935" y="262"/>
                      <a:pt x="937" y="267"/>
                      <a:pt x="937" y="269"/>
                    </a:cubicBezTo>
                    <a:cubicBezTo>
                      <a:pt x="937" y="270"/>
                      <a:pt x="933" y="267"/>
                      <a:pt x="932" y="269"/>
                    </a:cubicBezTo>
                    <a:cubicBezTo>
                      <a:pt x="932" y="271"/>
                      <a:pt x="934" y="277"/>
                      <a:pt x="934" y="279"/>
                    </a:cubicBezTo>
                    <a:cubicBezTo>
                      <a:pt x="933" y="281"/>
                      <a:pt x="929" y="274"/>
                      <a:pt x="928" y="276"/>
                    </a:cubicBezTo>
                    <a:cubicBezTo>
                      <a:pt x="927" y="279"/>
                      <a:pt x="930" y="286"/>
                      <a:pt x="929" y="287"/>
                    </a:cubicBezTo>
                    <a:cubicBezTo>
                      <a:pt x="929" y="289"/>
                      <a:pt x="925" y="282"/>
                      <a:pt x="924" y="285"/>
                    </a:cubicBezTo>
                    <a:cubicBezTo>
                      <a:pt x="924" y="288"/>
                      <a:pt x="929" y="292"/>
                      <a:pt x="928" y="296"/>
                    </a:cubicBezTo>
                    <a:cubicBezTo>
                      <a:pt x="927" y="299"/>
                      <a:pt x="923" y="292"/>
                      <a:pt x="922" y="295"/>
                    </a:cubicBezTo>
                    <a:cubicBezTo>
                      <a:pt x="921" y="297"/>
                      <a:pt x="924" y="300"/>
                      <a:pt x="925" y="303"/>
                    </a:cubicBezTo>
                    <a:cubicBezTo>
                      <a:pt x="923" y="303"/>
                      <a:pt x="922" y="303"/>
                      <a:pt x="922" y="303"/>
                    </a:cubicBezTo>
                    <a:cubicBezTo>
                      <a:pt x="922" y="303"/>
                      <a:pt x="924" y="304"/>
                      <a:pt x="923" y="306"/>
                    </a:cubicBezTo>
                    <a:cubicBezTo>
                      <a:pt x="922" y="304"/>
                      <a:pt x="919" y="301"/>
                      <a:pt x="918" y="304"/>
                    </a:cubicBezTo>
                    <a:cubicBezTo>
                      <a:pt x="917" y="309"/>
                      <a:pt x="923" y="314"/>
                      <a:pt x="921" y="318"/>
                    </a:cubicBezTo>
                    <a:cubicBezTo>
                      <a:pt x="921" y="319"/>
                      <a:pt x="920" y="319"/>
                      <a:pt x="920" y="319"/>
                    </a:cubicBezTo>
                    <a:cubicBezTo>
                      <a:pt x="919" y="319"/>
                      <a:pt x="919" y="319"/>
                      <a:pt x="918" y="318"/>
                    </a:cubicBezTo>
                    <a:cubicBezTo>
                      <a:pt x="918" y="318"/>
                      <a:pt x="917" y="317"/>
                      <a:pt x="916" y="316"/>
                    </a:cubicBezTo>
                    <a:cubicBezTo>
                      <a:pt x="917" y="316"/>
                      <a:pt x="917" y="315"/>
                      <a:pt x="917" y="314"/>
                    </a:cubicBezTo>
                    <a:cubicBezTo>
                      <a:pt x="917" y="313"/>
                      <a:pt x="914" y="314"/>
                      <a:pt x="912" y="315"/>
                    </a:cubicBezTo>
                    <a:cubicBezTo>
                      <a:pt x="912" y="314"/>
                      <a:pt x="911" y="314"/>
                      <a:pt x="911" y="314"/>
                    </a:cubicBezTo>
                    <a:cubicBezTo>
                      <a:pt x="912" y="311"/>
                      <a:pt x="918" y="308"/>
                      <a:pt x="918" y="304"/>
                    </a:cubicBezTo>
                    <a:cubicBezTo>
                      <a:pt x="917" y="299"/>
                      <a:pt x="911" y="305"/>
                      <a:pt x="911" y="303"/>
                    </a:cubicBezTo>
                    <a:cubicBezTo>
                      <a:pt x="911" y="301"/>
                      <a:pt x="917" y="297"/>
                      <a:pt x="917" y="294"/>
                    </a:cubicBezTo>
                    <a:cubicBezTo>
                      <a:pt x="917" y="290"/>
                      <a:pt x="912" y="294"/>
                      <a:pt x="912" y="292"/>
                    </a:cubicBezTo>
                    <a:cubicBezTo>
                      <a:pt x="912" y="289"/>
                      <a:pt x="917" y="285"/>
                      <a:pt x="917" y="282"/>
                    </a:cubicBezTo>
                    <a:cubicBezTo>
                      <a:pt x="918" y="278"/>
                      <a:pt x="913" y="281"/>
                      <a:pt x="913" y="279"/>
                    </a:cubicBezTo>
                    <a:cubicBezTo>
                      <a:pt x="913" y="278"/>
                      <a:pt x="918" y="272"/>
                      <a:pt x="918" y="270"/>
                    </a:cubicBezTo>
                    <a:cubicBezTo>
                      <a:pt x="918" y="267"/>
                      <a:pt x="914" y="270"/>
                      <a:pt x="914" y="268"/>
                    </a:cubicBezTo>
                    <a:cubicBezTo>
                      <a:pt x="914" y="266"/>
                      <a:pt x="918" y="263"/>
                      <a:pt x="918" y="259"/>
                    </a:cubicBezTo>
                    <a:cubicBezTo>
                      <a:pt x="919" y="255"/>
                      <a:pt x="914" y="259"/>
                      <a:pt x="914" y="257"/>
                    </a:cubicBezTo>
                    <a:cubicBezTo>
                      <a:pt x="914" y="255"/>
                      <a:pt x="917" y="251"/>
                      <a:pt x="917" y="249"/>
                    </a:cubicBezTo>
                    <a:cubicBezTo>
                      <a:pt x="918" y="247"/>
                      <a:pt x="915" y="248"/>
                      <a:pt x="915" y="246"/>
                    </a:cubicBezTo>
                    <a:cubicBezTo>
                      <a:pt x="915" y="244"/>
                      <a:pt x="917" y="242"/>
                      <a:pt x="917" y="239"/>
                    </a:cubicBezTo>
                    <a:cubicBezTo>
                      <a:pt x="917" y="236"/>
                      <a:pt x="914" y="239"/>
                      <a:pt x="915" y="236"/>
                    </a:cubicBezTo>
                    <a:cubicBezTo>
                      <a:pt x="915" y="233"/>
                      <a:pt x="917" y="232"/>
                      <a:pt x="918" y="230"/>
                    </a:cubicBezTo>
                    <a:cubicBezTo>
                      <a:pt x="918" y="227"/>
                      <a:pt x="916" y="228"/>
                      <a:pt x="916" y="226"/>
                    </a:cubicBezTo>
                    <a:cubicBezTo>
                      <a:pt x="916" y="224"/>
                      <a:pt x="919" y="220"/>
                      <a:pt x="919" y="218"/>
                    </a:cubicBezTo>
                    <a:cubicBezTo>
                      <a:pt x="919" y="216"/>
                      <a:pt x="917" y="216"/>
                      <a:pt x="917" y="215"/>
                    </a:cubicBezTo>
                    <a:cubicBezTo>
                      <a:pt x="917" y="213"/>
                      <a:pt x="919" y="209"/>
                      <a:pt x="919" y="207"/>
                    </a:cubicBezTo>
                    <a:cubicBezTo>
                      <a:pt x="920" y="206"/>
                      <a:pt x="917" y="206"/>
                      <a:pt x="917" y="204"/>
                    </a:cubicBezTo>
                    <a:cubicBezTo>
                      <a:pt x="918" y="203"/>
                      <a:pt x="920" y="201"/>
                      <a:pt x="920" y="199"/>
                    </a:cubicBezTo>
                    <a:cubicBezTo>
                      <a:pt x="920" y="197"/>
                      <a:pt x="918" y="198"/>
                      <a:pt x="918" y="197"/>
                    </a:cubicBezTo>
                    <a:cubicBezTo>
                      <a:pt x="918" y="196"/>
                      <a:pt x="919" y="195"/>
                      <a:pt x="919" y="192"/>
                    </a:cubicBezTo>
                    <a:cubicBezTo>
                      <a:pt x="919" y="189"/>
                      <a:pt x="918" y="187"/>
                      <a:pt x="918" y="185"/>
                    </a:cubicBezTo>
                    <a:cubicBezTo>
                      <a:pt x="918" y="183"/>
                      <a:pt x="919" y="179"/>
                      <a:pt x="917" y="179"/>
                    </a:cubicBezTo>
                    <a:cubicBezTo>
                      <a:pt x="915" y="179"/>
                      <a:pt x="914" y="182"/>
                      <a:pt x="913" y="184"/>
                    </a:cubicBezTo>
                    <a:cubicBezTo>
                      <a:pt x="912" y="187"/>
                      <a:pt x="912" y="186"/>
                      <a:pt x="912" y="189"/>
                    </a:cubicBezTo>
                    <a:cubicBezTo>
                      <a:pt x="912" y="191"/>
                      <a:pt x="913" y="192"/>
                      <a:pt x="912" y="194"/>
                    </a:cubicBezTo>
                    <a:cubicBezTo>
                      <a:pt x="912" y="195"/>
                      <a:pt x="910" y="195"/>
                      <a:pt x="910" y="197"/>
                    </a:cubicBezTo>
                    <a:cubicBezTo>
                      <a:pt x="909" y="198"/>
                      <a:pt x="911" y="200"/>
                      <a:pt x="911" y="202"/>
                    </a:cubicBezTo>
                    <a:cubicBezTo>
                      <a:pt x="910" y="204"/>
                      <a:pt x="908" y="203"/>
                      <a:pt x="908" y="206"/>
                    </a:cubicBezTo>
                    <a:cubicBezTo>
                      <a:pt x="907" y="209"/>
                      <a:pt x="909" y="213"/>
                      <a:pt x="909" y="215"/>
                    </a:cubicBezTo>
                    <a:cubicBezTo>
                      <a:pt x="908" y="217"/>
                      <a:pt x="906" y="215"/>
                      <a:pt x="905" y="217"/>
                    </a:cubicBezTo>
                    <a:cubicBezTo>
                      <a:pt x="905" y="219"/>
                      <a:pt x="907" y="223"/>
                      <a:pt x="906" y="224"/>
                    </a:cubicBezTo>
                    <a:cubicBezTo>
                      <a:pt x="906" y="226"/>
                      <a:pt x="904" y="224"/>
                      <a:pt x="904" y="226"/>
                    </a:cubicBezTo>
                    <a:cubicBezTo>
                      <a:pt x="904" y="229"/>
                      <a:pt x="907" y="232"/>
                      <a:pt x="906" y="233"/>
                    </a:cubicBezTo>
                    <a:cubicBezTo>
                      <a:pt x="906" y="234"/>
                      <a:pt x="902" y="233"/>
                      <a:pt x="903" y="235"/>
                    </a:cubicBezTo>
                    <a:cubicBezTo>
                      <a:pt x="903" y="237"/>
                      <a:pt x="907" y="241"/>
                      <a:pt x="907" y="242"/>
                    </a:cubicBezTo>
                    <a:cubicBezTo>
                      <a:pt x="907" y="243"/>
                      <a:pt x="902" y="242"/>
                      <a:pt x="903" y="244"/>
                    </a:cubicBezTo>
                    <a:cubicBezTo>
                      <a:pt x="903" y="246"/>
                      <a:pt x="907" y="250"/>
                      <a:pt x="907" y="252"/>
                    </a:cubicBezTo>
                    <a:cubicBezTo>
                      <a:pt x="907" y="254"/>
                      <a:pt x="901" y="249"/>
                      <a:pt x="901" y="251"/>
                    </a:cubicBezTo>
                    <a:cubicBezTo>
                      <a:pt x="900" y="253"/>
                      <a:pt x="905" y="259"/>
                      <a:pt x="905" y="261"/>
                    </a:cubicBezTo>
                    <a:cubicBezTo>
                      <a:pt x="904" y="263"/>
                      <a:pt x="899" y="257"/>
                      <a:pt x="899" y="260"/>
                    </a:cubicBezTo>
                    <a:cubicBezTo>
                      <a:pt x="899" y="263"/>
                      <a:pt x="905" y="266"/>
                      <a:pt x="905" y="269"/>
                    </a:cubicBezTo>
                    <a:cubicBezTo>
                      <a:pt x="905" y="273"/>
                      <a:pt x="900" y="266"/>
                      <a:pt x="899" y="269"/>
                    </a:cubicBezTo>
                    <a:cubicBezTo>
                      <a:pt x="899" y="272"/>
                      <a:pt x="904" y="275"/>
                      <a:pt x="905" y="279"/>
                    </a:cubicBezTo>
                    <a:cubicBezTo>
                      <a:pt x="905" y="283"/>
                      <a:pt x="898" y="274"/>
                      <a:pt x="898" y="278"/>
                    </a:cubicBezTo>
                    <a:cubicBezTo>
                      <a:pt x="897" y="283"/>
                      <a:pt x="904" y="287"/>
                      <a:pt x="903" y="291"/>
                    </a:cubicBezTo>
                    <a:cubicBezTo>
                      <a:pt x="902" y="295"/>
                      <a:pt x="896" y="287"/>
                      <a:pt x="896" y="291"/>
                    </a:cubicBezTo>
                    <a:cubicBezTo>
                      <a:pt x="895" y="295"/>
                      <a:pt x="903" y="302"/>
                      <a:pt x="902" y="304"/>
                    </a:cubicBezTo>
                    <a:cubicBezTo>
                      <a:pt x="902" y="307"/>
                      <a:pt x="894" y="298"/>
                      <a:pt x="893" y="302"/>
                    </a:cubicBezTo>
                    <a:cubicBezTo>
                      <a:pt x="893" y="302"/>
                      <a:pt x="893" y="302"/>
                      <a:pt x="893" y="302"/>
                    </a:cubicBezTo>
                    <a:cubicBezTo>
                      <a:pt x="893" y="302"/>
                      <a:pt x="893" y="302"/>
                      <a:pt x="893" y="302"/>
                    </a:cubicBezTo>
                    <a:cubicBezTo>
                      <a:pt x="893" y="302"/>
                      <a:pt x="893" y="302"/>
                      <a:pt x="893" y="302"/>
                    </a:cubicBezTo>
                    <a:cubicBezTo>
                      <a:pt x="893" y="306"/>
                      <a:pt x="901" y="312"/>
                      <a:pt x="901" y="315"/>
                    </a:cubicBezTo>
                    <a:cubicBezTo>
                      <a:pt x="901" y="319"/>
                      <a:pt x="893" y="311"/>
                      <a:pt x="892" y="314"/>
                    </a:cubicBezTo>
                    <a:cubicBezTo>
                      <a:pt x="892" y="315"/>
                      <a:pt x="893" y="316"/>
                      <a:pt x="894" y="318"/>
                    </a:cubicBezTo>
                    <a:cubicBezTo>
                      <a:pt x="891" y="319"/>
                      <a:pt x="888" y="322"/>
                      <a:pt x="887" y="322"/>
                    </a:cubicBezTo>
                    <a:cubicBezTo>
                      <a:pt x="887" y="320"/>
                      <a:pt x="895" y="311"/>
                      <a:pt x="894" y="307"/>
                    </a:cubicBezTo>
                    <a:cubicBezTo>
                      <a:pt x="893" y="303"/>
                      <a:pt x="885" y="313"/>
                      <a:pt x="884" y="311"/>
                    </a:cubicBezTo>
                    <a:cubicBezTo>
                      <a:pt x="884" y="309"/>
                      <a:pt x="891" y="298"/>
                      <a:pt x="890" y="296"/>
                    </a:cubicBezTo>
                    <a:cubicBezTo>
                      <a:pt x="889" y="294"/>
                      <a:pt x="882" y="302"/>
                      <a:pt x="882" y="300"/>
                    </a:cubicBezTo>
                    <a:cubicBezTo>
                      <a:pt x="881" y="299"/>
                      <a:pt x="888" y="290"/>
                      <a:pt x="887" y="288"/>
                    </a:cubicBezTo>
                    <a:cubicBezTo>
                      <a:pt x="886" y="286"/>
                      <a:pt x="879" y="292"/>
                      <a:pt x="879" y="290"/>
                    </a:cubicBezTo>
                    <a:cubicBezTo>
                      <a:pt x="879" y="288"/>
                      <a:pt x="885" y="281"/>
                      <a:pt x="885" y="278"/>
                    </a:cubicBezTo>
                    <a:cubicBezTo>
                      <a:pt x="884" y="276"/>
                      <a:pt x="877" y="282"/>
                      <a:pt x="877" y="281"/>
                    </a:cubicBezTo>
                    <a:cubicBezTo>
                      <a:pt x="876" y="280"/>
                      <a:pt x="883" y="272"/>
                      <a:pt x="883" y="269"/>
                    </a:cubicBezTo>
                    <a:cubicBezTo>
                      <a:pt x="882" y="267"/>
                      <a:pt x="876" y="273"/>
                      <a:pt x="876" y="271"/>
                    </a:cubicBezTo>
                    <a:cubicBezTo>
                      <a:pt x="876" y="269"/>
                      <a:pt x="882" y="264"/>
                      <a:pt x="881" y="259"/>
                    </a:cubicBezTo>
                    <a:cubicBezTo>
                      <a:pt x="880" y="255"/>
                      <a:pt x="874" y="262"/>
                      <a:pt x="874" y="260"/>
                    </a:cubicBezTo>
                    <a:cubicBezTo>
                      <a:pt x="873" y="258"/>
                      <a:pt x="879" y="253"/>
                      <a:pt x="878" y="250"/>
                    </a:cubicBezTo>
                    <a:cubicBezTo>
                      <a:pt x="877" y="246"/>
                      <a:pt x="873" y="251"/>
                      <a:pt x="872" y="249"/>
                    </a:cubicBezTo>
                    <a:cubicBezTo>
                      <a:pt x="872" y="246"/>
                      <a:pt x="877" y="242"/>
                      <a:pt x="877" y="238"/>
                    </a:cubicBezTo>
                    <a:cubicBezTo>
                      <a:pt x="876" y="235"/>
                      <a:pt x="872" y="238"/>
                      <a:pt x="872" y="237"/>
                    </a:cubicBezTo>
                    <a:cubicBezTo>
                      <a:pt x="871" y="236"/>
                      <a:pt x="875" y="229"/>
                      <a:pt x="876" y="227"/>
                    </a:cubicBezTo>
                    <a:cubicBezTo>
                      <a:pt x="876" y="225"/>
                      <a:pt x="872" y="227"/>
                      <a:pt x="872" y="225"/>
                    </a:cubicBezTo>
                    <a:cubicBezTo>
                      <a:pt x="872" y="223"/>
                      <a:pt x="875" y="220"/>
                      <a:pt x="875" y="217"/>
                    </a:cubicBezTo>
                    <a:cubicBezTo>
                      <a:pt x="875" y="213"/>
                      <a:pt x="870" y="217"/>
                      <a:pt x="870" y="215"/>
                    </a:cubicBezTo>
                    <a:cubicBezTo>
                      <a:pt x="870" y="213"/>
                      <a:pt x="873" y="209"/>
                      <a:pt x="873" y="207"/>
                    </a:cubicBezTo>
                    <a:cubicBezTo>
                      <a:pt x="873" y="205"/>
                      <a:pt x="870" y="206"/>
                      <a:pt x="870" y="204"/>
                    </a:cubicBezTo>
                    <a:cubicBezTo>
                      <a:pt x="871" y="202"/>
                      <a:pt x="872" y="200"/>
                      <a:pt x="872" y="197"/>
                    </a:cubicBezTo>
                    <a:cubicBezTo>
                      <a:pt x="872" y="194"/>
                      <a:pt x="869" y="197"/>
                      <a:pt x="870" y="194"/>
                    </a:cubicBezTo>
                    <a:cubicBezTo>
                      <a:pt x="870" y="192"/>
                      <a:pt x="872" y="191"/>
                      <a:pt x="873" y="188"/>
                    </a:cubicBezTo>
                    <a:cubicBezTo>
                      <a:pt x="873" y="185"/>
                      <a:pt x="871" y="186"/>
                      <a:pt x="871" y="184"/>
                    </a:cubicBezTo>
                    <a:cubicBezTo>
                      <a:pt x="871" y="182"/>
                      <a:pt x="873" y="178"/>
                      <a:pt x="874" y="176"/>
                    </a:cubicBezTo>
                    <a:cubicBezTo>
                      <a:pt x="874" y="174"/>
                      <a:pt x="872" y="175"/>
                      <a:pt x="872" y="173"/>
                    </a:cubicBezTo>
                    <a:cubicBezTo>
                      <a:pt x="872" y="172"/>
                      <a:pt x="874" y="168"/>
                      <a:pt x="875" y="166"/>
                    </a:cubicBezTo>
                    <a:cubicBezTo>
                      <a:pt x="875" y="164"/>
                      <a:pt x="873" y="165"/>
                      <a:pt x="873" y="163"/>
                    </a:cubicBezTo>
                    <a:cubicBezTo>
                      <a:pt x="873" y="161"/>
                      <a:pt x="875" y="159"/>
                      <a:pt x="876" y="158"/>
                    </a:cubicBezTo>
                    <a:cubicBezTo>
                      <a:pt x="876" y="156"/>
                      <a:pt x="874" y="157"/>
                      <a:pt x="874" y="156"/>
                    </a:cubicBezTo>
                    <a:cubicBezTo>
                      <a:pt x="874" y="155"/>
                      <a:pt x="875" y="154"/>
                      <a:pt x="875" y="151"/>
                    </a:cubicBezTo>
                    <a:cubicBezTo>
                      <a:pt x="876" y="148"/>
                      <a:pt x="874" y="146"/>
                      <a:pt x="875" y="144"/>
                    </a:cubicBezTo>
                    <a:cubicBezTo>
                      <a:pt x="876" y="142"/>
                      <a:pt x="876" y="138"/>
                      <a:pt x="875" y="137"/>
                    </a:cubicBezTo>
                    <a:cubicBezTo>
                      <a:pt x="873" y="137"/>
                      <a:pt x="872" y="140"/>
                      <a:pt x="871" y="142"/>
                    </a:cubicBezTo>
                    <a:cubicBezTo>
                      <a:pt x="869" y="145"/>
                      <a:pt x="869" y="144"/>
                      <a:pt x="869" y="147"/>
                    </a:cubicBezTo>
                    <a:cubicBezTo>
                      <a:pt x="868" y="149"/>
                      <a:pt x="869" y="150"/>
                      <a:pt x="869" y="152"/>
                    </a:cubicBezTo>
                    <a:cubicBezTo>
                      <a:pt x="868" y="154"/>
                      <a:pt x="866" y="153"/>
                      <a:pt x="866" y="155"/>
                    </a:cubicBezTo>
                    <a:cubicBezTo>
                      <a:pt x="865" y="156"/>
                      <a:pt x="867" y="159"/>
                      <a:pt x="866" y="160"/>
                    </a:cubicBezTo>
                    <a:cubicBezTo>
                      <a:pt x="866" y="162"/>
                      <a:pt x="864" y="161"/>
                      <a:pt x="863" y="164"/>
                    </a:cubicBezTo>
                    <a:cubicBezTo>
                      <a:pt x="862" y="167"/>
                      <a:pt x="864" y="171"/>
                      <a:pt x="864" y="173"/>
                    </a:cubicBezTo>
                    <a:cubicBezTo>
                      <a:pt x="863" y="175"/>
                      <a:pt x="861" y="173"/>
                      <a:pt x="860" y="175"/>
                    </a:cubicBezTo>
                    <a:cubicBezTo>
                      <a:pt x="860" y="177"/>
                      <a:pt x="862" y="181"/>
                      <a:pt x="861" y="183"/>
                    </a:cubicBezTo>
                    <a:cubicBezTo>
                      <a:pt x="861" y="184"/>
                      <a:pt x="861" y="183"/>
                      <a:pt x="860" y="183"/>
                    </a:cubicBezTo>
                    <a:cubicBezTo>
                      <a:pt x="860" y="183"/>
                      <a:pt x="860" y="182"/>
                      <a:pt x="860" y="182"/>
                    </a:cubicBezTo>
                    <a:cubicBezTo>
                      <a:pt x="860" y="179"/>
                      <a:pt x="852" y="185"/>
                      <a:pt x="852" y="184"/>
                    </a:cubicBezTo>
                    <a:cubicBezTo>
                      <a:pt x="852" y="182"/>
                      <a:pt x="860" y="175"/>
                      <a:pt x="859" y="173"/>
                    </a:cubicBezTo>
                    <a:cubicBezTo>
                      <a:pt x="859" y="170"/>
                      <a:pt x="852" y="176"/>
                      <a:pt x="852" y="174"/>
                    </a:cubicBezTo>
                    <a:cubicBezTo>
                      <a:pt x="852" y="172"/>
                      <a:pt x="858" y="167"/>
                      <a:pt x="857" y="162"/>
                    </a:cubicBezTo>
                    <a:cubicBezTo>
                      <a:pt x="856" y="158"/>
                      <a:pt x="851" y="165"/>
                      <a:pt x="850" y="163"/>
                    </a:cubicBezTo>
                    <a:cubicBezTo>
                      <a:pt x="850" y="161"/>
                      <a:pt x="856" y="156"/>
                      <a:pt x="854" y="153"/>
                    </a:cubicBezTo>
                    <a:cubicBezTo>
                      <a:pt x="853" y="149"/>
                      <a:pt x="849" y="155"/>
                      <a:pt x="848" y="152"/>
                    </a:cubicBezTo>
                    <a:cubicBezTo>
                      <a:pt x="848" y="150"/>
                      <a:pt x="852" y="145"/>
                      <a:pt x="851" y="141"/>
                    </a:cubicBezTo>
                    <a:cubicBezTo>
                      <a:pt x="850" y="138"/>
                      <a:pt x="847" y="142"/>
                      <a:pt x="846" y="141"/>
                    </a:cubicBezTo>
                    <a:cubicBezTo>
                      <a:pt x="846" y="139"/>
                      <a:pt x="848" y="132"/>
                      <a:pt x="848" y="130"/>
                    </a:cubicBezTo>
                    <a:cubicBezTo>
                      <a:pt x="847" y="128"/>
                      <a:pt x="844" y="132"/>
                      <a:pt x="844" y="130"/>
                    </a:cubicBezTo>
                    <a:cubicBezTo>
                      <a:pt x="843" y="128"/>
                      <a:pt x="845" y="124"/>
                      <a:pt x="845" y="120"/>
                    </a:cubicBezTo>
                    <a:cubicBezTo>
                      <a:pt x="844" y="117"/>
                      <a:pt x="840" y="122"/>
                      <a:pt x="840" y="120"/>
                    </a:cubicBezTo>
                    <a:cubicBezTo>
                      <a:pt x="839" y="118"/>
                      <a:pt x="841" y="114"/>
                      <a:pt x="840" y="112"/>
                    </a:cubicBezTo>
                    <a:cubicBezTo>
                      <a:pt x="839" y="110"/>
                      <a:pt x="837" y="112"/>
                      <a:pt x="837" y="110"/>
                    </a:cubicBezTo>
                    <a:cubicBezTo>
                      <a:pt x="836" y="108"/>
                      <a:pt x="837" y="106"/>
                      <a:pt x="836" y="103"/>
                    </a:cubicBezTo>
                    <a:cubicBezTo>
                      <a:pt x="835" y="101"/>
                      <a:pt x="833" y="104"/>
                      <a:pt x="833" y="102"/>
                    </a:cubicBezTo>
                    <a:cubicBezTo>
                      <a:pt x="832" y="99"/>
                      <a:pt x="834" y="97"/>
                      <a:pt x="833" y="95"/>
                    </a:cubicBezTo>
                    <a:cubicBezTo>
                      <a:pt x="833" y="92"/>
                      <a:pt x="831" y="94"/>
                      <a:pt x="830" y="92"/>
                    </a:cubicBezTo>
                    <a:cubicBezTo>
                      <a:pt x="830" y="90"/>
                      <a:pt x="830" y="86"/>
                      <a:pt x="830" y="84"/>
                    </a:cubicBezTo>
                    <a:cubicBezTo>
                      <a:pt x="829" y="82"/>
                      <a:pt x="827" y="84"/>
                      <a:pt x="827" y="82"/>
                    </a:cubicBezTo>
                    <a:cubicBezTo>
                      <a:pt x="826" y="80"/>
                      <a:pt x="827" y="76"/>
                      <a:pt x="826" y="74"/>
                    </a:cubicBezTo>
                    <a:cubicBezTo>
                      <a:pt x="826" y="73"/>
                      <a:pt x="824" y="74"/>
                      <a:pt x="823" y="73"/>
                    </a:cubicBezTo>
                    <a:cubicBezTo>
                      <a:pt x="823" y="71"/>
                      <a:pt x="824" y="68"/>
                      <a:pt x="824" y="67"/>
                    </a:cubicBezTo>
                    <a:cubicBezTo>
                      <a:pt x="824" y="65"/>
                      <a:pt x="821" y="67"/>
                      <a:pt x="821" y="66"/>
                    </a:cubicBezTo>
                    <a:cubicBezTo>
                      <a:pt x="821" y="65"/>
                      <a:pt x="822" y="63"/>
                      <a:pt x="820" y="61"/>
                    </a:cubicBezTo>
                    <a:cubicBezTo>
                      <a:pt x="819" y="58"/>
                      <a:pt x="817" y="57"/>
                      <a:pt x="817" y="55"/>
                    </a:cubicBezTo>
                    <a:cubicBezTo>
                      <a:pt x="817" y="53"/>
                      <a:pt x="816" y="49"/>
                      <a:pt x="814" y="50"/>
                    </a:cubicBezTo>
                    <a:cubicBezTo>
                      <a:pt x="812" y="50"/>
                      <a:pt x="813" y="53"/>
                      <a:pt x="812" y="56"/>
                    </a:cubicBezTo>
                    <a:cubicBezTo>
                      <a:pt x="812" y="58"/>
                      <a:pt x="812" y="58"/>
                      <a:pt x="813" y="60"/>
                    </a:cubicBezTo>
                    <a:cubicBezTo>
                      <a:pt x="813" y="62"/>
                      <a:pt x="815" y="63"/>
                      <a:pt x="815" y="65"/>
                    </a:cubicBezTo>
                    <a:cubicBezTo>
                      <a:pt x="815" y="66"/>
                      <a:pt x="813" y="67"/>
                      <a:pt x="813" y="68"/>
                    </a:cubicBezTo>
                    <a:cubicBezTo>
                      <a:pt x="814" y="70"/>
                      <a:pt x="816" y="71"/>
                      <a:pt x="816" y="73"/>
                    </a:cubicBezTo>
                    <a:cubicBezTo>
                      <a:pt x="817" y="75"/>
                      <a:pt x="814" y="75"/>
                      <a:pt x="815" y="78"/>
                    </a:cubicBezTo>
                    <a:cubicBezTo>
                      <a:pt x="816" y="80"/>
                      <a:pt x="819" y="83"/>
                      <a:pt x="819" y="85"/>
                    </a:cubicBezTo>
                    <a:cubicBezTo>
                      <a:pt x="819" y="87"/>
                      <a:pt x="816" y="86"/>
                      <a:pt x="817" y="88"/>
                    </a:cubicBezTo>
                    <a:cubicBezTo>
                      <a:pt x="817" y="90"/>
                      <a:pt x="820" y="93"/>
                      <a:pt x="821" y="94"/>
                    </a:cubicBezTo>
                    <a:cubicBezTo>
                      <a:pt x="821" y="96"/>
                      <a:pt x="818" y="95"/>
                      <a:pt x="819" y="97"/>
                    </a:cubicBezTo>
                    <a:cubicBezTo>
                      <a:pt x="820" y="99"/>
                      <a:pt x="824" y="101"/>
                      <a:pt x="824" y="102"/>
                    </a:cubicBezTo>
                    <a:cubicBezTo>
                      <a:pt x="824" y="103"/>
                      <a:pt x="820" y="103"/>
                      <a:pt x="821" y="105"/>
                    </a:cubicBezTo>
                    <a:cubicBezTo>
                      <a:pt x="822" y="106"/>
                      <a:pt x="827" y="109"/>
                      <a:pt x="828" y="109"/>
                    </a:cubicBezTo>
                    <a:cubicBezTo>
                      <a:pt x="828" y="110"/>
                      <a:pt x="823" y="111"/>
                      <a:pt x="824" y="113"/>
                    </a:cubicBezTo>
                    <a:cubicBezTo>
                      <a:pt x="825" y="114"/>
                      <a:pt x="830" y="116"/>
                      <a:pt x="831" y="118"/>
                    </a:cubicBezTo>
                    <a:cubicBezTo>
                      <a:pt x="832" y="120"/>
                      <a:pt x="825" y="117"/>
                      <a:pt x="825" y="120"/>
                    </a:cubicBezTo>
                    <a:cubicBezTo>
                      <a:pt x="826" y="122"/>
                      <a:pt x="832" y="125"/>
                      <a:pt x="832" y="127"/>
                    </a:cubicBezTo>
                    <a:cubicBezTo>
                      <a:pt x="833" y="128"/>
                      <a:pt x="826" y="125"/>
                      <a:pt x="827" y="128"/>
                    </a:cubicBezTo>
                    <a:cubicBezTo>
                      <a:pt x="828" y="130"/>
                      <a:pt x="834" y="131"/>
                      <a:pt x="835" y="134"/>
                    </a:cubicBezTo>
                    <a:cubicBezTo>
                      <a:pt x="836" y="137"/>
                      <a:pt x="829" y="133"/>
                      <a:pt x="830" y="136"/>
                    </a:cubicBezTo>
                    <a:cubicBezTo>
                      <a:pt x="831" y="138"/>
                      <a:pt x="836" y="139"/>
                      <a:pt x="838" y="142"/>
                    </a:cubicBezTo>
                    <a:cubicBezTo>
                      <a:pt x="840" y="146"/>
                      <a:pt x="831" y="140"/>
                      <a:pt x="831" y="144"/>
                    </a:cubicBezTo>
                    <a:cubicBezTo>
                      <a:pt x="832" y="148"/>
                      <a:pt x="839" y="150"/>
                      <a:pt x="840" y="154"/>
                    </a:cubicBezTo>
                    <a:cubicBezTo>
                      <a:pt x="840" y="158"/>
                      <a:pt x="832" y="152"/>
                      <a:pt x="833" y="155"/>
                    </a:cubicBezTo>
                    <a:cubicBezTo>
                      <a:pt x="833" y="159"/>
                      <a:pt x="842" y="163"/>
                      <a:pt x="842" y="166"/>
                    </a:cubicBezTo>
                    <a:cubicBezTo>
                      <a:pt x="843" y="168"/>
                      <a:pt x="833" y="162"/>
                      <a:pt x="833" y="165"/>
                    </a:cubicBezTo>
                    <a:cubicBezTo>
                      <a:pt x="834" y="169"/>
                      <a:pt x="842" y="172"/>
                      <a:pt x="843" y="176"/>
                    </a:cubicBezTo>
                    <a:cubicBezTo>
                      <a:pt x="843" y="179"/>
                      <a:pt x="834" y="173"/>
                      <a:pt x="834" y="176"/>
                    </a:cubicBezTo>
                    <a:cubicBezTo>
                      <a:pt x="835" y="179"/>
                      <a:pt x="844" y="182"/>
                      <a:pt x="844" y="186"/>
                    </a:cubicBezTo>
                    <a:cubicBezTo>
                      <a:pt x="844" y="190"/>
                      <a:pt x="834" y="181"/>
                      <a:pt x="834" y="184"/>
                    </a:cubicBezTo>
                    <a:cubicBezTo>
                      <a:pt x="834" y="187"/>
                      <a:pt x="844" y="193"/>
                      <a:pt x="843" y="196"/>
                    </a:cubicBezTo>
                    <a:cubicBezTo>
                      <a:pt x="843" y="198"/>
                      <a:pt x="834" y="190"/>
                      <a:pt x="834" y="193"/>
                    </a:cubicBezTo>
                    <a:cubicBezTo>
                      <a:pt x="834" y="196"/>
                      <a:pt x="843" y="202"/>
                      <a:pt x="842" y="205"/>
                    </a:cubicBezTo>
                    <a:cubicBezTo>
                      <a:pt x="842" y="207"/>
                      <a:pt x="833" y="200"/>
                      <a:pt x="833" y="202"/>
                    </a:cubicBezTo>
                    <a:cubicBezTo>
                      <a:pt x="833" y="204"/>
                      <a:pt x="842" y="211"/>
                      <a:pt x="841" y="214"/>
                    </a:cubicBezTo>
                    <a:cubicBezTo>
                      <a:pt x="840" y="217"/>
                      <a:pt x="831" y="208"/>
                      <a:pt x="831" y="211"/>
                    </a:cubicBezTo>
                    <a:cubicBezTo>
                      <a:pt x="830" y="213"/>
                      <a:pt x="840" y="221"/>
                      <a:pt x="839" y="223"/>
                    </a:cubicBezTo>
                    <a:cubicBezTo>
                      <a:pt x="838" y="226"/>
                      <a:pt x="830" y="215"/>
                      <a:pt x="829" y="219"/>
                    </a:cubicBezTo>
                    <a:cubicBezTo>
                      <a:pt x="828" y="224"/>
                      <a:pt x="836" y="231"/>
                      <a:pt x="836" y="234"/>
                    </a:cubicBezTo>
                    <a:cubicBezTo>
                      <a:pt x="835" y="237"/>
                      <a:pt x="826" y="227"/>
                      <a:pt x="825" y="230"/>
                    </a:cubicBezTo>
                    <a:cubicBezTo>
                      <a:pt x="824" y="234"/>
                      <a:pt x="834" y="242"/>
                      <a:pt x="833" y="245"/>
                    </a:cubicBezTo>
                    <a:cubicBezTo>
                      <a:pt x="831" y="247"/>
                      <a:pt x="823" y="236"/>
                      <a:pt x="821" y="240"/>
                    </a:cubicBezTo>
                    <a:cubicBezTo>
                      <a:pt x="820" y="243"/>
                      <a:pt x="830" y="251"/>
                      <a:pt x="829" y="254"/>
                    </a:cubicBezTo>
                    <a:cubicBezTo>
                      <a:pt x="828" y="257"/>
                      <a:pt x="819" y="244"/>
                      <a:pt x="818" y="248"/>
                    </a:cubicBezTo>
                    <a:cubicBezTo>
                      <a:pt x="817" y="252"/>
                      <a:pt x="828" y="260"/>
                      <a:pt x="827" y="264"/>
                    </a:cubicBezTo>
                    <a:cubicBezTo>
                      <a:pt x="825" y="268"/>
                      <a:pt x="818" y="254"/>
                      <a:pt x="816" y="258"/>
                    </a:cubicBezTo>
                    <a:cubicBezTo>
                      <a:pt x="814" y="263"/>
                      <a:pt x="825" y="271"/>
                      <a:pt x="823" y="275"/>
                    </a:cubicBezTo>
                    <a:cubicBezTo>
                      <a:pt x="822" y="279"/>
                      <a:pt x="814" y="266"/>
                      <a:pt x="812" y="270"/>
                    </a:cubicBezTo>
                    <a:cubicBezTo>
                      <a:pt x="811" y="274"/>
                      <a:pt x="821" y="283"/>
                      <a:pt x="820" y="287"/>
                    </a:cubicBezTo>
                    <a:cubicBezTo>
                      <a:pt x="819" y="291"/>
                      <a:pt x="810" y="275"/>
                      <a:pt x="808" y="280"/>
                    </a:cubicBezTo>
                    <a:cubicBezTo>
                      <a:pt x="808" y="280"/>
                      <a:pt x="808" y="280"/>
                      <a:pt x="808" y="280"/>
                    </a:cubicBezTo>
                    <a:cubicBezTo>
                      <a:pt x="805" y="281"/>
                      <a:pt x="798" y="286"/>
                      <a:pt x="799" y="284"/>
                    </a:cubicBezTo>
                    <a:cubicBezTo>
                      <a:pt x="799" y="280"/>
                      <a:pt x="811" y="275"/>
                      <a:pt x="811" y="270"/>
                    </a:cubicBezTo>
                    <a:cubicBezTo>
                      <a:pt x="811" y="266"/>
                      <a:pt x="800" y="272"/>
                      <a:pt x="800" y="271"/>
                    </a:cubicBezTo>
                    <a:cubicBezTo>
                      <a:pt x="800" y="270"/>
                      <a:pt x="812" y="264"/>
                      <a:pt x="812" y="260"/>
                    </a:cubicBezTo>
                    <a:cubicBezTo>
                      <a:pt x="812" y="257"/>
                      <a:pt x="801" y="264"/>
                      <a:pt x="801" y="262"/>
                    </a:cubicBezTo>
                    <a:cubicBezTo>
                      <a:pt x="800" y="260"/>
                      <a:pt x="811" y="255"/>
                      <a:pt x="811" y="251"/>
                    </a:cubicBezTo>
                    <a:cubicBezTo>
                      <a:pt x="812" y="248"/>
                      <a:pt x="801" y="255"/>
                      <a:pt x="801" y="253"/>
                    </a:cubicBezTo>
                    <a:cubicBezTo>
                      <a:pt x="800" y="250"/>
                      <a:pt x="810" y="247"/>
                      <a:pt x="810" y="243"/>
                    </a:cubicBezTo>
                    <a:cubicBezTo>
                      <a:pt x="810" y="239"/>
                      <a:pt x="800" y="245"/>
                      <a:pt x="800" y="244"/>
                    </a:cubicBezTo>
                    <a:cubicBezTo>
                      <a:pt x="800" y="243"/>
                      <a:pt x="810" y="236"/>
                      <a:pt x="809" y="232"/>
                    </a:cubicBezTo>
                    <a:cubicBezTo>
                      <a:pt x="809" y="228"/>
                      <a:pt x="800" y="236"/>
                      <a:pt x="799" y="234"/>
                    </a:cubicBezTo>
                    <a:cubicBezTo>
                      <a:pt x="799" y="233"/>
                      <a:pt x="808" y="223"/>
                      <a:pt x="807" y="221"/>
                    </a:cubicBezTo>
                    <a:cubicBezTo>
                      <a:pt x="806" y="218"/>
                      <a:pt x="798" y="226"/>
                      <a:pt x="798" y="224"/>
                    </a:cubicBezTo>
                    <a:cubicBezTo>
                      <a:pt x="798" y="223"/>
                      <a:pt x="805" y="215"/>
                      <a:pt x="804" y="213"/>
                    </a:cubicBezTo>
                    <a:cubicBezTo>
                      <a:pt x="803" y="210"/>
                      <a:pt x="796" y="217"/>
                      <a:pt x="796" y="215"/>
                    </a:cubicBezTo>
                    <a:cubicBezTo>
                      <a:pt x="796" y="213"/>
                      <a:pt x="802" y="206"/>
                      <a:pt x="801" y="203"/>
                    </a:cubicBezTo>
                    <a:cubicBezTo>
                      <a:pt x="801" y="201"/>
                      <a:pt x="794" y="208"/>
                      <a:pt x="794" y="206"/>
                    </a:cubicBezTo>
                    <a:cubicBezTo>
                      <a:pt x="793" y="205"/>
                      <a:pt x="799" y="197"/>
                      <a:pt x="798" y="195"/>
                    </a:cubicBezTo>
                    <a:cubicBezTo>
                      <a:pt x="797" y="193"/>
                      <a:pt x="792" y="199"/>
                      <a:pt x="792" y="197"/>
                    </a:cubicBezTo>
                    <a:cubicBezTo>
                      <a:pt x="792" y="196"/>
                      <a:pt x="796" y="190"/>
                      <a:pt x="795" y="186"/>
                    </a:cubicBezTo>
                    <a:cubicBezTo>
                      <a:pt x="793" y="183"/>
                      <a:pt x="789" y="190"/>
                      <a:pt x="788" y="188"/>
                    </a:cubicBezTo>
                    <a:cubicBezTo>
                      <a:pt x="788" y="188"/>
                      <a:pt x="788" y="188"/>
                      <a:pt x="788" y="187"/>
                    </a:cubicBezTo>
                    <a:cubicBezTo>
                      <a:pt x="788" y="187"/>
                      <a:pt x="789" y="187"/>
                      <a:pt x="789" y="186"/>
                    </a:cubicBezTo>
                    <a:cubicBezTo>
                      <a:pt x="789" y="186"/>
                      <a:pt x="789" y="186"/>
                      <a:pt x="789" y="185"/>
                    </a:cubicBezTo>
                    <a:cubicBezTo>
                      <a:pt x="790" y="183"/>
                      <a:pt x="791" y="180"/>
                      <a:pt x="790" y="178"/>
                    </a:cubicBezTo>
                    <a:cubicBezTo>
                      <a:pt x="791" y="178"/>
                      <a:pt x="791" y="177"/>
                      <a:pt x="792" y="176"/>
                    </a:cubicBezTo>
                    <a:cubicBezTo>
                      <a:pt x="793" y="172"/>
                      <a:pt x="787" y="175"/>
                      <a:pt x="788" y="173"/>
                    </a:cubicBezTo>
                    <a:cubicBezTo>
                      <a:pt x="789" y="171"/>
                      <a:pt x="793" y="168"/>
                      <a:pt x="793" y="166"/>
                    </a:cubicBezTo>
                    <a:cubicBezTo>
                      <a:pt x="794" y="164"/>
                      <a:pt x="791" y="164"/>
                      <a:pt x="792" y="162"/>
                    </a:cubicBezTo>
                    <a:cubicBezTo>
                      <a:pt x="793" y="160"/>
                      <a:pt x="795" y="158"/>
                      <a:pt x="796" y="156"/>
                    </a:cubicBezTo>
                    <a:cubicBezTo>
                      <a:pt x="797" y="153"/>
                      <a:pt x="794" y="155"/>
                      <a:pt x="795" y="152"/>
                    </a:cubicBezTo>
                    <a:cubicBezTo>
                      <a:pt x="796" y="150"/>
                      <a:pt x="799" y="150"/>
                      <a:pt x="800" y="147"/>
                    </a:cubicBezTo>
                    <a:cubicBezTo>
                      <a:pt x="801" y="145"/>
                      <a:pt x="799" y="145"/>
                      <a:pt x="800" y="143"/>
                    </a:cubicBezTo>
                    <a:cubicBezTo>
                      <a:pt x="801" y="141"/>
                      <a:pt x="804" y="138"/>
                      <a:pt x="805" y="136"/>
                    </a:cubicBezTo>
                    <a:cubicBezTo>
                      <a:pt x="806" y="134"/>
                      <a:pt x="803" y="134"/>
                      <a:pt x="804" y="132"/>
                    </a:cubicBezTo>
                    <a:cubicBezTo>
                      <a:pt x="805" y="131"/>
                      <a:pt x="809" y="127"/>
                      <a:pt x="810" y="126"/>
                    </a:cubicBezTo>
                    <a:cubicBezTo>
                      <a:pt x="811" y="125"/>
                      <a:pt x="808" y="124"/>
                      <a:pt x="809" y="123"/>
                    </a:cubicBezTo>
                    <a:cubicBezTo>
                      <a:pt x="810" y="121"/>
                      <a:pt x="812" y="120"/>
                      <a:pt x="813" y="118"/>
                    </a:cubicBezTo>
                    <a:cubicBezTo>
                      <a:pt x="814" y="117"/>
                      <a:pt x="812" y="116"/>
                      <a:pt x="812" y="116"/>
                    </a:cubicBezTo>
                    <a:cubicBezTo>
                      <a:pt x="813" y="115"/>
                      <a:pt x="814" y="114"/>
                      <a:pt x="815" y="111"/>
                    </a:cubicBezTo>
                    <a:cubicBezTo>
                      <a:pt x="816" y="109"/>
                      <a:pt x="816" y="106"/>
                      <a:pt x="817" y="105"/>
                    </a:cubicBezTo>
                    <a:cubicBezTo>
                      <a:pt x="819" y="103"/>
                      <a:pt x="820" y="99"/>
                      <a:pt x="819" y="98"/>
                    </a:cubicBezTo>
                    <a:cubicBezTo>
                      <a:pt x="818" y="97"/>
                      <a:pt x="816" y="100"/>
                      <a:pt x="814" y="102"/>
                    </a:cubicBezTo>
                    <a:cubicBezTo>
                      <a:pt x="812" y="104"/>
                      <a:pt x="812" y="103"/>
                      <a:pt x="810" y="105"/>
                    </a:cubicBezTo>
                    <a:cubicBezTo>
                      <a:pt x="809" y="108"/>
                      <a:pt x="810" y="109"/>
                      <a:pt x="809" y="110"/>
                    </a:cubicBezTo>
                    <a:cubicBezTo>
                      <a:pt x="808" y="112"/>
                      <a:pt x="806" y="111"/>
                      <a:pt x="805" y="112"/>
                    </a:cubicBezTo>
                    <a:cubicBezTo>
                      <a:pt x="804" y="114"/>
                      <a:pt x="804" y="116"/>
                      <a:pt x="803" y="118"/>
                    </a:cubicBezTo>
                    <a:cubicBezTo>
                      <a:pt x="802" y="119"/>
                      <a:pt x="801" y="118"/>
                      <a:pt x="799" y="121"/>
                    </a:cubicBezTo>
                    <a:cubicBezTo>
                      <a:pt x="797" y="123"/>
                      <a:pt x="798" y="128"/>
                      <a:pt x="797" y="129"/>
                    </a:cubicBezTo>
                    <a:cubicBezTo>
                      <a:pt x="795" y="131"/>
                      <a:pt x="794" y="128"/>
                      <a:pt x="793" y="130"/>
                    </a:cubicBezTo>
                    <a:cubicBezTo>
                      <a:pt x="792" y="132"/>
                      <a:pt x="792" y="137"/>
                      <a:pt x="791" y="138"/>
                    </a:cubicBezTo>
                    <a:cubicBezTo>
                      <a:pt x="790" y="140"/>
                      <a:pt x="789" y="137"/>
                      <a:pt x="788" y="139"/>
                    </a:cubicBezTo>
                    <a:cubicBezTo>
                      <a:pt x="787" y="142"/>
                      <a:pt x="789" y="146"/>
                      <a:pt x="788" y="147"/>
                    </a:cubicBezTo>
                    <a:cubicBezTo>
                      <a:pt x="788" y="148"/>
                      <a:pt x="784" y="146"/>
                      <a:pt x="784" y="148"/>
                    </a:cubicBezTo>
                    <a:cubicBezTo>
                      <a:pt x="784" y="150"/>
                      <a:pt x="786" y="155"/>
                      <a:pt x="786" y="156"/>
                    </a:cubicBezTo>
                    <a:cubicBezTo>
                      <a:pt x="785" y="157"/>
                      <a:pt x="781" y="154"/>
                      <a:pt x="781" y="157"/>
                    </a:cubicBezTo>
                    <a:cubicBezTo>
                      <a:pt x="780" y="159"/>
                      <a:pt x="783" y="164"/>
                      <a:pt x="782" y="166"/>
                    </a:cubicBezTo>
                    <a:cubicBezTo>
                      <a:pt x="782" y="167"/>
                      <a:pt x="781" y="166"/>
                      <a:pt x="780" y="165"/>
                    </a:cubicBezTo>
                    <a:cubicBezTo>
                      <a:pt x="780" y="162"/>
                      <a:pt x="780" y="160"/>
                      <a:pt x="779" y="159"/>
                    </a:cubicBezTo>
                    <a:cubicBezTo>
                      <a:pt x="779" y="158"/>
                      <a:pt x="776" y="161"/>
                      <a:pt x="775" y="160"/>
                    </a:cubicBezTo>
                    <a:cubicBezTo>
                      <a:pt x="774" y="158"/>
                      <a:pt x="776" y="154"/>
                      <a:pt x="774" y="151"/>
                    </a:cubicBezTo>
                    <a:cubicBezTo>
                      <a:pt x="773" y="148"/>
                      <a:pt x="770" y="154"/>
                      <a:pt x="770" y="152"/>
                    </a:cubicBezTo>
                    <a:cubicBezTo>
                      <a:pt x="769" y="151"/>
                      <a:pt x="769" y="147"/>
                      <a:pt x="768" y="145"/>
                    </a:cubicBezTo>
                    <a:cubicBezTo>
                      <a:pt x="767" y="143"/>
                      <a:pt x="765" y="146"/>
                      <a:pt x="764" y="144"/>
                    </a:cubicBezTo>
                    <a:cubicBezTo>
                      <a:pt x="763" y="143"/>
                      <a:pt x="763" y="140"/>
                      <a:pt x="762" y="138"/>
                    </a:cubicBezTo>
                    <a:cubicBezTo>
                      <a:pt x="760" y="137"/>
                      <a:pt x="760" y="140"/>
                      <a:pt x="759" y="138"/>
                    </a:cubicBezTo>
                    <a:cubicBezTo>
                      <a:pt x="757" y="136"/>
                      <a:pt x="759" y="134"/>
                      <a:pt x="757" y="132"/>
                    </a:cubicBezTo>
                    <a:cubicBezTo>
                      <a:pt x="756" y="130"/>
                      <a:pt x="754" y="132"/>
                      <a:pt x="754" y="130"/>
                    </a:cubicBezTo>
                    <a:cubicBezTo>
                      <a:pt x="753" y="129"/>
                      <a:pt x="752" y="125"/>
                      <a:pt x="751" y="123"/>
                    </a:cubicBezTo>
                    <a:cubicBezTo>
                      <a:pt x="750" y="122"/>
                      <a:pt x="748" y="124"/>
                      <a:pt x="748" y="123"/>
                    </a:cubicBezTo>
                    <a:cubicBezTo>
                      <a:pt x="747" y="122"/>
                      <a:pt x="746" y="118"/>
                      <a:pt x="745" y="117"/>
                    </a:cubicBezTo>
                    <a:cubicBezTo>
                      <a:pt x="744" y="115"/>
                      <a:pt x="742" y="117"/>
                      <a:pt x="742" y="116"/>
                    </a:cubicBezTo>
                    <a:cubicBezTo>
                      <a:pt x="741" y="115"/>
                      <a:pt x="741" y="112"/>
                      <a:pt x="740" y="111"/>
                    </a:cubicBezTo>
                    <a:cubicBezTo>
                      <a:pt x="739" y="110"/>
                      <a:pt x="738" y="112"/>
                      <a:pt x="737" y="111"/>
                    </a:cubicBezTo>
                    <a:cubicBezTo>
                      <a:pt x="737" y="111"/>
                      <a:pt x="737" y="109"/>
                      <a:pt x="735" y="108"/>
                    </a:cubicBezTo>
                    <a:cubicBezTo>
                      <a:pt x="733" y="106"/>
                      <a:pt x="731" y="106"/>
                      <a:pt x="730" y="105"/>
                    </a:cubicBezTo>
                    <a:cubicBezTo>
                      <a:pt x="729" y="103"/>
                      <a:pt x="726" y="101"/>
                      <a:pt x="725" y="102"/>
                    </a:cubicBezTo>
                    <a:cubicBezTo>
                      <a:pt x="723" y="103"/>
                      <a:pt x="725" y="105"/>
                      <a:pt x="726" y="107"/>
                    </a:cubicBezTo>
                    <a:cubicBezTo>
                      <a:pt x="727" y="109"/>
                      <a:pt x="726" y="109"/>
                      <a:pt x="728" y="111"/>
                    </a:cubicBezTo>
                    <a:cubicBezTo>
                      <a:pt x="729" y="112"/>
                      <a:pt x="730" y="112"/>
                      <a:pt x="731" y="113"/>
                    </a:cubicBezTo>
                    <a:cubicBezTo>
                      <a:pt x="732" y="114"/>
                      <a:pt x="730" y="116"/>
                      <a:pt x="731" y="117"/>
                    </a:cubicBezTo>
                    <a:cubicBezTo>
                      <a:pt x="732" y="118"/>
                      <a:pt x="734" y="118"/>
                      <a:pt x="735" y="119"/>
                    </a:cubicBezTo>
                    <a:cubicBezTo>
                      <a:pt x="736" y="121"/>
                      <a:pt x="734" y="122"/>
                      <a:pt x="735" y="124"/>
                    </a:cubicBezTo>
                    <a:cubicBezTo>
                      <a:pt x="737" y="126"/>
                      <a:pt x="740" y="127"/>
                      <a:pt x="741" y="128"/>
                    </a:cubicBezTo>
                    <a:cubicBezTo>
                      <a:pt x="742" y="130"/>
                      <a:pt x="739" y="130"/>
                      <a:pt x="740" y="131"/>
                    </a:cubicBezTo>
                    <a:cubicBezTo>
                      <a:pt x="741" y="133"/>
                      <a:pt x="745" y="134"/>
                      <a:pt x="745" y="135"/>
                    </a:cubicBezTo>
                    <a:cubicBezTo>
                      <a:pt x="746" y="136"/>
                      <a:pt x="743" y="137"/>
                      <a:pt x="745" y="138"/>
                    </a:cubicBezTo>
                    <a:cubicBezTo>
                      <a:pt x="746" y="140"/>
                      <a:pt x="750" y="140"/>
                      <a:pt x="750" y="141"/>
                    </a:cubicBezTo>
                    <a:cubicBezTo>
                      <a:pt x="751" y="141"/>
                      <a:pt x="747" y="143"/>
                      <a:pt x="749" y="144"/>
                    </a:cubicBezTo>
                    <a:cubicBezTo>
                      <a:pt x="750" y="145"/>
                      <a:pt x="755" y="146"/>
                      <a:pt x="756" y="146"/>
                    </a:cubicBezTo>
                    <a:cubicBezTo>
                      <a:pt x="756" y="147"/>
                      <a:pt x="752" y="149"/>
                      <a:pt x="753" y="150"/>
                    </a:cubicBezTo>
                    <a:cubicBezTo>
                      <a:pt x="755" y="151"/>
                      <a:pt x="760" y="152"/>
                      <a:pt x="761" y="153"/>
                    </a:cubicBezTo>
                    <a:cubicBezTo>
                      <a:pt x="762" y="154"/>
                      <a:pt x="755" y="154"/>
                      <a:pt x="756" y="156"/>
                    </a:cubicBezTo>
                    <a:cubicBezTo>
                      <a:pt x="757" y="157"/>
                      <a:pt x="763" y="159"/>
                      <a:pt x="764" y="160"/>
                    </a:cubicBezTo>
                    <a:cubicBezTo>
                      <a:pt x="765" y="161"/>
                      <a:pt x="757" y="161"/>
                      <a:pt x="759" y="162"/>
                    </a:cubicBezTo>
                    <a:cubicBezTo>
                      <a:pt x="760" y="164"/>
                      <a:pt x="767" y="163"/>
                      <a:pt x="768" y="166"/>
                    </a:cubicBezTo>
                    <a:cubicBezTo>
                      <a:pt x="770" y="168"/>
                      <a:pt x="762" y="166"/>
                      <a:pt x="763" y="169"/>
                    </a:cubicBezTo>
                    <a:cubicBezTo>
                      <a:pt x="764" y="171"/>
                      <a:pt x="770" y="170"/>
                      <a:pt x="772" y="173"/>
                    </a:cubicBezTo>
                    <a:cubicBezTo>
                      <a:pt x="775" y="175"/>
                      <a:pt x="765" y="173"/>
                      <a:pt x="766" y="176"/>
                    </a:cubicBezTo>
                    <a:cubicBezTo>
                      <a:pt x="768" y="179"/>
                      <a:pt x="775" y="179"/>
                      <a:pt x="776" y="182"/>
                    </a:cubicBezTo>
                    <a:cubicBezTo>
                      <a:pt x="776" y="183"/>
                      <a:pt x="776" y="184"/>
                      <a:pt x="775" y="184"/>
                    </a:cubicBezTo>
                    <a:cubicBezTo>
                      <a:pt x="774" y="183"/>
                      <a:pt x="771" y="180"/>
                      <a:pt x="771" y="182"/>
                    </a:cubicBezTo>
                    <a:cubicBezTo>
                      <a:pt x="770" y="183"/>
                      <a:pt x="770" y="183"/>
                      <a:pt x="771" y="184"/>
                    </a:cubicBezTo>
                    <a:cubicBezTo>
                      <a:pt x="770" y="184"/>
                      <a:pt x="769" y="184"/>
                      <a:pt x="769" y="185"/>
                    </a:cubicBezTo>
                    <a:cubicBezTo>
                      <a:pt x="770" y="186"/>
                      <a:pt x="771" y="187"/>
                      <a:pt x="772" y="188"/>
                    </a:cubicBezTo>
                    <a:cubicBezTo>
                      <a:pt x="773" y="189"/>
                      <a:pt x="774" y="191"/>
                      <a:pt x="774" y="193"/>
                    </a:cubicBezTo>
                    <a:cubicBezTo>
                      <a:pt x="773" y="193"/>
                      <a:pt x="772" y="193"/>
                      <a:pt x="772" y="193"/>
                    </a:cubicBezTo>
                    <a:cubicBezTo>
                      <a:pt x="770" y="192"/>
                      <a:pt x="768" y="189"/>
                      <a:pt x="767" y="191"/>
                    </a:cubicBezTo>
                    <a:cubicBezTo>
                      <a:pt x="765" y="196"/>
                      <a:pt x="771" y="201"/>
                      <a:pt x="770" y="205"/>
                    </a:cubicBezTo>
                    <a:cubicBezTo>
                      <a:pt x="768" y="210"/>
                      <a:pt x="764" y="200"/>
                      <a:pt x="763" y="204"/>
                    </a:cubicBezTo>
                    <a:cubicBezTo>
                      <a:pt x="761" y="208"/>
                      <a:pt x="768" y="217"/>
                      <a:pt x="767" y="219"/>
                    </a:cubicBezTo>
                    <a:cubicBezTo>
                      <a:pt x="767" y="222"/>
                      <a:pt x="760" y="212"/>
                      <a:pt x="759" y="216"/>
                    </a:cubicBezTo>
                    <a:cubicBezTo>
                      <a:pt x="758" y="220"/>
                      <a:pt x="765" y="226"/>
                      <a:pt x="765" y="230"/>
                    </a:cubicBezTo>
                    <a:cubicBezTo>
                      <a:pt x="765" y="234"/>
                      <a:pt x="757" y="225"/>
                      <a:pt x="757" y="229"/>
                    </a:cubicBezTo>
                    <a:cubicBezTo>
                      <a:pt x="756" y="232"/>
                      <a:pt x="764" y="238"/>
                      <a:pt x="764" y="242"/>
                    </a:cubicBezTo>
                    <a:cubicBezTo>
                      <a:pt x="764" y="246"/>
                      <a:pt x="755" y="236"/>
                      <a:pt x="755" y="239"/>
                    </a:cubicBezTo>
                    <a:cubicBezTo>
                      <a:pt x="754" y="243"/>
                      <a:pt x="763" y="250"/>
                      <a:pt x="762" y="253"/>
                    </a:cubicBezTo>
                    <a:cubicBezTo>
                      <a:pt x="762" y="257"/>
                      <a:pt x="754" y="246"/>
                      <a:pt x="753" y="250"/>
                    </a:cubicBezTo>
                    <a:cubicBezTo>
                      <a:pt x="752" y="254"/>
                      <a:pt x="762" y="261"/>
                      <a:pt x="761" y="264"/>
                    </a:cubicBezTo>
                    <a:cubicBezTo>
                      <a:pt x="761" y="267"/>
                      <a:pt x="752" y="259"/>
                      <a:pt x="752" y="262"/>
                    </a:cubicBezTo>
                    <a:cubicBezTo>
                      <a:pt x="752" y="265"/>
                      <a:pt x="761" y="271"/>
                      <a:pt x="761" y="275"/>
                    </a:cubicBezTo>
                    <a:cubicBezTo>
                      <a:pt x="761" y="278"/>
                      <a:pt x="754" y="273"/>
                      <a:pt x="751" y="272"/>
                    </a:cubicBezTo>
                    <a:cubicBezTo>
                      <a:pt x="752" y="271"/>
                      <a:pt x="752" y="271"/>
                      <a:pt x="752" y="270"/>
                    </a:cubicBezTo>
                    <a:cubicBezTo>
                      <a:pt x="753" y="268"/>
                      <a:pt x="749" y="267"/>
                      <a:pt x="750" y="265"/>
                    </a:cubicBezTo>
                    <a:cubicBezTo>
                      <a:pt x="750" y="263"/>
                      <a:pt x="751" y="261"/>
                      <a:pt x="751" y="259"/>
                    </a:cubicBezTo>
                    <a:cubicBezTo>
                      <a:pt x="752" y="257"/>
                      <a:pt x="750" y="256"/>
                      <a:pt x="751" y="253"/>
                    </a:cubicBezTo>
                    <a:cubicBezTo>
                      <a:pt x="752" y="251"/>
                      <a:pt x="752" y="248"/>
                      <a:pt x="750" y="246"/>
                    </a:cubicBezTo>
                    <a:cubicBezTo>
                      <a:pt x="748" y="245"/>
                      <a:pt x="751" y="240"/>
                      <a:pt x="750" y="238"/>
                    </a:cubicBezTo>
                    <a:cubicBezTo>
                      <a:pt x="749" y="236"/>
                      <a:pt x="752" y="231"/>
                      <a:pt x="751" y="230"/>
                    </a:cubicBezTo>
                    <a:cubicBezTo>
                      <a:pt x="749" y="228"/>
                      <a:pt x="751" y="226"/>
                      <a:pt x="751" y="223"/>
                    </a:cubicBezTo>
                    <a:cubicBezTo>
                      <a:pt x="751" y="221"/>
                      <a:pt x="750" y="217"/>
                      <a:pt x="750" y="214"/>
                    </a:cubicBezTo>
                    <a:cubicBezTo>
                      <a:pt x="750" y="211"/>
                      <a:pt x="751" y="205"/>
                      <a:pt x="748" y="204"/>
                    </a:cubicBezTo>
                    <a:cubicBezTo>
                      <a:pt x="745" y="204"/>
                      <a:pt x="746" y="208"/>
                      <a:pt x="746" y="211"/>
                    </a:cubicBezTo>
                    <a:cubicBezTo>
                      <a:pt x="746" y="213"/>
                      <a:pt x="744" y="218"/>
                      <a:pt x="743" y="223"/>
                    </a:cubicBezTo>
                    <a:cubicBezTo>
                      <a:pt x="741" y="229"/>
                      <a:pt x="741" y="230"/>
                      <a:pt x="740" y="233"/>
                    </a:cubicBezTo>
                    <a:cubicBezTo>
                      <a:pt x="739" y="237"/>
                      <a:pt x="739" y="240"/>
                      <a:pt x="738" y="243"/>
                    </a:cubicBezTo>
                    <a:cubicBezTo>
                      <a:pt x="738" y="247"/>
                      <a:pt x="738" y="248"/>
                      <a:pt x="737" y="250"/>
                    </a:cubicBezTo>
                    <a:cubicBezTo>
                      <a:pt x="737" y="252"/>
                      <a:pt x="739" y="255"/>
                      <a:pt x="739" y="257"/>
                    </a:cubicBezTo>
                    <a:cubicBezTo>
                      <a:pt x="739" y="258"/>
                      <a:pt x="736" y="259"/>
                      <a:pt x="735" y="260"/>
                    </a:cubicBezTo>
                    <a:cubicBezTo>
                      <a:pt x="734" y="261"/>
                      <a:pt x="736" y="264"/>
                      <a:pt x="736" y="265"/>
                    </a:cubicBezTo>
                    <a:cubicBezTo>
                      <a:pt x="735" y="267"/>
                      <a:pt x="736" y="270"/>
                      <a:pt x="736" y="271"/>
                    </a:cubicBezTo>
                    <a:cubicBezTo>
                      <a:pt x="735" y="273"/>
                      <a:pt x="731" y="275"/>
                      <a:pt x="731" y="278"/>
                    </a:cubicBezTo>
                    <a:cubicBezTo>
                      <a:pt x="731" y="281"/>
                      <a:pt x="735" y="283"/>
                      <a:pt x="735" y="285"/>
                    </a:cubicBezTo>
                    <a:cubicBezTo>
                      <a:pt x="735" y="286"/>
                      <a:pt x="734" y="286"/>
                      <a:pt x="734" y="287"/>
                    </a:cubicBezTo>
                    <a:cubicBezTo>
                      <a:pt x="732" y="286"/>
                      <a:pt x="730" y="284"/>
                      <a:pt x="729" y="284"/>
                    </a:cubicBezTo>
                    <a:cubicBezTo>
                      <a:pt x="730" y="283"/>
                      <a:pt x="730" y="281"/>
                      <a:pt x="730" y="280"/>
                    </a:cubicBezTo>
                    <a:cubicBezTo>
                      <a:pt x="729" y="276"/>
                      <a:pt x="725" y="282"/>
                      <a:pt x="724" y="279"/>
                    </a:cubicBezTo>
                    <a:cubicBezTo>
                      <a:pt x="723" y="277"/>
                      <a:pt x="727" y="272"/>
                      <a:pt x="727" y="269"/>
                    </a:cubicBezTo>
                    <a:cubicBezTo>
                      <a:pt x="726" y="267"/>
                      <a:pt x="724" y="268"/>
                      <a:pt x="723" y="268"/>
                    </a:cubicBezTo>
                    <a:cubicBezTo>
                      <a:pt x="727" y="261"/>
                      <a:pt x="731" y="255"/>
                      <a:pt x="731" y="255"/>
                    </a:cubicBezTo>
                    <a:cubicBezTo>
                      <a:pt x="731" y="255"/>
                      <a:pt x="728" y="257"/>
                      <a:pt x="723" y="261"/>
                    </a:cubicBezTo>
                    <a:cubicBezTo>
                      <a:pt x="723" y="259"/>
                      <a:pt x="723" y="258"/>
                      <a:pt x="723" y="257"/>
                    </a:cubicBezTo>
                    <a:cubicBezTo>
                      <a:pt x="723" y="256"/>
                      <a:pt x="720" y="259"/>
                      <a:pt x="719" y="257"/>
                    </a:cubicBezTo>
                    <a:cubicBezTo>
                      <a:pt x="719" y="255"/>
                      <a:pt x="721" y="251"/>
                      <a:pt x="720" y="248"/>
                    </a:cubicBezTo>
                    <a:cubicBezTo>
                      <a:pt x="719" y="244"/>
                      <a:pt x="716" y="250"/>
                      <a:pt x="715" y="248"/>
                    </a:cubicBezTo>
                    <a:cubicBezTo>
                      <a:pt x="715" y="247"/>
                      <a:pt x="715" y="245"/>
                      <a:pt x="715" y="243"/>
                    </a:cubicBezTo>
                    <a:cubicBezTo>
                      <a:pt x="718" y="238"/>
                      <a:pt x="720" y="235"/>
                      <a:pt x="720" y="235"/>
                    </a:cubicBezTo>
                    <a:cubicBezTo>
                      <a:pt x="720" y="235"/>
                      <a:pt x="717" y="236"/>
                      <a:pt x="714" y="238"/>
                    </a:cubicBezTo>
                    <a:cubicBezTo>
                      <a:pt x="713" y="238"/>
                      <a:pt x="712" y="238"/>
                      <a:pt x="712" y="237"/>
                    </a:cubicBezTo>
                    <a:cubicBezTo>
                      <a:pt x="712" y="236"/>
                      <a:pt x="712" y="233"/>
                      <a:pt x="711" y="231"/>
                    </a:cubicBezTo>
                    <a:cubicBezTo>
                      <a:pt x="710" y="228"/>
                      <a:pt x="709" y="232"/>
                      <a:pt x="708" y="229"/>
                    </a:cubicBezTo>
                    <a:cubicBezTo>
                      <a:pt x="708" y="226"/>
                      <a:pt x="709" y="225"/>
                      <a:pt x="709" y="222"/>
                    </a:cubicBezTo>
                    <a:cubicBezTo>
                      <a:pt x="708" y="220"/>
                      <a:pt x="706" y="221"/>
                      <a:pt x="706" y="219"/>
                    </a:cubicBezTo>
                    <a:cubicBezTo>
                      <a:pt x="705" y="217"/>
                      <a:pt x="706" y="213"/>
                      <a:pt x="705" y="211"/>
                    </a:cubicBezTo>
                    <a:cubicBezTo>
                      <a:pt x="705" y="209"/>
                      <a:pt x="703" y="211"/>
                      <a:pt x="702" y="209"/>
                    </a:cubicBezTo>
                    <a:cubicBezTo>
                      <a:pt x="702" y="208"/>
                      <a:pt x="702" y="203"/>
                      <a:pt x="702" y="202"/>
                    </a:cubicBezTo>
                    <a:cubicBezTo>
                      <a:pt x="702" y="200"/>
                      <a:pt x="699" y="202"/>
                      <a:pt x="699" y="200"/>
                    </a:cubicBezTo>
                    <a:cubicBezTo>
                      <a:pt x="699" y="198"/>
                      <a:pt x="700" y="196"/>
                      <a:pt x="699" y="194"/>
                    </a:cubicBezTo>
                    <a:cubicBezTo>
                      <a:pt x="699" y="193"/>
                      <a:pt x="697" y="194"/>
                      <a:pt x="697" y="193"/>
                    </a:cubicBezTo>
                    <a:cubicBezTo>
                      <a:pt x="697" y="192"/>
                      <a:pt x="697" y="191"/>
                      <a:pt x="696" y="188"/>
                    </a:cubicBezTo>
                    <a:cubicBezTo>
                      <a:pt x="695" y="186"/>
                      <a:pt x="693" y="184"/>
                      <a:pt x="693" y="182"/>
                    </a:cubicBezTo>
                    <a:cubicBezTo>
                      <a:pt x="692" y="180"/>
                      <a:pt x="691" y="177"/>
                      <a:pt x="689" y="177"/>
                    </a:cubicBezTo>
                    <a:cubicBezTo>
                      <a:pt x="688" y="177"/>
                      <a:pt x="688" y="180"/>
                      <a:pt x="688" y="183"/>
                    </a:cubicBezTo>
                    <a:cubicBezTo>
                      <a:pt x="688" y="186"/>
                      <a:pt x="688" y="185"/>
                      <a:pt x="688" y="187"/>
                    </a:cubicBezTo>
                    <a:cubicBezTo>
                      <a:pt x="689" y="190"/>
                      <a:pt x="690" y="190"/>
                      <a:pt x="690" y="192"/>
                    </a:cubicBezTo>
                    <a:cubicBezTo>
                      <a:pt x="691" y="194"/>
                      <a:pt x="689" y="194"/>
                      <a:pt x="689" y="196"/>
                    </a:cubicBezTo>
                    <a:cubicBezTo>
                      <a:pt x="689" y="197"/>
                      <a:pt x="691" y="199"/>
                      <a:pt x="692" y="200"/>
                    </a:cubicBezTo>
                    <a:cubicBezTo>
                      <a:pt x="692" y="202"/>
                      <a:pt x="690" y="202"/>
                      <a:pt x="691" y="205"/>
                    </a:cubicBezTo>
                    <a:cubicBezTo>
                      <a:pt x="691" y="208"/>
                      <a:pt x="694" y="210"/>
                      <a:pt x="695" y="212"/>
                    </a:cubicBezTo>
                    <a:cubicBezTo>
                      <a:pt x="695" y="214"/>
                      <a:pt x="692" y="213"/>
                      <a:pt x="692" y="215"/>
                    </a:cubicBezTo>
                    <a:cubicBezTo>
                      <a:pt x="693" y="217"/>
                      <a:pt x="695" y="219"/>
                      <a:pt x="696" y="221"/>
                    </a:cubicBezTo>
                    <a:cubicBezTo>
                      <a:pt x="693" y="223"/>
                      <a:pt x="689" y="226"/>
                      <a:pt x="687" y="228"/>
                    </a:cubicBezTo>
                    <a:cubicBezTo>
                      <a:pt x="679" y="233"/>
                      <a:pt x="674" y="240"/>
                      <a:pt x="670" y="238"/>
                    </a:cubicBezTo>
                    <a:cubicBezTo>
                      <a:pt x="666" y="235"/>
                      <a:pt x="668" y="227"/>
                      <a:pt x="671" y="218"/>
                    </a:cubicBezTo>
                    <a:cubicBezTo>
                      <a:pt x="675" y="209"/>
                      <a:pt x="678" y="201"/>
                      <a:pt x="678" y="201"/>
                    </a:cubicBezTo>
                    <a:cubicBezTo>
                      <a:pt x="678" y="201"/>
                      <a:pt x="675" y="203"/>
                      <a:pt x="671" y="205"/>
                    </a:cubicBezTo>
                    <a:cubicBezTo>
                      <a:pt x="667" y="208"/>
                      <a:pt x="663" y="214"/>
                      <a:pt x="661" y="214"/>
                    </a:cubicBezTo>
                    <a:cubicBezTo>
                      <a:pt x="659" y="214"/>
                      <a:pt x="659" y="211"/>
                      <a:pt x="659" y="208"/>
                    </a:cubicBezTo>
                    <a:cubicBezTo>
                      <a:pt x="659" y="206"/>
                      <a:pt x="657" y="201"/>
                      <a:pt x="655" y="196"/>
                    </a:cubicBezTo>
                    <a:cubicBezTo>
                      <a:pt x="653" y="192"/>
                      <a:pt x="651" y="180"/>
                      <a:pt x="651" y="180"/>
                    </a:cubicBezTo>
                    <a:cubicBezTo>
                      <a:pt x="651" y="180"/>
                      <a:pt x="649" y="188"/>
                      <a:pt x="647" y="198"/>
                    </a:cubicBezTo>
                    <a:cubicBezTo>
                      <a:pt x="646" y="208"/>
                      <a:pt x="645" y="216"/>
                      <a:pt x="644" y="218"/>
                    </a:cubicBezTo>
                    <a:cubicBezTo>
                      <a:pt x="644" y="220"/>
                      <a:pt x="636" y="214"/>
                      <a:pt x="633" y="214"/>
                    </a:cubicBezTo>
                    <a:cubicBezTo>
                      <a:pt x="630" y="213"/>
                      <a:pt x="625" y="210"/>
                      <a:pt x="625" y="210"/>
                    </a:cubicBezTo>
                    <a:cubicBezTo>
                      <a:pt x="625" y="210"/>
                      <a:pt x="629" y="221"/>
                      <a:pt x="633" y="224"/>
                    </a:cubicBezTo>
                    <a:cubicBezTo>
                      <a:pt x="636" y="227"/>
                      <a:pt x="641" y="230"/>
                      <a:pt x="642" y="235"/>
                    </a:cubicBezTo>
                    <a:cubicBezTo>
                      <a:pt x="643" y="239"/>
                      <a:pt x="639" y="237"/>
                      <a:pt x="636" y="236"/>
                    </a:cubicBezTo>
                    <a:cubicBezTo>
                      <a:pt x="632" y="234"/>
                      <a:pt x="627" y="231"/>
                      <a:pt x="624" y="230"/>
                    </a:cubicBezTo>
                    <a:cubicBezTo>
                      <a:pt x="621" y="230"/>
                      <a:pt x="613" y="225"/>
                      <a:pt x="613" y="225"/>
                    </a:cubicBezTo>
                    <a:cubicBezTo>
                      <a:pt x="613" y="225"/>
                      <a:pt x="615" y="229"/>
                      <a:pt x="617" y="233"/>
                    </a:cubicBezTo>
                    <a:cubicBezTo>
                      <a:pt x="620" y="238"/>
                      <a:pt x="628" y="245"/>
                      <a:pt x="636" y="249"/>
                    </a:cubicBezTo>
                    <a:cubicBezTo>
                      <a:pt x="643" y="254"/>
                      <a:pt x="651" y="260"/>
                      <a:pt x="652" y="268"/>
                    </a:cubicBezTo>
                    <a:cubicBezTo>
                      <a:pt x="653" y="275"/>
                      <a:pt x="630" y="256"/>
                      <a:pt x="622" y="250"/>
                    </a:cubicBezTo>
                    <a:cubicBezTo>
                      <a:pt x="614" y="245"/>
                      <a:pt x="606" y="244"/>
                      <a:pt x="606" y="244"/>
                    </a:cubicBezTo>
                    <a:cubicBezTo>
                      <a:pt x="606" y="244"/>
                      <a:pt x="615" y="258"/>
                      <a:pt x="622" y="264"/>
                    </a:cubicBezTo>
                    <a:cubicBezTo>
                      <a:pt x="627" y="271"/>
                      <a:pt x="637" y="280"/>
                      <a:pt x="646" y="284"/>
                    </a:cubicBezTo>
                    <a:cubicBezTo>
                      <a:pt x="655" y="288"/>
                      <a:pt x="658" y="292"/>
                      <a:pt x="660" y="296"/>
                    </a:cubicBezTo>
                    <a:cubicBezTo>
                      <a:pt x="662" y="300"/>
                      <a:pt x="650" y="294"/>
                      <a:pt x="641" y="291"/>
                    </a:cubicBezTo>
                    <a:cubicBezTo>
                      <a:pt x="635" y="289"/>
                      <a:pt x="630" y="287"/>
                      <a:pt x="624" y="283"/>
                    </a:cubicBezTo>
                    <a:cubicBezTo>
                      <a:pt x="624" y="282"/>
                      <a:pt x="625" y="282"/>
                      <a:pt x="625" y="282"/>
                    </a:cubicBezTo>
                    <a:cubicBezTo>
                      <a:pt x="625" y="282"/>
                      <a:pt x="624" y="282"/>
                      <a:pt x="623" y="283"/>
                    </a:cubicBezTo>
                    <a:cubicBezTo>
                      <a:pt x="621" y="282"/>
                      <a:pt x="618" y="280"/>
                      <a:pt x="615" y="279"/>
                    </a:cubicBezTo>
                    <a:cubicBezTo>
                      <a:pt x="604" y="273"/>
                      <a:pt x="595" y="269"/>
                      <a:pt x="595" y="269"/>
                    </a:cubicBezTo>
                    <a:cubicBezTo>
                      <a:pt x="595" y="269"/>
                      <a:pt x="599" y="275"/>
                      <a:pt x="604" y="279"/>
                    </a:cubicBezTo>
                    <a:cubicBezTo>
                      <a:pt x="606" y="282"/>
                      <a:pt x="609" y="286"/>
                      <a:pt x="614" y="290"/>
                    </a:cubicBezTo>
                    <a:cubicBezTo>
                      <a:pt x="612" y="292"/>
                      <a:pt x="610" y="293"/>
                      <a:pt x="608" y="295"/>
                    </a:cubicBezTo>
                    <a:cubicBezTo>
                      <a:pt x="604" y="297"/>
                      <a:pt x="601" y="299"/>
                      <a:pt x="599" y="301"/>
                    </a:cubicBezTo>
                    <a:cubicBezTo>
                      <a:pt x="594" y="298"/>
                      <a:pt x="590" y="294"/>
                      <a:pt x="590" y="294"/>
                    </a:cubicBezTo>
                    <a:cubicBezTo>
                      <a:pt x="590" y="294"/>
                      <a:pt x="593" y="300"/>
                      <a:pt x="594" y="304"/>
                    </a:cubicBezTo>
                    <a:cubicBezTo>
                      <a:pt x="593" y="304"/>
                      <a:pt x="592" y="304"/>
                      <a:pt x="591" y="304"/>
                    </a:cubicBezTo>
                    <a:cubicBezTo>
                      <a:pt x="587" y="302"/>
                      <a:pt x="589" y="295"/>
                      <a:pt x="592" y="288"/>
                    </a:cubicBezTo>
                    <a:cubicBezTo>
                      <a:pt x="595" y="280"/>
                      <a:pt x="599" y="273"/>
                      <a:pt x="599" y="273"/>
                    </a:cubicBezTo>
                    <a:cubicBezTo>
                      <a:pt x="599" y="273"/>
                      <a:pt x="595" y="275"/>
                      <a:pt x="591" y="277"/>
                    </a:cubicBezTo>
                    <a:cubicBezTo>
                      <a:pt x="589" y="279"/>
                      <a:pt x="587" y="281"/>
                      <a:pt x="585" y="283"/>
                    </a:cubicBezTo>
                    <a:cubicBezTo>
                      <a:pt x="586" y="280"/>
                      <a:pt x="587" y="277"/>
                      <a:pt x="588" y="273"/>
                    </a:cubicBezTo>
                    <a:cubicBezTo>
                      <a:pt x="590" y="270"/>
                      <a:pt x="592" y="268"/>
                      <a:pt x="592" y="268"/>
                    </a:cubicBezTo>
                    <a:cubicBezTo>
                      <a:pt x="592" y="268"/>
                      <a:pt x="587" y="271"/>
                      <a:pt x="582" y="274"/>
                    </a:cubicBezTo>
                    <a:cubicBezTo>
                      <a:pt x="581" y="275"/>
                      <a:pt x="581" y="275"/>
                      <a:pt x="581" y="275"/>
                    </a:cubicBezTo>
                    <a:cubicBezTo>
                      <a:pt x="581" y="275"/>
                      <a:pt x="581" y="275"/>
                      <a:pt x="581" y="275"/>
                    </a:cubicBezTo>
                    <a:cubicBezTo>
                      <a:pt x="581" y="275"/>
                      <a:pt x="581" y="275"/>
                      <a:pt x="581" y="275"/>
                    </a:cubicBezTo>
                    <a:cubicBezTo>
                      <a:pt x="581" y="275"/>
                      <a:pt x="581" y="275"/>
                      <a:pt x="581" y="275"/>
                    </a:cubicBezTo>
                    <a:cubicBezTo>
                      <a:pt x="581" y="272"/>
                      <a:pt x="581" y="279"/>
                      <a:pt x="581" y="278"/>
                    </a:cubicBezTo>
                    <a:cubicBezTo>
                      <a:pt x="581" y="278"/>
                      <a:pt x="581" y="278"/>
                      <a:pt x="581" y="278"/>
                    </a:cubicBezTo>
                    <a:cubicBezTo>
                      <a:pt x="581" y="278"/>
                      <a:pt x="581" y="278"/>
                      <a:pt x="581" y="278"/>
                    </a:cubicBezTo>
                    <a:cubicBezTo>
                      <a:pt x="581" y="279"/>
                      <a:pt x="581" y="279"/>
                      <a:pt x="581" y="279"/>
                    </a:cubicBezTo>
                    <a:cubicBezTo>
                      <a:pt x="579" y="280"/>
                      <a:pt x="579" y="280"/>
                      <a:pt x="579" y="280"/>
                    </a:cubicBezTo>
                    <a:cubicBezTo>
                      <a:pt x="579" y="278"/>
                      <a:pt x="577" y="274"/>
                      <a:pt x="575" y="271"/>
                    </a:cubicBezTo>
                    <a:cubicBezTo>
                      <a:pt x="574" y="269"/>
                      <a:pt x="573" y="266"/>
                      <a:pt x="572" y="263"/>
                    </a:cubicBezTo>
                    <a:cubicBezTo>
                      <a:pt x="576" y="259"/>
                      <a:pt x="580" y="255"/>
                      <a:pt x="580" y="255"/>
                    </a:cubicBezTo>
                    <a:cubicBezTo>
                      <a:pt x="580" y="255"/>
                      <a:pt x="576" y="257"/>
                      <a:pt x="571" y="259"/>
                    </a:cubicBezTo>
                    <a:cubicBezTo>
                      <a:pt x="571" y="259"/>
                      <a:pt x="571" y="258"/>
                      <a:pt x="571" y="258"/>
                    </a:cubicBezTo>
                    <a:cubicBezTo>
                      <a:pt x="571" y="258"/>
                      <a:pt x="570" y="259"/>
                      <a:pt x="570" y="259"/>
                    </a:cubicBezTo>
                    <a:cubicBezTo>
                      <a:pt x="565" y="262"/>
                      <a:pt x="558" y="264"/>
                      <a:pt x="554" y="266"/>
                    </a:cubicBezTo>
                    <a:cubicBezTo>
                      <a:pt x="550" y="267"/>
                      <a:pt x="544" y="270"/>
                      <a:pt x="538" y="273"/>
                    </a:cubicBezTo>
                    <a:cubicBezTo>
                      <a:pt x="534" y="276"/>
                      <a:pt x="534" y="276"/>
                      <a:pt x="534" y="276"/>
                    </a:cubicBezTo>
                    <a:cubicBezTo>
                      <a:pt x="533" y="277"/>
                      <a:pt x="533" y="275"/>
                      <a:pt x="532" y="279"/>
                    </a:cubicBezTo>
                    <a:cubicBezTo>
                      <a:pt x="530" y="280"/>
                      <a:pt x="530" y="280"/>
                      <a:pt x="530" y="280"/>
                    </a:cubicBezTo>
                    <a:cubicBezTo>
                      <a:pt x="528" y="282"/>
                      <a:pt x="525" y="284"/>
                      <a:pt x="524" y="285"/>
                    </a:cubicBezTo>
                    <a:cubicBezTo>
                      <a:pt x="518" y="289"/>
                      <a:pt x="515" y="292"/>
                      <a:pt x="513" y="286"/>
                    </a:cubicBezTo>
                    <a:cubicBezTo>
                      <a:pt x="512" y="285"/>
                      <a:pt x="513" y="283"/>
                      <a:pt x="513" y="281"/>
                    </a:cubicBezTo>
                    <a:cubicBezTo>
                      <a:pt x="514" y="280"/>
                      <a:pt x="514" y="280"/>
                      <a:pt x="514" y="280"/>
                    </a:cubicBezTo>
                    <a:cubicBezTo>
                      <a:pt x="514" y="279"/>
                      <a:pt x="514" y="280"/>
                      <a:pt x="514" y="278"/>
                    </a:cubicBezTo>
                    <a:cubicBezTo>
                      <a:pt x="515" y="277"/>
                      <a:pt x="515" y="277"/>
                      <a:pt x="515" y="277"/>
                    </a:cubicBezTo>
                    <a:cubicBezTo>
                      <a:pt x="515" y="276"/>
                      <a:pt x="516" y="276"/>
                      <a:pt x="517" y="275"/>
                    </a:cubicBezTo>
                    <a:cubicBezTo>
                      <a:pt x="520" y="271"/>
                      <a:pt x="524" y="267"/>
                      <a:pt x="528" y="264"/>
                    </a:cubicBezTo>
                    <a:cubicBezTo>
                      <a:pt x="537" y="257"/>
                      <a:pt x="550" y="248"/>
                      <a:pt x="556" y="243"/>
                    </a:cubicBezTo>
                    <a:cubicBezTo>
                      <a:pt x="562" y="237"/>
                      <a:pt x="569" y="232"/>
                      <a:pt x="569" y="232"/>
                    </a:cubicBezTo>
                    <a:cubicBezTo>
                      <a:pt x="569" y="232"/>
                      <a:pt x="563" y="234"/>
                      <a:pt x="554" y="237"/>
                    </a:cubicBezTo>
                    <a:cubicBezTo>
                      <a:pt x="545" y="240"/>
                      <a:pt x="529" y="247"/>
                      <a:pt x="524" y="250"/>
                    </a:cubicBezTo>
                    <a:cubicBezTo>
                      <a:pt x="518" y="254"/>
                      <a:pt x="514" y="259"/>
                      <a:pt x="512" y="254"/>
                    </a:cubicBezTo>
                    <a:cubicBezTo>
                      <a:pt x="510" y="249"/>
                      <a:pt x="516" y="245"/>
                      <a:pt x="521" y="242"/>
                    </a:cubicBezTo>
                    <a:cubicBezTo>
                      <a:pt x="525" y="239"/>
                      <a:pt x="538" y="229"/>
                      <a:pt x="546" y="225"/>
                    </a:cubicBezTo>
                    <a:cubicBezTo>
                      <a:pt x="555" y="220"/>
                      <a:pt x="566" y="209"/>
                      <a:pt x="566" y="209"/>
                    </a:cubicBezTo>
                    <a:cubicBezTo>
                      <a:pt x="566" y="209"/>
                      <a:pt x="561" y="210"/>
                      <a:pt x="555" y="211"/>
                    </a:cubicBezTo>
                    <a:cubicBezTo>
                      <a:pt x="550" y="213"/>
                      <a:pt x="539" y="217"/>
                      <a:pt x="531" y="221"/>
                    </a:cubicBezTo>
                    <a:cubicBezTo>
                      <a:pt x="524" y="224"/>
                      <a:pt x="512" y="234"/>
                      <a:pt x="511" y="226"/>
                    </a:cubicBezTo>
                    <a:cubicBezTo>
                      <a:pt x="509" y="217"/>
                      <a:pt x="528" y="209"/>
                      <a:pt x="538" y="203"/>
                    </a:cubicBezTo>
                    <a:cubicBezTo>
                      <a:pt x="548" y="196"/>
                      <a:pt x="558" y="184"/>
                      <a:pt x="558" y="184"/>
                    </a:cubicBezTo>
                    <a:cubicBezTo>
                      <a:pt x="558" y="184"/>
                      <a:pt x="545" y="189"/>
                      <a:pt x="536" y="192"/>
                    </a:cubicBezTo>
                    <a:cubicBezTo>
                      <a:pt x="528" y="194"/>
                      <a:pt x="520" y="199"/>
                      <a:pt x="517" y="196"/>
                    </a:cubicBezTo>
                    <a:cubicBezTo>
                      <a:pt x="514" y="193"/>
                      <a:pt x="519" y="185"/>
                      <a:pt x="525" y="178"/>
                    </a:cubicBezTo>
                    <a:cubicBezTo>
                      <a:pt x="532" y="170"/>
                      <a:pt x="537" y="164"/>
                      <a:pt x="537" y="164"/>
                    </a:cubicBezTo>
                    <a:cubicBezTo>
                      <a:pt x="537" y="164"/>
                      <a:pt x="533" y="164"/>
                      <a:pt x="529" y="166"/>
                    </a:cubicBezTo>
                    <a:cubicBezTo>
                      <a:pt x="525" y="167"/>
                      <a:pt x="518" y="172"/>
                      <a:pt x="516" y="171"/>
                    </a:cubicBezTo>
                    <a:cubicBezTo>
                      <a:pt x="515" y="170"/>
                      <a:pt x="516" y="167"/>
                      <a:pt x="517" y="165"/>
                    </a:cubicBezTo>
                    <a:cubicBezTo>
                      <a:pt x="517" y="162"/>
                      <a:pt x="517" y="157"/>
                      <a:pt x="517" y="152"/>
                    </a:cubicBezTo>
                    <a:cubicBezTo>
                      <a:pt x="517" y="147"/>
                      <a:pt x="518" y="136"/>
                      <a:pt x="518" y="136"/>
                    </a:cubicBezTo>
                    <a:cubicBezTo>
                      <a:pt x="518" y="136"/>
                      <a:pt x="513" y="143"/>
                      <a:pt x="509" y="152"/>
                    </a:cubicBezTo>
                    <a:cubicBezTo>
                      <a:pt x="504" y="160"/>
                      <a:pt x="501" y="167"/>
                      <a:pt x="499" y="169"/>
                    </a:cubicBezTo>
                    <a:cubicBezTo>
                      <a:pt x="498" y="171"/>
                      <a:pt x="493" y="163"/>
                      <a:pt x="490" y="162"/>
                    </a:cubicBezTo>
                    <a:cubicBezTo>
                      <a:pt x="487" y="160"/>
                      <a:pt x="484" y="156"/>
                      <a:pt x="484" y="156"/>
                    </a:cubicBezTo>
                    <a:cubicBezTo>
                      <a:pt x="484" y="156"/>
                      <a:pt x="485" y="167"/>
                      <a:pt x="487" y="171"/>
                    </a:cubicBezTo>
                    <a:cubicBezTo>
                      <a:pt x="488" y="175"/>
                      <a:pt x="492" y="179"/>
                      <a:pt x="492" y="184"/>
                    </a:cubicBezTo>
                    <a:cubicBezTo>
                      <a:pt x="492" y="189"/>
                      <a:pt x="489" y="186"/>
                      <a:pt x="486" y="183"/>
                    </a:cubicBezTo>
                    <a:cubicBezTo>
                      <a:pt x="483" y="180"/>
                      <a:pt x="479" y="176"/>
                      <a:pt x="477" y="175"/>
                    </a:cubicBezTo>
                    <a:cubicBezTo>
                      <a:pt x="474" y="173"/>
                      <a:pt x="468" y="166"/>
                      <a:pt x="468" y="166"/>
                    </a:cubicBezTo>
                    <a:cubicBezTo>
                      <a:pt x="468" y="166"/>
                      <a:pt x="468" y="170"/>
                      <a:pt x="469" y="175"/>
                    </a:cubicBezTo>
                    <a:cubicBezTo>
                      <a:pt x="470" y="180"/>
                      <a:pt x="476" y="189"/>
                      <a:pt x="481" y="196"/>
                    </a:cubicBezTo>
                    <a:cubicBezTo>
                      <a:pt x="487" y="203"/>
                      <a:pt x="492" y="211"/>
                      <a:pt x="491" y="219"/>
                    </a:cubicBezTo>
                    <a:cubicBezTo>
                      <a:pt x="489" y="227"/>
                      <a:pt x="474" y="201"/>
                      <a:pt x="468" y="193"/>
                    </a:cubicBezTo>
                    <a:cubicBezTo>
                      <a:pt x="462" y="186"/>
                      <a:pt x="455" y="181"/>
                      <a:pt x="455" y="181"/>
                    </a:cubicBezTo>
                    <a:cubicBezTo>
                      <a:pt x="455" y="181"/>
                      <a:pt x="459" y="198"/>
                      <a:pt x="463" y="206"/>
                    </a:cubicBezTo>
                    <a:cubicBezTo>
                      <a:pt x="466" y="214"/>
                      <a:pt x="472" y="225"/>
                      <a:pt x="479" y="232"/>
                    </a:cubicBezTo>
                    <a:cubicBezTo>
                      <a:pt x="486" y="239"/>
                      <a:pt x="488" y="244"/>
                      <a:pt x="489" y="248"/>
                    </a:cubicBezTo>
                    <a:cubicBezTo>
                      <a:pt x="489" y="253"/>
                      <a:pt x="480" y="243"/>
                      <a:pt x="472" y="238"/>
                    </a:cubicBezTo>
                    <a:cubicBezTo>
                      <a:pt x="465" y="232"/>
                      <a:pt x="460" y="226"/>
                      <a:pt x="452" y="217"/>
                    </a:cubicBezTo>
                    <a:cubicBezTo>
                      <a:pt x="444" y="209"/>
                      <a:pt x="437" y="202"/>
                      <a:pt x="437" y="202"/>
                    </a:cubicBezTo>
                    <a:cubicBezTo>
                      <a:pt x="436" y="202"/>
                      <a:pt x="438" y="209"/>
                      <a:pt x="441" y="215"/>
                    </a:cubicBezTo>
                    <a:cubicBezTo>
                      <a:pt x="444" y="220"/>
                      <a:pt x="449" y="235"/>
                      <a:pt x="457" y="244"/>
                    </a:cubicBezTo>
                    <a:cubicBezTo>
                      <a:pt x="464" y="253"/>
                      <a:pt x="479" y="264"/>
                      <a:pt x="484" y="269"/>
                    </a:cubicBezTo>
                    <a:cubicBezTo>
                      <a:pt x="489" y="274"/>
                      <a:pt x="491" y="279"/>
                      <a:pt x="489" y="284"/>
                    </a:cubicBezTo>
                    <a:cubicBezTo>
                      <a:pt x="488" y="288"/>
                      <a:pt x="470" y="273"/>
                      <a:pt x="462" y="265"/>
                    </a:cubicBezTo>
                    <a:cubicBezTo>
                      <a:pt x="457" y="260"/>
                      <a:pt x="450" y="254"/>
                      <a:pt x="444" y="249"/>
                    </a:cubicBezTo>
                    <a:cubicBezTo>
                      <a:pt x="446" y="248"/>
                      <a:pt x="446" y="247"/>
                      <a:pt x="446" y="247"/>
                    </a:cubicBezTo>
                    <a:cubicBezTo>
                      <a:pt x="446" y="247"/>
                      <a:pt x="445" y="248"/>
                      <a:pt x="443" y="248"/>
                    </a:cubicBezTo>
                    <a:cubicBezTo>
                      <a:pt x="440" y="246"/>
                      <a:pt x="437" y="243"/>
                      <a:pt x="435" y="241"/>
                    </a:cubicBezTo>
                    <a:cubicBezTo>
                      <a:pt x="429" y="235"/>
                      <a:pt x="423" y="224"/>
                      <a:pt x="423" y="224"/>
                    </a:cubicBezTo>
                    <a:cubicBezTo>
                      <a:pt x="423" y="224"/>
                      <a:pt x="424" y="231"/>
                      <a:pt x="424" y="236"/>
                    </a:cubicBezTo>
                    <a:cubicBezTo>
                      <a:pt x="424" y="239"/>
                      <a:pt x="426" y="245"/>
                      <a:pt x="431" y="254"/>
                    </a:cubicBezTo>
                    <a:cubicBezTo>
                      <a:pt x="429" y="254"/>
                      <a:pt x="428" y="255"/>
                      <a:pt x="426" y="255"/>
                    </a:cubicBezTo>
                    <a:cubicBezTo>
                      <a:pt x="419" y="258"/>
                      <a:pt x="412" y="263"/>
                      <a:pt x="408" y="261"/>
                    </a:cubicBezTo>
                    <a:cubicBezTo>
                      <a:pt x="405" y="258"/>
                      <a:pt x="408" y="251"/>
                      <a:pt x="413" y="245"/>
                    </a:cubicBezTo>
                    <a:cubicBezTo>
                      <a:pt x="418" y="238"/>
                      <a:pt x="423" y="233"/>
                      <a:pt x="423" y="233"/>
                    </a:cubicBezTo>
                    <a:cubicBezTo>
                      <a:pt x="423" y="233"/>
                      <a:pt x="419" y="233"/>
                      <a:pt x="415" y="235"/>
                    </a:cubicBezTo>
                    <a:cubicBezTo>
                      <a:pt x="411" y="236"/>
                      <a:pt x="405" y="240"/>
                      <a:pt x="403" y="240"/>
                    </a:cubicBezTo>
                    <a:cubicBezTo>
                      <a:pt x="402" y="239"/>
                      <a:pt x="403" y="237"/>
                      <a:pt x="403" y="235"/>
                    </a:cubicBezTo>
                    <a:cubicBezTo>
                      <a:pt x="403" y="233"/>
                      <a:pt x="402" y="229"/>
                      <a:pt x="401" y="225"/>
                    </a:cubicBezTo>
                    <a:cubicBezTo>
                      <a:pt x="400" y="221"/>
                      <a:pt x="399" y="211"/>
                      <a:pt x="399" y="211"/>
                    </a:cubicBezTo>
                    <a:cubicBezTo>
                      <a:pt x="399" y="211"/>
                      <a:pt x="396" y="217"/>
                      <a:pt x="393" y="225"/>
                    </a:cubicBezTo>
                    <a:cubicBezTo>
                      <a:pt x="390" y="233"/>
                      <a:pt x="387" y="238"/>
                      <a:pt x="386" y="240"/>
                    </a:cubicBezTo>
                    <a:cubicBezTo>
                      <a:pt x="385" y="242"/>
                      <a:pt x="379" y="236"/>
                      <a:pt x="376" y="235"/>
                    </a:cubicBezTo>
                    <a:cubicBezTo>
                      <a:pt x="373" y="234"/>
                      <a:pt x="369" y="231"/>
                      <a:pt x="369" y="231"/>
                    </a:cubicBezTo>
                    <a:cubicBezTo>
                      <a:pt x="369" y="231"/>
                      <a:pt x="372" y="240"/>
                      <a:pt x="374" y="243"/>
                    </a:cubicBezTo>
                    <a:cubicBezTo>
                      <a:pt x="377" y="246"/>
                      <a:pt x="381" y="249"/>
                      <a:pt x="382" y="253"/>
                    </a:cubicBezTo>
                    <a:cubicBezTo>
                      <a:pt x="382" y="257"/>
                      <a:pt x="379" y="255"/>
                      <a:pt x="375" y="253"/>
                    </a:cubicBezTo>
                    <a:cubicBezTo>
                      <a:pt x="374" y="252"/>
                      <a:pt x="373" y="251"/>
                      <a:pt x="372" y="251"/>
                    </a:cubicBezTo>
                    <a:cubicBezTo>
                      <a:pt x="374" y="250"/>
                      <a:pt x="375" y="249"/>
                      <a:pt x="375" y="249"/>
                    </a:cubicBezTo>
                    <a:cubicBezTo>
                      <a:pt x="375" y="249"/>
                      <a:pt x="373" y="249"/>
                      <a:pt x="370" y="250"/>
                    </a:cubicBezTo>
                    <a:cubicBezTo>
                      <a:pt x="368" y="248"/>
                      <a:pt x="367" y="247"/>
                      <a:pt x="365" y="247"/>
                    </a:cubicBezTo>
                    <a:cubicBezTo>
                      <a:pt x="362" y="246"/>
                      <a:pt x="355" y="240"/>
                      <a:pt x="355" y="240"/>
                    </a:cubicBezTo>
                    <a:cubicBezTo>
                      <a:pt x="355" y="240"/>
                      <a:pt x="356" y="244"/>
                      <a:pt x="357" y="248"/>
                    </a:cubicBezTo>
                    <a:cubicBezTo>
                      <a:pt x="358" y="248"/>
                      <a:pt x="358" y="249"/>
                      <a:pt x="359" y="250"/>
                    </a:cubicBezTo>
                    <a:cubicBezTo>
                      <a:pt x="356" y="250"/>
                      <a:pt x="354" y="250"/>
                      <a:pt x="352" y="250"/>
                    </a:cubicBezTo>
                    <a:cubicBezTo>
                      <a:pt x="343" y="250"/>
                      <a:pt x="334" y="253"/>
                      <a:pt x="332" y="248"/>
                    </a:cubicBezTo>
                    <a:cubicBezTo>
                      <a:pt x="330" y="244"/>
                      <a:pt x="337" y="239"/>
                      <a:pt x="346" y="234"/>
                    </a:cubicBezTo>
                    <a:cubicBezTo>
                      <a:pt x="354" y="228"/>
                      <a:pt x="361" y="224"/>
                      <a:pt x="361" y="224"/>
                    </a:cubicBezTo>
                    <a:cubicBezTo>
                      <a:pt x="361" y="224"/>
                      <a:pt x="357" y="223"/>
                      <a:pt x="353" y="223"/>
                    </a:cubicBezTo>
                    <a:cubicBezTo>
                      <a:pt x="348" y="223"/>
                      <a:pt x="341" y="225"/>
                      <a:pt x="339" y="224"/>
                    </a:cubicBezTo>
                    <a:cubicBezTo>
                      <a:pt x="338" y="223"/>
                      <a:pt x="340" y="221"/>
                      <a:pt x="342" y="218"/>
                    </a:cubicBezTo>
                    <a:cubicBezTo>
                      <a:pt x="343" y="216"/>
                      <a:pt x="345" y="212"/>
                      <a:pt x="346" y="207"/>
                    </a:cubicBezTo>
                    <a:cubicBezTo>
                      <a:pt x="347" y="202"/>
                      <a:pt x="352" y="191"/>
                      <a:pt x="352" y="191"/>
                    </a:cubicBezTo>
                    <a:cubicBezTo>
                      <a:pt x="352" y="191"/>
                      <a:pt x="345" y="197"/>
                      <a:pt x="338" y="204"/>
                    </a:cubicBezTo>
                    <a:cubicBezTo>
                      <a:pt x="331" y="211"/>
                      <a:pt x="326" y="216"/>
                      <a:pt x="324" y="217"/>
                    </a:cubicBezTo>
                    <a:cubicBezTo>
                      <a:pt x="322" y="219"/>
                      <a:pt x="320" y="210"/>
                      <a:pt x="317" y="207"/>
                    </a:cubicBezTo>
                    <a:cubicBezTo>
                      <a:pt x="315" y="205"/>
                      <a:pt x="313" y="200"/>
                      <a:pt x="313" y="200"/>
                    </a:cubicBezTo>
                    <a:cubicBezTo>
                      <a:pt x="313" y="200"/>
                      <a:pt x="310" y="211"/>
                      <a:pt x="311" y="215"/>
                    </a:cubicBezTo>
                    <a:cubicBezTo>
                      <a:pt x="311" y="220"/>
                      <a:pt x="314" y="225"/>
                      <a:pt x="312" y="230"/>
                    </a:cubicBezTo>
                    <a:cubicBezTo>
                      <a:pt x="310" y="234"/>
                      <a:pt x="308" y="230"/>
                      <a:pt x="306" y="227"/>
                    </a:cubicBezTo>
                    <a:cubicBezTo>
                      <a:pt x="304" y="223"/>
                      <a:pt x="302" y="218"/>
                      <a:pt x="300" y="216"/>
                    </a:cubicBezTo>
                    <a:cubicBezTo>
                      <a:pt x="298" y="214"/>
                      <a:pt x="295" y="204"/>
                      <a:pt x="295" y="204"/>
                    </a:cubicBezTo>
                    <a:cubicBezTo>
                      <a:pt x="295" y="204"/>
                      <a:pt x="294" y="209"/>
                      <a:pt x="293" y="214"/>
                    </a:cubicBezTo>
                    <a:cubicBezTo>
                      <a:pt x="292" y="219"/>
                      <a:pt x="295" y="229"/>
                      <a:pt x="298" y="238"/>
                    </a:cubicBezTo>
                    <a:cubicBezTo>
                      <a:pt x="301" y="246"/>
                      <a:pt x="303" y="255"/>
                      <a:pt x="300" y="262"/>
                    </a:cubicBezTo>
                    <a:cubicBezTo>
                      <a:pt x="296" y="269"/>
                      <a:pt x="289" y="240"/>
                      <a:pt x="286" y="230"/>
                    </a:cubicBezTo>
                    <a:cubicBezTo>
                      <a:pt x="283" y="222"/>
                      <a:pt x="278" y="216"/>
                      <a:pt x="278" y="216"/>
                    </a:cubicBezTo>
                    <a:cubicBezTo>
                      <a:pt x="278" y="216"/>
                      <a:pt x="277" y="232"/>
                      <a:pt x="277" y="241"/>
                    </a:cubicBezTo>
                    <a:cubicBezTo>
                      <a:pt x="278" y="243"/>
                      <a:pt x="278" y="245"/>
                      <a:pt x="278" y="247"/>
                    </a:cubicBezTo>
                    <a:cubicBezTo>
                      <a:pt x="274" y="247"/>
                      <a:pt x="270" y="247"/>
                      <a:pt x="266" y="246"/>
                    </a:cubicBezTo>
                    <a:cubicBezTo>
                      <a:pt x="265" y="246"/>
                      <a:pt x="264" y="246"/>
                      <a:pt x="262" y="246"/>
                    </a:cubicBezTo>
                    <a:cubicBezTo>
                      <a:pt x="258" y="237"/>
                      <a:pt x="254" y="229"/>
                      <a:pt x="254" y="229"/>
                    </a:cubicBezTo>
                    <a:cubicBezTo>
                      <a:pt x="254" y="229"/>
                      <a:pt x="253" y="236"/>
                      <a:pt x="254" y="243"/>
                    </a:cubicBezTo>
                    <a:cubicBezTo>
                      <a:pt x="254" y="244"/>
                      <a:pt x="254" y="247"/>
                      <a:pt x="254" y="249"/>
                    </a:cubicBezTo>
                    <a:cubicBezTo>
                      <a:pt x="250" y="251"/>
                      <a:pt x="247" y="253"/>
                      <a:pt x="247" y="252"/>
                    </a:cubicBezTo>
                    <a:cubicBezTo>
                      <a:pt x="245" y="252"/>
                      <a:pt x="248" y="248"/>
                      <a:pt x="245" y="247"/>
                    </a:cubicBezTo>
                    <a:cubicBezTo>
                      <a:pt x="243" y="247"/>
                      <a:pt x="238" y="250"/>
                      <a:pt x="235" y="252"/>
                    </a:cubicBezTo>
                    <a:cubicBezTo>
                      <a:pt x="234" y="249"/>
                      <a:pt x="234" y="246"/>
                      <a:pt x="234" y="246"/>
                    </a:cubicBezTo>
                    <a:cubicBezTo>
                      <a:pt x="234" y="246"/>
                      <a:pt x="233" y="250"/>
                      <a:pt x="233" y="253"/>
                    </a:cubicBezTo>
                    <a:cubicBezTo>
                      <a:pt x="230" y="254"/>
                      <a:pt x="229" y="254"/>
                      <a:pt x="229" y="254"/>
                    </a:cubicBezTo>
                    <a:cubicBezTo>
                      <a:pt x="229" y="254"/>
                      <a:pt x="227" y="256"/>
                      <a:pt x="226" y="257"/>
                    </a:cubicBezTo>
                    <a:cubicBezTo>
                      <a:pt x="224" y="259"/>
                      <a:pt x="216" y="260"/>
                      <a:pt x="216" y="260"/>
                    </a:cubicBezTo>
                    <a:cubicBezTo>
                      <a:pt x="216" y="260"/>
                      <a:pt x="216" y="258"/>
                      <a:pt x="217" y="257"/>
                    </a:cubicBezTo>
                    <a:cubicBezTo>
                      <a:pt x="218" y="255"/>
                      <a:pt x="218" y="253"/>
                      <a:pt x="216" y="251"/>
                    </a:cubicBezTo>
                    <a:cubicBezTo>
                      <a:pt x="214" y="249"/>
                      <a:pt x="209" y="253"/>
                      <a:pt x="205" y="257"/>
                    </a:cubicBezTo>
                    <a:cubicBezTo>
                      <a:pt x="200" y="261"/>
                      <a:pt x="195" y="264"/>
                      <a:pt x="193" y="264"/>
                    </a:cubicBezTo>
                    <a:cubicBezTo>
                      <a:pt x="191" y="265"/>
                      <a:pt x="189" y="258"/>
                      <a:pt x="187" y="259"/>
                    </a:cubicBezTo>
                    <a:cubicBezTo>
                      <a:pt x="186" y="260"/>
                      <a:pt x="181" y="267"/>
                      <a:pt x="177" y="270"/>
                    </a:cubicBezTo>
                    <a:cubicBezTo>
                      <a:pt x="173" y="273"/>
                      <a:pt x="166" y="276"/>
                      <a:pt x="164" y="276"/>
                    </a:cubicBezTo>
                    <a:cubicBezTo>
                      <a:pt x="163" y="275"/>
                      <a:pt x="163" y="271"/>
                      <a:pt x="162" y="266"/>
                    </a:cubicBezTo>
                    <a:cubicBezTo>
                      <a:pt x="162" y="261"/>
                      <a:pt x="161" y="258"/>
                      <a:pt x="159" y="259"/>
                    </a:cubicBezTo>
                    <a:cubicBezTo>
                      <a:pt x="156" y="259"/>
                      <a:pt x="149" y="271"/>
                      <a:pt x="146" y="277"/>
                    </a:cubicBezTo>
                    <a:cubicBezTo>
                      <a:pt x="142" y="282"/>
                      <a:pt x="137" y="285"/>
                      <a:pt x="135" y="287"/>
                    </a:cubicBezTo>
                    <a:cubicBezTo>
                      <a:pt x="133" y="286"/>
                      <a:pt x="131" y="285"/>
                      <a:pt x="131" y="285"/>
                    </a:cubicBezTo>
                    <a:cubicBezTo>
                      <a:pt x="131" y="285"/>
                      <a:pt x="131" y="286"/>
                      <a:pt x="132" y="288"/>
                    </a:cubicBezTo>
                    <a:cubicBezTo>
                      <a:pt x="131" y="287"/>
                      <a:pt x="131" y="285"/>
                      <a:pt x="131" y="284"/>
                    </a:cubicBezTo>
                    <a:cubicBezTo>
                      <a:pt x="130" y="282"/>
                      <a:pt x="129" y="279"/>
                      <a:pt x="129" y="279"/>
                    </a:cubicBezTo>
                    <a:cubicBezTo>
                      <a:pt x="129" y="279"/>
                      <a:pt x="127" y="285"/>
                      <a:pt x="122" y="290"/>
                    </a:cubicBezTo>
                    <a:cubicBezTo>
                      <a:pt x="120" y="292"/>
                      <a:pt x="118" y="294"/>
                      <a:pt x="117" y="295"/>
                    </a:cubicBezTo>
                    <a:cubicBezTo>
                      <a:pt x="117" y="295"/>
                      <a:pt x="117" y="295"/>
                      <a:pt x="117" y="295"/>
                    </a:cubicBezTo>
                    <a:cubicBezTo>
                      <a:pt x="117" y="295"/>
                      <a:pt x="117" y="295"/>
                      <a:pt x="117" y="295"/>
                    </a:cubicBezTo>
                    <a:cubicBezTo>
                      <a:pt x="115" y="297"/>
                      <a:pt x="114" y="298"/>
                      <a:pt x="113" y="298"/>
                    </a:cubicBezTo>
                    <a:cubicBezTo>
                      <a:pt x="111" y="300"/>
                      <a:pt x="111" y="292"/>
                      <a:pt x="110" y="288"/>
                    </a:cubicBezTo>
                    <a:cubicBezTo>
                      <a:pt x="108" y="285"/>
                      <a:pt x="105" y="284"/>
                      <a:pt x="105" y="284"/>
                    </a:cubicBezTo>
                    <a:cubicBezTo>
                      <a:pt x="105" y="284"/>
                      <a:pt x="106" y="287"/>
                      <a:pt x="104" y="290"/>
                    </a:cubicBezTo>
                    <a:cubicBezTo>
                      <a:pt x="104" y="290"/>
                      <a:pt x="104" y="291"/>
                      <a:pt x="104" y="291"/>
                    </a:cubicBezTo>
                    <a:cubicBezTo>
                      <a:pt x="99" y="288"/>
                      <a:pt x="97" y="287"/>
                      <a:pt x="98" y="286"/>
                    </a:cubicBezTo>
                    <a:cubicBezTo>
                      <a:pt x="99" y="284"/>
                      <a:pt x="109" y="276"/>
                      <a:pt x="117" y="273"/>
                    </a:cubicBezTo>
                    <a:cubicBezTo>
                      <a:pt x="125" y="271"/>
                      <a:pt x="134" y="270"/>
                      <a:pt x="137" y="271"/>
                    </a:cubicBezTo>
                    <a:cubicBezTo>
                      <a:pt x="141" y="272"/>
                      <a:pt x="143" y="273"/>
                      <a:pt x="143" y="273"/>
                    </a:cubicBezTo>
                    <a:cubicBezTo>
                      <a:pt x="143" y="273"/>
                      <a:pt x="143" y="270"/>
                      <a:pt x="141" y="267"/>
                    </a:cubicBezTo>
                    <a:cubicBezTo>
                      <a:pt x="139" y="264"/>
                      <a:pt x="131" y="261"/>
                      <a:pt x="134" y="260"/>
                    </a:cubicBezTo>
                    <a:cubicBezTo>
                      <a:pt x="136" y="258"/>
                      <a:pt x="138" y="258"/>
                      <a:pt x="146" y="256"/>
                    </a:cubicBezTo>
                    <a:cubicBezTo>
                      <a:pt x="153" y="253"/>
                      <a:pt x="159" y="255"/>
                      <a:pt x="159" y="255"/>
                    </a:cubicBezTo>
                    <a:cubicBezTo>
                      <a:pt x="159" y="255"/>
                      <a:pt x="157" y="252"/>
                      <a:pt x="155" y="251"/>
                    </a:cubicBezTo>
                    <a:cubicBezTo>
                      <a:pt x="153" y="250"/>
                      <a:pt x="150" y="247"/>
                      <a:pt x="153" y="246"/>
                    </a:cubicBezTo>
                    <a:cubicBezTo>
                      <a:pt x="156" y="245"/>
                      <a:pt x="162" y="242"/>
                      <a:pt x="168" y="242"/>
                    </a:cubicBezTo>
                    <a:cubicBezTo>
                      <a:pt x="175" y="241"/>
                      <a:pt x="190" y="241"/>
                      <a:pt x="191" y="239"/>
                    </a:cubicBezTo>
                    <a:cubicBezTo>
                      <a:pt x="193" y="237"/>
                      <a:pt x="191" y="235"/>
                      <a:pt x="186" y="232"/>
                    </a:cubicBezTo>
                    <a:cubicBezTo>
                      <a:pt x="182" y="229"/>
                      <a:pt x="178" y="227"/>
                      <a:pt x="179" y="226"/>
                    </a:cubicBezTo>
                    <a:cubicBezTo>
                      <a:pt x="179" y="224"/>
                      <a:pt x="185" y="220"/>
                      <a:pt x="190" y="218"/>
                    </a:cubicBezTo>
                    <a:cubicBezTo>
                      <a:pt x="194" y="216"/>
                      <a:pt x="203" y="215"/>
                      <a:pt x="204" y="214"/>
                    </a:cubicBezTo>
                    <a:cubicBezTo>
                      <a:pt x="206" y="213"/>
                      <a:pt x="201" y="209"/>
                      <a:pt x="202" y="207"/>
                    </a:cubicBezTo>
                    <a:cubicBezTo>
                      <a:pt x="204" y="205"/>
                      <a:pt x="208" y="202"/>
                      <a:pt x="214" y="200"/>
                    </a:cubicBezTo>
                    <a:cubicBezTo>
                      <a:pt x="220" y="198"/>
                      <a:pt x="227" y="196"/>
                      <a:pt x="226" y="193"/>
                    </a:cubicBezTo>
                    <a:cubicBezTo>
                      <a:pt x="225" y="190"/>
                      <a:pt x="222" y="189"/>
                      <a:pt x="221" y="190"/>
                    </a:cubicBezTo>
                    <a:cubicBezTo>
                      <a:pt x="219" y="190"/>
                      <a:pt x="217" y="188"/>
                      <a:pt x="217" y="188"/>
                    </a:cubicBezTo>
                    <a:cubicBezTo>
                      <a:pt x="217" y="188"/>
                      <a:pt x="222" y="182"/>
                      <a:pt x="224" y="182"/>
                    </a:cubicBezTo>
                    <a:cubicBezTo>
                      <a:pt x="226" y="181"/>
                      <a:pt x="229" y="180"/>
                      <a:pt x="229" y="180"/>
                    </a:cubicBezTo>
                    <a:cubicBezTo>
                      <a:pt x="229" y="180"/>
                      <a:pt x="229" y="179"/>
                      <a:pt x="231" y="177"/>
                    </a:cubicBezTo>
                    <a:cubicBezTo>
                      <a:pt x="234" y="176"/>
                      <a:pt x="242" y="172"/>
                      <a:pt x="243" y="169"/>
                    </a:cubicBezTo>
                    <a:cubicBezTo>
                      <a:pt x="243" y="167"/>
                      <a:pt x="239" y="167"/>
                      <a:pt x="239" y="166"/>
                    </a:cubicBezTo>
                    <a:cubicBezTo>
                      <a:pt x="239" y="165"/>
                      <a:pt x="251" y="158"/>
                      <a:pt x="254" y="152"/>
                    </a:cubicBezTo>
                    <a:cubicBezTo>
                      <a:pt x="256" y="146"/>
                      <a:pt x="259" y="139"/>
                      <a:pt x="261" y="135"/>
                    </a:cubicBezTo>
                    <a:cubicBezTo>
                      <a:pt x="263" y="131"/>
                      <a:pt x="264" y="130"/>
                      <a:pt x="262" y="129"/>
                    </a:cubicBezTo>
                    <a:cubicBezTo>
                      <a:pt x="261" y="128"/>
                      <a:pt x="247" y="132"/>
                      <a:pt x="242" y="136"/>
                    </a:cubicBezTo>
                    <a:cubicBezTo>
                      <a:pt x="237" y="139"/>
                      <a:pt x="228" y="147"/>
                      <a:pt x="223" y="152"/>
                    </a:cubicBezTo>
                    <a:cubicBezTo>
                      <a:pt x="217" y="157"/>
                      <a:pt x="212" y="166"/>
                      <a:pt x="212" y="166"/>
                    </a:cubicBezTo>
                    <a:cubicBezTo>
                      <a:pt x="212" y="166"/>
                      <a:pt x="210" y="159"/>
                      <a:pt x="208" y="159"/>
                    </a:cubicBezTo>
                    <a:cubicBezTo>
                      <a:pt x="206" y="160"/>
                      <a:pt x="201" y="169"/>
                      <a:pt x="197" y="173"/>
                    </a:cubicBezTo>
                    <a:cubicBezTo>
                      <a:pt x="193" y="177"/>
                      <a:pt x="187" y="184"/>
                      <a:pt x="184" y="187"/>
                    </a:cubicBezTo>
                    <a:cubicBezTo>
                      <a:pt x="181" y="190"/>
                      <a:pt x="178" y="194"/>
                      <a:pt x="178" y="194"/>
                    </a:cubicBezTo>
                    <a:cubicBezTo>
                      <a:pt x="178" y="194"/>
                      <a:pt x="174" y="184"/>
                      <a:pt x="172" y="185"/>
                    </a:cubicBezTo>
                    <a:cubicBezTo>
                      <a:pt x="170" y="185"/>
                      <a:pt x="166" y="197"/>
                      <a:pt x="163" y="200"/>
                    </a:cubicBezTo>
                    <a:cubicBezTo>
                      <a:pt x="161" y="204"/>
                      <a:pt x="157" y="209"/>
                      <a:pt x="154" y="211"/>
                    </a:cubicBezTo>
                    <a:cubicBezTo>
                      <a:pt x="152" y="213"/>
                      <a:pt x="151" y="213"/>
                      <a:pt x="149" y="210"/>
                    </a:cubicBezTo>
                    <a:cubicBezTo>
                      <a:pt x="146" y="208"/>
                      <a:pt x="140" y="198"/>
                      <a:pt x="138" y="199"/>
                    </a:cubicBezTo>
                    <a:cubicBezTo>
                      <a:pt x="136" y="201"/>
                      <a:pt x="137" y="212"/>
                      <a:pt x="134" y="218"/>
                    </a:cubicBezTo>
                    <a:cubicBezTo>
                      <a:pt x="131" y="223"/>
                      <a:pt x="125" y="232"/>
                      <a:pt x="123" y="232"/>
                    </a:cubicBezTo>
                    <a:cubicBezTo>
                      <a:pt x="121" y="231"/>
                      <a:pt x="117" y="224"/>
                      <a:pt x="115" y="222"/>
                    </a:cubicBezTo>
                    <a:cubicBezTo>
                      <a:pt x="113" y="220"/>
                      <a:pt x="113" y="219"/>
                      <a:pt x="111" y="219"/>
                    </a:cubicBezTo>
                    <a:cubicBezTo>
                      <a:pt x="110" y="219"/>
                      <a:pt x="107" y="228"/>
                      <a:pt x="106" y="235"/>
                    </a:cubicBezTo>
                    <a:cubicBezTo>
                      <a:pt x="105" y="242"/>
                      <a:pt x="99" y="252"/>
                      <a:pt x="98" y="253"/>
                    </a:cubicBezTo>
                    <a:cubicBezTo>
                      <a:pt x="96" y="253"/>
                      <a:pt x="94" y="251"/>
                      <a:pt x="94" y="248"/>
                    </a:cubicBezTo>
                    <a:cubicBezTo>
                      <a:pt x="93" y="246"/>
                      <a:pt x="89" y="243"/>
                      <a:pt x="89" y="243"/>
                    </a:cubicBezTo>
                    <a:cubicBezTo>
                      <a:pt x="89" y="243"/>
                      <a:pt x="87" y="249"/>
                      <a:pt x="85" y="253"/>
                    </a:cubicBezTo>
                    <a:cubicBezTo>
                      <a:pt x="84" y="257"/>
                      <a:pt x="81" y="264"/>
                      <a:pt x="77" y="269"/>
                    </a:cubicBezTo>
                    <a:cubicBezTo>
                      <a:pt x="75" y="267"/>
                      <a:pt x="73" y="265"/>
                      <a:pt x="72" y="264"/>
                    </a:cubicBezTo>
                    <a:cubicBezTo>
                      <a:pt x="69" y="262"/>
                      <a:pt x="62" y="261"/>
                      <a:pt x="56" y="260"/>
                    </a:cubicBezTo>
                    <a:cubicBezTo>
                      <a:pt x="55" y="257"/>
                      <a:pt x="54" y="255"/>
                      <a:pt x="53" y="254"/>
                    </a:cubicBezTo>
                    <a:cubicBezTo>
                      <a:pt x="52" y="252"/>
                      <a:pt x="50" y="251"/>
                      <a:pt x="48" y="249"/>
                    </a:cubicBezTo>
                    <a:cubicBezTo>
                      <a:pt x="49" y="248"/>
                      <a:pt x="50" y="246"/>
                      <a:pt x="51" y="244"/>
                    </a:cubicBezTo>
                    <a:cubicBezTo>
                      <a:pt x="55" y="239"/>
                      <a:pt x="65" y="235"/>
                      <a:pt x="69" y="232"/>
                    </a:cubicBezTo>
                    <a:cubicBezTo>
                      <a:pt x="73" y="230"/>
                      <a:pt x="79" y="227"/>
                      <a:pt x="79" y="227"/>
                    </a:cubicBezTo>
                    <a:cubicBezTo>
                      <a:pt x="79" y="227"/>
                      <a:pt x="75" y="224"/>
                      <a:pt x="73" y="224"/>
                    </a:cubicBezTo>
                    <a:cubicBezTo>
                      <a:pt x="71" y="223"/>
                      <a:pt x="68" y="222"/>
                      <a:pt x="68" y="220"/>
                    </a:cubicBezTo>
                    <a:cubicBezTo>
                      <a:pt x="69" y="218"/>
                      <a:pt x="79" y="212"/>
                      <a:pt x="85" y="210"/>
                    </a:cubicBezTo>
                    <a:cubicBezTo>
                      <a:pt x="92" y="208"/>
                      <a:pt x="101" y="205"/>
                      <a:pt x="101" y="203"/>
                    </a:cubicBezTo>
                    <a:cubicBezTo>
                      <a:pt x="101" y="202"/>
                      <a:pt x="99" y="202"/>
                      <a:pt x="97" y="200"/>
                    </a:cubicBezTo>
                    <a:cubicBezTo>
                      <a:pt x="95" y="198"/>
                      <a:pt x="88" y="195"/>
                      <a:pt x="87" y="193"/>
                    </a:cubicBezTo>
                    <a:cubicBezTo>
                      <a:pt x="86" y="191"/>
                      <a:pt x="95" y="184"/>
                      <a:pt x="100" y="181"/>
                    </a:cubicBezTo>
                    <a:cubicBezTo>
                      <a:pt x="105" y="177"/>
                      <a:pt x="117" y="177"/>
                      <a:pt x="118" y="175"/>
                    </a:cubicBezTo>
                    <a:cubicBezTo>
                      <a:pt x="119" y="173"/>
                      <a:pt x="109" y="168"/>
                      <a:pt x="106" y="166"/>
                    </a:cubicBezTo>
                    <a:cubicBezTo>
                      <a:pt x="103" y="164"/>
                      <a:pt x="103" y="163"/>
                      <a:pt x="105" y="160"/>
                    </a:cubicBezTo>
                    <a:cubicBezTo>
                      <a:pt x="106" y="157"/>
                      <a:pt x="111" y="153"/>
                      <a:pt x="114" y="150"/>
                    </a:cubicBezTo>
                    <a:cubicBezTo>
                      <a:pt x="118" y="148"/>
                      <a:pt x="129" y="142"/>
                      <a:pt x="129" y="140"/>
                    </a:cubicBezTo>
                    <a:cubicBezTo>
                      <a:pt x="129" y="138"/>
                      <a:pt x="120" y="136"/>
                      <a:pt x="120" y="136"/>
                    </a:cubicBezTo>
                    <a:cubicBezTo>
                      <a:pt x="120" y="136"/>
                      <a:pt x="123" y="132"/>
                      <a:pt x="126" y="129"/>
                    </a:cubicBezTo>
                    <a:cubicBezTo>
                      <a:pt x="129" y="126"/>
                      <a:pt x="135" y="119"/>
                      <a:pt x="139" y="115"/>
                    </a:cubicBezTo>
                    <a:cubicBezTo>
                      <a:pt x="142" y="110"/>
                      <a:pt x="151" y="104"/>
                      <a:pt x="151" y="102"/>
                    </a:cubicBezTo>
                    <a:cubicBezTo>
                      <a:pt x="152" y="101"/>
                      <a:pt x="144" y="99"/>
                      <a:pt x="144" y="99"/>
                    </a:cubicBezTo>
                    <a:cubicBezTo>
                      <a:pt x="144" y="99"/>
                      <a:pt x="153" y="93"/>
                      <a:pt x="158" y="87"/>
                    </a:cubicBezTo>
                    <a:cubicBezTo>
                      <a:pt x="162" y="82"/>
                      <a:pt x="169" y="72"/>
                      <a:pt x="172" y="67"/>
                    </a:cubicBezTo>
                    <a:cubicBezTo>
                      <a:pt x="175" y="62"/>
                      <a:pt x="178" y="48"/>
                      <a:pt x="177" y="46"/>
                    </a:cubicBezTo>
                    <a:cubicBezTo>
                      <a:pt x="176" y="45"/>
                      <a:pt x="174" y="46"/>
                      <a:pt x="170" y="48"/>
                    </a:cubicBezTo>
                    <a:cubicBezTo>
                      <a:pt x="166" y="50"/>
                      <a:pt x="160" y="54"/>
                      <a:pt x="154" y="57"/>
                    </a:cubicBezTo>
                    <a:cubicBezTo>
                      <a:pt x="149" y="60"/>
                      <a:pt x="143" y="73"/>
                      <a:pt x="142" y="73"/>
                    </a:cubicBezTo>
                    <a:cubicBezTo>
                      <a:pt x="140" y="73"/>
                      <a:pt x="140" y="69"/>
                      <a:pt x="138" y="70"/>
                    </a:cubicBezTo>
                    <a:cubicBezTo>
                      <a:pt x="135" y="71"/>
                      <a:pt x="132" y="79"/>
                      <a:pt x="131" y="81"/>
                    </a:cubicBezTo>
                    <a:cubicBezTo>
                      <a:pt x="129" y="84"/>
                      <a:pt x="128" y="84"/>
                      <a:pt x="128" y="84"/>
                    </a:cubicBezTo>
                    <a:cubicBezTo>
                      <a:pt x="128" y="84"/>
                      <a:pt x="128" y="87"/>
                      <a:pt x="127" y="89"/>
                    </a:cubicBezTo>
                    <a:cubicBezTo>
                      <a:pt x="127" y="91"/>
                      <a:pt x="121" y="96"/>
                      <a:pt x="121" y="96"/>
                    </a:cubicBezTo>
                    <a:cubicBezTo>
                      <a:pt x="121" y="96"/>
                      <a:pt x="120" y="95"/>
                      <a:pt x="120" y="93"/>
                    </a:cubicBezTo>
                    <a:cubicBezTo>
                      <a:pt x="120" y="91"/>
                      <a:pt x="118" y="89"/>
                      <a:pt x="116" y="88"/>
                    </a:cubicBezTo>
                    <a:cubicBezTo>
                      <a:pt x="113" y="88"/>
                      <a:pt x="111" y="94"/>
                      <a:pt x="110" y="100"/>
                    </a:cubicBezTo>
                    <a:cubicBezTo>
                      <a:pt x="108" y="106"/>
                      <a:pt x="106" y="111"/>
                      <a:pt x="104" y="113"/>
                    </a:cubicBezTo>
                    <a:cubicBezTo>
                      <a:pt x="102" y="114"/>
                      <a:pt x="97" y="110"/>
                      <a:pt x="97" y="112"/>
                    </a:cubicBezTo>
                    <a:cubicBezTo>
                      <a:pt x="96" y="113"/>
                      <a:pt x="96" y="122"/>
                      <a:pt x="94" y="126"/>
                    </a:cubicBezTo>
                    <a:cubicBezTo>
                      <a:pt x="92" y="131"/>
                      <a:pt x="89" y="137"/>
                      <a:pt x="87" y="138"/>
                    </a:cubicBezTo>
                    <a:cubicBezTo>
                      <a:pt x="86" y="138"/>
                      <a:pt x="83" y="135"/>
                      <a:pt x="80" y="131"/>
                    </a:cubicBezTo>
                    <a:cubicBezTo>
                      <a:pt x="76" y="127"/>
                      <a:pt x="75" y="125"/>
                      <a:pt x="73" y="127"/>
                    </a:cubicBezTo>
                    <a:cubicBezTo>
                      <a:pt x="71" y="129"/>
                      <a:pt x="72" y="143"/>
                      <a:pt x="72" y="149"/>
                    </a:cubicBezTo>
                    <a:cubicBezTo>
                      <a:pt x="72" y="156"/>
                      <a:pt x="70" y="162"/>
                      <a:pt x="69" y="165"/>
                    </a:cubicBezTo>
                    <a:cubicBezTo>
                      <a:pt x="69" y="168"/>
                      <a:pt x="65" y="165"/>
                      <a:pt x="64" y="164"/>
                    </a:cubicBezTo>
                    <a:cubicBezTo>
                      <a:pt x="63" y="162"/>
                      <a:pt x="60" y="160"/>
                      <a:pt x="60" y="160"/>
                    </a:cubicBezTo>
                    <a:cubicBezTo>
                      <a:pt x="60" y="160"/>
                      <a:pt x="62" y="166"/>
                      <a:pt x="60" y="173"/>
                    </a:cubicBezTo>
                    <a:cubicBezTo>
                      <a:pt x="59" y="181"/>
                      <a:pt x="58" y="183"/>
                      <a:pt x="58" y="185"/>
                    </a:cubicBezTo>
                    <a:cubicBezTo>
                      <a:pt x="57" y="188"/>
                      <a:pt x="52" y="181"/>
                      <a:pt x="49" y="179"/>
                    </a:cubicBezTo>
                    <a:cubicBezTo>
                      <a:pt x="46" y="177"/>
                      <a:pt x="43" y="178"/>
                      <a:pt x="43" y="178"/>
                    </a:cubicBezTo>
                    <a:cubicBezTo>
                      <a:pt x="43" y="178"/>
                      <a:pt x="45" y="180"/>
                      <a:pt x="46" y="183"/>
                    </a:cubicBezTo>
                    <a:cubicBezTo>
                      <a:pt x="47" y="186"/>
                      <a:pt x="47" y="195"/>
                      <a:pt x="45" y="203"/>
                    </a:cubicBezTo>
                    <a:cubicBezTo>
                      <a:pt x="44" y="211"/>
                      <a:pt x="36" y="221"/>
                      <a:pt x="35" y="223"/>
                    </a:cubicBezTo>
                    <a:cubicBezTo>
                      <a:pt x="33" y="224"/>
                      <a:pt x="32" y="220"/>
                      <a:pt x="24" y="214"/>
                    </a:cubicBezTo>
                    <a:cubicBezTo>
                      <a:pt x="21" y="212"/>
                      <a:pt x="19" y="210"/>
                      <a:pt x="17" y="209"/>
                    </a:cubicBezTo>
                    <a:cubicBezTo>
                      <a:pt x="19" y="208"/>
                      <a:pt x="20" y="206"/>
                      <a:pt x="21" y="205"/>
                    </a:cubicBezTo>
                    <a:cubicBezTo>
                      <a:pt x="21" y="203"/>
                      <a:pt x="12" y="207"/>
                      <a:pt x="12" y="206"/>
                    </a:cubicBezTo>
                    <a:cubicBezTo>
                      <a:pt x="12" y="204"/>
                      <a:pt x="21" y="199"/>
                      <a:pt x="21" y="196"/>
                    </a:cubicBezTo>
                    <a:cubicBezTo>
                      <a:pt x="22" y="193"/>
                      <a:pt x="14" y="197"/>
                      <a:pt x="15" y="195"/>
                    </a:cubicBezTo>
                    <a:cubicBezTo>
                      <a:pt x="15" y="193"/>
                      <a:pt x="22" y="190"/>
                      <a:pt x="23" y="185"/>
                    </a:cubicBezTo>
                    <a:cubicBezTo>
                      <a:pt x="23" y="181"/>
                      <a:pt x="16" y="186"/>
                      <a:pt x="16" y="184"/>
                    </a:cubicBezTo>
                    <a:cubicBezTo>
                      <a:pt x="16" y="181"/>
                      <a:pt x="23" y="179"/>
                      <a:pt x="24" y="175"/>
                    </a:cubicBezTo>
                    <a:cubicBezTo>
                      <a:pt x="24" y="171"/>
                      <a:pt x="18" y="175"/>
                      <a:pt x="19" y="172"/>
                    </a:cubicBezTo>
                    <a:cubicBezTo>
                      <a:pt x="19" y="170"/>
                      <a:pt x="25" y="167"/>
                      <a:pt x="26" y="163"/>
                    </a:cubicBezTo>
                    <a:cubicBezTo>
                      <a:pt x="27" y="160"/>
                      <a:pt x="22" y="162"/>
                      <a:pt x="22" y="160"/>
                    </a:cubicBezTo>
                    <a:cubicBezTo>
                      <a:pt x="22" y="159"/>
                      <a:pt x="28" y="153"/>
                      <a:pt x="29" y="151"/>
                    </a:cubicBezTo>
                    <a:cubicBezTo>
                      <a:pt x="30" y="149"/>
                      <a:pt x="25" y="151"/>
                      <a:pt x="26" y="149"/>
                    </a:cubicBezTo>
                    <a:cubicBezTo>
                      <a:pt x="27" y="147"/>
                      <a:pt x="30" y="145"/>
                      <a:pt x="32" y="141"/>
                    </a:cubicBezTo>
                    <a:cubicBezTo>
                      <a:pt x="33" y="138"/>
                      <a:pt x="27" y="140"/>
                      <a:pt x="28" y="138"/>
                    </a:cubicBezTo>
                    <a:cubicBezTo>
                      <a:pt x="29" y="136"/>
                      <a:pt x="33" y="133"/>
                      <a:pt x="34" y="131"/>
                    </a:cubicBezTo>
                    <a:cubicBezTo>
                      <a:pt x="35" y="129"/>
                      <a:pt x="31" y="129"/>
                      <a:pt x="32" y="127"/>
                    </a:cubicBezTo>
                    <a:cubicBezTo>
                      <a:pt x="33" y="125"/>
                      <a:pt x="35" y="124"/>
                      <a:pt x="36" y="121"/>
                    </a:cubicBezTo>
                    <a:cubicBezTo>
                      <a:pt x="37" y="118"/>
                      <a:pt x="34" y="120"/>
                      <a:pt x="35" y="118"/>
                    </a:cubicBezTo>
                    <a:cubicBezTo>
                      <a:pt x="36" y="115"/>
                      <a:pt x="39" y="115"/>
                      <a:pt x="40" y="112"/>
                    </a:cubicBezTo>
                    <a:cubicBezTo>
                      <a:pt x="41" y="110"/>
                      <a:pt x="39" y="110"/>
                      <a:pt x="40" y="108"/>
                    </a:cubicBezTo>
                    <a:cubicBezTo>
                      <a:pt x="41" y="106"/>
                      <a:pt x="44" y="103"/>
                      <a:pt x="45" y="101"/>
                    </a:cubicBezTo>
                    <a:cubicBezTo>
                      <a:pt x="46" y="99"/>
                      <a:pt x="44" y="99"/>
                      <a:pt x="45" y="97"/>
                    </a:cubicBezTo>
                    <a:cubicBezTo>
                      <a:pt x="45" y="96"/>
                      <a:pt x="49" y="93"/>
                      <a:pt x="50" y="91"/>
                    </a:cubicBezTo>
                    <a:cubicBezTo>
                      <a:pt x="51" y="90"/>
                      <a:pt x="48" y="89"/>
                      <a:pt x="49" y="88"/>
                    </a:cubicBezTo>
                    <a:cubicBezTo>
                      <a:pt x="50" y="86"/>
                      <a:pt x="53" y="85"/>
                      <a:pt x="54" y="83"/>
                    </a:cubicBezTo>
                    <a:cubicBezTo>
                      <a:pt x="55" y="82"/>
                      <a:pt x="52" y="82"/>
                      <a:pt x="53" y="81"/>
                    </a:cubicBezTo>
                    <a:cubicBezTo>
                      <a:pt x="53" y="80"/>
                      <a:pt x="54" y="79"/>
                      <a:pt x="55" y="77"/>
                    </a:cubicBezTo>
                    <a:cubicBezTo>
                      <a:pt x="57" y="74"/>
                      <a:pt x="56" y="71"/>
                      <a:pt x="57" y="70"/>
                    </a:cubicBezTo>
                    <a:cubicBezTo>
                      <a:pt x="59" y="68"/>
                      <a:pt x="61" y="64"/>
                      <a:pt x="59" y="63"/>
                    </a:cubicBezTo>
                    <a:cubicBezTo>
                      <a:pt x="58" y="62"/>
                      <a:pt x="56" y="65"/>
                      <a:pt x="54" y="67"/>
                    </a:cubicBezTo>
                    <a:cubicBezTo>
                      <a:pt x="52" y="69"/>
                      <a:pt x="52" y="68"/>
                      <a:pt x="51" y="70"/>
                    </a:cubicBezTo>
                    <a:cubicBezTo>
                      <a:pt x="49" y="73"/>
                      <a:pt x="50" y="74"/>
                      <a:pt x="49" y="75"/>
                    </a:cubicBezTo>
                    <a:cubicBezTo>
                      <a:pt x="48" y="77"/>
                      <a:pt x="46" y="76"/>
                      <a:pt x="45" y="77"/>
                    </a:cubicBezTo>
                    <a:cubicBezTo>
                      <a:pt x="44" y="79"/>
                      <a:pt x="45" y="81"/>
                      <a:pt x="44" y="83"/>
                    </a:cubicBezTo>
                    <a:cubicBezTo>
                      <a:pt x="43" y="85"/>
                      <a:pt x="41" y="83"/>
                      <a:pt x="39" y="86"/>
                    </a:cubicBezTo>
                    <a:cubicBezTo>
                      <a:pt x="38" y="88"/>
                      <a:pt x="38" y="93"/>
                      <a:pt x="37" y="95"/>
                    </a:cubicBezTo>
                    <a:cubicBezTo>
                      <a:pt x="36" y="96"/>
                      <a:pt x="34" y="93"/>
                      <a:pt x="33" y="95"/>
                    </a:cubicBezTo>
                    <a:cubicBezTo>
                      <a:pt x="32" y="97"/>
                      <a:pt x="32" y="102"/>
                      <a:pt x="31" y="104"/>
                    </a:cubicBezTo>
                    <a:cubicBezTo>
                      <a:pt x="30" y="105"/>
                      <a:pt x="29" y="102"/>
                      <a:pt x="28" y="104"/>
                    </a:cubicBezTo>
                    <a:cubicBezTo>
                      <a:pt x="27" y="107"/>
                      <a:pt x="29" y="111"/>
                      <a:pt x="28" y="112"/>
                    </a:cubicBezTo>
                    <a:cubicBezTo>
                      <a:pt x="28" y="113"/>
                      <a:pt x="24" y="111"/>
                      <a:pt x="24" y="113"/>
                    </a:cubicBezTo>
                    <a:cubicBezTo>
                      <a:pt x="24" y="115"/>
                      <a:pt x="26" y="120"/>
                      <a:pt x="26" y="121"/>
                    </a:cubicBezTo>
                    <a:cubicBezTo>
                      <a:pt x="26" y="122"/>
                      <a:pt x="21" y="119"/>
                      <a:pt x="21" y="122"/>
                    </a:cubicBezTo>
                    <a:cubicBezTo>
                      <a:pt x="21" y="124"/>
                      <a:pt x="23" y="129"/>
                      <a:pt x="23" y="131"/>
                    </a:cubicBezTo>
                    <a:cubicBezTo>
                      <a:pt x="22" y="133"/>
                      <a:pt x="18" y="126"/>
                      <a:pt x="17" y="129"/>
                    </a:cubicBezTo>
                    <a:cubicBezTo>
                      <a:pt x="16" y="131"/>
                      <a:pt x="19" y="138"/>
                      <a:pt x="18" y="140"/>
                    </a:cubicBezTo>
                    <a:cubicBezTo>
                      <a:pt x="18" y="141"/>
                      <a:pt x="14" y="135"/>
                      <a:pt x="13" y="137"/>
                    </a:cubicBezTo>
                    <a:cubicBezTo>
                      <a:pt x="12" y="140"/>
                      <a:pt x="17" y="145"/>
                      <a:pt x="16" y="148"/>
                    </a:cubicBezTo>
                    <a:cubicBezTo>
                      <a:pt x="15" y="152"/>
                      <a:pt x="12" y="144"/>
                      <a:pt x="11" y="147"/>
                    </a:cubicBezTo>
                    <a:cubicBezTo>
                      <a:pt x="10" y="150"/>
                      <a:pt x="14" y="154"/>
                      <a:pt x="14" y="158"/>
                    </a:cubicBezTo>
                    <a:cubicBezTo>
                      <a:pt x="14" y="163"/>
                      <a:pt x="9" y="152"/>
                      <a:pt x="7" y="157"/>
                    </a:cubicBezTo>
                    <a:cubicBezTo>
                      <a:pt x="6" y="161"/>
                      <a:pt x="11" y="166"/>
                      <a:pt x="10" y="171"/>
                    </a:cubicBezTo>
                    <a:cubicBezTo>
                      <a:pt x="8" y="175"/>
                      <a:pt x="4" y="165"/>
                      <a:pt x="3" y="169"/>
                    </a:cubicBezTo>
                    <a:cubicBezTo>
                      <a:pt x="2" y="173"/>
                      <a:pt x="8" y="182"/>
                      <a:pt x="8" y="184"/>
                    </a:cubicBezTo>
                    <a:cubicBezTo>
                      <a:pt x="7" y="187"/>
                      <a:pt x="2" y="180"/>
                      <a:pt x="0" y="180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2" y="189"/>
                      <a:pt x="5" y="193"/>
                      <a:pt x="5" y="195"/>
                    </a:cubicBezTo>
                    <a:cubicBezTo>
                      <a:pt x="5" y="198"/>
                      <a:pt x="2" y="196"/>
                      <a:pt x="0" y="194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2" y="202"/>
                      <a:pt x="4" y="205"/>
                      <a:pt x="4" y="207"/>
                    </a:cubicBezTo>
                    <a:cubicBezTo>
                      <a:pt x="4" y="209"/>
                      <a:pt x="2" y="208"/>
                      <a:pt x="0" y="206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1" y="215"/>
                      <a:pt x="3" y="217"/>
                      <a:pt x="2" y="218"/>
                    </a:cubicBezTo>
                    <a:cubicBezTo>
                      <a:pt x="2" y="219"/>
                      <a:pt x="1" y="219"/>
                      <a:pt x="0" y="21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1" y="227"/>
                      <a:pt x="2" y="228"/>
                      <a:pt x="2" y="229"/>
                    </a:cubicBezTo>
                    <a:cubicBezTo>
                      <a:pt x="1" y="230"/>
                      <a:pt x="1" y="230"/>
                      <a:pt x="0" y="229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1" y="238"/>
                      <a:pt x="1" y="239"/>
                      <a:pt x="1" y="240"/>
                    </a:cubicBezTo>
                    <a:cubicBezTo>
                      <a:pt x="1" y="241"/>
                      <a:pt x="1" y="241"/>
                      <a:pt x="0" y="241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1" y="249"/>
                      <a:pt x="1" y="250"/>
                      <a:pt x="1" y="250"/>
                    </a:cubicBezTo>
                    <a:cubicBezTo>
                      <a:pt x="1" y="251"/>
                      <a:pt x="1" y="251"/>
                      <a:pt x="0" y="251"/>
                    </a:cubicBezTo>
                    <a:cubicBezTo>
                      <a:pt x="0" y="260"/>
                      <a:pt x="0" y="260"/>
                      <a:pt x="0" y="260"/>
                    </a:cubicBezTo>
                    <a:cubicBezTo>
                      <a:pt x="1" y="261"/>
                      <a:pt x="1" y="262"/>
                      <a:pt x="1" y="262"/>
                    </a:cubicBezTo>
                    <a:cubicBezTo>
                      <a:pt x="1" y="263"/>
                      <a:pt x="1" y="263"/>
                      <a:pt x="0" y="263"/>
                    </a:cubicBezTo>
                    <a:cubicBezTo>
                      <a:pt x="0" y="348"/>
                      <a:pt x="0" y="348"/>
                      <a:pt x="0" y="348"/>
                    </a:cubicBezTo>
                    <a:cubicBezTo>
                      <a:pt x="0" y="349"/>
                      <a:pt x="0" y="351"/>
                      <a:pt x="0" y="352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2" y="371"/>
                      <a:pt x="5" y="369"/>
                      <a:pt x="8" y="368"/>
                    </a:cubicBezTo>
                    <a:cubicBezTo>
                      <a:pt x="11" y="372"/>
                      <a:pt x="25" y="374"/>
                      <a:pt x="26" y="379"/>
                    </a:cubicBezTo>
                    <a:cubicBezTo>
                      <a:pt x="27" y="384"/>
                      <a:pt x="10" y="371"/>
                      <a:pt x="12" y="378"/>
                    </a:cubicBezTo>
                    <a:cubicBezTo>
                      <a:pt x="13" y="386"/>
                      <a:pt x="28" y="383"/>
                      <a:pt x="28" y="389"/>
                    </a:cubicBezTo>
                    <a:cubicBezTo>
                      <a:pt x="29" y="395"/>
                      <a:pt x="13" y="384"/>
                      <a:pt x="14" y="389"/>
                    </a:cubicBezTo>
                    <a:cubicBezTo>
                      <a:pt x="15" y="391"/>
                      <a:pt x="16" y="392"/>
                      <a:pt x="18" y="393"/>
                    </a:cubicBezTo>
                    <a:cubicBezTo>
                      <a:pt x="41" y="393"/>
                      <a:pt x="41" y="393"/>
                      <a:pt x="41" y="393"/>
                    </a:cubicBezTo>
                    <a:cubicBezTo>
                      <a:pt x="44" y="388"/>
                      <a:pt x="50" y="379"/>
                      <a:pt x="49" y="376"/>
                    </a:cubicBezTo>
                    <a:cubicBezTo>
                      <a:pt x="48" y="371"/>
                      <a:pt x="39" y="386"/>
                      <a:pt x="37" y="383"/>
                    </a:cubicBezTo>
                    <a:cubicBezTo>
                      <a:pt x="35" y="380"/>
                      <a:pt x="48" y="368"/>
                      <a:pt x="46" y="364"/>
                    </a:cubicBezTo>
                    <a:cubicBezTo>
                      <a:pt x="46" y="363"/>
                      <a:pt x="45" y="363"/>
                      <a:pt x="44" y="364"/>
                    </a:cubicBezTo>
                    <a:cubicBezTo>
                      <a:pt x="45" y="363"/>
                      <a:pt x="45" y="362"/>
                      <a:pt x="47" y="361"/>
                    </a:cubicBezTo>
                    <a:cubicBezTo>
                      <a:pt x="50" y="360"/>
                      <a:pt x="52" y="363"/>
                      <a:pt x="55" y="367"/>
                    </a:cubicBezTo>
                    <a:cubicBezTo>
                      <a:pt x="57" y="371"/>
                      <a:pt x="66" y="377"/>
                      <a:pt x="70" y="378"/>
                    </a:cubicBezTo>
                    <a:cubicBezTo>
                      <a:pt x="75" y="379"/>
                      <a:pt x="82" y="384"/>
                      <a:pt x="82" y="384"/>
                    </a:cubicBezTo>
                    <a:cubicBezTo>
                      <a:pt x="82" y="384"/>
                      <a:pt x="81" y="376"/>
                      <a:pt x="80" y="371"/>
                    </a:cubicBezTo>
                    <a:cubicBezTo>
                      <a:pt x="78" y="367"/>
                      <a:pt x="69" y="360"/>
                      <a:pt x="66" y="357"/>
                    </a:cubicBezTo>
                    <a:cubicBezTo>
                      <a:pt x="62" y="353"/>
                      <a:pt x="61" y="352"/>
                      <a:pt x="64" y="349"/>
                    </a:cubicBezTo>
                    <a:cubicBezTo>
                      <a:pt x="65" y="347"/>
                      <a:pt x="66" y="346"/>
                      <a:pt x="68" y="346"/>
                    </a:cubicBezTo>
                    <a:cubicBezTo>
                      <a:pt x="69" y="346"/>
                      <a:pt x="70" y="346"/>
                      <a:pt x="71" y="346"/>
                    </a:cubicBezTo>
                    <a:cubicBezTo>
                      <a:pt x="75" y="347"/>
                      <a:pt x="79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2" y="352"/>
                      <a:pt x="86" y="360"/>
                      <a:pt x="94" y="370"/>
                    </a:cubicBezTo>
                    <a:cubicBezTo>
                      <a:pt x="103" y="381"/>
                      <a:pt x="114" y="389"/>
                      <a:pt x="118" y="392"/>
                    </a:cubicBezTo>
                    <a:cubicBezTo>
                      <a:pt x="118" y="392"/>
                      <a:pt x="118" y="393"/>
                      <a:pt x="119" y="393"/>
                    </a:cubicBezTo>
                    <a:cubicBezTo>
                      <a:pt x="209" y="393"/>
                      <a:pt x="209" y="393"/>
                      <a:pt x="209" y="393"/>
                    </a:cubicBezTo>
                    <a:cubicBezTo>
                      <a:pt x="209" y="391"/>
                      <a:pt x="208" y="390"/>
                      <a:pt x="208" y="389"/>
                    </a:cubicBezTo>
                    <a:cubicBezTo>
                      <a:pt x="211" y="387"/>
                      <a:pt x="215" y="385"/>
                      <a:pt x="217" y="384"/>
                    </a:cubicBezTo>
                    <a:cubicBezTo>
                      <a:pt x="219" y="387"/>
                      <a:pt x="221" y="390"/>
                      <a:pt x="223" y="393"/>
                    </a:cubicBezTo>
                    <a:cubicBezTo>
                      <a:pt x="243" y="393"/>
                      <a:pt x="243" y="393"/>
                      <a:pt x="243" y="393"/>
                    </a:cubicBezTo>
                    <a:cubicBezTo>
                      <a:pt x="242" y="392"/>
                      <a:pt x="241" y="390"/>
                      <a:pt x="241" y="389"/>
                    </a:cubicBezTo>
                    <a:cubicBezTo>
                      <a:pt x="244" y="385"/>
                      <a:pt x="248" y="382"/>
                      <a:pt x="249" y="380"/>
                    </a:cubicBezTo>
                    <a:cubicBezTo>
                      <a:pt x="250" y="386"/>
                      <a:pt x="248" y="389"/>
                      <a:pt x="247" y="393"/>
                    </a:cubicBezTo>
                    <a:cubicBezTo>
                      <a:pt x="279" y="393"/>
                      <a:pt x="279" y="393"/>
                      <a:pt x="279" y="393"/>
                    </a:cubicBezTo>
                    <a:cubicBezTo>
                      <a:pt x="283" y="390"/>
                      <a:pt x="293" y="388"/>
                      <a:pt x="303" y="386"/>
                    </a:cubicBezTo>
                    <a:cubicBezTo>
                      <a:pt x="304" y="387"/>
                      <a:pt x="307" y="390"/>
                      <a:pt x="310" y="393"/>
                    </a:cubicBezTo>
                    <a:cubicBezTo>
                      <a:pt x="373" y="393"/>
                      <a:pt x="373" y="393"/>
                      <a:pt x="373" y="393"/>
                    </a:cubicBezTo>
                    <a:cubicBezTo>
                      <a:pt x="371" y="391"/>
                      <a:pt x="369" y="390"/>
                      <a:pt x="367" y="388"/>
                    </a:cubicBezTo>
                    <a:cubicBezTo>
                      <a:pt x="364" y="386"/>
                      <a:pt x="360" y="384"/>
                      <a:pt x="356" y="381"/>
                    </a:cubicBezTo>
                    <a:cubicBezTo>
                      <a:pt x="358" y="379"/>
                      <a:pt x="360" y="377"/>
                      <a:pt x="361" y="374"/>
                    </a:cubicBezTo>
                    <a:cubicBezTo>
                      <a:pt x="365" y="376"/>
                      <a:pt x="369" y="378"/>
                      <a:pt x="372" y="380"/>
                    </a:cubicBezTo>
                    <a:cubicBezTo>
                      <a:pt x="383" y="385"/>
                      <a:pt x="385" y="389"/>
                      <a:pt x="386" y="393"/>
                    </a:cubicBezTo>
                    <a:cubicBezTo>
                      <a:pt x="409" y="393"/>
                      <a:pt x="409" y="393"/>
                      <a:pt x="409" y="393"/>
                    </a:cubicBezTo>
                    <a:cubicBezTo>
                      <a:pt x="410" y="390"/>
                      <a:pt x="412" y="388"/>
                      <a:pt x="414" y="385"/>
                    </a:cubicBezTo>
                    <a:cubicBezTo>
                      <a:pt x="416" y="382"/>
                      <a:pt x="420" y="379"/>
                      <a:pt x="425" y="376"/>
                    </a:cubicBezTo>
                    <a:cubicBezTo>
                      <a:pt x="427" y="379"/>
                      <a:pt x="430" y="382"/>
                      <a:pt x="432" y="385"/>
                    </a:cubicBezTo>
                    <a:cubicBezTo>
                      <a:pt x="428" y="388"/>
                      <a:pt x="425" y="391"/>
                      <a:pt x="423" y="393"/>
                    </a:cubicBezTo>
                    <a:cubicBezTo>
                      <a:pt x="469" y="393"/>
                      <a:pt x="469" y="393"/>
                      <a:pt x="469" y="393"/>
                    </a:cubicBezTo>
                    <a:cubicBezTo>
                      <a:pt x="466" y="391"/>
                      <a:pt x="462" y="388"/>
                      <a:pt x="459" y="385"/>
                    </a:cubicBezTo>
                    <a:cubicBezTo>
                      <a:pt x="462" y="382"/>
                      <a:pt x="465" y="378"/>
                      <a:pt x="468" y="374"/>
                    </a:cubicBezTo>
                    <a:cubicBezTo>
                      <a:pt x="469" y="375"/>
                      <a:pt x="470" y="376"/>
                      <a:pt x="471" y="377"/>
                    </a:cubicBezTo>
                    <a:cubicBezTo>
                      <a:pt x="476" y="382"/>
                      <a:pt x="476" y="389"/>
                      <a:pt x="474" y="393"/>
                    </a:cubicBezTo>
                    <a:cubicBezTo>
                      <a:pt x="500" y="393"/>
                      <a:pt x="500" y="393"/>
                      <a:pt x="500" y="393"/>
                    </a:cubicBezTo>
                    <a:cubicBezTo>
                      <a:pt x="501" y="391"/>
                      <a:pt x="503" y="389"/>
                      <a:pt x="505" y="387"/>
                    </a:cubicBezTo>
                    <a:cubicBezTo>
                      <a:pt x="508" y="384"/>
                      <a:pt x="518" y="379"/>
                      <a:pt x="529" y="374"/>
                    </a:cubicBezTo>
                    <a:cubicBezTo>
                      <a:pt x="529" y="375"/>
                      <a:pt x="530" y="375"/>
                      <a:pt x="531" y="376"/>
                    </a:cubicBezTo>
                    <a:cubicBezTo>
                      <a:pt x="535" y="379"/>
                      <a:pt x="539" y="381"/>
                      <a:pt x="543" y="384"/>
                    </a:cubicBezTo>
                    <a:cubicBezTo>
                      <a:pt x="536" y="387"/>
                      <a:pt x="528" y="390"/>
                      <a:pt x="523" y="393"/>
                    </a:cubicBezTo>
                    <a:cubicBezTo>
                      <a:pt x="561" y="393"/>
                      <a:pt x="561" y="393"/>
                      <a:pt x="561" y="393"/>
                    </a:cubicBezTo>
                    <a:cubicBezTo>
                      <a:pt x="561" y="392"/>
                      <a:pt x="561" y="392"/>
                      <a:pt x="561" y="392"/>
                    </a:cubicBezTo>
                    <a:cubicBezTo>
                      <a:pt x="561" y="392"/>
                      <a:pt x="561" y="392"/>
                      <a:pt x="561" y="392"/>
                    </a:cubicBezTo>
                    <a:cubicBezTo>
                      <a:pt x="562" y="392"/>
                      <a:pt x="562" y="392"/>
                      <a:pt x="563" y="393"/>
                    </a:cubicBezTo>
                    <a:cubicBezTo>
                      <a:pt x="620" y="393"/>
                      <a:pt x="620" y="393"/>
                      <a:pt x="620" y="393"/>
                    </a:cubicBezTo>
                    <a:cubicBezTo>
                      <a:pt x="620" y="392"/>
                      <a:pt x="621" y="392"/>
                      <a:pt x="621" y="392"/>
                    </a:cubicBezTo>
                    <a:cubicBezTo>
                      <a:pt x="621" y="392"/>
                      <a:pt x="622" y="392"/>
                      <a:pt x="623" y="393"/>
                    </a:cubicBezTo>
                    <a:cubicBezTo>
                      <a:pt x="660" y="393"/>
                      <a:pt x="660" y="393"/>
                      <a:pt x="660" y="393"/>
                    </a:cubicBezTo>
                    <a:cubicBezTo>
                      <a:pt x="659" y="392"/>
                      <a:pt x="658" y="391"/>
                      <a:pt x="657" y="391"/>
                    </a:cubicBezTo>
                    <a:cubicBezTo>
                      <a:pt x="659" y="388"/>
                      <a:pt x="661" y="386"/>
                      <a:pt x="663" y="383"/>
                    </a:cubicBezTo>
                    <a:cubicBezTo>
                      <a:pt x="665" y="383"/>
                      <a:pt x="667" y="384"/>
                      <a:pt x="669" y="385"/>
                    </a:cubicBezTo>
                    <a:cubicBezTo>
                      <a:pt x="668" y="385"/>
                      <a:pt x="668" y="385"/>
                      <a:pt x="668" y="385"/>
                    </a:cubicBezTo>
                    <a:cubicBezTo>
                      <a:pt x="666" y="387"/>
                      <a:pt x="665" y="390"/>
                      <a:pt x="663" y="393"/>
                    </a:cubicBezTo>
                    <a:cubicBezTo>
                      <a:pt x="679" y="393"/>
                      <a:pt x="679" y="393"/>
                      <a:pt x="679" y="393"/>
                    </a:cubicBezTo>
                    <a:cubicBezTo>
                      <a:pt x="680" y="392"/>
                      <a:pt x="680" y="391"/>
                      <a:pt x="680" y="390"/>
                    </a:cubicBezTo>
                    <a:cubicBezTo>
                      <a:pt x="682" y="391"/>
                      <a:pt x="683" y="392"/>
                      <a:pt x="684" y="393"/>
                    </a:cubicBezTo>
                    <a:cubicBezTo>
                      <a:pt x="802" y="393"/>
                      <a:pt x="802" y="393"/>
                      <a:pt x="802" y="393"/>
                    </a:cubicBezTo>
                    <a:cubicBezTo>
                      <a:pt x="803" y="391"/>
                      <a:pt x="803" y="390"/>
                      <a:pt x="803" y="389"/>
                    </a:cubicBezTo>
                    <a:cubicBezTo>
                      <a:pt x="804" y="389"/>
                      <a:pt x="804" y="388"/>
                      <a:pt x="805" y="388"/>
                    </a:cubicBezTo>
                    <a:cubicBezTo>
                      <a:pt x="806" y="389"/>
                      <a:pt x="807" y="390"/>
                      <a:pt x="807" y="390"/>
                    </a:cubicBezTo>
                    <a:cubicBezTo>
                      <a:pt x="807" y="391"/>
                      <a:pt x="806" y="391"/>
                      <a:pt x="805" y="392"/>
                    </a:cubicBezTo>
                    <a:cubicBezTo>
                      <a:pt x="804" y="392"/>
                      <a:pt x="803" y="392"/>
                      <a:pt x="803" y="393"/>
                    </a:cubicBezTo>
                    <a:cubicBezTo>
                      <a:pt x="926" y="393"/>
                      <a:pt x="926" y="393"/>
                      <a:pt x="926" y="393"/>
                    </a:cubicBezTo>
                    <a:cubicBezTo>
                      <a:pt x="929" y="390"/>
                      <a:pt x="932" y="387"/>
                      <a:pt x="932" y="385"/>
                    </a:cubicBezTo>
                    <a:cubicBezTo>
                      <a:pt x="932" y="383"/>
                      <a:pt x="930" y="383"/>
                      <a:pt x="928" y="384"/>
                    </a:cubicBezTo>
                    <a:cubicBezTo>
                      <a:pt x="928" y="382"/>
                      <a:pt x="931" y="378"/>
                      <a:pt x="933" y="380"/>
                    </a:cubicBezTo>
                    <a:cubicBezTo>
                      <a:pt x="935" y="382"/>
                      <a:pt x="933" y="388"/>
                      <a:pt x="931" y="393"/>
                    </a:cubicBezTo>
                    <a:cubicBezTo>
                      <a:pt x="939" y="393"/>
                      <a:pt x="939" y="393"/>
                      <a:pt x="939" y="393"/>
                    </a:cubicBezTo>
                    <a:cubicBezTo>
                      <a:pt x="939" y="392"/>
                      <a:pt x="940" y="391"/>
                      <a:pt x="941" y="391"/>
                    </a:cubicBezTo>
                    <a:cubicBezTo>
                      <a:pt x="942" y="391"/>
                      <a:pt x="942" y="392"/>
                      <a:pt x="943" y="393"/>
                    </a:cubicBezTo>
                    <a:cubicBezTo>
                      <a:pt x="943" y="393"/>
                      <a:pt x="943" y="393"/>
                      <a:pt x="943" y="393"/>
                    </a:cubicBezTo>
                    <a:cubicBezTo>
                      <a:pt x="943" y="392"/>
                      <a:pt x="947" y="385"/>
                      <a:pt x="949" y="388"/>
                    </a:cubicBezTo>
                    <a:cubicBezTo>
                      <a:pt x="950" y="389"/>
                      <a:pt x="950" y="391"/>
                      <a:pt x="949" y="393"/>
                    </a:cubicBezTo>
                    <a:cubicBezTo>
                      <a:pt x="967" y="393"/>
                      <a:pt x="967" y="393"/>
                      <a:pt x="967" y="393"/>
                    </a:cubicBezTo>
                    <a:cubicBezTo>
                      <a:pt x="967" y="392"/>
                      <a:pt x="967" y="392"/>
                      <a:pt x="967" y="392"/>
                    </a:cubicBezTo>
                    <a:cubicBezTo>
                      <a:pt x="970" y="391"/>
                      <a:pt x="973" y="390"/>
                      <a:pt x="975" y="389"/>
                    </a:cubicBezTo>
                    <a:cubicBezTo>
                      <a:pt x="979" y="389"/>
                      <a:pt x="981" y="391"/>
                      <a:pt x="982" y="393"/>
                    </a:cubicBezTo>
                    <a:cubicBezTo>
                      <a:pt x="1049" y="393"/>
                      <a:pt x="1049" y="393"/>
                      <a:pt x="1049" y="393"/>
                    </a:cubicBezTo>
                    <a:cubicBezTo>
                      <a:pt x="1050" y="392"/>
                      <a:pt x="1050" y="392"/>
                      <a:pt x="1051" y="392"/>
                    </a:cubicBezTo>
                    <a:cubicBezTo>
                      <a:pt x="1051" y="392"/>
                      <a:pt x="1051" y="392"/>
                      <a:pt x="1051" y="393"/>
                    </a:cubicBezTo>
                    <a:cubicBezTo>
                      <a:pt x="1073" y="393"/>
                      <a:pt x="1073" y="393"/>
                      <a:pt x="1073" y="393"/>
                    </a:cubicBezTo>
                    <a:cubicBezTo>
                      <a:pt x="1074" y="391"/>
                      <a:pt x="1075" y="389"/>
                      <a:pt x="1076" y="387"/>
                    </a:cubicBezTo>
                    <a:cubicBezTo>
                      <a:pt x="1076" y="388"/>
                      <a:pt x="1076" y="388"/>
                      <a:pt x="1076" y="388"/>
                    </a:cubicBezTo>
                    <a:cubicBezTo>
                      <a:pt x="1076" y="388"/>
                      <a:pt x="1077" y="387"/>
                      <a:pt x="1077" y="386"/>
                    </a:cubicBezTo>
                    <a:cubicBezTo>
                      <a:pt x="1078" y="386"/>
                      <a:pt x="1079" y="385"/>
                      <a:pt x="1080" y="385"/>
                    </a:cubicBezTo>
                    <a:cubicBezTo>
                      <a:pt x="1083" y="386"/>
                      <a:pt x="1085" y="385"/>
                      <a:pt x="1086" y="386"/>
                    </a:cubicBezTo>
                    <a:cubicBezTo>
                      <a:pt x="1088" y="388"/>
                      <a:pt x="1085" y="392"/>
                      <a:pt x="1085" y="393"/>
                    </a:cubicBezTo>
                    <a:cubicBezTo>
                      <a:pt x="1085" y="393"/>
                      <a:pt x="1085" y="393"/>
                      <a:pt x="1085" y="393"/>
                    </a:cubicBezTo>
                    <a:cubicBezTo>
                      <a:pt x="1085" y="392"/>
                      <a:pt x="1086" y="392"/>
                      <a:pt x="1088" y="391"/>
                    </a:cubicBezTo>
                    <a:cubicBezTo>
                      <a:pt x="1087" y="392"/>
                      <a:pt x="1087" y="392"/>
                      <a:pt x="1086" y="393"/>
                    </a:cubicBezTo>
                    <a:cubicBezTo>
                      <a:pt x="1121" y="393"/>
                      <a:pt x="1121" y="393"/>
                      <a:pt x="1121" y="393"/>
                    </a:cubicBezTo>
                    <a:cubicBezTo>
                      <a:pt x="1120" y="391"/>
                      <a:pt x="1120" y="390"/>
                      <a:pt x="1122" y="390"/>
                    </a:cubicBezTo>
                    <a:cubicBezTo>
                      <a:pt x="1123" y="389"/>
                      <a:pt x="1124" y="389"/>
                      <a:pt x="1126" y="390"/>
                    </a:cubicBezTo>
                    <a:cubicBezTo>
                      <a:pt x="1126" y="391"/>
                      <a:pt x="1126" y="392"/>
                      <a:pt x="1126" y="392"/>
                    </a:cubicBezTo>
                    <a:cubicBezTo>
                      <a:pt x="1126" y="392"/>
                      <a:pt x="1126" y="391"/>
                      <a:pt x="1127" y="390"/>
                    </a:cubicBezTo>
                    <a:cubicBezTo>
                      <a:pt x="1129" y="391"/>
                      <a:pt x="1131" y="392"/>
                      <a:pt x="1132" y="393"/>
                    </a:cubicBezTo>
                    <a:cubicBezTo>
                      <a:pt x="1133" y="393"/>
                      <a:pt x="1133" y="393"/>
                      <a:pt x="1133" y="393"/>
                    </a:cubicBezTo>
                    <a:cubicBezTo>
                      <a:pt x="1132" y="391"/>
                      <a:pt x="1130" y="389"/>
                      <a:pt x="1132" y="388"/>
                    </a:cubicBezTo>
                    <a:cubicBezTo>
                      <a:pt x="1132" y="388"/>
                      <a:pt x="1133" y="388"/>
                      <a:pt x="1133" y="387"/>
                    </a:cubicBezTo>
                    <a:cubicBezTo>
                      <a:pt x="1133" y="387"/>
                      <a:pt x="1133" y="387"/>
                      <a:pt x="1134" y="387"/>
                    </a:cubicBezTo>
                    <a:cubicBezTo>
                      <a:pt x="1135" y="387"/>
                      <a:pt x="1135" y="388"/>
                      <a:pt x="1135" y="388"/>
                    </a:cubicBezTo>
                    <a:cubicBezTo>
                      <a:pt x="1135" y="388"/>
                      <a:pt x="1137" y="386"/>
                      <a:pt x="1138" y="387"/>
                    </a:cubicBezTo>
                    <a:cubicBezTo>
                      <a:pt x="1139" y="387"/>
                      <a:pt x="1140" y="387"/>
                      <a:pt x="1141" y="389"/>
                    </a:cubicBezTo>
                    <a:cubicBezTo>
                      <a:pt x="1142" y="392"/>
                      <a:pt x="1140" y="392"/>
                      <a:pt x="1140" y="392"/>
                    </a:cubicBezTo>
                    <a:cubicBezTo>
                      <a:pt x="1140" y="392"/>
                      <a:pt x="1140" y="392"/>
                      <a:pt x="1140" y="393"/>
                    </a:cubicBezTo>
                    <a:cubicBezTo>
                      <a:pt x="1191" y="393"/>
                      <a:pt x="1191" y="393"/>
                      <a:pt x="1191" y="393"/>
                    </a:cubicBezTo>
                    <a:cubicBezTo>
                      <a:pt x="1191" y="392"/>
                      <a:pt x="1191" y="391"/>
                      <a:pt x="1191" y="391"/>
                    </a:cubicBezTo>
                    <a:cubicBezTo>
                      <a:pt x="1190" y="385"/>
                      <a:pt x="1196" y="386"/>
                      <a:pt x="1196" y="386"/>
                    </a:cubicBezTo>
                    <a:cubicBezTo>
                      <a:pt x="1196" y="386"/>
                      <a:pt x="1192" y="383"/>
                      <a:pt x="1193" y="380"/>
                    </a:cubicBezTo>
                    <a:cubicBezTo>
                      <a:pt x="1195" y="377"/>
                      <a:pt x="1197" y="379"/>
                      <a:pt x="1197" y="379"/>
                    </a:cubicBezTo>
                    <a:cubicBezTo>
                      <a:pt x="1197" y="379"/>
                      <a:pt x="1197" y="379"/>
                      <a:pt x="1197" y="378"/>
                    </a:cubicBezTo>
                    <a:cubicBezTo>
                      <a:pt x="1199" y="379"/>
                      <a:pt x="1201" y="380"/>
                      <a:pt x="1201" y="380"/>
                    </a:cubicBezTo>
                    <a:cubicBezTo>
                      <a:pt x="1204" y="383"/>
                      <a:pt x="1202" y="384"/>
                      <a:pt x="1202" y="384"/>
                    </a:cubicBezTo>
                    <a:cubicBezTo>
                      <a:pt x="1202" y="384"/>
                      <a:pt x="1205" y="383"/>
                      <a:pt x="1205" y="384"/>
                    </a:cubicBezTo>
                    <a:cubicBezTo>
                      <a:pt x="1205" y="385"/>
                      <a:pt x="1204" y="387"/>
                      <a:pt x="1204" y="387"/>
                    </a:cubicBezTo>
                    <a:cubicBezTo>
                      <a:pt x="1204" y="387"/>
                      <a:pt x="1208" y="385"/>
                      <a:pt x="1211" y="385"/>
                    </a:cubicBezTo>
                    <a:cubicBezTo>
                      <a:pt x="1213" y="386"/>
                      <a:pt x="1213" y="388"/>
                      <a:pt x="1213" y="388"/>
                    </a:cubicBezTo>
                    <a:cubicBezTo>
                      <a:pt x="1213" y="388"/>
                      <a:pt x="1218" y="387"/>
                      <a:pt x="1222" y="388"/>
                    </a:cubicBezTo>
                    <a:cubicBezTo>
                      <a:pt x="1225" y="389"/>
                      <a:pt x="1228" y="389"/>
                      <a:pt x="1228" y="391"/>
                    </a:cubicBezTo>
                    <a:cubicBezTo>
                      <a:pt x="1228" y="392"/>
                      <a:pt x="1228" y="392"/>
                      <a:pt x="1228" y="393"/>
                    </a:cubicBezTo>
                    <a:cubicBezTo>
                      <a:pt x="1286" y="393"/>
                      <a:pt x="1286" y="393"/>
                      <a:pt x="1286" y="393"/>
                    </a:cubicBezTo>
                    <a:cubicBezTo>
                      <a:pt x="1286" y="390"/>
                      <a:pt x="1287" y="387"/>
                      <a:pt x="1287" y="387"/>
                    </a:cubicBezTo>
                    <a:cubicBezTo>
                      <a:pt x="1287" y="387"/>
                      <a:pt x="1285" y="390"/>
                      <a:pt x="1283" y="389"/>
                    </a:cubicBezTo>
                    <a:cubicBezTo>
                      <a:pt x="1281" y="387"/>
                      <a:pt x="1276" y="380"/>
                      <a:pt x="1276" y="380"/>
                    </a:cubicBezTo>
                    <a:cubicBezTo>
                      <a:pt x="1276" y="381"/>
                      <a:pt x="1276" y="391"/>
                      <a:pt x="1272" y="391"/>
                    </a:cubicBezTo>
                    <a:cubicBezTo>
                      <a:pt x="1269" y="392"/>
                      <a:pt x="1270" y="387"/>
                      <a:pt x="1270" y="387"/>
                    </a:cubicBezTo>
                    <a:cubicBezTo>
                      <a:pt x="1270" y="387"/>
                      <a:pt x="1267" y="388"/>
                      <a:pt x="1266" y="387"/>
                    </a:cubicBezTo>
                    <a:cubicBezTo>
                      <a:pt x="1265" y="386"/>
                      <a:pt x="1266" y="383"/>
                      <a:pt x="1266" y="383"/>
                    </a:cubicBezTo>
                    <a:cubicBezTo>
                      <a:pt x="1266" y="383"/>
                      <a:pt x="1263" y="385"/>
                      <a:pt x="1261" y="383"/>
                    </a:cubicBezTo>
                    <a:cubicBezTo>
                      <a:pt x="1259" y="380"/>
                      <a:pt x="1255" y="374"/>
                      <a:pt x="1255" y="374"/>
                    </a:cubicBezTo>
                    <a:cubicBezTo>
                      <a:pt x="1255" y="374"/>
                      <a:pt x="1257" y="384"/>
                      <a:pt x="1255" y="387"/>
                    </a:cubicBezTo>
                    <a:cubicBezTo>
                      <a:pt x="1253" y="390"/>
                      <a:pt x="1251" y="389"/>
                      <a:pt x="1248" y="389"/>
                    </a:cubicBezTo>
                    <a:cubicBezTo>
                      <a:pt x="1245" y="388"/>
                      <a:pt x="1244" y="386"/>
                      <a:pt x="1243" y="383"/>
                    </a:cubicBezTo>
                    <a:cubicBezTo>
                      <a:pt x="1242" y="382"/>
                      <a:pt x="1241" y="380"/>
                      <a:pt x="1241" y="378"/>
                    </a:cubicBezTo>
                    <a:cubicBezTo>
                      <a:pt x="1245" y="382"/>
                      <a:pt x="1251" y="388"/>
                      <a:pt x="1250" y="388"/>
                    </a:cubicBezTo>
                    <a:cubicBezTo>
                      <a:pt x="1251" y="388"/>
                      <a:pt x="1245" y="375"/>
                      <a:pt x="1244" y="373"/>
                    </a:cubicBezTo>
                    <a:cubicBezTo>
                      <a:pt x="1243" y="370"/>
                      <a:pt x="1247" y="371"/>
                      <a:pt x="1247" y="371"/>
                    </a:cubicBezTo>
                    <a:cubicBezTo>
                      <a:pt x="1247" y="371"/>
                      <a:pt x="1244" y="370"/>
                      <a:pt x="1242" y="368"/>
                    </a:cubicBezTo>
                    <a:cubicBezTo>
                      <a:pt x="1241" y="367"/>
                      <a:pt x="1241" y="366"/>
                      <a:pt x="1242" y="365"/>
                    </a:cubicBezTo>
                    <a:cubicBezTo>
                      <a:pt x="1243" y="364"/>
                      <a:pt x="1244" y="364"/>
                      <a:pt x="1245" y="363"/>
                    </a:cubicBezTo>
                    <a:cubicBezTo>
                      <a:pt x="1247" y="363"/>
                      <a:pt x="1249" y="365"/>
                      <a:pt x="1249" y="365"/>
                    </a:cubicBezTo>
                    <a:cubicBezTo>
                      <a:pt x="1249" y="365"/>
                      <a:pt x="1249" y="363"/>
                      <a:pt x="1249" y="362"/>
                    </a:cubicBezTo>
                    <a:cubicBezTo>
                      <a:pt x="1250" y="361"/>
                      <a:pt x="1251" y="361"/>
                      <a:pt x="1252" y="361"/>
                    </a:cubicBezTo>
                    <a:cubicBezTo>
                      <a:pt x="1254" y="361"/>
                      <a:pt x="1257" y="365"/>
                      <a:pt x="1257" y="365"/>
                    </a:cubicBezTo>
                    <a:cubicBezTo>
                      <a:pt x="1257" y="365"/>
                      <a:pt x="1257" y="364"/>
                      <a:pt x="1257" y="364"/>
                    </a:cubicBezTo>
                    <a:cubicBezTo>
                      <a:pt x="1257" y="364"/>
                      <a:pt x="1257" y="364"/>
                      <a:pt x="1260" y="366"/>
                    </a:cubicBezTo>
                    <a:cubicBezTo>
                      <a:pt x="1262" y="368"/>
                      <a:pt x="1264" y="367"/>
                      <a:pt x="1266" y="368"/>
                    </a:cubicBezTo>
                    <a:cubicBezTo>
                      <a:pt x="1268" y="370"/>
                      <a:pt x="1268" y="372"/>
                      <a:pt x="1268" y="372"/>
                    </a:cubicBezTo>
                    <a:cubicBezTo>
                      <a:pt x="1268" y="372"/>
                      <a:pt x="1268" y="370"/>
                      <a:pt x="1270" y="370"/>
                    </a:cubicBezTo>
                    <a:cubicBezTo>
                      <a:pt x="1272" y="370"/>
                      <a:pt x="1273" y="372"/>
                      <a:pt x="1273" y="372"/>
                    </a:cubicBezTo>
                    <a:cubicBezTo>
                      <a:pt x="1273" y="372"/>
                      <a:pt x="1273" y="370"/>
                      <a:pt x="1276" y="370"/>
                    </a:cubicBezTo>
                    <a:cubicBezTo>
                      <a:pt x="1278" y="369"/>
                      <a:pt x="1292" y="381"/>
                      <a:pt x="1292" y="381"/>
                    </a:cubicBezTo>
                    <a:cubicBezTo>
                      <a:pt x="1292" y="381"/>
                      <a:pt x="1283" y="368"/>
                      <a:pt x="1282" y="366"/>
                    </a:cubicBezTo>
                    <a:cubicBezTo>
                      <a:pt x="1281" y="365"/>
                      <a:pt x="1281" y="365"/>
                      <a:pt x="1281" y="365"/>
                    </a:cubicBezTo>
                    <a:cubicBezTo>
                      <a:pt x="1282" y="364"/>
                      <a:pt x="1284" y="363"/>
                      <a:pt x="1284" y="363"/>
                    </a:cubicBezTo>
                    <a:cubicBezTo>
                      <a:pt x="1287" y="362"/>
                      <a:pt x="1288" y="362"/>
                      <a:pt x="1290" y="360"/>
                    </a:cubicBezTo>
                    <a:cubicBezTo>
                      <a:pt x="1293" y="358"/>
                      <a:pt x="1293" y="358"/>
                      <a:pt x="1294" y="360"/>
                    </a:cubicBezTo>
                    <a:cubicBezTo>
                      <a:pt x="1295" y="363"/>
                      <a:pt x="1293" y="367"/>
                      <a:pt x="1293" y="367"/>
                    </a:cubicBezTo>
                    <a:cubicBezTo>
                      <a:pt x="1293" y="367"/>
                      <a:pt x="1296" y="365"/>
                      <a:pt x="1296" y="367"/>
                    </a:cubicBezTo>
                    <a:cubicBezTo>
                      <a:pt x="1297" y="370"/>
                      <a:pt x="1290" y="373"/>
                      <a:pt x="1290" y="373"/>
                    </a:cubicBezTo>
                    <a:cubicBezTo>
                      <a:pt x="1290" y="373"/>
                      <a:pt x="1295" y="372"/>
                      <a:pt x="1299" y="374"/>
                    </a:cubicBezTo>
                    <a:cubicBezTo>
                      <a:pt x="1303" y="375"/>
                      <a:pt x="1306" y="374"/>
                      <a:pt x="1305" y="377"/>
                    </a:cubicBezTo>
                    <a:cubicBezTo>
                      <a:pt x="1304" y="379"/>
                      <a:pt x="1303" y="382"/>
                      <a:pt x="1303" y="382"/>
                    </a:cubicBezTo>
                    <a:cubicBezTo>
                      <a:pt x="1303" y="382"/>
                      <a:pt x="1307" y="379"/>
                      <a:pt x="1308" y="381"/>
                    </a:cubicBezTo>
                    <a:cubicBezTo>
                      <a:pt x="1309" y="383"/>
                      <a:pt x="1307" y="383"/>
                      <a:pt x="1307" y="383"/>
                    </a:cubicBezTo>
                    <a:cubicBezTo>
                      <a:pt x="1307" y="383"/>
                      <a:pt x="1307" y="384"/>
                      <a:pt x="1305" y="386"/>
                    </a:cubicBezTo>
                    <a:cubicBezTo>
                      <a:pt x="1303" y="388"/>
                      <a:pt x="1301" y="386"/>
                      <a:pt x="1301" y="386"/>
                    </a:cubicBezTo>
                    <a:cubicBezTo>
                      <a:pt x="1301" y="386"/>
                      <a:pt x="1304" y="388"/>
                      <a:pt x="1301" y="390"/>
                    </a:cubicBezTo>
                    <a:cubicBezTo>
                      <a:pt x="1299" y="393"/>
                      <a:pt x="1297" y="392"/>
                      <a:pt x="1297" y="392"/>
                    </a:cubicBezTo>
                    <a:cubicBezTo>
                      <a:pt x="1297" y="392"/>
                      <a:pt x="1297" y="392"/>
                      <a:pt x="1297" y="393"/>
                    </a:cubicBezTo>
                    <a:cubicBezTo>
                      <a:pt x="1368" y="393"/>
                      <a:pt x="1368" y="393"/>
                      <a:pt x="1368" y="393"/>
                    </a:cubicBezTo>
                    <a:cubicBezTo>
                      <a:pt x="1368" y="393"/>
                      <a:pt x="1368" y="392"/>
                      <a:pt x="1368" y="392"/>
                    </a:cubicBezTo>
                    <a:cubicBezTo>
                      <a:pt x="1367" y="392"/>
                      <a:pt x="1367" y="392"/>
                      <a:pt x="1367" y="391"/>
                    </a:cubicBezTo>
                    <a:cubicBezTo>
                      <a:pt x="1368" y="391"/>
                      <a:pt x="1369" y="391"/>
                      <a:pt x="1369" y="392"/>
                    </a:cubicBezTo>
                    <a:cubicBezTo>
                      <a:pt x="1372" y="392"/>
                      <a:pt x="1374" y="392"/>
                      <a:pt x="1374" y="393"/>
                    </a:cubicBezTo>
                    <a:cubicBezTo>
                      <a:pt x="1419" y="393"/>
                      <a:pt x="1419" y="393"/>
                      <a:pt x="1419" y="393"/>
                    </a:cubicBezTo>
                    <a:cubicBezTo>
                      <a:pt x="1420" y="391"/>
                      <a:pt x="1421" y="389"/>
                      <a:pt x="1423" y="387"/>
                    </a:cubicBezTo>
                    <a:cubicBezTo>
                      <a:pt x="1424" y="386"/>
                      <a:pt x="1425" y="390"/>
                      <a:pt x="1425" y="393"/>
                    </a:cubicBezTo>
                    <a:cubicBezTo>
                      <a:pt x="1461" y="393"/>
                      <a:pt x="1461" y="393"/>
                      <a:pt x="1461" y="393"/>
                    </a:cubicBezTo>
                    <a:cubicBezTo>
                      <a:pt x="1458" y="392"/>
                      <a:pt x="1455" y="391"/>
                      <a:pt x="1453" y="390"/>
                    </a:cubicBezTo>
                    <a:cubicBezTo>
                      <a:pt x="1452" y="387"/>
                      <a:pt x="1453" y="383"/>
                      <a:pt x="1454" y="381"/>
                    </a:cubicBezTo>
                    <a:cubicBezTo>
                      <a:pt x="1454" y="380"/>
                      <a:pt x="1454" y="380"/>
                      <a:pt x="1454" y="380"/>
                    </a:cubicBezTo>
                    <a:cubicBezTo>
                      <a:pt x="1460" y="383"/>
                      <a:pt x="1466" y="386"/>
                      <a:pt x="1473" y="389"/>
                    </a:cubicBezTo>
                    <a:cubicBezTo>
                      <a:pt x="1475" y="390"/>
                      <a:pt x="1477" y="391"/>
                      <a:pt x="1480" y="393"/>
                    </a:cubicBezTo>
                    <a:cubicBezTo>
                      <a:pt x="1514" y="393"/>
                      <a:pt x="1514" y="393"/>
                      <a:pt x="1514" y="393"/>
                    </a:cubicBezTo>
                    <a:cubicBezTo>
                      <a:pt x="1505" y="388"/>
                      <a:pt x="1492" y="382"/>
                      <a:pt x="1483" y="378"/>
                    </a:cubicBezTo>
                    <a:cubicBezTo>
                      <a:pt x="1467" y="372"/>
                      <a:pt x="1462" y="372"/>
                      <a:pt x="1454" y="371"/>
                    </a:cubicBezTo>
                    <a:cubicBezTo>
                      <a:pt x="1453" y="371"/>
                      <a:pt x="1452" y="370"/>
                      <a:pt x="1450" y="369"/>
                    </a:cubicBezTo>
                    <a:cubicBezTo>
                      <a:pt x="1446" y="367"/>
                      <a:pt x="1449" y="366"/>
                      <a:pt x="1449" y="363"/>
                    </a:cubicBezTo>
                    <a:cubicBezTo>
                      <a:pt x="1448" y="361"/>
                      <a:pt x="1449" y="359"/>
                      <a:pt x="1449" y="359"/>
                    </a:cubicBezTo>
                    <a:cubicBezTo>
                      <a:pt x="1449" y="359"/>
                      <a:pt x="1446" y="361"/>
                      <a:pt x="1444" y="362"/>
                    </a:cubicBezTo>
                    <a:cubicBezTo>
                      <a:pt x="1442" y="363"/>
                      <a:pt x="1442" y="360"/>
                      <a:pt x="1442" y="360"/>
                    </a:cubicBezTo>
                    <a:cubicBezTo>
                      <a:pt x="1442" y="360"/>
                      <a:pt x="1441" y="361"/>
                      <a:pt x="1439" y="362"/>
                    </a:cubicBezTo>
                    <a:cubicBezTo>
                      <a:pt x="1438" y="363"/>
                      <a:pt x="1435" y="364"/>
                      <a:pt x="1434" y="363"/>
                    </a:cubicBezTo>
                    <a:cubicBezTo>
                      <a:pt x="1433" y="362"/>
                      <a:pt x="1435" y="359"/>
                      <a:pt x="1436" y="358"/>
                    </a:cubicBezTo>
                    <a:cubicBezTo>
                      <a:pt x="1437" y="358"/>
                      <a:pt x="1437" y="358"/>
                      <a:pt x="1437" y="357"/>
                    </a:cubicBezTo>
                    <a:cubicBezTo>
                      <a:pt x="1439" y="357"/>
                      <a:pt x="1439" y="357"/>
                      <a:pt x="1442" y="356"/>
                    </a:cubicBezTo>
                    <a:cubicBezTo>
                      <a:pt x="1445" y="356"/>
                      <a:pt x="1445" y="357"/>
                      <a:pt x="1445" y="357"/>
                    </a:cubicBezTo>
                    <a:cubicBezTo>
                      <a:pt x="1445" y="357"/>
                      <a:pt x="1449" y="354"/>
                      <a:pt x="1450" y="353"/>
                    </a:cubicBezTo>
                    <a:cubicBezTo>
                      <a:pt x="1451" y="352"/>
                      <a:pt x="1452" y="354"/>
                      <a:pt x="1452" y="355"/>
                    </a:cubicBezTo>
                    <a:cubicBezTo>
                      <a:pt x="1452" y="357"/>
                      <a:pt x="1452" y="358"/>
                      <a:pt x="1451" y="358"/>
                    </a:cubicBezTo>
                    <a:cubicBezTo>
                      <a:pt x="1452" y="357"/>
                      <a:pt x="1454" y="356"/>
                      <a:pt x="1454" y="356"/>
                    </a:cubicBezTo>
                    <a:cubicBezTo>
                      <a:pt x="1456" y="356"/>
                      <a:pt x="1456" y="359"/>
                      <a:pt x="1455" y="361"/>
                    </a:cubicBezTo>
                    <a:cubicBezTo>
                      <a:pt x="1455" y="363"/>
                      <a:pt x="1455" y="365"/>
                      <a:pt x="1455" y="365"/>
                    </a:cubicBezTo>
                    <a:cubicBezTo>
                      <a:pt x="1455" y="365"/>
                      <a:pt x="1457" y="361"/>
                      <a:pt x="1457" y="360"/>
                    </a:cubicBezTo>
                    <a:cubicBezTo>
                      <a:pt x="1458" y="358"/>
                      <a:pt x="1461" y="356"/>
                      <a:pt x="1461" y="356"/>
                    </a:cubicBezTo>
                    <a:cubicBezTo>
                      <a:pt x="1461" y="359"/>
                      <a:pt x="1461" y="359"/>
                      <a:pt x="1461" y="359"/>
                    </a:cubicBezTo>
                    <a:cubicBezTo>
                      <a:pt x="1461" y="359"/>
                      <a:pt x="1463" y="356"/>
                      <a:pt x="1463" y="356"/>
                    </a:cubicBezTo>
                    <a:cubicBezTo>
                      <a:pt x="1464" y="357"/>
                      <a:pt x="1465" y="361"/>
                      <a:pt x="1466" y="363"/>
                    </a:cubicBezTo>
                    <a:cubicBezTo>
                      <a:pt x="1465" y="361"/>
                      <a:pt x="1465" y="358"/>
                      <a:pt x="1465" y="356"/>
                    </a:cubicBezTo>
                    <a:cubicBezTo>
                      <a:pt x="1466" y="354"/>
                      <a:pt x="1467" y="353"/>
                      <a:pt x="1469" y="350"/>
                    </a:cubicBezTo>
                    <a:cubicBezTo>
                      <a:pt x="1471" y="348"/>
                      <a:pt x="1473" y="349"/>
                      <a:pt x="1476" y="350"/>
                    </a:cubicBezTo>
                    <a:cubicBezTo>
                      <a:pt x="1477" y="351"/>
                      <a:pt x="1478" y="353"/>
                      <a:pt x="1479" y="354"/>
                    </a:cubicBezTo>
                    <a:cubicBezTo>
                      <a:pt x="1479" y="354"/>
                      <a:pt x="1479" y="354"/>
                      <a:pt x="1479" y="354"/>
                    </a:cubicBezTo>
                    <a:cubicBezTo>
                      <a:pt x="1479" y="354"/>
                      <a:pt x="1479" y="354"/>
                      <a:pt x="1479" y="354"/>
                    </a:cubicBezTo>
                    <a:cubicBezTo>
                      <a:pt x="1486" y="360"/>
                      <a:pt x="1492" y="365"/>
                      <a:pt x="1496" y="367"/>
                    </a:cubicBezTo>
                    <a:cubicBezTo>
                      <a:pt x="1500" y="370"/>
                      <a:pt x="1504" y="373"/>
                      <a:pt x="1512" y="377"/>
                    </a:cubicBezTo>
                    <a:cubicBezTo>
                      <a:pt x="1518" y="380"/>
                      <a:pt x="1525" y="387"/>
                      <a:pt x="1526" y="393"/>
                    </a:cubicBezTo>
                    <a:cubicBezTo>
                      <a:pt x="1548" y="393"/>
                      <a:pt x="1548" y="393"/>
                      <a:pt x="1548" y="393"/>
                    </a:cubicBezTo>
                    <a:cubicBezTo>
                      <a:pt x="1546" y="388"/>
                      <a:pt x="1555" y="382"/>
                      <a:pt x="1562" y="377"/>
                    </a:cubicBezTo>
                    <a:cubicBezTo>
                      <a:pt x="1564" y="376"/>
                      <a:pt x="1567" y="374"/>
                      <a:pt x="1571" y="372"/>
                    </a:cubicBezTo>
                    <a:cubicBezTo>
                      <a:pt x="1573" y="375"/>
                      <a:pt x="1575" y="378"/>
                      <a:pt x="1578" y="379"/>
                    </a:cubicBezTo>
                    <a:cubicBezTo>
                      <a:pt x="1571" y="384"/>
                      <a:pt x="1564" y="389"/>
                      <a:pt x="1561" y="391"/>
                    </a:cubicBezTo>
                    <a:cubicBezTo>
                      <a:pt x="1560" y="391"/>
                      <a:pt x="1559" y="392"/>
                      <a:pt x="1558" y="393"/>
                    </a:cubicBezTo>
                    <a:cubicBezTo>
                      <a:pt x="1587" y="393"/>
                      <a:pt x="1587" y="393"/>
                      <a:pt x="1587" y="393"/>
                    </a:cubicBezTo>
                    <a:cubicBezTo>
                      <a:pt x="1588" y="392"/>
                      <a:pt x="1590" y="391"/>
                      <a:pt x="1591" y="389"/>
                    </a:cubicBezTo>
                    <a:cubicBezTo>
                      <a:pt x="1592" y="390"/>
                      <a:pt x="1593" y="391"/>
                      <a:pt x="1594" y="393"/>
                    </a:cubicBezTo>
                    <a:cubicBezTo>
                      <a:pt x="1640" y="393"/>
                      <a:pt x="1640" y="393"/>
                      <a:pt x="1640" y="393"/>
                    </a:cubicBezTo>
                    <a:cubicBezTo>
                      <a:pt x="1645" y="391"/>
                      <a:pt x="1650" y="390"/>
                      <a:pt x="1655" y="389"/>
                    </a:cubicBezTo>
                    <a:cubicBezTo>
                      <a:pt x="1659" y="390"/>
                      <a:pt x="1666" y="391"/>
                      <a:pt x="1673" y="393"/>
                    </a:cubicBezTo>
                    <a:cubicBezTo>
                      <a:pt x="1876" y="393"/>
                      <a:pt x="1876" y="393"/>
                      <a:pt x="1876" y="393"/>
                    </a:cubicBezTo>
                    <a:cubicBezTo>
                      <a:pt x="1873" y="392"/>
                      <a:pt x="1871" y="391"/>
                      <a:pt x="1869" y="390"/>
                    </a:cubicBezTo>
                    <a:cubicBezTo>
                      <a:pt x="1873" y="387"/>
                      <a:pt x="1877" y="383"/>
                      <a:pt x="1880" y="380"/>
                    </a:cubicBezTo>
                    <a:cubicBezTo>
                      <a:pt x="1883" y="383"/>
                      <a:pt x="1887" y="386"/>
                      <a:pt x="1891" y="389"/>
                    </a:cubicBezTo>
                    <a:cubicBezTo>
                      <a:pt x="1893" y="390"/>
                      <a:pt x="1895" y="391"/>
                      <a:pt x="1896" y="393"/>
                    </a:cubicBezTo>
                    <a:cubicBezTo>
                      <a:pt x="2000" y="393"/>
                      <a:pt x="2000" y="393"/>
                      <a:pt x="2000" y="393"/>
                    </a:cubicBezTo>
                    <a:cubicBezTo>
                      <a:pt x="2001" y="392"/>
                      <a:pt x="2002" y="392"/>
                      <a:pt x="2002" y="392"/>
                    </a:cubicBezTo>
                    <a:cubicBezTo>
                      <a:pt x="2007" y="389"/>
                      <a:pt x="2012" y="383"/>
                      <a:pt x="2016" y="377"/>
                    </a:cubicBezTo>
                    <a:cubicBezTo>
                      <a:pt x="2016" y="352"/>
                      <a:pt x="2016" y="352"/>
                      <a:pt x="2016" y="352"/>
                    </a:cubicBezTo>
                    <a:cubicBezTo>
                      <a:pt x="2014" y="352"/>
                      <a:pt x="2012" y="352"/>
                      <a:pt x="2011" y="351"/>
                    </a:cubicBezTo>
                    <a:cubicBezTo>
                      <a:pt x="2012" y="350"/>
                      <a:pt x="2013" y="349"/>
                      <a:pt x="2015" y="348"/>
                    </a:cubicBezTo>
                    <a:cubicBezTo>
                      <a:pt x="2015" y="348"/>
                      <a:pt x="2016" y="348"/>
                      <a:pt x="2016" y="348"/>
                    </a:cubicBezTo>
                    <a:cubicBezTo>
                      <a:pt x="2016" y="302"/>
                      <a:pt x="2016" y="302"/>
                      <a:pt x="2016" y="302"/>
                    </a:cubicBezTo>
                    <a:cubicBezTo>
                      <a:pt x="2015" y="303"/>
                      <a:pt x="2014" y="303"/>
                      <a:pt x="2013" y="303"/>
                    </a:cubicBezTo>
                    <a:cubicBezTo>
                      <a:pt x="2013" y="302"/>
                      <a:pt x="2014" y="299"/>
                      <a:pt x="2016" y="297"/>
                    </a:cubicBezTo>
                    <a:cubicBezTo>
                      <a:pt x="2016" y="289"/>
                      <a:pt x="2016" y="289"/>
                      <a:pt x="2016" y="289"/>
                    </a:cubicBezTo>
                    <a:cubicBezTo>
                      <a:pt x="2014" y="291"/>
                      <a:pt x="2011" y="295"/>
                      <a:pt x="2010" y="293"/>
                    </a:cubicBezTo>
                    <a:cubicBezTo>
                      <a:pt x="2010" y="293"/>
                      <a:pt x="2010" y="292"/>
                      <a:pt x="2011" y="291"/>
                    </a:cubicBezTo>
                    <a:cubicBezTo>
                      <a:pt x="2013" y="288"/>
                      <a:pt x="2015" y="287"/>
                      <a:pt x="2015" y="287"/>
                    </a:cubicBezTo>
                    <a:cubicBezTo>
                      <a:pt x="2015" y="287"/>
                      <a:pt x="2015" y="287"/>
                      <a:pt x="2013" y="287"/>
                    </a:cubicBezTo>
                    <a:cubicBezTo>
                      <a:pt x="2014" y="286"/>
                      <a:pt x="2015" y="284"/>
                      <a:pt x="2016" y="283"/>
                    </a:cubicBezTo>
                    <a:cubicBezTo>
                      <a:pt x="2016" y="280"/>
                      <a:pt x="2016" y="280"/>
                      <a:pt x="2016" y="280"/>
                    </a:cubicBezTo>
                    <a:cubicBezTo>
                      <a:pt x="2014" y="278"/>
                      <a:pt x="2007" y="285"/>
                      <a:pt x="2007" y="284"/>
                    </a:cubicBezTo>
                    <a:cubicBezTo>
                      <a:pt x="2006" y="283"/>
                      <a:pt x="2014" y="274"/>
                      <a:pt x="2013" y="270"/>
                    </a:cubicBezTo>
                    <a:cubicBezTo>
                      <a:pt x="2012" y="266"/>
                      <a:pt x="2004" y="276"/>
                      <a:pt x="2004" y="274"/>
                    </a:cubicBezTo>
                    <a:cubicBezTo>
                      <a:pt x="2003" y="273"/>
                      <a:pt x="2004" y="272"/>
                      <a:pt x="2004" y="271"/>
                    </a:cubicBezTo>
                    <a:cubicBezTo>
                      <a:pt x="2007" y="268"/>
                      <a:pt x="2009" y="266"/>
                      <a:pt x="2009" y="266"/>
                    </a:cubicBezTo>
                    <a:cubicBezTo>
                      <a:pt x="2009" y="266"/>
                      <a:pt x="2008" y="266"/>
                      <a:pt x="2007" y="266"/>
                    </a:cubicBezTo>
                    <a:cubicBezTo>
                      <a:pt x="2008" y="263"/>
                      <a:pt x="2010" y="260"/>
                      <a:pt x="2009" y="259"/>
                    </a:cubicBezTo>
                    <a:cubicBezTo>
                      <a:pt x="2008" y="256"/>
                      <a:pt x="2001" y="265"/>
                      <a:pt x="2001" y="263"/>
                    </a:cubicBezTo>
                    <a:cubicBezTo>
                      <a:pt x="2001" y="263"/>
                      <a:pt x="2001" y="262"/>
                      <a:pt x="2001" y="261"/>
                    </a:cubicBezTo>
                    <a:cubicBezTo>
                      <a:pt x="2004" y="260"/>
                      <a:pt x="2005" y="258"/>
                      <a:pt x="2006" y="257"/>
                    </a:cubicBezTo>
                    <a:cubicBezTo>
                      <a:pt x="2006" y="256"/>
                      <a:pt x="2006" y="255"/>
                      <a:pt x="2005" y="256"/>
                    </a:cubicBezTo>
                    <a:cubicBezTo>
                      <a:pt x="2006" y="254"/>
                      <a:pt x="2006" y="252"/>
                      <a:pt x="2006" y="251"/>
                    </a:cubicBezTo>
                    <a:cubicBezTo>
                      <a:pt x="2006" y="251"/>
                      <a:pt x="2006" y="250"/>
                      <a:pt x="2006" y="250"/>
                    </a:cubicBezTo>
                    <a:cubicBezTo>
                      <a:pt x="2007" y="250"/>
                      <a:pt x="2008" y="249"/>
                      <a:pt x="2008" y="248"/>
                    </a:cubicBezTo>
                    <a:cubicBezTo>
                      <a:pt x="2010" y="245"/>
                      <a:pt x="2005" y="246"/>
                      <a:pt x="2001" y="246"/>
                    </a:cubicBezTo>
                    <a:cubicBezTo>
                      <a:pt x="2002" y="246"/>
                      <a:pt x="2002" y="245"/>
                      <a:pt x="2003" y="244"/>
                    </a:cubicBezTo>
                    <a:cubicBezTo>
                      <a:pt x="2007" y="243"/>
                      <a:pt x="2011" y="242"/>
                      <a:pt x="2012" y="239"/>
                    </a:cubicBezTo>
                    <a:cubicBezTo>
                      <a:pt x="2014" y="234"/>
                      <a:pt x="2000" y="240"/>
                      <a:pt x="2000" y="237"/>
                    </a:cubicBezTo>
                    <a:cubicBezTo>
                      <a:pt x="2001" y="235"/>
                      <a:pt x="2014" y="232"/>
                      <a:pt x="2016" y="228"/>
                    </a:cubicBezTo>
                    <a:cubicBezTo>
                      <a:pt x="2017" y="225"/>
                      <a:pt x="2003" y="229"/>
                      <a:pt x="2004" y="227"/>
                    </a:cubicBezTo>
                    <a:cubicBezTo>
                      <a:pt x="2004" y="226"/>
                      <a:pt x="2012" y="222"/>
                      <a:pt x="2016" y="219"/>
                    </a:cubicBezTo>
                    <a:cubicBezTo>
                      <a:pt x="2016" y="216"/>
                      <a:pt x="2016" y="216"/>
                      <a:pt x="2016" y="216"/>
                    </a:cubicBezTo>
                    <a:cubicBezTo>
                      <a:pt x="2013" y="216"/>
                      <a:pt x="2005" y="219"/>
                      <a:pt x="2006" y="217"/>
                    </a:cubicBezTo>
                    <a:cubicBezTo>
                      <a:pt x="2007" y="215"/>
                      <a:pt x="2012" y="213"/>
                      <a:pt x="2016" y="211"/>
                    </a:cubicBezTo>
                    <a:cubicBezTo>
                      <a:pt x="2016" y="204"/>
                      <a:pt x="2016" y="204"/>
                      <a:pt x="2016" y="204"/>
                    </a:cubicBezTo>
                    <a:cubicBezTo>
                      <a:pt x="2013" y="204"/>
                      <a:pt x="2010" y="204"/>
                      <a:pt x="2011" y="204"/>
                    </a:cubicBezTo>
                    <a:cubicBezTo>
                      <a:pt x="2011" y="203"/>
                      <a:pt x="2013" y="202"/>
                      <a:pt x="2016" y="201"/>
                    </a:cubicBezTo>
                    <a:cubicBezTo>
                      <a:pt x="2016" y="195"/>
                      <a:pt x="2016" y="195"/>
                      <a:pt x="2016" y="195"/>
                    </a:cubicBezTo>
                    <a:cubicBezTo>
                      <a:pt x="2015" y="195"/>
                      <a:pt x="2014" y="195"/>
                      <a:pt x="2014" y="195"/>
                    </a:cubicBezTo>
                    <a:cubicBezTo>
                      <a:pt x="2014" y="194"/>
                      <a:pt x="2015" y="193"/>
                      <a:pt x="2016" y="193"/>
                    </a:cubicBezTo>
                    <a:close/>
                    <a:moveTo>
                      <a:pt x="6" y="311"/>
                    </a:moveTo>
                    <a:cubicBezTo>
                      <a:pt x="6" y="311"/>
                      <a:pt x="6" y="311"/>
                      <a:pt x="6" y="311"/>
                    </a:cubicBezTo>
                    <a:cubicBezTo>
                      <a:pt x="6" y="310"/>
                      <a:pt x="6" y="309"/>
                      <a:pt x="7" y="309"/>
                    </a:cubicBezTo>
                    <a:cubicBezTo>
                      <a:pt x="7" y="309"/>
                      <a:pt x="6" y="310"/>
                      <a:pt x="6" y="311"/>
                    </a:cubicBezTo>
                    <a:close/>
                    <a:moveTo>
                      <a:pt x="137" y="319"/>
                    </a:moveTo>
                    <a:cubicBezTo>
                      <a:pt x="142" y="324"/>
                      <a:pt x="147" y="330"/>
                      <a:pt x="147" y="336"/>
                    </a:cubicBezTo>
                    <a:cubicBezTo>
                      <a:pt x="147" y="339"/>
                      <a:pt x="142" y="335"/>
                      <a:pt x="136" y="330"/>
                    </a:cubicBezTo>
                    <a:cubicBezTo>
                      <a:pt x="135" y="327"/>
                      <a:pt x="132" y="323"/>
                      <a:pt x="133" y="321"/>
                    </a:cubicBezTo>
                    <a:cubicBezTo>
                      <a:pt x="133" y="321"/>
                      <a:pt x="134" y="320"/>
                      <a:pt x="137" y="319"/>
                    </a:cubicBezTo>
                    <a:close/>
                    <a:moveTo>
                      <a:pt x="122" y="334"/>
                    </a:moveTo>
                    <a:cubicBezTo>
                      <a:pt x="123" y="335"/>
                      <a:pt x="124" y="335"/>
                      <a:pt x="125" y="335"/>
                    </a:cubicBezTo>
                    <a:cubicBezTo>
                      <a:pt x="129" y="339"/>
                      <a:pt x="132" y="343"/>
                      <a:pt x="137" y="347"/>
                    </a:cubicBezTo>
                    <a:cubicBezTo>
                      <a:pt x="144" y="352"/>
                      <a:pt x="146" y="356"/>
                      <a:pt x="146" y="359"/>
                    </a:cubicBezTo>
                    <a:cubicBezTo>
                      <a:pt x="147" y="363"/>
                      <a:pt x="137" y="355"/>
                      <a:pt x="130" y="351"/>
                    </a:cubicBezTo>
                    <a:cubicBezTo>
                      <a:pt x="122" y="347"/>
                      <a:pt x="117" y="342"/>
                      <a:pt x="108" y="336"/>
                    </a:cubicBezTo>
                    <a:cubicBezTo>
                      <a:pt x="106" y="334"/>
                      <a:pt x="105" y="333"/>
                      <a:pt x="103" y="332"/>
                    </a:cubicBezTo>
                    <a:cubicBezTo>
                      <a:pt x="107" y="332"/>
                      <a:pt x="116" y="333"/>
                      <a:pt x="122" y="334"/>
                    </a:cubicBezTo>
                    <a:close/>
                    <a:moveTo>
                      <a:pt x="11" y="216"/>
                    </a:moveTo>
                    <a:cubicBezTo>
                      <a:pt x="12" y="215"/>
                      <a:pt x="12" y="214"/>
                      <a:pt x="13" y="213"/>
                    </a:cubicBezTo>
                    <a:cubicBezTo>
                      <a:pt x="13" y="214"/>
                      <a:pt x="14" y="215"/>
                      <a:pt x="14" y="216"/>
                    </a:cubicBezTo>
                    <a:cubicBezTo>
                      <a:pt x="12" y="216"/>
                      <a:pt x="11" y="216"/>
                      <a:pt x="11" y="216"/>
                    </a:cubicBezTo>
                    <a:close/>
                    <a:moveTo>
                      <a:pt x="16" y="221"/>
                    </a:moveTo>
                    <a:cubicBezTo>
                      <a:pt x="17" y="222"/>
                      <a:pt x="18" y="223"/>
                      <a:pt x="18" y="224"/>
                    </a:cubicBezTo>
                    <a:cubicBezTo>
                      <a:pt x="16" y="225"/>
                      <a:pt x="11" y="228"/>
                      <a:pt x="11" y="227"/>
                    </a:cubicBezTo>
                    <a:cubicBezTo>
                      <a:pt x="11" y="226"/>
                      <a:pt x="14" y="223"/>
                      <a:pt x="16" y="221"/>
                    </a:cubicBezTo>
                    <a:close/>
                    <a:moveTo>
                      <a:pt x="19" y="227"/>
                    </a:moveTo>
                    <a:cubicBezTo>
                      <a:pt x="20" y="227"/>
                      <a:pt x="20" y="227"/>
                      <a:pt x="20" y="228"/>
                    </a:cubicBezTo>
                    <a:cubicBezTo>
                      <a:pt x="21" y="233"/>
                      <a:pt x="22" y="240"/>
                      <a:pt x="22" y="240"/>
                    </a:cubicBezTo>
                    <a:cubicBezTo>
                      <a:pt x="19" y="241"/>
                      <a:pt x="19" y="241"/>
                      <a:pt x="19" y="241"/>
                    </a:cubicBezTo>
                    <a:cubicBezTo>
                      <a:pt x="20" y="239"/>
                      <a:pt x="21" y="238"/>
                      <a:pt x="21" y="237"/>
                    </a:cubicBezTo>
                    <a:cubicBezTo>
                      <a:pt x="20" y="233"/>
                      <a:pt x="11" y="240"/>
                      <a:pt x="10" y="238"/>
                    </a:cubicBezTo>
                    <a:cubicBezTo>
                      <a:pt x="10" y="237"/>
                      <a:pt x="17" y="231"/>
                      <a:pt x="19" y="227"/>
                    </a:cubicBezTo>
                    <a:close/>
                    <a:moveTo>
                      <a:pt x="10" y="250"/>
                    </a:moveTo>
                    <a:cubicBezTo>
                      <a:pt x="10" y="249"/>
                      <a:pt x="14" y="246"/>
                      <a:pt x="17" y="243"/>
                    </a:cubicBezTo>
                    <a:cubicBezTo>
                      <a:pt x="17" y="244"/>
                      <a:pt x="18" y="246"/>
                      <a:pt x="18" y="248"/>
                    </a:cubicBezTo>
                    <a:cubicBezTo>
                      <a:pt x="15" y="248"/>
                      <a:pt x="10" y="251"/>
                      <a:pt x="10" y="250"/>
                    </a:cubicBezTo>
                    <a:close/>
                    <a:moveTo>
                      <a:pt x="11" y="260"/>
                    </a:moveTo>
                    <a:cubicBezTo>
                      <a:pt x="11" y="258"/>
                      <a:pt x="16" y="255"/>
                      <a:pt x="19" y="252"/>
                    </a:cubicBezTo>
                    <a:cubicBezTo>
                      <a:pt x="19" y="254"/>
                      <a:pt x="19" y="256"/>
                      <a:pt x="18" y="257"/>
                    </a:cubicBezTo>
                    <a:cubicBezTo>
                      <a:pt x="15" y="259"/>
                      <a:pt x="11" y="261"/>
                      <a:pt x="11" y="260"/>
                    </a:cubicBezTo>
                    <a:close/>
                    <a:moveTo>
                      <a:pt x="11" y="270"/>
                    </a:moveTo>
                    <a:cubicBezTo>
                      <a:pt x="11" y="270"/>
                      <a:pt x="12" y="268"/>
                      <a:pt x="14" y="267"/>
                    </a:cubicBezTo>
                    <a:cubicBezTo>
                      <a:pt x="13" y="268"/>
                      <a:pt x="12" y="269"/>
                      <a:pt x="12" y="271"/>
                    </a:cubicBezTo>
                    <a:cubicBezTo>
                      <a:pt x="12" y="271"/>
                      <a:pt x="11" y="271"/>
                      <a:pt x="11" y="270"/>
                    </a:cubicBezTo>
                    <a:close/>
                    <a:moveTo>
                      <a:pt x="12" y="366"/>
                    </a:moveTo>
                    <a:cubicBezTo>
                      <a:pt x="15" y="365"/>
                      <a:pt x="18" y="364"/>
                      <a:pt x="21" y="364"/>
                    </a:cubicBezTo>
                    <a:cubicBezTo>
                      <a:pt x="22" y="365"/>
                      <a:pt x="23" y="365"/>
                      <a:pt x="23" y="366"/>
                    </a:cubicBezTo>
                    <a:cubicBezTo>
                      <a:pt x="24" y="369"/>
                      <a:pt x="17" y="367"/>
                      <a:pt x="12" y="366"/>
                    </a:cubicBezTo>
                    <a:close/>
                    <a:moveTo>
                      <a:pt x="26" y="338"/>
                    </a:moveTo>
                    <a:cubicBezTo>
                      <a:pt x="26" y="338"/>
                      <a:pt x="26" y="338"/>
                      <a:pt x="26" y="338"/>
                    </a:cubicBezTo>
                    <a:cubicBezTo>
                      <a:pt x="26" y="338"/>
                      <a:pt x="27" y="338"/>
                      <a:pt x="27" y="339"/>
                    </a:cubicBezTo>
                    <a:cubicBezTo>
                      <a:pt x="26" y="339"/>
                      <a:pt x="26" y="339"/>
                      <a:pt x="26" y="338"/>
                    </a:cubicBezTo>
                    <a:close/>
                    <a:moveTo>
                      <a:pt x="34" y="373"/>
                    </a:moveTo>
                    <a:cubicBezTo>
                      <a:pt x="34" y="372"/>
                      <a:pt x="36" y="368"/>
                      <a:pt x="38" y="365"/>
                    </a:cubicBezTo>
                    <a:cubicBezTo>
                      <a:pt x="39" y="365"/>
                      <a:pt x="41" y="366"/>
                      <a:pt x="42" y="366"/>
                    </a:cubicBezTo>
                    <a:cubicBezTo>
                      <a:pt x="38" y="370"/>
                      <a:pt x="35" y="375"/>
                      <a:pt x="34" y="373"/>
                    </a:cubicBezTo>
                    <a:close/>
                    <a:moveTo>
                      <a:pt x="38" y="286"/>
                    </a:moveTo>
                    <a:cubicBezTo>
                      <a:pt x="38" y="286"/>
                      <a:pt x="40" y="291"/>
                      <a:pt x="37" y="297"/>
                    </a:cubicBezTo>
                    <a:cubicBezTo>
                      <a:pt x="35" y="301"/>
                      <a:pt x="33" y="306"/>
                      <a:pt x="30" y="310"/>
                    </a:cubicBezTo>
                    <a:cubicBezTo>
                      <a:pt x="27" y="309"/>
                      <a:pt x="20" y="319"/>
                      <a:pt x="20" y="316"/>
                    </a:cubicBezTo>
                    <a:cubicBezTo>
                      <a:pt x="19" y="314"/>
                      <a:pt x="28" y="304"/>
                      <a:pt x="28" y="300"/>
                    </a:cubicBezTo>
                    <a:cubicBezTo>
                      <a:pt x="27" y="296"/>
                      <a:pt x="18" y="307"/>
                      <a:pt x="17" y="306"/>
                    </a:cubicBezTo>
                    <a:cubicBezTo>
                      <a:pt x="16" y="304"/>
                      <a:pt x="24" y="293"/>
                      <a:pt x="24" y="289"/>
                    </a:cubicBezTo>
                    <a:cubicBezTo>
                      <a:pt x="23" y="286"/>
                      <a:pt x="16" y="296"/>
                      <a:pt x="14" y="295"/>
                    </a:cubicBezTo>
                    <a:cubicBezTo>
                      <a:pt x="18" y="290"/>
                      <a:pt x="25" y="287"/>
                      <a:pt x="29" y="284"/>
                    </a:cubicBezTo>
                    <a:cubicBezTo>
                      <a:pt x="35" y="280"/>
                      <a:pt x="40" y="281"/>
                      <a:pt x="40" y="281"/>
                    </a:cubicBezTo>
                    <a:cubicBezTo>
                      <a:pt x="40" y="281"/>
                      <a:pt x="37" y="278"/>
                      <a:pt x="39" y="274"/>
                    </a:cubicBezTo>
                    <a:cubicBezTo>
                      <a:pt x="40" y="272"/>
                      <a:pt x="41" y="272"/>
                      <a:pt x="43" y="272"/>
                    </a:cubicBezTo>
                    <a:cubicBezTo>
                      <a:pt x="44" y="274"/>
                      <a:pt x="44" y="276"/>
                      <a:pt x="45" y="277"/>
                    </a:cubicBezTo>
                    <a:cubicBezTo>
                      <a:pt x="47" y="282"/>
                      <a:pt x="49" y="284"/>
                      <a:pt x="46" y="287"/>
                    </a:cubicBezTo>
                    <a:cubicBezTo>
                      <a:pt x="42" y="289"/>
                      <a:pt x="38" y="286"/>
                      <a:pt x="38" y="286"/>
                    </a:cubicBezTo>
                    <a:close/>
                    <a:moveTo>
                      <a:pt x="57" y="312"/>
                    </a:moveTo>
                    <a:cubicBezTo>
                      <a:pt x="56" y="317"/>
                      <a:pt x="54" y="321"/>
                      <a:pt x="53" y="323"/>
                    </a:cubicBezTo>
                    <a:cubicBezTo>
                      <a:pt x="48" y="321"/>
                      <a:pt x="45" y="320"/>
                      <a:pt x="46" y="318"/>
                    </a:cubicBezTo>
                    <a:cubicBezTo>
                      <a:pt x="48" y="315"/>
                      <a:pt x="53" y="312"/>
                      <a:pt x="58" y="309"/>
                    </a:cubicBezTo>
                    <a:cubicBezTo>
                      <a:pt x="58" y="310"/>
                      <a:pt x="58" y="311"/>
                      <a:pt x="57" y="312"/>
                    </a:cubicBezTo>
                    <a:close/>
                    <a:moveTo>
                      <a:pt x="65" y="278"/>
                    </a:moveTo>
                    <a:cubicBezTo>
                      <a:pt x="62" y="279"/>
                      <a:pt x="61" y="278"/>
                      <a:pt x="60" y="276"/>
                    </a:cubicBezTo>
                    <a:cubicBezTo>
                      <a:pt x="63" y="276"/>
                      <a:pt x="66" y="275"/>
                      <a:pt x="68" y="275"/>
                    </a:cubicBezTo>
                    <a:cubicBezTo>
                      <a:pt x="69" y="274"/>
                      <a:pt x="71" y="274"/>
                      <a:pt x="72" y="274"/>
                    </a:cubicBezTo>
                    <a:cubicBezTo>
                      <a:pt x="70" y="276"/>
                      <a:pt x="68" y="277"/>
                      <a:pt x="65" y="278"/>
                    </a:cubicBezTo>
                    <a:close/>
                    <a:moveTo>
                      <a:pt x="72" y="317"/>
                    </a:moveTo>
                    <a:cubicBezTo>
                      <a:pt x="70" y="317"/>
                      <a:pt x="71" y="313"/>
                      <a:pt x="69" y="304"/>
                    </a:cubicBezTo>
                    <a:cubicBezTo>
                      <a:pt x="70" y="304"/>
                      <a:pt x="70" y="304"/>
                      <a:pt x="70" y="304"/>
                    </a:cubicBezTo>
                    <a:cubicBezTo>
                      <a:pt x="75" y="304"/>
                      <a:pt x="82" y="306"/>
                      <a:pt x="82" y="306"/>
                    </a:cubicBezTo>
                    <a:cubicBezTo>
                      <a:pt x="82" y="300"/>
                      <a:pt x="82" y="300"/>
                      <a:pt x="82" y="300"/>
                    </a:cubicBezTo>
                    <a:cubicBezTo>
                      <a:pt x="82" y="300"/>
                      <a:pt x="89" y="300"/>
                      <a:pt x="95" y="301"/>
                    </a:cubicBezTo>
                    <a:cubicBezTo>
                      <a:pt x="96" y="301"/>
                      <a:pt x="96" y="301"/>
                      <a:pt x="97" y="301"/>
                    </a:cubicBezTo>
                    <a:cubicBezTo>
                      <a:pt x="96" y="303"/>
                      <a:pt x="94" y="305"/>
                      <a:pt x="93" y="306"/>
                    </a:cubicBezTo>
                    <a:cubicBezTo>
                      <a:pt x="87" y="312"/>
                      <a:pt x="74" y="316"/>
                      <a:pt x="72" y="317"/>
                    </a:cubicBezTo>
                    <a:close/>
                    <a:moveTo>
                      <a:pt x="146" y="388"/>
                    </a:moveTo>
                    <a:cubicBezTo>
                      <a:pt x="144" y="392"/>
                      <a:pt x="127" y="378"/>
                      <a:pt x="119" y="372"/>
                    </a:cubicBezTo>
                    <a:cubicBezTo>
                      <a:pt x="112" y="365"/>
                      <a:pt x="99" y="358"/>
                      <a:pt x="93" y="353"/>
                    </a:cubicBezTo>
                    <a:cubicBezTo>
                      <a:pt x="90" y="352"/>
                      <a:pt x="87" y="349"/>
                      <a:pt x="85" y="347"/>
                    </a:cubicBezTo>
                    <a:cubicBezTo>
                      <a:pt x="85" y="345"/>
                      <a:pt x="84" y="344"/>
                      <a:pt x="83" y="343"/>
                    </a:cubicBezTo>
                    <a:cubicBezTo>
                      <a:pt x="88" y="343"/>
                      <a:pt x="93" y="343"/>
                      <a:pt x="95" y="343"/>
                    </a:cubicBezTo>
                    <a:cubicBezTo>
                      <a:pt x="98" y="343"/>
                      <a:pt x="102" y="344"/>
                      <a:pt x="105" y="345"/>
                    </a:cubicBezTo>
                    <a:cubicBezTo>
                      <a:pt x="108" y="349"/>
                      <a:pt x="111" y="353"/>
                      <a:pt x="114" y="356"/>
                    </a:cubicBezTo>
                    <a:cubicBezTo>
                      <a:pt x="122" y="363"/>
                      <a:pt x="136" y="372"/>
                      <a:pt x="141" y="376"/>
                    </a:cubicBezTo>
                    <a:cubicBezTo>
                      <a:pt x="146" y="380"/>
                      <a:pt x="148" y="385"/>
                      <a:pt x="146" y="388"/>
                    </a:cubicBezTo>
                    <a:close/>
                    <a:moveTo>
                      <a:pt x="366" y="325"/>
                    </a:moveTo>
                    <a:cubicBezTo>
                      <a:pt x="363" y="322"/>
                      <a:pt x="360" y="319"/>
                      <a:pt x="357" y="317"/>
                    </a:cubicBezTo>
                    <a:cubicBezTo>
                      <a:pt x="354" y="314"/>
                      <a:pt x="349" y="311"/>
                      <a:pt x="345" y="309"/>
                    </a:cubicBezTo>
                    <a:cubicBezTo>
                      <a:pt x="349" y="307"/>
                      <a:pt x="352" y="306"/>
                      <a:pt x="355" y="305"/>
                    </a:cubicBezTo>
                    <a:cubicBezTo>
                      <a:pt x="355" y="305"/>
                      <a:pt x="355" y="305"/>
                      <a:pt x="356" y="304"/>
                    </a:cubicBezTo>
                    <a:cubicBezTo>
                      <a:pt x="363" y="311"/>
                      <a:pt x="375" y="318"/>
                      <a:pt x="379" y="321"/>
                    </a:cubicBezTo>
                    <a:cubicBezTo>
                      <a:pt x="384" y="326"/>
                      <a:pt x="386" y="330"/>
                      <a:pt x="384" y="334"/>
                    </a:cubicBezTo>
                    <a:cubicBezTo>
                      <a:pt x="383" y="336"/>
                      <a:pt x="376" y="332"/>
                      <a:pt x="369" y="326"/>
                    </a:cubicBezTo>
                    <a:cubicBezTo>
                      <a:pt x="371" y="325"/>
                      <a:pt x="373" y="324"/>
                      <a:pt x="373" y="324"/>
                    </a:cubicBezTo>
                    <a:cubicBezTo>
                      <a:pt x="373" y="324"/>
                      <a:pt x="370" y="324"/>
                      <a:pt x="366" y="325"/>
                    </a:cubicBezTo>
                    <a:close/>
                    <a:moveTo>
                      <a:pt x="332" y="300"/>
                    </a:moveTo>
                    <a:cubicBezTo>
                      <a:pt x="331" y="300"/>
                      <a:pt x="331" y="299"/>
                      <a:pt x="331" y="299"/>
                    </a:cubicBezTo>
                    <a:cubicBezTo>
                      <a:pt x="328" y="297"/>
                      <a:pt x="325" y="295"/>
                      <a:pt x="323" y="292"/>
                    </a:cubicBezTo>
                    <a:cubicBezTo>
                      <a:pt x="327" y="291"/>
                      <a:pt x="334" y="289"/>
                      <a:pt x="340" y="287"/>
                    </a:cubicBezTo>
                    <a:cubicBezTo>
                      <a:pt x="343" y="291"/>
                      <a:pt x="346" y="295"/>
                      <a:pt x="349" y="298"/>
                    </a:cubicBezTo>
                    <a:cubicBezTo>
                      <a:pt x="344" y="299"/>
                      <a:pt x="338" y="299"/>
                      <a:pt x="332" y="300"/>
                    </a:cubicBezTo>
                    <a:close/>
                    <a:moveTo>
                      <a:pt x="351" y="285"/>
                    </a:moveTo>
                    <a:cubicBezTo>
                      <a:pt x="351" y="285"/>
                      <a:pt x="351" y="285"/>
                      <a:pt x="351" y="285"/>
                    </a:cubicBezTo>
                    <a:cubicBezTo>
                      <a:pt x="355" y="284"/>
                      <a:pt x="359" y="282"/>
                      <a:pt x="363" y="281"/>
                    </a:cubicBezTo>
                    <a:cubicBezTo>
                      <a:pt x="366" y="285"/>
                      <a:pt x="370" y="289"/>
                      <a:pt x="374" y="292"/>
                    </a:cubicBezTo>
                    <a:cubicBezTo>
                      <a:pt x="382" y="298"/>
                      <a:pt x="383" y="301"/>
                      <a:pt x="384" y="305"/>
                    </a:cubicBezTo>
                    <a:cubicBezTo>
                      <a:pt x="385" y="308"/>
                      <a:pt x="375" y="301"/>
                      <a:pt x="368" y="296"/>
                    </a:cubicBezTo>
                    <a:cubicBezTo>
                      <a:pt x="362" y="293"/>
                      <a:pt x="357" y="289"/>
                      <a:pt x="351" y="285"/>
                    </a:cubicBezTo>
                    <a:close/>
                    <a:moveTo>
                      <a:pt x="364" y="256"/>
                    </a:moveTo>
                    <a:cubicBezTo>
                      <a:pt x="366" y="258"/>
                      <a:pt x="370" y="261"/>
                      <a:pt x="373" y="263"/>
                    </a:cubicBezTo>
                    <a:cubicBezTo>
                      <a:pt x="379" y="268"/>
                      <a:pt x="385" y="275"/>
                      <a:pt x="385" y="281"/>
                    </a:cubicBezTo>
                    <a:cubicBezTo>
                      <a:pt x="384" y="287"/>
                      <a:pt x="366" y="267"/>
                      <a:pt x="359" y="262"/>
                    </a:cubicBezTo>
                    <a:cubicBezTo>
                      <a:pt x="358" y="261"/>
                      <a:pt x="357" y="260"/>
                      <a:pt x="356" y="259"/>
                    </a:cubicBezTo>
                    <a:cubicBezTo>
                      <a:pt x="359" y="258"/>
                      <a:pt x="361" y="257"/>
                      <a:pt x="364" y="256"/>
                    </a:cubicBezTo>
                    <a:close/>
                    <a:moveTo>
                      <a:pt x="316" y="275"/>
                    </a:moveTo>
                    <a:cubicBezTo>
                      <a:pt x="318" y="266"/>
                      <a:pt x="338" y="264"/>
                      <a:pt x="349" y="261"/>
                    </a:cubicBezTo>
                    <a:cubicBezTo>
                      <a:pt x="351" y="265"/>
                      <a:pt x="354" y="269"/>
                      <a:pt x="356" y="272"/>
                    </a:cubicBezTo>
                    <a:cubicBezTo>
                      <a:pt x="356" y="273"/>
                      <a:pt x="357" y="274"/>
                      <a:pt x="358" y="275"/>
                    </a:cubicBezTo>
                    <a:cubicBezTo>
                      <a:pt x="352" y="275"/>
                      <a:pt x="345" y="276"/>
                      <a:pt x="339" y="276"/>
                    </a:cubicBezTo>
                    <a:cubicBezTo>
                      <a:pt x="333" y="273"/>
                      <a:pt x="329" y="270"/>
                      <a:pt x="329" y="270"/>
                    </a:cubicBezTo>
                    <a:cubicBezTo>
                      <a:pt x="329" y="270"/>
                      <a:pt x="331" y="273"/>
                      <a:pt x="333" y="277"/>
                    </a:cubicBezTo>
                    <a:cubicBezTo>
                      <a:pt x="325" y="279"/>
                      <a:pt x="316" y="282"/>
                      <a:pt x="316" y="275"/>
                    </a:cubicBezTo>
                    <a:close/>
                    <a:moveTo>
                      <a:pt x="319" y="293"/>
                    </a:moveTo>
                    <a:cubicBezTo>
                      <a:pt x="320" y="294"/>
                      <a:pt x="320" y="294"/>
                      <a:pt x="320" y="295"/>
                    </a:cubicBezTo>
                    <a:cubicBezTo>
                      <a:pt x="320" y="296"/>
                      <a:pt x="320" y="299"/>
                      <a:pt x="322" y="302"/>
                    </a:cubicBezTo>
                    <a:cubicBezTo>
                      <a:pt x="322" y="302"/>
                      <a:pt x="321" y="302"/>
                      <a:pt x="321" y="302"/>
                    </a:cubicBezTo>
                    <a:cubicBezTo>
                      <a:pt x="315" y="304"/>
                      <a:pt x="309" y="307"/>
                      <a:pt x="309" y="302"/>
                    </a:cubicBezTo>
                    <a:cubicBezTo>
                      <a:pt x="309" y="297"/>
                      <a:pt x="314" y="295"/>
                      <a:pt x="319" y="293"/>
                    </a:cubicBezTo>
                    <a:close/>
                    <a:moveTo>
                      <a:pt x="302" y="328"/>
                    </a:moveTo>
                    <a:cubicBezTo>
                      <a:pt x="303" y="327"/>
                      <a:pt x="303" y="327"/>
                      <a:pt x="303" y="327"/>
                    </a:cubicBezTo>
                    <a:cubicBezTo>
                      <a:pt x="303" y="326"/>
                      <a:pt x="303" y="327"/>
                      <a:pt x="304" y="326"/>
                    </a:cubicBezTo>
                    <a:cubicBezTo>
                      <a:pt x="304" y="325"/>
                      <a:pt x="304" y="325"/>
                      <a:pt x="304" y="325"/>
                    </a:cubicBezTo>
                    <a:cubicBezTo>
                      <a:pt x="305" y="324"/>
                      <a:pt x="306" y="324"/>
                      <a:pt x="307" y="323"/>
                    </a:cubicBezTo>
                    <a:cubicBezTo>
                      <a:pt x="311" y="320"/>
                      <a:pt x="316" y="318"/>
                      <a:pt x="322" y="316"/>
                    </a:cubicBezTo>
                    <a:cubicBezTo>
                      <a:pt x="324" y="315"/>
                      <a:pt x="327" y="314"/>
                      <a:pt x="330" y="313"/>
                    </a:cubicBezTo>
                    <a:cubicBezTo>
                      <a:pt x="331" y="314"/>
                      <a:pt x="331" y="315"/>
                      <a:pt x="332" y="316"/>
                    </a:cubicBezTo>
                    <a:cubicBezTo>
                      <a:pt x="335" y="320"/>
                      <a:pt x="338" y="323"/>
                      <a:pt x="341" y="326"/>
                    </a:cubicBezTo>
                    <a:cubicBezTo>
                      <a:pt x="338" y="326"/>
                      <a:pt x="333" y="327"/>
                      <a:pt x="328" y="328"/>
                    </a:cubicBezTo>
                    <a:cubicBezTo>
                      <a:pt x="323" y="330"/>
                      <a:pt x="323" y="330"/>
                      <a:pt x="323" y="330"/>
                    </a:cubicBezTo>
                    <a:cubicBezTo>
                      <a:pt x="322" y="330"/>
                      <a:pt x="322" y="328"/>
                      <a:pt x="320" y="332"/>
                    </a:cubicBezTo>
                    <a:cubicBezTo>
                      <a:pt x="318" y="333"/>
                      <a:pt x="318" y="333"/>
                      <a:pt x="318" y="333"/>
                    </a:cubicBezTo>
                    <a:cubicBezTo>
                      <a:pt x="315" y="334"/>
                      <a:pt x="312" y="335"/>
                      <a:pt x="310" y="335"/>
                    </a:cubicBezTo>
                    <a:cubicBezTo>
                      <a:pt x="303" y="337"/>
                      <a:pt x="300" y="339"/>
                      <a:pt x="300" y="333"/>
                    </a:cubicBezTo>
                    <a:cubicBezTo>
                      <a:pt x="300" y="331"/>
                      <a:pt x="300" y="330"/>
                      <a:pt x="302" y="328"/>
                    </a:cubicBezTo>
                    <a:close/>
                    <a:moveTo>
                      <a:pt x="275" y="264"/>
                    </a:moveTo>
                    <a:cubicBezTo>
                      <a:pt x="276" y="264"/>
                      <a:pt x="279" y="262"/>
                      <a:pt x="281" y="260"/>
                    </a:cubicBezTo>
                    <a:cubicBezTo>
                      <a:pt x="282" y="264"/>
                      <a:pt x="283" y="268"/>
                      <a:pt x="285" y="271"/>
                    </a:cubicBezTo>
                    <a:cubicBezTo>
                      <a:pt x="289" y="280"/>
                      <a:pt x="289" y="285"/>
                      <a:pt x="288" y="289"/>
                    </a:cubicBezTo>
                    <a:cubicBezTo>
                      <a:pt x="288" y="294"/>
                      <a:pt x="282" y="282"/>
                      <a:pt x="276" y="274"/>
                    </a:cubicBezTo>
                    <a:cubicBezTo>
                      <a:pt x="274" y="271"/>
                      <a:pt x="273" y="269"/>
                      <a:pt x="271" y="266"/>
                    </a:cubicBezTo>
                    <a:cubicBezTo>
                      <a:pt x="273" y="265"/>
                      <a:pt x="274" y="265"/>
                      <a:pt x="275" y="264"/>
                    </a:cubicBezTo>
                    <a:close/>
                    <a:moveTo>
                      <a:pt x="173" y="302"/>
                    </a:moveTo>
                    <a:cubicBezTo>
                      <a:pt x="176" y="302"/>
                      <a:pt x="178" y="301"/>
                      <a:pt x="180" y="301"/>
                    </a:cubicBezTo>
                    <a:cubicBezTo>
                      <a:pt x="183" y="301"/>
                      <a:pt x="190" y="301"/>
                      <a:pt x="194" y="301"/>
                    </a:cubicBezTo>
                    <a:cubicBezTo>
                      <a:pt x="196" y="303"/>
                      <a:pt x="198" y="304"/>
                      <a:pt x="198" y="306"/>
                    </a:cubicBezTo>
                    <a:cubicBezTo>
                      <a:pt x="198" y="306"/>
                      <a:pt x="198" y="306"/>
                      <a:pt x="198" y="306"/>
                    </a:cubicBezTo>
                    <a:cubicBezTo>
                      <a:pt x="195" y="307"/>
                      <a:pt x="192" y="309"/>
                      <a:pt x="189" y="310"/>
                    </a:cubicBezTo>
                    <a:cubicBezTo>
                      <a:pt x="188" y="310"/>
                      <a:pt x="187" y="311"/>
                      <a:pt x="186" y="311"/>
                    </a:cubicBezTo>
                    <a:cubicBezTo>
                      <a:pt x="183" y="307"/>
                      <a:pt x="180" y="303"/>
                      <a:pt x="179" y="303"/>
                    </a:cubicBezTo>
                    <a:cubicBezTo>
                      <a:pt x="179" y="303"/>
                      <a:pt x="181" y="305"/>
                      <a:pt x="182" y="309"/>
                    </a:cubicBezTo>
                    <a:cubicBezTo>
                      <a:pt x="182" y="310"/>
                      <a:pt x="183" y="311"/>
                      <a:pt x="184" y="312"/>
                    </a:cubicBezTo>
                    <a:cubicBezTo>
                      <a:pt x="178" y="315"/>
                      <a:pt x="173" y="317"/>
                      <a:pt x="170" y="315"/>
                    </a:cubicBezTo>
                    <a:cubicBezTo>
                      <a:pt x="167" y="313"/>
                      <a:pt x="170" y="308"/>
                      <a:pt x="173" y="302"/>
                    </a:cubicBezTo>
                    <a:close/>
                    <a:moveTo>
                      <a:pt x="202" y="310"/>
                    </a:moveTo>
                    <a:cubicBezTo>
                      <a:pt x="205" y="313"/>
                      <a:pt x="209" y="318"/>
                      <a:pt x="213" y="324"/>
                    </a:cubicBezTo>
                    <a:cubicBezTo>
                      <a:pt x="212" y="324"/>
                      <a:pt x="211" y="324"/>
                      <a:pt x="210" y="325"/>
                    </a:cubicBezTo>
                    <a:cubicBezTo>
                      <a:pt x="209" y="326"/>
                      <a:pt x="206" y="326"/>
                      <a:pt x="204" y="327"/>
                    </a:cubicBezTo>
                    <a:cubicBezTo>
                      <a:pt x="200" y="323"/>
                      <a:pt x="197" y="320"/>
                      <a:pt x="194" y="318"/>
                    </a:cubicBezTo>
                    <a:cubicBezTo>
                      <a:pt x="197" y="315"/>
                      <a:pt x="199" y="312"/>
                      <a:pt x="202" y="310"/>
                    </a:cubicBezTo>
                    <a:close/>
                    <a:moveTo>
                      <a:pt x="167" y="341"/>
                    </a:moveTo>
                    <a:cubicBezTo>
                      <a:pt x="165" y="334"/>
                      <a:pt x="180" y="327"/>
                      <a:pt x="189" y="321"/>
                    </a:cubicBezTo>
                    <a:cubicBezTo>
                      <a:pt x="191" y="324"/>
                      <a:pt x="193" y="328"/>
                      <a:pt x="195" y="332"/>
                    </a:cubicBezTo>
                    <a:cubicBezTo>
                      <a:pt x="192" y="333"/>
                      <a:pt x="190" y="334"/>
                      <a:pt x="188" y="335"/>
                    </a:cubicBezTo>
                    <a:cubicBezTo>
                      <a:pt x="180" y="338"/>
                      <a:pt x="170" y="347"/>
                      <a:pt x="167" y="341"/>
                    </a:cubicBezTo>
                    <a:close/>
                    <a:moveTo>
                      <a:pt x="178" y="354"/>
                    </a:moveTo>
                    <a:cubicBezTo>
                      <a:pt x="179" y="354"/>
                      <a:pt x="180" y="353"/>
                      <a:pt x="181" y="353"/>
                    </a:cubicBezTo>
                    <a:cubicBezTo>
                      <a:pt x="181" y="354"/>
                      <a:pt x="181" y="356"/>
                      <a:pt x="182" y="358"/>
                    </a:cubicBezTo>
                    <a:cubicBezTo>
                      <a:pt x="182" y="359"/>
                      <a:pt x="182" y="360"/>
                      <a:pt x="182" y="361"/>
                    </a:cubicBezTo>
                    <a:cubicBezTo>
                      <a:pt x="182" y="361"/>
                      <a:pt x="181" y="361"/>
                      <a:pt x="181" y="361"/>
                    </a:cubicBezTo>
                    <a:cubicBezTo>
                      <a:pt x="176" y="364"/>
                      <a:pt x="171" y="369"/>
                      <a:pt x="170" y="364"/>
                    </a:cubicBezTo>
                    <a:cubicBezTo>
                      <a:pt x="168" y="360"/>
                      <a:pt x="174" y="357"/>
                      <a:pt x="178" y="354"/>
                    </a:cubicBezTo>
                    <a:close/>
                    <a:moveTo>
                      <a:pt x="181" y="389"/>
                    </a:moveTo>
                    <a:cubicBezTo>
                      <a:pt x="175" y="392"/>
                      <a:pt x="172" y="394"/>
                      <a:pt x="170" y="390"/>
                    </a:cubicBezTo>
                    <a:cubicBezTo>
                      <a:pt x="168" y="386"/>
                      <a:pt x="176" y="379"/>
                      <a:pt x="184" y="374"/>
                    </a:cubicBezTo>
                    <a:cubicBezTo>
                      <a:pt x="185" y="376"/>
                      <a:pt x="185" y="377"/>
                      <a:pt x="185" y="380"/>
                    </a:cubicBezTo>
                    <a:cubicBezTo>
                      <a:pt x="185" y="382"/>
                      <a:pt x="186" y="384"/>
                      <a:pt x="186" y="386"/>
                    </a:cubicBezTo>
                    <a:cubicBezTo>
                      <a:pt x="184" y="387"/>
                      <a:pt x="182" y="388"/>
                      <a:pt x="181" y="389"/>
                    </a:cubicBezTo>
                    <a:close/>
                    <a:moveTo>
                      <a:pt x="183" y="351"/>
                    </a:moveTo>
                    <a:cubicBezTo>
                      <a:pt x="187" y="348"/>
                      <a:pt x="193" y="344"/>
                      <a:pt x="198" y="340"/>
                    </a:cubicBezTo>
                    <a:cubicBezTo>
                      <a:pt x="200" y="344"/>
                      <a:pt x="201" y="348"/>
                      <a:pt x="203" y="352"/>
                    </a:cubicBezTo>
                    <a:cubicBezTo>
                      <a:pt x="198" y="354"/>
                      <a:pt x="193" y="356"/>
                      <a:pt x="188" y="358"/>
                    </a:cubicBezTo>
                    <a:cubicBezTo>
                      <a:pt x="186" y="355"/>
                      <a:pt x="185" y="353"/>
                      <a:pt x="183" y="351"/>
                    </a:cubicBezTo>
                    <a:close/>
                    <a:moveTo>
                      <a:pt x="211" y="376"/>
                    </a:moveTo>
                    <a:cubicBezTo>
                      <a:pt x="209" y="376"/>
                      <a:pt x="206" y="377"/>
                      <a:pt x="202" y="379"/>
                    </a:cubicBezTo>
                    <a:cubicBezTo>
                      <a:pt x="202" y="378"/>
                      <a:pt x="202" y="378"/>
                      <a:pt x="201" y="377"/>
                    </a:cubicBezTo>
                    <a:cubicBezTo>
                      <a:pt x="200" y="374"/>
                      <a:pt x="198" y="371"/>
                      <a:pt x="195" y="367"/>
                    </a:cubicBezTo>
                    <a:cubicBezTo>
                      <a:pt x="199" y="365"/>
                      <a:pt x="203" y="363"/>
                      <a:pt x="206" y="360"/>
                    </a:cubicBezTo>
                    <a:cubicBezTo>
                      <a:pt x="207" y="362"/>
                      <a:pt x="208" y="365"/>
                      <a:pt x="208" y="367"/>
                    </a:cubicBezTo>
                    <a:cubicBezTo>
                      <a:pt x="209" y="370"/>
                      <a:pt x="211" y="373"/>
                      <a:pt x="212" y="376"/>
                    </a:cubicBezTo>
                    <a:cubicBezTo>
                      <a:pt x="212" y="376"/>
                      <a:pt x="212" y="376"/>
                      <a:pt x="211" y="376"/>
                    </a:cubicBezTo>
                    <a:close/>
                    <a:moveTo>
                      <a:pt x="239" y="385"/>
                    </a:moveTo>
                    <a:cubicBezTo>
                      <a:pt x="239" y="385"/>
                      <a:pt x="238" y="385"/>
                      <a:pt x="238" y="385"/>
                    </a:cubicBezTo>
                    <a:cubicBezTo>
                      <a:pt x="237" y="382"/>
                      <a:pt x="235" y="379"/>
                      <a:pt x="234" y="376"/>
                    </a:cubicBezTo>
                    <a:cubicBezTo>
                      <a:pt x="233" y="375"/>
                      <a:pt x="233" y="373"/>
                      <a:pt x="232" y="372"/>
                    </a:cubicBezTo>
                    <a:cubicBezTo>
                      <a:pt x="235" y="369"/>
                      <a:pt x="238" y="366"/>
                      <a:pt x="238" y="366"/>
                    </a:cubicBezTo>
                    <a:cubicBezTo>
                      <a:pt x="238" y="366"/>
                      <a:pt x="235" y="367"/>
                      <a:pt x="231" y="369"/>
                    </a:cubicBezTo>
                    <a:cubicBezTo>
                      <a:pt x="228" y="363"/>
                      <a:pt x="225" y="356"/>
                      <a:pt x="220" y="348"/>
                    </a:cubicBezTo>
                    <a:cubicBezTo>
                      <a:pt x="224" y="345"/>
                      <a:pt x="226" y="343"/>
                      <a:pt x="226" y="343"/>
                    </a:cubicBezTo>
                    <a:cubicBezTo>
                      <a:pt x="226" y="343"/>
                      <a:pt x="223" y="344"/>
                      <a:pt x="219" y="346"/>
                    </a:cubicBezTo>
                    <a:cubicBezTo>
                      <a:pt x="217" y="344"/>
                      <a:pt x="216" y="342"/>
                      <a:pt x="215" y="340"/>
                    </a:cubicBezTo>
                    <a:cubicBezTo>
                      <a:pt x="213" y="338"/>
                      <a:pt x="211" y="335"/>
                      <a:pt x="209" y="333"/>
                    </a:cubicBezTo>
                    <a:cubicBezTo>
                      <a:pt x="211" y="331"/>
                      <a:pt x="214" y="329"/>
                      <a:pt x="216" y="327"/>
                    </a:cubicBezTo>
                    <a:cubicBezTo>
                      <a:pt x="217" y="328"/>
                      <a:pt x="218" y="330"/>
                      <a:pt x="219" y="332"/>
                    </a:cubicBezTo>
                    <a:cubicBezTo>
                      <a:pt x="228" y="344"/>
                      <a:pt x="235" y="356"/>
                      <a:pt x="244" y="369"/>
                    </a:cubicBezTo>
                    <a:cubicBezTo>
                      <a:pt x="247" y="374"/>
                      <a:pt x="248" y="377"/>
                      <a:pt x="249" y="380"/>
                    </a:cubicBezTo>
                    <a:cubicBezTo>
                      <a:pt x="247" y="380"/>
                      <a:pt x="243" y="383"/>
                      <a:pt x="239" y="385"/>
                    </a:cubicBezTo>
                    <a:close/>
                    <a:moveTo>
                      <a:pt x="265" y="359"/>
                    </a:moveTo>
                    <a:cubicBezTo>
                      <a:pt x="262" y="367"/>
                      <a:pt x="246" y="337"/>
                      <a:pt x="233" y="325"/>
                    </a:cubicBezTo>
                    <a:cubicBezTo>
                      <a:pt x="221" y="312"/>
                      <a:pt x="216" y="311"/>
                      <a:pt x="209" y="307"/>
                    </a:cubicBezTo>
                    <a:cubicBezTo>
                      <a:pt x="208" y="306"/>
                      <a:pt x="207" y="306"/>
                      <a:pt x="206" y="305"/>
                    </a:cubicBezTo>
                    <a:cubicBezTo>
                      <a:pt x="207" y="303"/>
                      <a:pt x="208" y="301"/>
                      <a:pt x="208" y="301"/>
                    </a:cubicBezTo>
                    <a:cubicBezTo>
                      <a:pt x="208" y="301"/>
                      <a:pt x="206" y="302"/>
                      <a:pt x="203" y="304"/>
                    </a:cubicBezTo>
                    <a:cubicBezTo>
                      <a:pt x="201" y="303"/>
                      <a:pt x="199" y="302"/>
                      <a:pt x="198" y="301"/>
                    </a:cubicBezTo>
                    <a:cubicBezTo>
                      <a:pt x="198" y="301"/>
                      <a:pt x="198" y="301"/>
                      <a:pt x="198" y="301"/>
                    </a:cubicBezTo>
                    <a:cubicBezTo>
                      <a:pt x="199" y="300"/>
                      <a:pt x="193" y="292"/>
                      <a:pt x="193" y="292"/>
                    </a:cubicBezTo>
                    <a:cubicBezTo>
                      <a:pt x="193" y="292"/>
                      <a:pt x="197" y="290"/>
                      <a:pt x="202" y="290"/>
                    </a:cubicBezTo>
                    <a:cubicBezTo>
                      <a:pt x="206" y="289"/>
                      <a:pt x="215" y="287"/>
                      <a:pt x="221" y="285"/>
                    </a:cubicBezTo>
                    <a:cubicBezTo>
                      <a:pt x="224" y="284"/>
                      <a:pt x="229" y="284"/>
                      <a:pt x="233" y="283"/>
                    </a:cubicBezTo>
                    <a:cubicBezTo>
                      <a:pt x="233" y="285"/>
                      <a:pt x="234" y="286"/>
                      <a:pt x="234" y="288"/>
                    </a:cubicBezTo>
                    <a:cubicBezTo>
                      <a:pt x="236" y="296"/>
                      <a:pt x="239" y="303"/>
                      <a:pt x="242" y="309"/>
                    </a:cubicBezTo>
                    <a:cubicBezTo>
                      <a:pt x="246" y="310"/>
                      <a:pt x="248" y="316"/>
                      <a:pt x="250" y="318"/>
                    </a:cubicBezTo>
                    <a:cubicBezTo>
                      <a:pt x="253" y="323"/>
                      <a:pt x="256" y="327"/>
                      <a:pt x="261" y="334"/>
                    </a:cubicBezTo>
                    <a:cubicBezTo>
                      <a:pt x="266" y="341"/>
                      <a:pt x="269" y="352"/>
                      <a:pt x="265" y="359"/>
                    </a:cubicBezTo>
                    <a:close/>
                    <a:moveTo>
                      <a:pt x="278" y="323"/>
                    </a:moveTo>
                    <a:cubicBezTo>
                      <a:pt x="275" y="326"/>
                      <a:pt x="263" y="307"/>
                      <a:pt x="258" y="297"/>
                    </a:cubicBezTo>
                    <a:cubicBezTo>
                      <a:pt x="254" y="290"/>
                      <a:pt x="249" y="282"/>
                      <a:pt x="245" y="275"/>
                    </a:cubicBezTo>
                    <a:cubicBezTo>
                      <a:pt x="247" y="274"/>
                      <a:pt x="249" y="274"/>
                      <a:pt x="252" y="273"/>
                    </a:cubicBezTo>
                    <a:cubicBezTo>
                      <a:pt x="253" y="273"/>
                      <a:pt x="256" y="272"/>
                      <a:pt x="258" y="271"/>
                    </a:cubicBezTo>
                    <a:cubicBezTo>
                      <a:pt x="258" y="273"/>
                      <a:pt x="259" y="274"/>
                      <a:pt x="259" y="275"/>
                    </a:cubicBezTo>
                    <a:cubicBezTo>
                      <a:pt x="263" y="286"/>
                      <a:pt x="274" y="301"/>
                      <a:pt x="277" y="307"/>
                    </a:cubicBezTo>
                    <a:cubicBezTo>
                      <a:pt x="281" y="314"/>
                      <a:pt x="281" y="319"/>
                      <a:pt x="278" y="323"/>
                    </a:cubicBezTo>
                    <a:close/>
                    <a:moveTo>
                      <a:pt x="299" y="369"/>
                    </a:moveTo>
                    <a:cubicBezTo>
                      <a:pt x="294" y="371"/>
                      <a:pt x="286" y="374"/>
                      <a:pt x="286" y="367"/>
                    </a:cubicBezTo>
                    <a:cubicBezTo>
                      <a:pt x="286" y="363"/>
                      <a:pt x="290" y="360"/>
                      <a:pt x="295" y="358"/>
                    </a:cubicBezTo>
                    <a:cubicBezTo>
                      <a:pt x="298" y="360"/>
                      <a:pt x="303" y="363"/>
                      <a:pt x="307" y="366"/>
                    </a:cubicBezTo>
                    <a:cubicBezTo>
                      <a:pt x="304" y="367"/>
                      <a:pt x="301" y="368"/>
                      <a:pt x="299" y="369"/>
                    </a:cubicBezTo>
                    <a:close/>
                    <a:moveTo>
                      <a:pt x="316" y="391"/>
                    </a:moveTo>
                    <a:cubicBezTo>
                      <a:pt x="311" y="389"/>
                      <a:pt x="306" y="387"/>
                      <a:pt x="303" y="386"/>
                    </a:cubicBezTo>
                    <a:cubicBezTo>
                      <a:pt x="310" y="385"/>
                      <a:pt x="316" y="383"/>
                      <a:pt x="319" y="382"/>
                    </a:cubicBezTo>
                    <a:cubicBezTo>
                      <a:pt x="321" y="382"/>
                      <a:pt x="323" y="381"/>
                      <a:pt x="326" y="380"/>
                    </a:cubicBezTo>
                    <a:cubicBezTo>
                      <a:pt x="327" y="381"/>
                      <a:pt x="329" y="383"/>
                      <a:pt x="331" y="384"/>
                    </a:cubicBezTo>
                    <a:cubicBezTo>
                      <a:pt x="327" y="386"/>
                      <a:pt x="322" y="389"/>
                      <a:pt x="316" y="391"/>
                    </a:cubicBezTo>
                    <a:close/>
                    <a:moveTo>
                      <a:pt x="331" y="360"/>
                    </a:moveTo>
                    <a:cubicBezTo>
                      <a:pt x="327" y="360"/>
                      <a:pt x="323" y="361"/>
                      <a:pt x="320" y="363"/>
                    </a:cubicBezTo>
                    <a:cubicBezTo>
                      <a:pt x="311" y="359"/>
                      <a:pt x="304" y="357"/>
                      <a:pt x="300" y="356"/>
                    </a:cubicBezTo>
                    <a:cubicBezTo>
                      <a:pt x="302" y="355"/>
                      <a:pt x="305" y="354"/>
                      <a:pt x="308" y="353"/>
                    </a:cubicBezTo>
                    <a:cubicBezTo>
                      <a:pt x="310" y="353"/>
                      <a:pt x="313" y="352"/>
                      <a:pt x="316" y="351"/>
                    </a:cubicBezTo>
                    <a:cubicBezTo>
                      <a:pt x="321" y="353"/>
                      <a:pt x="327" y="356"/>
                      <a:pt x="333" y="359"/>
                    </a:cubicBezTo>
                    <a:cubicBezTo>
                      <a:pt x="332" y="359"/>
                      <a:pt x="331" y="360"/>
                      <a:pt x="331" y="360"/>
                    </a:cubicBezTo>
                    <a:close/>
                    <a:moveTo>
                      <a:pt x="348" y="376"/>
                    </a:moveTo>
                    <a:cubicBezTo>
                      <a:pt x="346" y="375"/>
                      <a:pt x="344" y="374"/>
                      <a:pt x="341" y="372"/>
                    </a:cubicBezTo>
                    <a:cubicBezTo>
                      <a:pt x="344" y="371"/>
                      <a:pt x="347" y="369"/>
                      <a:pt x="349" y="368"/>
                    </a:cubicBezTo>
                    <a:cubicBezTo>
                      <a:pt x="351" y="369"/>
                      <a:pt x="354" y="370"/>
                      <a:pt x="356" y="371"/>
                    </a:cubicBezTo>
                    <a:cubicBezTo>
                      <a:pt x="353" y="373"/>
                      <a:pt x="351" y="375"/>
                      <a:pt x="348" y="376"/>
                    </a:cubicBezTo>
                    <a:close/>
                    <a:moveTo>
                      <a:pt x="361" y="349"/>
                    </a:moveTo>
                    <a:cubicBezTo>
                      <a:pt x="358" y="351"/>
                      <a:pt x="355" y="352"/>
                      <a:pt x="352" y="353"/>
                    </a:cubicBezTo>
                    <a:cubicBezTo>
                      <a:pt x="349" y="351"/>
                      <a:pt x="346" y="350"/>
                      <a:pt x="343" y="349"/>
                    </a:cubicBezTo>
                    <a:cubicBezTo>
                      <a:pt x="339" y="347"/>
                      <a:pt x="336" y="346"/>
                      <a:pt x="333" y="345"/>
                    </a:cubicBezTo>
                    <a:cubicBezTo>
                      <a:pt x="341" y="342"/>
                      <a:pt x="348" y="338"/>
                      <a:pt x="351" y="335"/>
                    </a:cubicBezTo>
                    <a:cubicBezTo>
                      <a:pt x="351" y="335"/>
                      <a:pt x="352" y="335"/>
                      <a:pt x="352" y="335"/>
                    </a:cubicBezTo>
                    <a:cubicBezTo>
                      <a:pt x="354" y="336"/>
                      <a:pt x="355" y="337"/>
                      <a:pt x="356" y="338"/>
                    </a:cubicBezTo>
                    <a:cubicBezTo>
                      <a:pt x="360" y="340"/>
                      <a:pt x="363" y="342"/>
                      <a:pt x="367" y="345"/>
                    </a:cubicBezTo>
                    <a:cubicBezTo>
                      <a:pt x="367" y="346"/>
                      <a:pt x="367" y="346"/>
                      <a:pt x="367" y="346"/>
                    </a:cubicBezTo>
                    <a:cubicBezTo>
                      <a:pt x="367" y="346"/>
                      <a:pt x="367" y="346"/>
                      <a:pt x="367" y="346"/>
                    </a:cubicBezTo>
                    <a:cubicBezTo>
                      <a:pt x="367" y="346"/>
                      <a:pt x="367" y="346"/>
                      <a:pt x="367" y="346"/>
                    </a:cubicBezTo>
                    <a:cubicBezTo>
                      <a:pt x="366" y="346"/>
                      <a:pt x="366" y="346"/>
                      <a:pt x="366" y="346"/>
                    </a:cubicBezTo>
                    <a:cubicBezTo>
                      <a:pt x="365" y="347"/>
                      <a:pt x="365" y="347"/>
                      <a:pt x="365" y="347"/>
                    </a:cubicBezTo>
                    <a:cubicBezTo>
                      <a:pt x="363" y="348"/>
                      <a:pt x="362" y="349"/>
                      <a:pt x="361" y="349"/>
                    </a:cubicBezTo>
                    <a:close/>
                    <a:moveTo>
                      <a:pt x="370" y="361"/>
                    </a:moveTo>
                    <a:cubicBezTo>
                      <a:pt x="370" y="360"/>
                      <a:pt x="371" y="360"/>
                      <a:pt x="370" y="360"/>
                    </a:cubicBezTo>
                    <a:cubicBezTo>
                      <a:pt x="371" y="360"/>
                      <a:pt x="370" y="360"/>
                      <a:pt x="369" y="361"/>
                    </a:cubicBezTo>
                    <a:cubicBezTo>
                      <a:pt x="367" y="360"/>
                      <a:pt x="365" y="359"/>
                      <a:pt x="363" y="358"/>
                    </a:cubicBezTo>
                    <a:cubicBezTo>
                      <a:pt x="366" y="355"/>
                      <a:pt x="369" y="353"/>
                      <a:pt x="372" y="348"/>
                    </a:cubicBezTo>
                    <a:cubicBezTo>
                      <a:pt x="380" y="351"/>
                      <a:pt x="386" y="359"/>
                      <a:pt x="387" y="365"/>
                    </a:cubicBezTo>
                    <a:cubicBezTo>
                      <a:pt x="387" y="368"/>
                      <a:pt x="379" y="366"/>
                      <a:pt x="370" y="361"/>
                    </a:cubicBezTo>
                    <a:close/>
                    <a:moveTo>
                      <a:pt x="448" y="278"/>
                    </a:moveTo>
                    <a:cubicBezTo>
                      <a:pt x="449" y="279"/>
                      <a:pt x="450" y="280"/>
                      <a:pt x="451" y="281"/>
                    </a:cubicBezTo>
                    <a:cubicBezTo>
                      <a:pt x="455" y="281"/>
                      <a:pt x="459" y="286"/>
                      <a:pt x="461" y="288"/>
                    </a:cubicBezTo>
                    <a:cubicBezTo>
                      <a:pt x="462" y="288"/>
                      <a:pt x="462" y="288"/>
                      <a:pt x="463" y="289"/>
                    </a:cubicBezTo>
                    <a:cubicBezTo>
                      <a:pt x="461" y="290"/>
                      <a:pt x="455" y="291"/>
                      <a:pt x="449" y="294"/>
                    </a:cubicBezTo>
                    <a:cubicBezTo>
                      <a:pt x="447" y="295"/>
                      <a:pt x="445" y="295"/>
                      <a:pt x="443" y="296"/>
                    </a:cubicBezTo>
                    <a:cubicBezTo>
                      <a:pt x="437" y="293"/>
                      <a:pt x="432" y="292"/>
                      <a:pt x="429" y="291"/>
                    </a:cubicBezTo>
                    <a:cubicBezTo>
                      <a:pt x="433" y="288"/>
                      <a:pt x="437" y="285"/>
                      <a:pt x="441" y="283"/>
                    </a:cubicBezTo>
                    <a:cubicBezTo>
                      <a:pt x="443" y="282"/>
                      <a:pt x="445" y="280"/>
                      <a:pt x="448" y="278"/>
                    </a:cubicBezTo>
                    <a:close/>
                    <a:moveTo>
                      <a:pt x="405" y="286"/>
                    </a:moveTo>
                    <a:cubicBezTo>
                      <a:pt x="403" y="279"/>
                      <a:pt x="421" y="271"/>
                      <a:pt x="430" y="264"/>
                    </a:cubicBezTo>
                    <a:cubicBezTo>
                      <a:pt x="431" y="263"/>
                      <a:pt x="433" y="262"/>
                      <a:pt x="434" y="261"/>
                    </a:cubicBezTo>
                    <a:cubicBezTo>
                      <a:pt x="435" y="262"/>
                      <a:pt x="436" y="263"/>
                      <a:pt x="437" y="264"/>
                    </a:cubicBezTo>
                    <a:cubicBezTo>
                      <a:pt x="439" y="267"/>
                      <a:pt x="441" y="270"/>
                      <a:pt x="443" y="273"/>
                    </a:cubicBezTo>
                    <a:cubicBezTo>
                      <a:pt x="438" y="275"/>
                      <a:pt x="431" y="278"/>
                      <a:pt x="425" y="280"/>
                    </a:cubicBezTo>
                    <a:cubicBezTo>
                      <a:pt x="421" y="283"/>
                      <a:pt x="416" y="287"/>
                      <a:pt x="411" y="288"/>
                    </a:cubicBezTo>
                    <a:cubicBezTo>
                      <a:pt x="409" y="288"/>
                      <a:pt x="408" y="288"/>
                      <a:pt x="406" y="287"/>
                    </a:cubicBezTo>
                    <a:cubicBezTo>
                      <a:pt x="406" y="287"/>
                      <a:pt x="405" y="287"/>
                      <a:pt x="405" y="286"/>
                    </a:cubicBezTo>
                    <a:close/>
                    <a:moveTo>
                      <a:pt x="427" y="303"/>
                    </a:moveTo>
                    <a:cubicBezTo>
                      <a:pt x="423" y="305"/>
                      <a:pt x="421" y="306"/>
                      <a:pt x="419" y="307"/>
                    </a:cubicBezTo>
                    <a:cubicBezTo>
                      <a:pt x="418" y="307"/>
                      <a:pt x="417" y="308"/>
                      <a:pt x="417" y="308"/>
                    </a:cubicBezTo>
                    <a:cubicBezTo>
                      <a:pt x="414" y="307"/>
                      <a:pt x="411" y="306"/>
                      <a:pt x="409" y="305"/>
                    </a:cubicBezTo>
                    <a:cubicBezTo>
                      <a:pt x="411" y="303"/>
                      <a:pt x="413" y="301"/>
                      <a:pt x="416" y="300"/>
                    </a:cubicBezTo>
                    <a:cubicBezTo>
                      <a:pt x="417" y="299"/>
                      <a:pt x="418" y="299"/>
                      <a:pt x="418" y="298"/>
                    </a:cubicBezTo>
                    <a:cubicBezTo>
                      <a:pt x="421" y="300"/>
                      <a:pt x="424" y="301"/>
                      <a:pt x="427" y="303"/>
                    </a:cubicBezTo>
                    <a:close/>
                    <a:moveTo>
                      <a:pt x="409" y="364"/>
                    </a:moveTo>
                    <a:cubicBezTo>
                      <a:pt x="407" y="361"/>
                      <a:pt x="409" y="358"/>
                      <a:pt x="413" y="355"/>
                    </a:cubicBezTo>
                    <a:cubicBezTo>
                      <a:pt x="415" y="357"/>
                      <a:pt x="416" y="360"/>
                      <a:pt x="418" y="364"/>
                    </a:cubicBezTo>
                    <a:cubicBezTo>
                      <a:pt x="415" y="366"/>
                      <a:pt x="411" y="367"/>
                      <a:pt x="409" y="364"/>
                    </a:cubicBezTo>
                    <a:close/>
                    <a:moveTo>
                      <a:pt x="408" y="335"/>
                    </a:moveTo>
                    <a:cubicBezTo>
                      <a:pt x="406" y="332"/>
                      <a:pt x="411" y="327"/>
                      <a:pt x="418" y="323"/>
                    </a:cubicBezTo>
                    <a:cubicBezTo>
                      <a:pt x="420" y="325"/>
                      <a:pt x="422" y="328"/>
                      <a:pt x="425" y="331"/>
                    </a:cubicBezTo>
                    <a:cubicBezTo>
                      <a:pt x="422" y="333"/>
                      <a:pt x="420" y="334"/>
                      <a:pt x="419" y="334"/>
                    </a:cubicBezTo>
                    <a:cubicBezTo>
                      <a:pt x="413" y="337"/>
                      <a:pt x="410" y="340"/>
                      <a:pt x="408" y="335"/>
                    </a:cubicBezTo>
                    <a:close/>
                    <a:moveTo>
                      <a:pt x="430" y="355"/>
                    </a:moveTo>
                    <a:cubicBezTo>
                      <a:pt x="428" y="353"/>
                      <a:pt x="425" y="351"/>
                      <a:pt x="422" y="349"/>
                    </a:cubicBezTo>
                    <a:cubicBezTo>
                      <a:pt x="422" y="348"/>
                      <a:pt x="422" y="348"/>
                      <a:pt x="423" y="348"/>
                    </a:cubicBezTo>
                    <a:cubicBezTo>
                      <a:pt x="425" y="346"/>
                      <a:pt x="429" y="344"/>
                      <a:pt x="433" y="342"/>
                    </a:cubicBezTo>
                    <a:cubicBezTo>
                      <a:pt x="434" y="343"/>
                      <a:pt x="436" y="345"/>
                      <a:pt x="437" y="346"/>
                    </a:cubicBezTo>
                    <a:cubicBezTo>
                      <a:pt x="438" y="348"/>
                      <a:pt x="439" y="349"/>
                      <a:pt x="440" y="350"/>
                    </a:cubicBezTo>
                    <a:cubicBezTo>
                      <a:pt x="436" y="352"/>
                      <a:pt x="433" y="354"/>
                      <a:pt x="430" y="355"/>
                    </a:cubicBezTo>
                    <a:close/>
                    <a:moveTo>
                      <a:pt x="435" y="319"/>
                    </a:moveTo>
                    <a:cubicBezTo>
                      <a:pt x="433" y="318"/>
                      <a:pt x="431" y="317"/>
                      <a:pt x="429" y="315"/>
                    </a:cubicBezTo>
                    <a:cubicBezTo>
                      <a:pt x="431" y="314"/>
                      <a:pt x="434" y="312"/>
                      <a:pt x="437" y="310"/>
                    </a:cubicBezTo>
                    <a:cubicBezTo>
                      <a:pt x="442" y="314"/>
                      <a:pt x="446" y="317"/>
                      <a:pt x="451" y="321"/>
                    </a:cubicBezTo>
                    <a:cubicBezTo>
                      <a:pt x="450" y="321"/>
                      <a:pt x="450" y="321"/>
                      <a:pt x="449" y="321"/>
                    </a:cubicBezTo>
                    <a:cubicBezTo>
                      <a:pt x="447" y="322"/>
                      <a:pt x="444" y="323"/>
                      <a:pt x="441" y="324"/>
                    </a:cubicBezTo>
                    <a:cubicBezTo>
                      <a:pt x="439" y="322"/>
                      <a:pt x="437" y="321"/>
                      <a:pt x="435" y="319"/>
                    </a:cubicBezTo>
                    <a:close/>
                    <a:moveTo>
                      <a:pt x="447" y="372"/>
                    </a:moveTo>
                    <a:cubicBezTo>
                      <a:pt x="445" y="370"/>
                      <a:pt x="444" y="368"/>
                      <a:pt x="442" y="367"/>
                    </a:cubicBezTo>
                    <a:cubicBezTo>
                      <a:pt x="443" y="366"/>
                      <a:pt x="445" y="365"/>
                      <a:pt x="446" y="364"/>
                    </a:cubicBezTo>
                    <a:cubicBezTo>
                      <a:pt x="447" y="364"/>
                      <a:pt x="449" y="362"/>
                      <a:pt x="451" y="360"/>
                    </a:cubicBezTo>
                    <a:cubicBezTo>
                      <a:pt x="453" y="362"/>
                      <a:pt x="454" y="363"/>
                      <a:pt x="455" y="364"/>
                    </a:cubicBezTo>
                    <a:cubicBezTo>
                      <a:pt x="453" y="366"/>
                      <a:pt x="450" y="369"/>
                      <a:pt x="447" y="372"/>
                    </a:cubicBezTo>
                    <a:close/>
                    <a:moveTo>
                      <a:pt x="458" y="340"/>
                    </a:moveTo>
                    <a:cubicBezTo>
                      <a:pt x="455" y="337"/>
                      <a:pt x="453" y="335"/>
                      <a:pt x="450" y="332"/>
                    </a:cubicBezTo>
                    <a:cubicBezTo>
                      <a:pt x="453" y="330"/>
                      <a:pt x="456" y="329"/>
                      <a:pt x="457" y="328"/>
                    </a:cubicBezTo>
                    <a:cubicBezTo>
                      <a:pt x="458" y="328"/>
                      <a:pt x="458" y="328"/>
                      <a:pt x="459" y="327"/>
                    </a:cubicBezTo>
                    <a:cubicBezTo>
                      <a:pt x="462" y="330"/>
                      <a:pt x="465" y="332"/>
                      <a:pt x="468" y="335"/>
                    </a:cubicBezTo>
                    <a:cubicBezTo>
                      <a:pt x="465" y="336"/>
                      <a:pt x="461" y="338"/>
                      <a:pt x="458" y="340"/>
                    </a:cubicBezTo>
                    <a:close/>
                    <a:moveTo>
                      <a:pt x="469" y="353"/>
                    </a:moveTo>
                    <a:cubicBezTo>
                      <a:pt x="468" y="351"/>
                      <a:pt x="466" y="350"/>
                      <a:pt x="465" y="348"/>
                    </a:cubicBezTo>
                    <a:cubicBezTo>
                      <a:pt x="468" y="345"/>
                      <a:pt x="471" y="342"/>
                      <a:pt x="473" y="340"/>
                    </a:cubicBezTo>
                    <a:cubicBezTo>
                      <a:pt x="475" y="341"/>
                      <a:pt x="476" y="342"/>
                      <a:pt x="477" y="344"/>
                    </a:cubicBezTo>
                    <a:cubicBezTo>
                      <a:pt x="475" y="346"/>
                      <a:pt x="472" y="350"/>
                      <a:pt x="469" y="353"/>
                    </a:cubicBezTo>
                    <a:close/>
                    <a:moveTo>
                      <a:pt x="482" y="359"/>
                    </a:moveTo>
                    <a:cubicBezTo>
                      <a:pt x="481" y="362"/>
                      <a:pt x="479" y="361"/>
                      <a:pt x="476" y="359"/>
                    </a:cubicBezTo>
                    <a:cubicBezTo>
                      <a:pt x="478" y="356"/>
                      <a:pt x="479" y="352"/>
                      <a:pt x="480" y="348"/>
                    </a:cubicBezTo>
                    <a:cubicBezTo>
                      <a:pt x="483" y="353"/>
                      <a:pt x="482" y="356"/>
                      <a:pt x="482" y="359"/>
                    </a:cubicBezTo>
                    <a:close/>
                    <a:moveTo>
                      <a:pt x="489" y="322"/>
                    </a:moveTo>
                    <a:cubicBezTo>
                      <a:pt x="488" y="326"/>
                      <a:pt x="481" y="322"/>
                      <a:pt x="472" y="315"/>
                    </a:cubicBezTo>
                    <a:cubicBezTo>
                      <a:pt x="474" y="313"/>
                      <a:pt x="476" y="312"/>
                      <a:pt x="476" y="312"/>
                    </a:cubicBezTo>
                    <a:cubicBezTo>
                      <a:pt x="476" y="312"/>
                      <a:pt x="473" y="313"/>
                      <a:pt x="470" y="314"/>
                    </a:cubicBezTo>
                    <a:cubicBezTo>
                      <a:pt x="464" y="309"/>
                      <a:pt x="457" y="304"/>
                      <a:pt x="451" y="301"/>
                    </a:cubicBezTo>
                    <a:cubicBezTo>
                      <a:pt x="451" y="300"/>
                      <a:pt x="451" y="300"/>
                      <a:pt x="452" y="300"/>
                    </a:cubicBezTo>
                    <a:cubicBezTo>
                      <a:pt x="456" y="295"/>
                      <a:pt x="461" y="291"/>
                      <a:pt x="463" y="289"/>
                    </a:cubicBezTo>
                    <a:cubicBezTo>
                      <a:pt x="467" y="292"/>
                      <a:pt x="471" y="295"/>
                      <a:pt x="477" y="300"/>
                    </a:cubicBezTo>
                    <a:cubicBezTo>
                      <a:pt x="483" y="305"/>
                      <a:pt x="490" y="314"/>
                      <a:pt x="489" y="322"/>
                    </a:cubicBezTo>
                    <a:close/>
                    <a:moveTo>
                      <a:pt x="579" y="353"/>
                    </a:moveTo>
                    <a:cubicBezTo>
                      <a:pt x="580" y="356"/>
                      <a:pt x="571" y="352"/>
                      <a:pt x="563" y="349"/>
                    </a:cubicBezTo>
                    <a:cubicBezTo>
                      <a:pt x="564" y="347"/>
                      <a:pt x="566" y="345"/>
                      <a:pt x="567" y="343"/>
                    </a:cubicBezTo>
                    <a:cubicBezTo>
                      <a:pt x="575" y="346"/>
                      <a:pt x="577" y="350"/>
                      <a:pt x="579" y="353"/>
                    </a:cubicBezTo>
                    <a:close/>
                    <a:moveTo>
                      <a:pt x="559" y="325"/>
                    </a:moveTo>
                    <a:cubicBezTo>
                      <a:pt x="557" y="324"/>
                      <a:pt x="555" y="323"/>
                      <a:pt x="554" y="322"/>
                    </a:cubicBezTo>
                    <a:cubicBezTo>
                      <a:pt x="556" y="320"/>
                      <a:pt x="558" y="318"/>
                      <a:pt x="560" y="316"/>
                    </a:cubicBezTo>
                    <a:cubicBezTo>
                      <a:pt x="562" y="317"/>
                      <a:pt x="564" y="318"/>
                      <a:pt x="566" y="320"/>
                    </a:cubicBezTo>
                    <a:cubicBezTo>
                      <a:pt x="564" y="321"/>
                      <a:pt x="562" y="323"/>
                      <a:pt x="559" y="325"/>
                    </a:cubicBezTo>
                    <a:close/>
                    <a:moveTo>
                      <a:pt x="563" y="273"/>
                    </a:moveTo>
                    <a:cubicBezTo>
                      <a:pt x="564" y="272"/>
                      <a:pt x="566" y="270"/>
                      <a:pt x="568" y="267"/>
                    </a:cubicBezTo>
                    <a:cubicBezTo>
                      <a:pt x="568" y="269"/>
                      <a:pt x="568" y="271"/>
                      <a:pt x="567" y="273"/>
                    </a:cubicBezTo>
                    <a:cubicBezTo>
                      <a:pt x="566" y="281"/>
                      <a:pt x="565" y="287"/>
                      <a:pt x="565" y="289"/>
                    </a:cubicBezTo>
                    <a:cubicBezTo>
                      <a:pt x="564" y="291"/>
                      <a:pt x="557" y="287"/>
                      <a:pt x="554" y="287"/>
                    </a:cubicBezTo>
                    <a:cubicBezTo>
                      <a:pt x="553" y="286"/>
                      <a:pt x="551" y="286"/>
                      <a:pt x="550" y="286"/>
                    </a:cubicBezTo>
                    <a:cubicBezTo>
                      <a:pt x="556" y="281"/>
                      <a:pt x="561" y="276"/>
                      <a:pt x="563" y="273"/>
                    </a:cubicBezTo>
                    <a:close/>
                    <a:moveTo>
                      <a:pt x="548" y="288"/>
                    </a:moveTo>
                    <a:cubicBezTo>
                      <a:pt x="550" y="290"/>
                      <a:pt x="552" y="294"/>
                      <a:pt x="554" y="295"/>
                    </a:cubicBezTo>
                    <a:cubicBezTo>
                      <a:pt x="555" y="296"/>
                      <a:pt x="556" y="297"/>
                      <a:pt x="558" y="298"/>
                    </a:cubicBezTo>
                    <a:cubicBezTo>
                      <a:pt x="556" y="299"/>
                      <a:pt x="553" y="301"/>
                      <a:pt x="551" y="302"/>
                    </a:cubicBezTo>
                    <a:cubicBezTo>
                      <a:pt x="549" y="301"/>
                      <a:pt x="547" y="301"/>
                      <a:pt x="546" y="301"/>
                    </a:cubicBezTo>
                    <a:cubicBezTo>
                      <a:pt x="543" y="301"/>
                      <a:pt x="538" y="299"/>
                      <a:pt x="536" y="298"/>
                    </a:cubicBezTo>
                    <a:cubicBezTo>
                      <a:pt x="540" y="295"/>
                      <a:pt x="544" y="291"/>
                      <a:pt x="548" y="288"/>
                    </a:cubicBezTo>
                    <a:close/>
                    <a:moveTo>
                      <a:pt x="527" y="303"/>
                    </a:moveTo>
                    <a:cubicBezTo>
                      <a:pt x="529" y="302"/>
                      <a:pt x="532" y="300"/>
                      <a:pt x="535" y="298"/>
                    </a:cubicBezTo>
                    <a:cubicBezTo>
                      <a:pt x="536" y="299"/>
                      <a:pt x="537" y="301"/>
                      <a:pt x="539" y="304"/>
                    </a:cubicBezTo>
                    <a:cubicBezTo>
                      <a:pt x="540" y="305"/>
                      <a:pt x="541" y="306"/>
                      <a:pt x="543" y="307"/>
                    </a:cubicBezTo>
                    <a:cubicBezTo>
                      <a:pt x="540" y="309"/>
                      <a:pt x="537" y="311"/>
                      <a:pt x="534" y="313"/>
                    </a:cubicBezTo>
                    <a:cubicBezTo>
                      <a:pt x="530" y="313"/>
                      <a:pt x="528" y="312"/>
                      <a:pt x="528" y="312"/>
                    </a:cubicBezTo>
                    <a:cubicBezTo>
                      <a:pt x="528" y="312"/>
                      <a:pt x="529" y="314"/>
                      <a:pt x="531" y="316"/>
                    </a:cubicBezTo>
                    <a:cubicBezTo>
                      <a:pt x="528" y="318"/>
                      <a:pt x="525" y="320"/>
                      <a:pt x="524" y="321"/>
                    </a:cubicBezTo>
                    <a:cubicBezTo>
                      <a:pt x="520" y="324"/>
                      <a:pt x="513" y="329"/>
                      <a:pt x="511" y="323"/>
                    </a:cubicBezTo>
                    <a:cubicBezTo>
                      <a:pt x="509" y="317"/>
                      <a:pt x="518" y="309"/>
                      <a:pt x="527" y="303"/>
                    </a:cubicBezTo>
                    <a:close/>
                    <a:moveTo>
                      <a:pt x="505" y="365"/>
                    </a:moveTo>
                    <a:cubicBezTo>
                      <a:pt x="503" y="363"/>
                      <a:pt x="506" y="357"/>
                      <a:pt x="510" y="351"/>
                    </a:cubicBezTo>
                    <a:cubicBezTo>
                      <a:pt x="511" y="353"/>
                      <a:pt x="513" y="356"/>
                      <a:pt x="514" y="358"/>
                    </a:cubicBezTo>
                    <a:cubicBezTo>
                      <a:pt x="514" y="359"/>
                      <a:pt x="514" y="360"/>
                      <a:pt x="516" y="362"/>
                    </a:cubicBezTo>
                    <a:cubicBezTo>
                      <a:pt x="510" y="365"/>
                      <a:pt x="506" y="366"/>
                      <a:pt x="505" y="365"/>
                    </a:cubicBezTo>
                    <a:close/>
                    <a:moveTo>
                      <a:pt x="530" y="352"/>
                    </a:moveTo>
                    <a:cubicBezTo>
                      <a:pt x="527" y="354"/>
                      <a:pt x="525" y="356"/>
                      <a:pt x="522" y="358"/>
                    </a:cubicBezTo>
                    <a:cubicBezTo>
                      <a:pt x="517" y="356"/>
                      <a:pt x="512" y="352"/>
                      <a:pt x="511" y="351"/>
                    </a:cubicBezTo>
                    <a:cubicBezTo>
                      <a:pt x="511" y="351"/>
                      <a:pt x="512" y="350"/>
                      <a:pt x="512" y="349"/>
                    </a:cubicBezTo>
                    <a:cubicBezTo>
                      <a:pt x="515" y="347"/>
                      <a:pt x="520" y="344"/>
                      <a:pt x="525" y="340"/>
                    </a:cubicBezTo>
                    <a:cubicBezTo>
                      <a:pt x="527" y="342"/>
                      <a:pt x="531" y="345"/>
                      <a:pt x="534" y="348"/>
                    </a:cubicBezTo>
                    <a:cubicBezTo>
                      <a:pt x="533" y="349"/>
                      <a:pt x="532" y="351"/>
                      <a:pt x="530" y="352"/>
                    </a:cubicBezTo>
                    <a:close/>
                    <a:moveTo>
                      <a:pt x="542" y="341"/>
                    </a:moveTo>
                    <a:cubicBezTo>
                      <a:pt x="540" y="340"/>
                      <a:pt x="538" y="340"/>
                      <a:pt x="536" y="339"/>
                    </a:cubicBezTo>
                    <a:cubicBezTo>
                      <a:pt x="534" y="338"/>
                      <a:pt x="532" y="338"/>
                      <a:pt x="531" y="337"/>
                    </a:cubicBezTo>
                    <a:cubicBezTo>
                      <a:pt x="536" y="334"/>
                      <a:pt x="541" y="331"/>
                      <a:pt x="545" y="329"/>
                    </a:cubicBezTo>
                    <a:cubicBezTo>
                      <a:pt x="546" y="330"/>
                      <a:pt x="548" y="332"/>
                      <a:pt x="551" y="333"/>
                    </a:cubicBezTo>
                    <a:cubicBezTo>
                      <a:pt x="548" y="336"/>
                      <a:pt x="545" y="339"/>
                      <a:pt x="542" y="341"/>
                    </a:cubicBezTo>
                    <a:close/>
                    <a:moveTo>
                      <a:pt x="567" y="376"/>
                    </a:moveTo>
                    <a:cubicBezTo>
                      <a:pt x="563" y="375"/>
                      <a:pt x="559" y="373"/>
                      <a:pt x="556" y="371"/>
                    </a:cubicBezTo>
                    <a:cubicBezTo>
                      <a:pt x="552" y="369"/>
                      <a:pt x="548" y="368"/>
                      <a:pt x="544" y="366"/>
                    </a:cubicBezTo>
                    <a:cubicBezTo>
                      <a:pt x="545" y="366"/>
                      <a:pt x="546" y="365"/>
                      <a:pt x="547" y="365"/>
                    </a:cubicBezTo>
                    <a:cubicBezTo>
                      <a:pt x="549" y="364"/>
                      <a:pt x="551" y="362"/>
                      <a:pt x="553" y="360"/>
                    </a:cubicBezTo>
                    <a:cubicBezTo>
                      <a:pt x="562" y="364"/>
                      <a:pt x="573" y="368"/>
                      <a:pt x="577" y="370"/>
                    </a:cubicBezTo>
                    <a:cubicBezTo>
                      <a:pt x="576" y="371"/>
                      <a:pt x="573" y="373"/>
                      <a:pt x="570" y="375"/>
                    </a:cubicBezTo>
                    <a:cubicBezTo>
                      <a:pt x="569" y="376"/>
                      <a:pt x="568" y="376"/>
                      <a:pt x="567" y="376"/>
                    </a:cubicBezTo>
                    <a:close/>
                    <a:moveTo>
                      <a:pt x="586" y="381"/>
                    </a:moveTo>
                    <a:cubicBezTo>
                      <a:pt x="585" y="383"/>
                      <a:pt x="579" y="381"/>
                      <a:pt x="573" y="379"/>
                    </a:cubicBezTo>
                    <a:cubicBezTo>
                      <a:pt x="575" y="375"/>
                      <a:pt x="577" y="372"/>
                      <a:pt x="578" y="370"/>
                    </a:cubicBezTo>
                    <a:cubicBezTo>
                      <a:pt x="583" y="373"/>
                      <a:pt x="587" y="377"/>
                      <a:pt x="586" y="381"/>
                    </a:cubicBezTo>
                    <a:close/>
                    <a:moveTo>
                      <a:pt x="715" y="280"/>
                    </a:moveTo>
                    <a:cubicBezTo>
                      <a:pt x="715" y="281"/>
                      <a:pt x="715" y="281"/>
                      <a:pt x="715" y="281"/>
                    </a:cubicBezTo>
                    <a:cubicBezTo>
                      <a:pt x="715" y="283"/>
                      <a:pt x="714" y="283"/>
                      <a:pt x="713" y="283"/>
                    </a:cubicBezTo>
                    <a:cubicBezTo>
                      <a:pt x="714" y="282"/>
                      <a:pt x="714" y="281"/>
                      <a:pt x="715" y="280"/>
                    </a:cubicBezTo>
                    <a:close/>
                    <a:moveTo>
                      <a:pt x="708" y="254"/>
                    </a:moveTo>
                    <a:cubicBezTo>
                      <a:pt x="708" y="254"/>
                      <a:pt x="708" y="254"/>
                      <a:pt x="708" y="254"/>
                    </a:cubicBezTo>
                    <a:cubicBezTo>
                      <a:pt x="708" y="255"/>
                      <a:pt x="708" y="255"/>
                      <a:pt x="707" y="255"/>
                    </a:cubicBezTo>
                    <a:cubicBezTo>
                      <a:pt x="708" y="254"/>
                      <a:pt x="708" y="254"/>
                      <a:pt x="708" y="254"/>
                    </a:cubicBezTo>
                    <a:close/>
                    <a:moveTo>
                      <a:pt x="692" y="237"/>
                    </a:moveTo>
                    <a:cubicBezTo>
                      <a:pt x="694" y="235"/>
                      <a:pt x="696" y="231"/>
                      <a:pt x="698" y="228"/>
                    </a:cubicBezTo>
                    <a:cubicBezTo>
                      <a:pt x="699" y="228"/>
                      <a:pt x="699" y="229"/>
                      <a:pt x="699" y="229"/>
                    </a:cubicBezTo>
                    <a:cubicBezTo>
                      <a:pt x="700" y="230"/>
                      <a:pt x="696" y="231"/>
                      <a:pt x="697" y="232"/>
                    </a:cubicBezTo>
                    <a:cubicBezTo>
                      <a:pt x="698" y="233"/>
                      <a:pt x="703" y="236"/>
                      <a:pt x="703" y="237"/>
                    </a:cubicBezTo>
                    <a:cubicBezTo>
                      <a:pt x="704" y="238"/>
                      <a:pt x="699" y="238"/>
                      <a:pt x="700" y="240"/>
                    </a:cubicBezTo>
                    <a:cubicBezTo>
                      <a:pt x="701" y="241"/>
                      <a:pt x="704" y="243"/>
                      <a:pt x="706" y="244"/>
                    </a:cubicBezTo>
                    <a:cubicBezTo>
                      <a:pt x="705" y="245"/>
                      <a:pt x="704" y="245"/>
                      <a:pt x="703" y="246"/>
                    </a:cubicBezTo>
                    <a:cubicBezTo>
                      <a:pt x="702" y="246"/>
                      <a:pt x="701" y="246"/>
                      <a:pt x="701" y="247"/>
                    </a:cubicBezTo>
                    <a:cubicBezTo>
                      <a:pt x="701" y="247"/>
                      <a:pt x="701" y="248"/>
                      <a:pt x="701" y="248"/>
                    </a:cubicBezTo>
                    <a:cubicBezTo>
                      <a:pt x="698" y="251"/>
                      <a:pt x="694" y="254"/>
                      <a:pt x="691" y="256"/>
                    </a:cubicBezTo>
                    <a:cubicBezTo>
                      <a:pt x="685" y="262"/>
                      <a:pt x="678" y="275"/>
                      <a:pt x="673" y="268"/>
                    </a:cubicBezTo>
                    <a:cubicBezTo>
                      <a:pt x="669" y="261"/>
                      <a:pt x="685" y="246"/>
                      <a:pt x="692" y="237"/>
                    </a:cubicBezTo>
                    <a:close/>
                    <a:moveTo>
                      <a:pt x="662" y="317"/>
                    </a:moveTo>
                    <a:cubicBezTo>
                      <a:pt x="668" y="320"/>
                      <a:pt x="673" y="325"/>
                      <a:pt x="672" y="329"/>
                    </a:cubicBezTo>
                    <a:cubicBezTo>
                      <a:pt x="672" y="333"/>
                      <a:pt x="659" y="329"/>
                      <a:pt x="648" y="324"/>
                    </a:cubicBezTo>
                    <a:cubicBezTo>
                      <a:pt x="650" y="320"/>
                      <a:pt x="652" y="318"/>
                      <a:pt x="652" y="318"/>
                    </a:cubicBezTo>
                    <a:cubicBezTo>
                      <a:pt x="652" y="318"/>
                      <a:pt x="649" y="320"/>
                      <a:pt x="645" y="322"/>
                    </a:cubicBezTo>
                    <a:cubicBezTo>
                      <a:pt x="643" y="322"/>
                      <a:pt x="641" y="321"/>
                      <a:pt x="640" y="320"/>
                    </a:cubicBezTo>
                    <a:cubicBezTo>
                      <a:pt x="637" y="319"/>
                      <a:pt x="634" y="317"/>
                      <a:pt x="630" y="316"/>
                    </a:cubicBezTo>
                    <a:cubicBezTo>
                      <a:pt x="632" y="313"/>
                      <a:pt x="635" y="310"/>
                      <a:pt x="636" y="307"/>
                    </a:cubicBezTo>
                    <a:cubicBezTo>
                      <a:pt x="646" y="311"/>
                      <a:pt x="657" y="315"/>
                      <a:pt x="662" y="317"/>
                    </a:cubicBezTo>
                    <a:close/>
                    <a:moveTo>
                      <a:pt x="658" y="346"/>
                    </a:moveTo>
                    <a:cubicBezTo>
                      <a:pt x="653" y="349"/>
                      <a:pt x="649" y="352"/>
                      <a:pt x="646" y="353"/>
                    </a:cubicBezTo>
                    <a:cubicBezTo>
                      <a:pt x="644" y="354"/>
                      <a:pt x="642" y="356"/>
                      <a:pt x="639" y="357"/>
                    </a:cubicBezTo>
                    <a:cubicBezTo>
                      <a:pt x="639" y="357"/>
                      <a:pt x="638" y="357"/>
                      <a:pt x="637" y="357"/>
                    </a:cubicBezTo>
                    <a:cubicBezTo>
                      <a:pt x="630" y="356"/>
                      <a:pt x="625" y="356"/>
                      <a:pt x="621" y="356"/>
                    </a:cubicBezTo>
                    <a:cubicBezTo>
                      <a:pt x="626" y="351"/>
                      <a:pt x="632" y="345"/>
                      <a:pt x="637" y="339"/>
                    </a:cubicBezTo>
                    <a:cubicBezTo>
                      <a:pt x="641" y="339"/>
                      <a:pt x="645" y="342"/>
                      <a:pt x="647" y="342"/>
                    </a:cubicBezTo>
                    <a:cubicBezTo>
                      <a:pt x="650" y="343"/>
                      <a:pt x="653" y="345"/>
                      <a:pt x="658" y="346"/>
                    </a:cubicBezTo>
                    <a:close/>
                    <a:moveTo>
                      <a:pt x="613" y="303"/>
                    </a:moveTo>
                    <a:cubicBezTo>
                      <a:pt x="615" y="300"/>
                      <a:pt x="617" y="298"/>
                      <a:pt x="618" y="295"/>
                    </a:cubicBezTo>
                    <a:cubicBezTo>
                      <a:pt x="622" y="298"/>
                      <a:pt x="625" y="300"/>
                      <a:pt x="628" y="302"/>
                    </a:cubicBezTo>
                    <a:cubicBezTo>
                      <a:pt x="629" y="303"/>
                      <a:pt x="630" y="304"/>
                      <a:pt x="632" y="305"/>
                    </a:cubicBezTo>
                    <a:cubicBezTo>
                      <a:pt x="629" y="306"/>
                      <a:pt x="625" y="309"/>
                      <a:pt x="621" y="312"/>
                    </a:cubicBezTo>
                    <a:cubicBezTo>
                      <a:pt x="617" y="311"/>
                      <a:pt x="612" y="309"/>
                      <a:pt x="609" y="307"/>
                    </a:cubicBezTo>
                    <a:cubicBezTo>
                      <a:pt x="610" y="306"/>
                      <a:pt x="612" y="304"/>
                      <a:pt x="613" y="303"/>
                    </a:cubicBezTo>
                    <a:close/>
                    <a:moveTo>
                      <a:pt x="594" y="329"/>
                    </a:moveTo>
                    <a:cubicBezTo>
                      <a:pt x="592" y="326"/>
                      <a:pt x="596" y="320"/>
                      <a:pt x="602" y="315"/>
                    </a:cubicBezTo>
                    <a:cubicBezTo>
                      <a:pt x="604" y="317"/>
                      <a:pt x="606" y="320"/>
                      <a:pt x="609" y="322"/>
                    </a:cubicBezTo>
                    <a:cubicBezTo>
                      <a:pt x="604" y="328"/>
                      <a:pt x="598" y="335"/>
                      <a:pt x="594" y="329"/>
                    </a:cubicBezTo>
                    <a:close/>
                    <a:moveTo>
                      <a:pt x="602" y="352"/>
                    </a:moveTo>
                    <a:cubicBezTo>
                      <a:pt x="600" y="348"/>
                      <a:pt x="604" y="344"/>
                      <a:pt x="608" y="340"/>
                    </a:cubicBezTo>
                    <a:cubicBezTo>
                      <a:pt x="610" y="338"/>
                      <a:pt x="614" y="334"/>
                      <a:pt x="618" y="329"/>
                    </a:cubicBezTo>
                    <a:cubicBezTo>
                      <a:pt x="621" y="332"/>
                      <a:pt x="624" y="333"/>
                      <a:pt x="627" y="335"/>
                    </a:cubicBezTo>
                    <a:cubicBezTo>
                      <a:pt x="621" y="340"/>
                      <a:pt x="615" y="344"/>
                      <a:pt x="613" y="346"/>
                    </a:cubicBezTo>
                    <a:cubicBezTo>
                      <a:pt x="609" y="351"/>
                      <a:pt x="605" y="356"/>
                      <a:pt x="602" y="352"/>
                    </a:cubicBezTo>
                    <a:close/>
                    <a:moveTo>
                      <a:pt x="619" y="373"/>
                    </a:moveTo>
                    <a:cubicBezTo>
                      <a:pt x="618" y="375"/>
                      <a:pt x="616" y="376"/>
                      <a:pt x="615" y="377"/>
                    </a:cubicBezTo>
                    <a:cubicBezTo>
                      <a:pt x="613" y="376"/>
                      <a:pt x="611" y="376"/>
                      <a:pt x="609" y="376"/>
                    </a:cubicBezTo>
                    <a:cubicBezTo>
                      <a:pt x="608" y="373"/>
                      <a:pt x="610" y="370"/>
                      <a:pt x="612" y="366"/>
                    </a:cubicBezTo>
                    <a:cubicBezTo>
                      <a:pt x="616" y="367"/>
                      <a:pt x="620" y="368"/>
                      <a:pt x="624" y="369"/>
                    </a:cubicBezTo>
                    <a:cubicBezTo>
                      <a:pt x="622" y="371"/>
                      <a:pt x="621" y="372"/>
                      <a:pt x="619" y="373"/>
                    </a:cubicBezTo>
                    <a:close/>
                    <a:moveTo>
                      <a:pt x="649" y="378"/>
                    </a:moveTo>
                    <a:cubicBezTo>
                      <a:pt x="647" y="380"/>
                      <a:pt x="645" y="382"/>
                      <a:pt x="642" y="384"/>
                    </a:cubicBezTo>
                    <a:cubicBezTo>
                      <a:pt x="639" y="383"/>
                      <a:pt x="636" y="382"/>
                      <a:pt x="632" y="381"/>
                    </a:cubicBezTo>
                    <a:cubicBezTo>
                      <a:pt x="632" y="381"/>
                      <a:pt x="632" y="380"/>
                      <a:pt x="631" y="380"/>
                    </a:cubicBezTo>
                    <a:cubicBezTo>
                      <a:pt x="634" y="378"/>
                      <a:pt x="636" y="376"/>
                      <a:pt x="638" y="374"/>
                    </a:cubicBezTo>
                    <a:cubicBezTo>
                      <a:pt x="642" y="375"/>
                      <a:pt x="646" y="376"/>
                      <a:pt x="649" y="378"/>
                    </a:cubicBezTo>
                    <a:cubicBezTo>
                      <a:pt x="649" y="378"/>
                      <a:pt x="649" y="378"/>
                      <a:pt x="649" y="378"/>
                    </a:cubicBezTo>
                    <a:close/>
                    <a:moveTo>
                      <a:pt x="664" y="364"/>
                    </a:moveTo>
                    <a:cubicBezTo>
                      <a:pt x="661" y="363"/>
                      <a:pt x="657" y="362"/>
                      <a:pt x="653" y="361"/>
                    </a:cubicBezTo>
                    <a:cubicBezTo>
                      <a:pt x="654" y="360"/>
                      <a:pt x="655" y="359"/>
                      <a:pt x="656" y="358"/>
                    </a:cubicBezTo>
                    <a:cubicBezTo>
                      <a:pt x="657" y="356"/>
                      <a:pt x="660" y="352"/>
                      <a:pt x="663" y="348"/>
                    </a:cubicBezTo>
                    <a:cubicBezTo>
                      <a:pt x="664" y="348"/>
                      <a:pt x="664" y="348"/>
                      <a:pt x="665" y="349"/>
                    </a:cubicBezTo>
                    <a:cubicBezTo>
                      <a:pt x="669" y="350"/>
                      <a:pt x="673" y="352"/>
                      <a:pt x="676" y="354"/>
                    </a:cubicBezTo>
                    <a:cubicBezTo>
                      <a:pt x="675" y="355"/>
                      <a:pt x="675" y="355"/>
                      <a:pt x="675" y="356"/>
                    </a:cubicBezTo>
                    <a:cubicBezTo>
                      <a:pt x="672" y="357"/>
                      <a:pt x="669" y="360"/>
                      <a:pt x="664" y="364"/>
                    </a:cubicBezTo>
                    <a:close/>
                    <a:moveTo>
                      <a:pt x="679" y="368"/>
                    </a:moveTo>
                    <a:cubicBezTo>
                      <a:pt x="677" y="368"/>
                      <a:pt x="675" y="367"/>
                      <a:pt x="673" y="367"/>
                    </a:cubicBezTo>
                    <a:cubicBezTo>
                      <a:pt x="673" y="366"/>
                      <a:pt x="674" y="365"/>
                      <a:pt x="674" y="364"/>
                    </a:cubicBezTo>
                    <a:cubicBezTo>
                      <a:pt x="676" y="362"/>
                      <a:pt x="677" y="359"/>
                      <a:pt x="679" y="357"/>
                    </a:cubicBezTo>
                    <a:cubicBezTo>
                      <a:pt x="680" y="358"/>
                      <a:pt x="681" y="360"/>
                      <a:pt x="682" y="361"/>
                    </a:cubicBezTo>
                    <a:cubicBezTo>
                      <a:pt x="681" y="363"/>
                      <a:pt x="680" y="365"/>
                      <a:pt x="679" y="368"/>
                    </a:cubicBezTo>
                    <a:close/>
                    <a:moveTo>
                      <a:pt x="683" y="368"/>
                    </a:moveTo>
                    <a:cubicBezTo>
                      <a:pt x="683" y="366"/>
                      <a:pt x="683" y="364"/>
                      <a:pt x="683" y="363"/>
                    </a:cubicBezTo>
                    <a:cubicBezTo>
                      <a:pt x="683" y="364"/>
                      <a:pt x="684" y="365"/>
                      <a:pt x="684" y="366"/>
                    </a:cubicBezTo>
                    <a:cubicBezTo>
                      <a:pt x="684" y="367"/>
                      <a:pt x="684" y="368"/>
                      <a:pt x="683" y="368"/>
                    </a:cubicBezTo>
                    <a:close/>
                    <a:moveTo>
                      <a:pt x="684" y="294"/>
                    </a:moveTo>
                    <a:cubicBezTo>
                      <a:pt x="680" y="290"/>
                      <a:pt x="685" y="284"/>
                      <a:pt x="688" y="280"/>
                    </a:cubicBezTo>
                    <a:cubicBezTo>
                      <a:pt x="691" y="276"/>
                      <a:pt x="699" y="265"/>
                      <a:pt x="705" y="257"/>
                    </a:cubicBezTo>
                    <a:cubicBezTo>
                      <a:pt x="707" y="258"/>
                      <a:pt x="710" y="259"/>
                      <a:pt x="711" y="261"/>
                    </a:cubicBezTo>
                    <a:cubicBezTo>
                      <a:pt x="712" y="264"/>
                      <a:pt x="705" y="260"/>
                      <a:pt x="705" y="263"/>
                    </a:cubicBezTo>
                    <a:cubicBezTo>
                      <a:pt x="706" y="265"/>
                      <a:pt x="710" y="266"/>
                      <a:pt x="713" y="269"/>
                    </a:cubicBezTo>
                    <a:cubicBezTo>
                      <a:pt x="712" y="269"/>
                      <a:pt x="711" y="270"/>
                      <a:pt x="710" y="271"/>
                    </a:cubicBezTo>
                    <a:cubicBezTo>
                      <a:pt x="708" y="270"/>
                      <a:pt x="706" y="270"/>
                      <a:pt x="707" y="272"/>
                    </a:cubicBezTo>
                    <a:cubicBezTo>
                      <a:pt x="707" y="272"/>
                      <a:pt x="707" y="273"/>
                      <a:pt x="707" y="273"/>
                    </a:cubicBezTo>
                    <a:cubicBezTo>
                      <a:pt x="702" y="278"/>
                      <a:pt x="696" y="284"/>
                      <a:pt x="694" y="287"/>
                    </a:cubicBezTo>
                    <a:cubicBezTo>
                      <a:pt x="690" y="292"/>
                      <a:pt x="687" y="298"/>
                      <a:pt x="684" y="294"/>
                    </a:cubicBezTo>
                    <a:close/>
                    <a:moveTo>
                      <a:pt x="710" y="361"/>
                    </a:moveTo>
                    <a:cubicBezTo>
                      <a:pt x="708" y="361"/>
                      <a:pt x="706" y="359"/>
                      <a:pt x="704" y="358"/>
                    </a:cubicBezTo>
                    <a:cubicBezTo>
                      <a:pt x="704" y="357"/>
                      <a:pt x="704" y="355"/>
                      <a:pt x="704" y="354"/>
                    </a:cubicBezTo>
                    <a:cubicBezTo>
                      <a:pt x="706" y="356"/>
                      <a:pt x="708" y="359"/>
                      <a:pt x="710" y="361"/>
                    </a:cubicBezTo>
                    <a:cubicBezTo>
                      <a:pt x="710" y="361"/>
                      <a:pt x="710" y="361"/>
                      <a:pt x="710" y="361"/>
                    </a:cubicBezTo>
                    <a:close/>
                    <a:moveTo>
                      <a:pt x="716" y="342"/>
                    </a:moveTo>
                    <a:cubicBezTo>
                      <a:pt x="716" y="343"/>
                      <a:pt x="714" y="342"/>
                      <a:pt x="711" y="340"/>
                    </a:cubicBezTo>
                    <a:cubicBezTo>
                      <a:pt x="712" y="339"/>
                      <a:pt x="713" y="338"/>
                      <a:pt x="713" y="337"/>
                    </a:cubicBezTo>
                    <a:cubicBezTo>
                      <a:pt x="714" y="338"/>
                      <a:pt x="715" y="339"/>
                      <a:pt x="716" y="339"/>
                    </a:cubicBezTo>
                    <a:cubicBezTo>
                      <a:pt x="716" y="340"/>
                      <a:pt x="716" y="341"/>
                      <a:pt x="716" y="342"/>
                    </a:cubicBezTo>
                    <a:close/>
                    <a:moveTo>
                      <a:pt x="709" y="293"/>
                    </a:moveTo>
                    <a:cubicBezTo>
                      <a:pt x="709" y="296"/>
                      <a:pt x="715" y="298"/>
                      <a:pt x="717" y="301"/>
                    </a:cubicBezTo>
                    <a:cubicBezTo>
                      <a:pt x="717" y="301"/>
                      <a:pt x="717" y="301"/>
                      <a:pt x="717" y="301"/>
                    </a:cubicBezTo>
                    <a:cubicBezTo>
                      <a:pt x="717" y="302"/>
                      <a:pt x="716" y="303"/>
                      <a:pt x="715" y="304"/>
                    </a:cubicBezTo>
                    <a:cubicBezTo>
                      <a:pt x="713" y="303"/>
                      <a:pt x="710" y="302"/>
                      <a:pt x="710" y="303"/>
                    </a:cubicBezTo>
                    <a:cubicBezTo>
                      <a:pt x="710" y="304"/>
                      <a:pt x="711" y="306"/>
                      <a:pt x="713" y="307"/>
                    </a:cubicBezTo>
                    <a:cubicBezTo>
                      <a:pt x="712" y="308"/>
                      <a:pt x="712" y="308"/>
                      <a:pt x="712" y="308"/>
                    </a:cubicBezTo>
                    <a:cubicBezTo>
                      <a:pt x="712" y="309"/>
                      <a:pt x="710" y="308"/>
                      <a:pt x="711" y="311"/>
                    </a:cubicBezTo>
                    <a:cubicBezTo>
                      <a:pt x="710" y="311"/>
                      <a:pt x="710" y="311"/>
                      <a:pt x="710" y="312"/>
                    </a:cubicBezTo>
                    <a:cubicBezTo>
                      <a:pt x="710" y="312"/>
                      <a:pt x="710" y="312"/>
                      <a:pt x="710" y="313"/>
                    </a:cubicBezTo>
                    <a:cubicBezTo>
                      <a:pt x="710" y="313"/>
                      <a:pt x="710" y="313"/>
                      <a:pt x="710" y="313"/>
                    </a:cubicBezTo>
                    <a:cubicBezTo>
                      <a:pt x="708" y="316"/>
                      <a:pt x="706" y="318"/>
                      <a:pt x="705" y="320"/>
                    </a:cubicBezTo>
                    <a:cubicBezTo>
                      <a:pt x="701" y="325"/>
                      <a:pt x="699" y="329"/>
                      <a:pt x="695" y="324"/>
                    </a:cubicBezTo>
                    <a:cubicBezTo>
                      <a:pt x="694" y="323"/>
                      <a:pt x="694" y="322"/>
                      <a:pt x="694" y="319"/>
                    </a:cubicBezTo>
                    <a:cubicBezTo>
                      <a:pt x="694" y="318"/>
                      <a:pt x="694" y="318"/>
                      <a:pt x="694" y="318"/>
                    </a:cubicBezTo>
                    <a:cubicBezTo>
                      <a:pt x="694" y="317"/>
                      <a:pt x="695" y="318"/>
                      <a:pt x="694" y="316"/>
                    </a:cubicBezTo>
                    <a:cubicBezTo>
                      <a:pt x="694" y="315"/>
                      <a:pt x="694" y="315"/>
                      <a:pt x="694" y="315"/>
                    </a:cubicBezTo>
                    <a:cubicBezTo>
                      <a:pt x="694" y="314"/>
                      <a:pt x="695" y="313"/>
                      <a:pt x="695" y="312"/>
                    </a:cubicBezTo>
                    <a:cubicBezTo>
                      <a:pt x="697" y="308"/>
                      <a:pt x="699" y="303"/>
                      <a:pt x="703" y="298"/>
                    </a:cubicBezTo>
                    <a:cubicBezTo>
                      <a:pt x="705" y="294"/>
                      <a:pt x="708" y="290"/>
                      <a:pt x="711" y="286"/>
                    </a:cubicBezTo>
                    <a:cubicBezTo>
                      <a:pt x="714" y="289"/>
                      <a:pt x="718" y="292"/>
                      <a:pt x="718" y="293"/>
                    </a:cubicBezTo>
                    <a:cubicBezTo>
                      <a:pt x="718" y="296"/>
                      <a:pt x="708" y="289"/>
                      <a:pt x="709" y="293"/>
                    </a:cubicBezTo>
                    <a:close/>
                    <a:moveTo>
                      <a:pt x="725" y="372"/>
                    </a:moveTo>
                    <a:cubicBezTo>
                      <a:pt x="725" y="372"/>
                      <a:pt x="725" y="372"/>
                      <a:pt x="725" y="371"/>
                    </a:cubicBezTo>
                    <a:cubicBezTo>
                      <a:pt x="725" y="372"/>
                      <a:pt x="725" y="372"/>
                      <a:pt x="725" y="372"/>
                    </a:cubicBezTo>
                    <a:cubicBezTo>
                      <a:pt x="725" y="372"/>
                      <a:pt x="725" y="372"/>
                      <a:pt x="725" y="372"/>
                    </a:cubicBezTo>
                    <a:close/>
                    <a:moveTo>
                      <a:pt x="725" y="376"/>
                    </a:moveTo>
                    <a:cubicBezTo>
                      <a:pt x="726" y="376"/>
                      <a:pt x="727" y="376"/>
                      <a:pt x="728" y="375"/>
                    </a:cubicBezTo>
                    <a:cubicBezTo>
                      <a:pt x="727" y="376"/>
                      <a:pt x="726" y="376"/>
                      <a:pt x="725" y="376"/>
                    </a:cubicBezTo>
                    <a:close/>
                    <a:moveTo>
                      <a:pt x="750" y="285"/>
                    </a:moveTo>
                    <a:cubicBezTo>
                      <a:pt x="750" y="285"/>
                      <a:pt x="750" y="284"/>
                      <a:pt x="751" y="284"/>
                    </a:cubicBezTo>
                    <a:cubicBezTo>
                      <a:pt x="751" y="284"/>
                      <a:pt x="751" y="285"/>
                      <a:pt x="751" y="285"/>
                    </a:cubicBezTo>
                    <a:cubicBezTo>
                      <a:pt x="750" y="286"/>
                      <a:pt x="750" y="286"/>
                      <a:pt x="750" y="285"/>
                    </a:cubicBezTo>
                    <a:close/>
                    <a:moveTo>
                      <a:pt x="754" y="278"/>
                    </a:moveTo>
                    <a:cubicBezTo>
                      <a:pt x="757" y="281"/>
                      <a:pt x="761" y="284"/>
                      <a:pt x="761" y="285"/>
                    </a:cubicBezTo>
                    <a:cubicBezTo>
                      <a:pt x="761" y="286"/>
                      <a:pt x="759" y="285"/>
                      <a:pt x="757" y="284"/>
                    </a:cubicBezTo>
                    <a:cubicBezTo>
                      <a:pt x="756" y="284"/>
                      <a:pt x="756" y="284"/>
                      <a:pt x="755" y="284"/>
                    </a:cubicBezTo>
                    <a:cubicBezTo>
                      <a:pt x="754" y="283"/>
                      <a:pt x="753" y="282"/>
                      <a:pt x="752" y="282"/>
                    </a:cubicBezTo>
                    <a:cubicBezTo>
                      <a:pt x="753" y="281"/>
                      <a:pt x="754" y="279"/>
                      <a:pt x="754" y="278"/>
                    </a:cubicBezTo>
                    <a:close/>
                    <a:moveTo>
                      <a:pt x="755" y="290"/>
                    </a:moveTo>
                    <a:cubicBezTo>
                      <a:pt x="755" y="291"/>
                      <a:pt x="756" y="291"/>
                      <a:pt x="756" y="291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5" y="289"/>
                      <a:pt x="757" y="296"/>
                      <a:pt x="757" y="295"/>
                    </a:cubicBezTo>
                    <a:cubicBezTo>
                      <a:pt x="757" y="295"/>
                      <a:pt x="757" y="295"/>
                      <a:pt x="757" y="295"/>
                    </a:cubicBezTo>
                    <a:cubicBezTo>
                      <a:pt x="757" y="295"/>
                      <a:pt x="757" y="295"/>
                      <a:pt x="757" y="295"/>
                    </a:cubicBezTo>
                    <a:cubicBezTo>
                      <a:pt x="757" y="296"/>
                      <a:pt x="757" y="296"/>
                      <a:pt x="757" y="296"/>
                    </a:cubicBezTo>
                    <a:cubicBezTo>
                      <a:pt x="756" y="297"/>
                      <a:pt x="756" y="297"/>
                      <a:pt x="756" y="297"/>
                    </a:cubicBezTo>
                    <a:cubicBezTo>
                      <a:pt x="755" y="296"/>
                      <a:pt x="753" y="296"/>
                      <a:pt x="752" y="296"/>
                    </a:cubicBezTo>
                    <a:cubicBezTo>
                      <a:pt x="753" y="294"/>
                      <a:pt x="754" y="292"/>
                      <a:pt x="755" y="290"/>
                    </a:cubicBezTo>
                    <a:close/>
                    <a:moveTo>
                      <a:pt x="752" y="336"/>
                    </a:moveTo>
                    <a:cubicBezTo>
                      <a:pt x="752" y="336"/>
                      <a:pt x="753" y="335"/>
                      <a:pt x="754" y="334"/>
                    </a:cubicBezTo>
                    <a:cubicBezTo>
                      <a:pt x="754" y="335"/>
                      <a:pt x="755" y="335"/>
                      <a:pt x="756" y="336"/>
                    </a:cubicBezTo>
                    <a:cubicBezTo>
                      <a:pt x="754" y="336"/>
                      <a:pt x="753" y="336"/>
                      <a:pt x="752" y="336"/>
                    </a:cubicBezTo>
                    <a:close/>
                    <a:moveTo>
                      <a:pt x="755" y="385"/>
                    </a:moveTo>
                    <a:cubicBezTo>
                      <a:pt x="756" y="384"/>
                      <a:pt x="757" y="382"/>
                      <a:pt x="758" y="381"/>
                    </a:cubicBezTo>
                    <a:cubicBezTo>
                      <a:pt x="759" y="382"/>
                      <a:pt x="760" y="383"/>
                      <a:pt x="761" y="384"/>
                    </a:cubicBezTo>
                    <a:cubicBezTo>
                      <a:pt x="759" y="385"/>
                      <a:pt x="757" y="385"/>
                      <a:pt x="755" y="385"/>
                    </a:cubicBezTo>
                    <a:close/>
                    <a:moveTo>
                      <a:pt x="760" y="332"/>
                    </a:moveTo>
                    <a:cubicBezTo>
                      <a:pt x="759" y="332"/>
                      <a:pt x="758" y="331"/>
                      <a:pt x="757" y="331"/>
                    </a:cubicBezTo>
                    <a:cubicBezTo>
                      <a:pt x="758" y="330"/>
                      <a:pt x="760" y="329"/>
                      <a:pt x="761" y="328"/>
                    </a:cubicBezTo>
                    <a:cubicBezTo>
                      <a:pt x="761" y="328"/>
                      <a:pt x="761" y="328"/>
                      <a:pt x="761" y="328"/>
                    </a:cubicBezTo>
                    <a:cubicBezTo>
                      <a:pt x="761" y="330"/>
                      <a:pt x="760" y="331"/>
                      <a:pt x="760" y="332"/>
                    </a:cubicBezTo>
                    <a:close/>
                    <a:moveTo>
                      <a:pt x="760" y="310"/>
                    </a:moveTo>
                    <a:cubicBezTo>
                      <a:pt x="760" y="310"/>
                      <a:pt x="760" y="310"/>
                      <a:pt x="760" y="310"/>
                    </a:cubicBezTo>
                    <a:cubicBezTo>
                      <a:pt x="760" y="309"/>
                      <a:pt x="760" y="308"/>
                      <a:pt x="761" y="308"/>
                    </a:cubicBezTo>
                    <a:cubicBezTo>
                      <a:pt x="761" y="308"/>
                      <a:pt x="762" y="309"/>
                      <a:pt x="762" y="310"/>
                    </a:cubicBezTo>
                    <a:cubicBezTo>
                      <a:pt x="762" y="310"/>
                      <a:pt x="761" y="310"/>
                      <a:pt x="760" y="310"/>
                    </a:cubicBezTo>
                    <a:close/>
                    <a:moveTo>
                      <a:pt x="763" y="379"/>
                    </a:moveTo>
                    <a:cubicBezTo>
                      <a:pt x="763" y="379"/>
                      <a:pt x="762" y="379"/>
                      <a:pt x="762" y="379"/>
                    </a:cubicBezTo>
                    <a:cubicBezTo>
                      <a:pt x="763" y="379"/>
                      <a:pt x="763" y="378"/>
                      <a:pt x="763" y="378"/>
                    </a:cubicBezTo>
                    <a:cubicBezTo>
                      <a:pt x="763" y="379"/>
                      <a:pt x="763" y="379"/>
                      <a:pt x="763" y="379"/>
                    </a:cubicBezTo>
                    <a:close/>
                    <a:moveTo>
                      <a:pt x="809" y="283"/>
                    </a:moveTo>
                    <a:cubicBezTo>
                      <a:pt x="811" y="288"/>
                      <a:pt x="817" y="295"/>
                      <a:pt x="816" y="298"/>
                    </a:cubicBezTo>
                    <a:cubicBezTo>
                      <a:pt x="816" y="299"/>
                      <a:pt x="813" y="296"/>
                      <a:pt x="810" y="293"/>
                    </a:cubicBezTo>
                    <a:cubicBezTo>
                      <a:pt x="811" y="293"/>
                      <a:pt x="811" y="292"/>
                      <a:pt x="811" y="292"/>
                    </a:cubicBezTo>
                    <a:cubicBezTo>
                      <a:pt x="811" y="291"/>
                      <a:pt x="810" y="291"/>
                      <a:pt x="809" y="291"/>
                    </a:cubicBezTo>
                    <a:cubicBezTo>
                      <a:pt x="807" y="289"/>
                      <a:pt x="805" y="287"/>
                      <a:pt x="804" y="290"/>
                    </a:cubicBezTo>
                    <a:cubicBezTo>
                      <a:pt x="804" y="290"/>
                      <a:pt x="804" y="291"/>
                      <a:pt x="804" y="292"/>
                    </a:cubicBezTo>
                    <a:cubicBezTo>
                      <a:pt x="801" y="293"/>
                      <a:pt x="799" y="294"/>
                      <a:pt x="799" y="294"/>
                    </a:cubicBezTo>
                    <a:cubicBezTo>
                      <a:pt x="799" y="292"/>
                      <a:pt x="806" y="287"/>
                      <a:pt x="809" y="283"/>
                    </a:cubicBezTo>
                    <a:close/>
                    <a:moveTo>
                      <a:pt x="807" y="313"/>
                    </a:moveTo>
                    <a:cubicBezTo>
                      <a:pt x="808" y="314"/>
                      <a:pt x="809" y="316"/>
                      <a:pt x="808" y="317"/>
                    </a:cubicBezTo>
                    <a:cubicBezTo>
                      <a:pt x="807" y="319"/>
                      <a:pt x="806" y="318"/>
                      <a:pt x="804" y="316"/>
                    </a:cubicBezTo>
                    <a:cubicBezTo>
                      <a:pt x="806" y="315"/>
                      <a:pt x="807" y="314"/>
                      <a:pt x="807" y="313"/>
                    </a:cubicBezTo>
                    <a:close/>
                    <a:moveTo>
                      <a:pt x="801" y="311"/>
                    </a:moveTo>
                    <a:cubicBezTo>
                      <a:pt x="801" y="311"/>
                      <a:pt x="800" y="310"/>
                      <a:pt x="800" y="309"/>
                    </a:cubicBezTo>
                    <a:cubicBezTo>
                      <a:pt x="801" y="309"/>
                      <a:pt x="803" y="308"/>
                      <a:pt x="804" y="308"/>
                    </a:cubicBezTo>
                    <a:cubicBezTo>
                      <a:pt x="804" y="308"/>
                      <a:pt x="805" y="309"/>
                      <a:pt x="805" y="310"/>
                    </a:cubicBezTo>
                    <a:cubicBezTo>
                      <a:pt x="804" y="310"/>
                      <a:pt x="803" y="311"/>
                      <a:pt x="801" y="311"/>
                    </a:cubicBezTo>
                    <a:close/>
                    <a:moveTo>
                      <a:pt x="808" y="305"/>
                    </a:moveTo>
                    <a:cubicBezTo>
                      <a:pt x="809" y="304"/>
                      <a:pt x="809" y="304"/>
                      <a:pt x="810" y="303"/>
                    </a:cubicBezTo>
                    <a:cubicBezTo>
                      <a:pt x="810" y="300"/>
                      <a:pt x="808" y="301"/>
                      <a:pt x="805" y="302"/>
                    </a:cubicBezTo>
                    <a:cubicBezTo>
                      <a:pt x="804" y="301"/>
                      <a:pt x="804" y="300"/>
                      <a:pt x="803" y="299"/>
                    </a:cubicBezTo>
                    <a:cubicBezTo>
                      <a:pt x="804" y="298"/>
                      <a:pt x="806" y="297"/>
                      <a:pt x="807" y="296"/>
                    </a:cubicBezTo>
                    <a:cubicBezTo>
                      <a:pt x="810" y="300"/>
                      <a:pt x="814" y="304"/>
                      <a:pt x="812" y="307"/>
                    </a:cubicBezTo>
                    <a:cubicBezTo>
                      <a:pt x="811" y="309"/>
                      <a:pt x="810" y="307"/>
                      <a:pt x="808" y="305"/>
                    </a:cubicBezTo>
                    <a:close/>
                    <a:moveTo>
                      <a:pt x="816" y="335"/>
                    </a:moveTo>
                    <a:cubicBezTo>
                      <a:pt x="816" y="336"/>
                      <a:pt x="816" y="337"/>
                      <a:pt x="816" y="338"/>
                    </a:cubicBezTo>
                    <a:cubicBezTo>
                      <a:pt x="814" y="338"/>
                      <a:pt x="812" y="339"/>
                      <a:pt x="812" y="338"/>
                    </a:cubicBezTo>
                    <a:cubicBezTo>
                      <a:pt x="812" y="337"/>
                      <a:pt x="813" y="336"/>
                      <a:pt x="816" y="335"/>
                    </a:cubicBezTo>
                    <a:close/>
                    <a:moveTo>
                      <a:pt x="800" y="301"/>
                    </a:moveTo>
                    <a:cubicBezTo>
                      <a:pt x="800" y="302"/>
                      <a:pt x="800" y="302"/>
                      <a:pt x="801" y="303"/>
                    </a:cubicBezTo>
                    <a:cubicBezTo>
                      <a:pt x="799" y="304"/>
                      <a:pt x="798" y="304"/>
                      <a:pt x="798" y="303"/>
                    </a:cubicBezTo>
                    <a:cubicBezTo>
                      <a:pt x="798" y="302"/>
                      <a:pt x="799" y="302"/>
                      <a:pt x="800" y="301"/>
                    </a:cubicBezTo>
                    <a:close/>
                    <a:moveTo>
                      <a:pt x="800" y="318"/>
                    </a:moveTo>
                    <a:cubicBezTo>
                      <a:pt x="801" y="319"/>
                      <a:pt x="801" y="320"/>
                      <a:pt x="802" y="321"/>
                    </a:cubicBezTo>
                    <a:cubicBezTo>
                      <a:pt x="801" y="321"/>
                      <a:pt x="800" y="322"/>
                      <a:pt x="798" y="323"/>
                    </a:cubicBezTo>
                    <a:cubicBezTo>
                      <a:pt x="798" y="322"/>
                      <a:pt x="797" y="321"/>
                      <a:pt x="796" y="320"/>
                    </a:cubicBezTo>
                    <a:cubicBezTo>
                      <a:pt x="797" y="320"/>
                      <a:pt x="798" y="319"/>
                      <a:pt x="800" y="318"/>
                    </a:cubicBezTo>
                    <a:close/>
                    <a:moveTo>
                      <a:pt x="797" y="330"/>
                    </a:moveTo>
                    <a:cubicBezTo>
                      <a:pt x="797" y="330"/>
                      <a:pt x="798" y="331"/>
                      <a:pt x="798" y="331"/>
                    </a:cubicBezTo>
                    <a:cubicBezTo>
                      <a:pt x="797" y="332"/>
                      <a:pt x="795" y="332"/>
                      <a:pt x="794" y="333"/>
                    </a:cubicBezTo>
                    <a:cubicBezTo>
                      <a:pt x="794" y="332"/>
                      <a:pt x="794" y="332"/>
                      <a:pt x="793" y="332"/>
                    </a:cubicBezTo>
                    <a:cubicBezTo>
                      <a:pt x="794" y="331"/>
                      <a:pt x="795" y="330"/>
                      <a:pt x="797" y="330"/>
                    </a:cubicBezTo>
                    <a:close/>
                    <a:moveTo>
                      <a:pt x="793" y="340"/>
                    </a:moveTo>
                    <a:cubicBezTo>
                      <a:pt x="793" y="340"/>
                      <a:pt x="794" y="341"/>
                      <a:pt x="795" y="342"/>
                    </a:cubicBezTo>
                    <a:cubicBezTo>
                      <a:pt x="792" y="342"/>
                      <a:pt x="790" y="343"/>
                      <a:pt x="789" y="343"/>
                    </a:cubicBezTo>
                    <a:cubicBezTo>
                      <a:pt x="789" y="343"/>
                      <a:pt x="789" y="343"/>
                      <a:pt x="789" y="343"/>
                    </a:cubicBezTo>
                    <a:cubicBezTo>
                      <a:pt x="789" y="342"/>
                      <a:pt x="789" y="342"/>
                      <a:pt x="789" y="342"/>
                    </a:cubicBezTo>
                    <a:cubicBezTo>
                      <a:pt x="789" y="342"/>
                      <a:pt x="791" y="341"/>
                      <a:pt x="793" y="340"/>
                    </a:cubicBezTo>
                    <a:close/>
                    <a:moveTo>
                      <a:pt x="783" y="201"/>
                    </a:moveTo>
                    <a:cubicBezTo>
                      <a:pt x="784" y="202"/>
                      <a:pt x="783" y="202"/>
                      <a:pt x="782" y="202"/>
                    </a:cubicBezTo>
                    <a:cubicBezTo>
                      <a:pt x="783" y="202"/>
                      <a:pt x="783" y="202"/>
                      <a:pt x="783" y="201"/>
                    </a:cubicBezTo>
                    <a:close/>
                    <a:moveTo>
                      <a:pt x="778" y="207"/>
                    </a:moveTo>
                    <a:cubicBezTo>
                      <a:pt x="779" y="207"/>
                      <a:pt x="779" y="206"/>
                      <a:pt x="779" y="206"/>
                    </a:cubicBezTo>
                    <a:cubicBezTo>
                      <a:pt x="782" y="207"/>
                      <a:pt x="786" y="208"/>
                      <a:pt x="786" y="210"/>
                    </a:cubicBezTo>
                    <a:cubicBezTo>
                      <a:pt x="787" y="211"/>
                      <a:pt x="785" y="211"/>
                      <a:pt x="783" y="211"/>
                    </a:cubicBezTo>
                    <a:cubicBezTo>
                      <a:pt x="783" y="211"/>
                      <a:pt x="784" y="210"/>
                      <a:pt x="784" y="210"/>
                    </a:cubicBezTo>
                    <a:cubicBezTo>
                      <a:pt x="784" y="206"/>
                      <a:pt x="778" y="210"/>
                      <a:pt x="778" y="207"/>
                    </a:cubicBezTo>
                    <a:close/>
                    <a:moveTo>
                      <a:pt x="781" y="214"/>
                    </a:moveTo>
                    <a:cubicBezTo>
                      <a:pt x="784" y="216"/>
                      <a:pt x="788" y="218"/>
                      <a:pt x="788" y="219"/>
                    </a:cubicBezTo>
                    <a:cubicBezTo>
                      <a:pt x="788" y="222"/>
                      <a:pt x="778" y="216"/>
                      <a:pt x="778" y="219"/>
                    </a:cubicBezTo>
                    <a:cubicBezTo>
                      <a:pt x="778" y="219"/>
                      <a:pt x="778" y="219"/>
                      <a:pt x="778" y="219"/>
                    </a:cubicBezTo>
                    <a:cubicBezTo>
                      <a:pt x="777" y="219"/>
                      <a:pt x="776" y="220"/>
                      <a:pt x="776" y="219"/>
                    </a:cubicBezTo>
                    <a:cubicBezTo>
                      <a:pt x="776" y="217"/>
                      <a:pt x="779" y="216"/>
                      <a:pt x="781" y="214"/>
                    </a:cubicBezTo>
                    <a:close/>
                    <a:moveTo>
                      <a:pt x="771" y="251"/>
                    </a:moveTo>
                    <a:cubicBezTo>
                      <a:pt x="772" y="249"/>
                      <a:pt x="780" y="243"/>
                      <a:pt x="781" y="240"/>
                    </a:cubicBezTo>
                    <a:cubicBezTo>
                      <a:pt x="781" y="238"/>
                      <a:pt x="772" y="242"/>
                      <a:pt x="772" y="241"/>
                    </a:cubicBezTo>
                    <a:cubicBezTo>
                      <a:pt x="772" y="239"/>
                      <a:pt x="781" y="233"/>
                      <a:pt x="781" y="231"/>
                    </a:cubicBezTo>
                    <a:cubicBezTo>
                      <a:pt x="781" y="228"/>
                      <a:pt x="774" y="232"/>
                      <a:pt x="774" y="230"/>
                    </a:cubicBezTo>
                    <a:cubicBezTo>
                      <a:pt x="775" y="228"/>
                      <a:pt x="780" y="226"/>
                      <a:pt x="782" y="222"/>
                    </a:cubicBezTo>
                    <a:cubicBezTo>
                      <a:pt x="785" y="224"/>
                      <a:pt x="789" y="226"/>
                      <a:pt x="789" y="228"/>
                    </a:cubicBezTo>
                    <a:cubicBezTo>
                      <a:pt x="789" y="230"/>
                      <a:pt x="779" y="225"/>
                      <a:pt x="779" y="228"/>
                    </a:cubicBezTo>
                    <a:cubicBezTo>
                      <a:pt x="780" y="230"/>
                      <a:pt x="790" y="234"/>
                      <a:pt x="790" y="237"/>
                    </a:cubicBezTo>
                    <a:cubicBezTo>
                      <a:pt x="790" y="239"/>
                      <a:pt x="779" y="233"/>
                      <a:pt x="779" y="236"/>
                    </a:cubicBezTo>
                    <a:cubicBezTo>
                      <a:pt x="780" y="238"/>
                      <a:pt x="791" y="242"/>
                      <a:pt x="791" y="245"/>
                    </a:cubicBezTo>
                    <a:cubicBezTo>
                      <a:pt x="791" y="247"/>
                      <a:pt x="780" y="241"/>
                      <a:pt x="780" y="244"/>
                    </a:cubicBezTo>
                    <a:cubicBezTo>
                      <a:pt x="780" y="247"/>
                      <a:pt x="791" y="252"/>
                      <a:pt x="791" y="255"/>
                    </a:cubicBezTo>
                    <a:cubicBezTo>
                      <a:pt x="791" y="257"/>
                      <a:pt x="780" y="250"/>
                      <a:pt x="779" y="254"/>
                    </a:cubicBezTo>
                    <a:cubicBezTo>
                      <a:pt x="779" y="258"/>
                      <a:pt x="792" y="262"/>
                      <a:pt x="791" y="265"/>
                    </a:cubicBezTo>
                    <a:cubicBezTo>
                      <a:pt x="790" y="267"/>
                      <a:pt x="782" y="262"/>
                      <a:pt x="779" y="262"/>
                    </a:cubicBezTo>
                    <a:cubicBezTo>
                      <a:pt x="780" y="261"/>
                      <a:pt x="780" y="260"/>
                      <a:pt x="780" y="260"/>
                    </a:cubicBezTo>
                    <a:cubicBezTo>
                      <a:pt x="780" y="257"/>
                      <a:pt x="771" y="263"/>
                      <a:pt x="771" y="262"/>
                    </a:cubicBezTo>
                    <a:cubicBezTo>
                      <a:pt x="771" y="260"/>
                      <a:pt x="780" y="253"/>
                      <a:pt x="780" y="251"/>
                    </a:cubicBezTo>
                    <a:cubicBezTo>
                      <a:pt x="779" y="248"/>
                      <a:pt x="771" y="253"/>
                      <a:pt x="771" y="251"/>
                    </a:cubicBezTo>
                    <a:close/>
                    <a:moveTo>
                      <a:pt x="778" y="263"/>
                    </a:moveTo>
                    <a:cubicBezTo>
                      <a:pt x="779" y="266"/>
                      <a:pt x="790" y="271"/>
                      <a:pt x="790" y="274"/>
                    </a:cubicBezTo>
                    <a:cubicBezTo>
                      <a:pt x="789" y="277"/>
                      <a:pt x="777" y="267"/>
                      <a:pt x="777" y="271"/>
                    </a:cubicBezTo>
                    <a:cubicBezTo>
                      <a:pt x="777" y="271"/>
                      <a:pt x="777" y="271"/>
                      <a:pt x="777" y="271"/>
                    </a:cubicBezTo>
                    <a:cubicBezTo>
                      <a:pt x="774" y="272"/>
                      <a:pt x="770" y="275"/>
                      <a:pt x="770" y="273"/>
                    </a:cubicBezTo>
                    <a:cubicBezTo>
                      <a:pt x="770" y="272"/>
                      <a:pt x="776" y="267"/>
                      <a:pt x="778" y="263"/>
                    </a:cubicBezTo>
                    <a:close/>
                    <a:moveTo>
                      <a:pt x="780" y="274"/>
                    </a:moveTo>
                    <a:cubicBezTo>
                      <a:pt x="783" y="277"/>
                      <a:pt x="790" y="280"/>
                      <a:pt x="789" y="283"/>
                    </a:cubicBezTo>
                    <a:cubicBezTo>
                      <a:pt x="789" y="287"/>
                      <a:pt x="778" y="276"/>
                      <a:pt x="778" y="280"/>
                    </a:cubicBezTo>
                    <a:cubicBezTo>
                      <a:pt x="778" y="281"/>
                      <a:pt x="778" y="282"/>
                      <a:pt x="778" y="283"/>
                    </a:cubicBezTo>
                    <a:cubicBezTo>
                      <a:pt x="775" y="283"/>
                      <a:pt x="770" y="286"/>
                      <a:pt x="770" y="285"/>
                    </a:cubicBezTo>
                    <a:cubicBezTo>
                      <a:pt x="770" y="283"/>
                      <a:pt x="777" y="278"/>
                      <a:pt x="780" y="274"/>
                    </a:cubicBezTo>
                    <a:close/>
                    <a:moveTo>
                      <a:pt x="780" y="302"/>
                    </a:moveTo>
                    <a:cubicBezTo>
                      <a:pt x="779" y="300"/>
                      <a:pt x="777" y="299"/>
                      <a:pt x="776" y="299"/>
                    </a:cubicBezTo>
                    <a:cubicBezTo>
                      <a:pt x="777" y="298"/>
                      <a:pt x="779" y="297"/>
                      <a:pt x="780" y="296"/>
                    </a:cubicBezTo>
                    <a:cubicBezTo>
                      <a:pt x="783" y="299"/>
                      <a:pt x="788" y="303"/>
                      <a:pt x="788" y="305"/>
                    </a:cubicBezTo>
                    <a:cubicBezTo>
                      <a:pt x="788" y="307"/>
                      <a:pt x="785" y="305"/>
                      <a:pt x="782" y="303"/>
                    </a:cubicBezTo>
                    <a:cubicBezTo>
                      <a:pt x="783" y="303"/>
                      <a:pt x="783" y="302"/>
                      <a:pt x="783" y="302"/>
                    </a:cubicBezTo>
                    <a:cubicBezTo>
                      <a:pt x="783" y="301"/>
                      <a:pt x="782" y="301"/>
                      <a:pt x="780" y="302"/>
                    </a:cubicBezTo>
                    <a:close/>
                    <a:moveTo>
                      <a:pt x="777" y="291"/>
                    </a:moveTo>
                    <a:cubicBezTo>
                      <a:pt x="777" y="292"/>
                      <a:pt x="777" y="292"/>
                      <a:pt x="777" y="293"/>
                    </a:cubicBezTo>
                    <a:cubicBezTo>
                      <a:pt x="774" y="294"/>
                      <a:pt x="771" y="296"/>
                      <a:pt x="771" y="295"/>
                    </a:cubicBezTo>
                    <a:cubicBezTo>
                      <a:pt x="770" y="292"/>
                      <a:pt x="779" y="288"/>
                      <a:pt x="780" y="285"/>
                    </a:cubicBezTo>
                    <a:cubicBezTo>
                      <a:pt x="784" y="288"/>
                      <a:pt x="789" y="291"/>
                      <a:pt x="789" y="294"/>
                    </a:cubicBezTo>
                    <a:cubicBezTo>
                      <a:pt x="788" y="297"/>
                      <a:pt x="778" y="287"/>
                      <a:pt x="777" y="291"/>
                    </a:cubicBezTo>
                    <a:close/>
                    <a:moveTo>
                      <a:pt x="764" y="378"/>
                    </a:moveTo>
                    <a:cubicBezTo>
                      <a:pt x="765" y="378"/>
                      <a:pt x="765" y="378"/>
                      <a:pt x="766" y="377"/>
                    </a:cubicBezTo>
                    <a:cubicBezTo>
                      <a:pt x="766" y="378"/>
                      <a:pt x="767" y="378"/>
                      <a:pt x="767" y="378"/>
                    </a:cubicBezTo>
                    <a:cubicBezTo>
                      <a:pt x="766" y="378"/>
                      <a:pt x="765" y="378"/>
                      <a:pt x="764" y="378"/>
                    </a:cubicBezTo>
                    <a:close/>
                    <a:moveTo>
                      <a:pt x="769" y="358"/>
                    </a:moveTo>
                    <a:cubicBezTo>
                      <a:pt x="768" y="358"/>
                      <a:pt x="767" y="358"/>
                      <a:pt x="766" y="357"/>
                    </a:cubicBezTo>
                    <a:cubicBezTo>
                      <a:pt x="767" y="356"/>
                      <a:pt x="767" y="355"/>
                      <a:pt x="767" y="354"/>
                    </a:cubicBezTo>
                    <a:cubicBezTo>
                      <a:pt x="767" y="354"/>
                      <a:pt x="767" y="354"/>
                      <a:pt x="767" y="354"/>
                    </a:cubicBezTo>
                    <a:cubicBezTo>
                      <a:pt x="769" y="355"/>
                      <a:pt x="770" y="356"/>
                      <a:pt x="771" y="357"/>
                    </a:cubicBezTo>
                    <a:cubicBezTo>
                      <a:pt x="771" y="357"/>
                      <a:pt x="770" y="358"/>
                      <a:pt x="769" y="358"/>
                    </a:cubicBezTo>
                    <a:close/>
                    <a:moveTo>
                      <a:pt x="771" y="305"/>
                    </a:moveTo>
                    <a:cubicBezTo>
                      <a:pt x="771" y="304"/>
                      <a:pt x="773" y="302"/>
                      <a:pt x="775" y="300"/>
                    </a:cubicBezTo>
                    <a:cubicBezTo>
                      <a:pt x="775" y="300"/>
                      <a:pt x="775" y="300"/>
                      <a:pt x="775" y="300"/>
                    </a:cubicBezTo>
                    <a:cubicBezTo>
                      <a:pt x="775" y="301"/>
                      <a:pt x="776" y="303"/>
                      <a:pt x="776" y="304"/>
                    </a:cubicBezTo>
                    <a:cubicBezTo>
                      <a:pt x="774" y="305"/>
                      <a:pt x="772" y="306"/>
                      <a:pt x="771" y="305"/>
                    </a:cubicBezTo>
                    <a:close/>
                    <a:moveTo>
                      <a:pt x="772" y="315"/>
                    </a:moveTo>
                    <a:cubicBezTo>
                      <a:pt x="772" y="315"/>
                      <a:pt x="773" y="314"/>
                      <a:pt x="774" y="312"/>
                    </a:cubicBezTo>
                    <a:cubicBezTo>
                      <a:pt x="775" y="313"/>
                      <a:pt x="775" y="313"/>
                      <a:pt x="776" y="314"/>
                    </a:cubicBezTo>
                    <a:cubicBezTo>
                      <a:pt x="774" y="315"/>
                      <a:pt x="772" y="316"/>
                      <a:pt x="772" y="315"/>
                    </a:cubicBezTo>
                    <a:close/>
                    <a:moveTo>
                      <a:pt x="774" y="328"/>
                    </a:moveTo>
                    <a:cubicBezTo>
                      <a:pt x="774" y="328"/>
                      <a:pt x="774" y="328"/>
                      <a:pt x="774" y="328"/>
                    </a:cubicBezTo>
                    <a:cubicBezTo>
                      <a:pt x="774" y="327"/>
                      <a:pt x="775" y="326"/>
                      <a:pt x="776" y="325"/>
                    </a:cubicBezTo>
                    <a:cubicBezTo>
                      <a:pt x="777" y="326"/>
                      <a:pt x="777" y="326"/>
                      <a:pt x="778" y="327"/>
                    </a:cubicBezTo>
                    <a:cubicBezTo>
                      <a:pt x="778" y="327"/>
                      <a:pt x="777" y="328"/>
                      <a:pt x="777" y="328"/>
                    </a:cubicBezTo>
                    <a:cubicBezTo>
                      <a:pt x="777" y="328"/>
                      <a:pt x="777" y="328"/>
                      <a:pt x="777" y="328"/>
                    </a:cubicBezTo>
                    <a:cubicBezTo>
                      <a:pt x="776" y="327"/>
                      <a:pt x="775" y="328"/>
                      <a:pt x="774" y="328"/>
                    </a:cubicBezTo>
                    <a:close/>
                    <a:moveTo>
                      <a:pt x="777" y="341"/>
                    </a:moveTo>
                    <a:cubicBezTo>
                      <a:pt x="777" y="341"/>
                      <a:pt x="777" y="340"/>
                      <a:pt x="777" y="340"/>
                    </a:cubicBezTo>
                    <a:cubicBezTo>
                      <a:pt x="777" y="340"/>
                      <a:pt x="777" y="339"/>
                      <a:pt x="777" y="339"/>
                    </a:cubicBezTo>
                    <a:cubicBezTo>
                      <a:pt x="777" y="339"/>
                      <a:pt x="777" y="338"/>
                      <a:pt x="777" y="338"/>
                    </a:cubicBezTo>
                    <a:cubicBezTo>
                      <a:pt x="778" y="339"/>
                      <a:pt x="778" y="339"/>
                      <a:pt x="779" y="340"/>
                    </a:cubicBezTo>
                    <a:cubicBezTo>
                      <a:pt x="778" y="341"/>
                      <a:pt x="777" y="341"/>
                      <a:pt x="777" y="341"/>
                    </a:cubicBezTo>
                    <a:close/>
                    <a:moveTo>
                      <a:pt x="781" y="333"/>
                    </a:moveTo>
                    <a:cubicBezTo>
                      <a:pt x="781" y="334"/>
                      <a:pt x="781" y="334"/>
                      <a:pt x="780" y="334"/>
                    </a:cubicBezTo>
                    <a:cubicBezTo>
                      <a:pt x="780" y="333"/>
                      <a:pt x="781" y="332"/>
                      <a:pt x="781" y="331"/>
                    </a:cubicBezTo>
                    <a:cubicBezTo>
                      <a:pt x="781" y="332"/>
                      <a:pt x="782" y="333"/>
                      <a:pt x="781" y="333"/>
                    </a:cubicBezTo>
                    <a:close/>
                    <a:moveTo>
                      <a:pt x="784" y="324"/>
                    </a:moveTo>
                    <a:cubicBezTo>
                      <a:pt x="784" y="324"/>
                      <a:pt x="784" y="324"/>
                      <a:pt x="783" y="324"/>
                    </a:cubicBezTo>
                    <a:cubicBezTo>
                      <a:pt x="783" y="324"/>
                      <a:pt x="783" y="324"/>
                      <a:pt x="783" y="324"/>
                    </a:cubicBezTo>
                    <a:cubicBezTo>
                      <a:pt x="783" y="323"/>
                      <a:pt x="783" y="323"/>
                      <a:pt x="782" y="324"/>
                    </a:cubicBezTo>
                    <a:cubicBezTo>
                      <a:pt x="781" y="323"/>
                      <a:pt x="780" y="322"/>
                      <a:pt x="778" y="321"/>
                    </a:cubicBezTo>
                    <a:cubicBezTo>
                      <a:pt x="779" y="320"/>
                      <a:pt x="780" y="319"/>
                      <a:pt x="781" y="318"/>
                    </a:cubicBezTo>
                    <a:cubicBezTo>
                      <a:pt x="783" y="320"/>
                      <a:pt x="785" y="322"/>
                      <a:pt x="784" y="324"/>
                    </a:cubicBezTo>
                    <a:close/>
                    <a:moveTo>
                      <a:pt x="783" y="314"/>
                    </a:moveTo>
                    <a:cubicBezTo>
                      <a:pt x="783" y="314"/>
                      <a:pt x="783" y="313"/>
                      <a:pt x="783" y="313"/>
                    </a:cubicBezTo>
                    <a:cubicBezTo>
                      <a:pt x="783" y="312"/>
                      <a:pt x="782" y="311"/>
                      <a:pt x="780" y="312"/>
                    </a:cubicBezTo>
                    <a:cubicBezTo>
                      <a:pt x="779" y="311"/>
                      <a:pt x="778" y="310"/>
                      <a:pt x="777" y="310"/>
                    </a:cubicBezTo>
                    <a:cubicBezTo>
                      <a:pt x="778" y="309"/>
                      <a:pt x="779" y="308"/>
                      <a:pt x="780" y="307"/>
                    </a:cubicBezTo>
                    <a:cubicBezTo>
                      <a:pt x="783" y="310"/>
                      <a:pt x="787" y="313"/>
                      <a:pt x="787" y="315"/>
                    </a:cubicBezTo>
                    <a:cubicBezTo>
                      <a:pt x="787" y="316"/>
                      <a:pt x="785" y="315"/>
                      <a:pt x="783" y="314"/>
                    </a:cubicBezTo>
                    <a:close/>
                    <a:moveTo>
                      <a:pt x="790" y="370"/>
                    </a:moveTo>
                    <a:cubicBezTo>
                      <a:pt x="790" y="370"/>
                      <a:pt x="789" y="370"/>
                      <a:pt x="789" y="370"/>
                    </a:cubicBezTo>
                    <a:cubicBezTo>
                      <a:pt x="789" y="370"/>
                      <a:pt x="788" y="369"/>
                      <a:pt x="787" y="368"/>
                    </a:cubicBezTo>
                    <a:cubicBezTo>
                      <a:pt x="788" y="368"/>
                      <a:pt x="789" y="367"/>
                      <a:pt x="791" y="366"/>
                    </a:cubicBezTo>
                    <a:cubicBezTo>
                      <a:pt x="791" y="367"/>
                      <a:pt x="791" y="367"/>
                      <a:pt x="792" y="368"/>
                    </a:cubicBezTo>
                    <a:cubicBezTo>
                      <a:pt x="791" y="369"/>
                      <a:pt x="790" y="369"/>
                      <a:pt x="790" y="370"/>
                    </a:cubicBezTo>
                    <a:close/>
                    <a:moveTo>
                      <a:pt x="788" y="353"/>
                    </a:moveTo>
                    <a:cubicBezTo>
                      <a:pt x="789" y="352"/>
                      <a:pt x="790" y="351"/>
                      <a:pt x="790" y="350"/>
                    </a:cubicBezTo>
                    <a:cubicBezTo>
                      <a:pt x="791" y="350"/>
                      <a:pt x="791" y="351"/>
                      <a:pt x="792" y="352"/>
                    </a:cubicBezTo>
                    <a:cubicBezTo>
                      <a:pt x="790" y="352"/>
                      <a:pt x="789" y="353"/>
                      <a:pt x="788" y="353"/>
                    </a:cubicBezTo>
                    <a:close/>
                    <a:moveTo>
                      <a:pt x="794" y="360"/>
                    </a:moveTo>
                    <a:cubicBezTo>
                      <a:pt x="793" y="359"/>
                      <a:pt x="793" y="359"/>
                      <a:pt x="792" y="358"/>
                    </a:cubicBezTo>
                    <a:cubicBezTo>
                      <a:pt x="792" y="358"/>
                      <a:pt x="792" y="357"/>
                      <a:pt x="792" y="357"/>
                    </a:cubicBezTo>
                    <a:cubicBezTo>
                      <a:pt x="793" y="356"/>
                      <a:pt x="794" y="356"/>
                      <a:pt x="795" y="355"/>
                    </a:cubicBezTo>
                    <a:cubicBezTo>
                      <a:pt x="796" y="357"/>
                      <a:pt x="797" y="358"/>
                      <a:pt x="796" y="359"/>
                    </a:cubicBezTo>
                    <a:cubicBezTo>
                      <a:pt x="796" y="359"/>
                      <a:pt x="795" y="360"/>
                      <a:pt x="794" y="360"/>
                    </a:cubicBezTo>
                    <a:close/>
                    <a:moveTo>
                      <a:pt x="799" y="348"/>
                    </a:moveTo>
                    <a:cubicBezTo>
                      <a:pt x="798" y="351"/>
                      <a:pt x="797" y="349"/>
                      <a:pt x="794" y="347"/>
                    </a:cubicBezTo>
                    <a:cubicBezTo>
                      <a:pt x="796" y="347"/>
                      <a:pt x="797" y="346"/>
                      <a:pt x="798" y="345"/>
                    </a:cubicBezTo>
                    <a:cubicBezTo>
                      <a:pt x="799" y="346"/>
                      <a:pt x="799" y="347"/>
                      <a:pt x="799" y="348"/>
                    </a:cubicBezTo>
                    <a:close/>
                    <a:moveTo>
                      <a:pt x="801" y="339"/>
                    </a:moveTo>
                    <a:cubicBezTo>
                      <a:pt x="801" y="341"/>
                      <a:pt x="799" y="339"/>
                      <a:pt x="797" y="337"/>
                    </a:cubicBezTo>
                    <a:cubicBezTo>
                      <a:pt x="799" y="336"/>
                      <a:pt x="800" y="336"/>
                      <a:pt x="801" y="335"/>
                    </a:cubicBezTo>
                    <a:cubicBezTo>
                      <a:pt x="801" y="336"/>
                      <a:pt x="802" y="338"/>
                      <a:pt x="801" y="339"/>
                    </a:cubicBezTo>
                    <a:close/>
                    <a:moveTo>
                      <a:pt x="802" y="326"/>
                    </a:moveTo>
                    <a:cubicBezTo>
                      <a:pt x="803" y="326"/>
                      <a:pt x="804" y="325"/>
                      <a:pt x="805" y="324"/>
                    </a:cubicBezTo>
                    <a:cubicBezTo>
                      <a:pt x="805" y="325"/>
                      <a:pt x="806" y="326"/>
                      <a:pt x="805" y="327"/>
                    </a:cubicBezTo>
                    <a:cubicBezTo>
                      <a:pt x="805" y="329"/>
                      <a:pt x="804" y="328"/>
                      <a:pt x="802" y="326"/>
                    </a:cubicBezTo>
                    <a:close/>
                    <a:moveTo>
                      <a:pt x="803" y="371"/>
                    </a:moveTo>
                    <a:cubicBezTo>
                      <a:pt x="803" y="370"/>
                      <a:pt x="805" y="369"/>
                      <a:pt x="808" y="367"/>
                    </a:cubicBezTo>
                    <a:cubicBezTo>
                      <a:pt x="809" y="368"/>
                      <a:pt x="809" y="369"/>
                      <a:pt x="810" y="369"/>
                    </a:cubicBezTo>
                    <a:cubicBezTo>
                      <a:pt x="806" y="371"/>
                      <a:pt x="803" y="372"/>
                      <a:pt x="803" y="371"/>
                    </a:cubicBezTo>
                    <a:close/>
                    <a:moveTo>
                      <a:pt x="813" y="375"/>
                    </a:moveTo>
                    <a:cubicBezTo>
                      <a:pt x="813" y="376"/>
                      <a:pt x="812" y="376"/>
                      <a:pt x="811" y="375"/>
                    </a:cubicBezTo>
                    <a:cubicBezTo>
                      <a:pt x="812" y="375"/>
                      <a:pt x="813" y="374"/>
                      <a:pt x="813" y="374"/>
                    </a:cubicBezTo>
                    <a:cubicBezTo>
                      <a:pt x="814" y="375"/>
                      <a:pt x="814" y="375"/>
                      <a:pt x="813" y="375"/>
                    </a:cubicBezTo>
                    <a:close/>
                    <a:moveTo>
                      <a:pt x="812" y="358"/>
                    </a:moveTo>
                    <a:cubicBezTo>
                      <a:pt x="811" y="357"/>
                      <a:pt x="810" y="356"/>
                      <a:pt x="810" y="357"/>
                    </a:cubicBezTo>
                    <a:cubicBezTo>
                      <a:pt x="809" y="357"/>
                      <a:pt x="809" y="357"/>
                      <a:pt x="808" y="359"/>
                    </a:cubicBezTo>
                    <a:cubicBezTo>
                      <a:pt x="808" y="359"/>
                      <a:pt x="807" y="359"/>
                      <a:pt x="807" y="358"/>
                    </a:cubicBezTo>
                    <a:cubicBezTo>
                      <a:pt x="808" y="357"/>
                      <a:pt x="810" y="356"/>
                      <a:pt x="813" y="354"/>
                    </a:cubicBezTo>
                    <a:cubicBezTo>
                      <a:pt x="814" y="355"/>
                      <a:pt x="815" y="356"/>
                      <a:pt x="816" y="356"/>
                    </a:cubicBezTo>
                    <a:cubicBezTo>
                      <a:pt x="815" y="357"/>
                      <a:pt x="813" y="357"/>
                      <a:pt x="812" y="358"/>
                    </a:cubicBezTo>
                    <a:close/>
                    <a:moveTo>
                      <a:pt x="816" y="344"/>
                    </a:moveTo>
                    <a:cubicBezTo>
                      <a:pt x="816" y="345"/>
                      <a:pt x="815" y="346"/>
                      <a:pt x="814" y="347"/>
                    </a:cubicBezTo>
                    <a:cubicBezTo>
                      <a:pt x="812" y="348"/>
                      <a:pt x="809" y="348"/>
                      <a:pt x="809" y="347"/>
                    </a:cubicBezTo>
                    <a:cubicBezTo>
                      <a:pt x="809" y="346"/>
                      <a:pt x="812" y="344"/>
                      <a:pt x="816" y="343"/>
                    </a:cubicBezTo>
                    <a:cubicBezTo>
                      <a:pt x="816" y="343"/>
                      <a:pt x="816" y="344"/>
                      <a:pt x="816" y="344"/>
                    </a:cubicBezTo>
                    <a:close/>
                    <a:moveTo>
                      <a:pt x="815" y="327"/>
                    </a:moveTo>
                    <a:cubicBezTo>
                      <a:pt x="815" y="327"/>
                      <a:pt x="816" y="326"/>
                      <a:pt x="818" y="325"/>
                    </a:cubicBezTo>
                    <a:cubicBezTo>
                      <a:pt x="818" y="326"/>
                      <a:pt x="818" y="327"/>
                      <a:pt x="818" y="327"/>
                    </a:cubicBezTo>
                    <a:cubicBezTo>
                      <a:pt x="816" y="328"/>
                      <a:pt x="815" y="328"/>
                      <a:pt x="815" y="327"/>
                    </a:cubicBezTo>
                    <a:close/>
                    <a:moveTo>
                      <a:pt x="892" y="327"/>
                    </a:moveTo>
                    <a:cubicBezTo>
                      <a:pt x="893" y="328"/>
                      <a:pt x="893" y="328"/>
                      <a:pt x="894" y="329"/>
                    </a:cubicBezTo>
                    <a:cubicBezTo>
                      <a:pt x="894" y="329"/>
                      <a:pt x="894" y="329"/>
                      <a:pt x="894" y="330"/>
                    </a:cubicBezTo>
                    <a:cubicBezTo>
                      <a:pt x="893" y="329"/>
                      <a:pt x="892" y="328"/>
                      <a:pt x="892" y="328"/>
                    </a:cubicBezTo>
                    <a:cubicBezTo>
                      <a:pt x="892" y="327"/>
                      <a:pt x="892" y="327"/>
                      <a:pt x="892" y="327"/>
                    </a:cubicBezTo>
                    <a:close/>
                    <a:moveTo>
                      <a:pt x="891" y="328"/>
                    </a:moveTo>
                    <a:cubicBezTo>
                      <a:pt x="892" y="329"/>
                      <a:pt x="892" y="329"/>
                      <a:pt x="893" y="330"/>
                    </a:cubicBezTo>
                    <a:cubicBezTo>
                      <a:pt x="892" y="331"/>
                      <a:pt x="891" y="331"/>
                      <a:pt x="891" y="331"/>
                    </a:cubicBezTo>
                    <a:cubicBezTo>
                      <a:pt x="891" y="330"/>
                      <a:pt x="891" y="329"/>
                      <a:pt x="891" y="328"/>
                    </a:cubicBezTo>
                    <a:close/>
                    <a:moveTo>
                      <a:pt x="888" y="358"/>
                    </a:moveTo>
                    <a:cubicBezTo>
                      <a:pt x="886" y="358"/>
                      <a:pt x="883" y="357"/>
                      <a:pt x="881" y="356"/>
                    </a:cubicBezTo>
                    <a:cubicBezTo>
                      <a:pt x="881" y="356"/>
                      <a:pt x="881" y="356"/>
                      <a:pt x="881" y="356"/>
                    </a:cubicBezTo>
                    <a:cubicBezTo>
                      <a:pt x="881" y="355"/>
                      <a:pt x="882" y="354"/>
                      <a:pt x="882" y="353"/>
                    </a:cubicBezTo>
                    <a:cubicBezTo>
                      <a:pt x="882" y="353"/>
                      <a:pt x="882" y="353"/>
                      <a:pt x="882" y="353"/>
                    </a:cubicBezTo>
                    <a:cubicBezTo>
                      <a:pt x="883" y="353"/>
                      <a:pt x="885" y="354"/>
                      <a:pt x="886" y="354"/>
                    </a:cubicBezTo>
                    <a:cubicBezTo>
                      <a:pt x="886" y="354"/>
                      <a:pt x="886" y="354"/>
                      <a:pt x="886" y="355"/>
                    </a:cubicBezTo>
                    <a:cubicBezTo>
                      <a:pt x="886" y="355"/>
                      <a:pt x="887" y="356"/>
                      <a:pt x="888" y="358"/>
                    </a:cubicBezTo>
                    <a:close/>
                    <a:moveTo>
                      <a:pt x="887" y="347"/>
                    </a:moveTo>
                    <a:cubicBezTo>
                      <a:pt x="887" y="348"/>
                      <a:pt x="884" y="348"/>
                      <a:pt x="881" y="348"/>
                    </a:cubicBezTo>
                    <a:cubicBezTo>
                      <a:pt x="881" y="346"/>
                      <a:pt x="881" y="345"/>
                      <a:pt x="880" y="344"/>
                    </a:cubicBezTo>
                    <a:cubicBezTo>
                      <a:pt x="884" y="345"/>
                      <a:pt x="886" y="346"/>
                      <a:pt x="887" y="347"/>
                    </a:cubicBezTo>
                    <a:close/>
                    <a:moveTo>
                      <a:pt x="852" y="193"/>
                    </a:moveTo>
                    <a:cubicBezTo>
                      <a:pt x="853" y="192"/>
                      <a:pt x="857" y="188"/>
                      <a:pt x="859" y="185"/>
                    </a:cubicBezTo>
                    <a:cubicBezTo>
                      <a:pt x="859" y="187"/>
                      <a:pt x="862" y="190"/>
                      <a:pt x="862" y="191"/>
                    </a:cubicBezTo>
                    <a:cubicBezTo>
                      <a:pt x="861" y="192"/>
                      <a:pt x="861" y="192"/>
                      <a:pt x="860" y="192"/>
                    </a:cubicBezTo>
                    <a:cubicBezTo>
                      <a:pt x="858" y="191"/>
                      <a:pt x="852" y="195"/>
                      <a:pt x="852" y="193"/>
                    </a:cubicBezTo>
                    <a:close/>
                    <a:moveTo>
                      <a:pt x="859" y="196"/>
                    </a:moveTo>
                    <a:cubicBezTo>
                      <a:pt x="860" y="197"/>
                      <a:pt x="862" y="200"/>
                      <a:pt x="862" y="200"/>
                    </a:cubicBezTo>
                    <a:cubicBezTo>
                      <a:pt x="862" y="201"/>
                      <a:pt x="859" y="200"/>
                      <a:pt x="858" y="202"/>
                    </a:cubicBezTo>
                    <a:cubicBezTo>
                      <a:pt x="855" y="203"/>
                      <a:pt x="852" y="205"/>
                      <a:pt x="852" y="204"/>
                    </a:cubicBezTo>
                    <a:cubicBezTo>
                      <a:pt x="852" y="203"/>
                      <a:pt x="857" y="199"/>
                      <a:pt x="859" y="196"/>
                    </a:cubicBezTo>
                    <a:close/>
                    <a:moveTo>
                      <a:pt x="860" y="205"/>
                    </a:moveTo>
                    <a:cubicBezTo>
                      <a:pt x="861" y="207"/>
                      <a:pt x="863" y="209"/>
                      <a:pt x="863" y="210"/>
                    </a:cubicBezTo>
                    <a:cubicBezTo>
                      <a:pt x="863" y="212"/>
                      <a:pt x="857" y="208"/>
                      <a:pt x="857" y="210"/>
                    </a:cubicBezTo>
                    <a:cubicBezTo>
                      <a:pt x="857" y="211"/>
                      <a:pt x="857" y="212"/>
                      <a:pt x="858" y="213"/>
                    </a:cubicBezTo>
                    <a:cubicBezTo>
                      <a:pt x="855" y="214"/>
                      <a:pt x="850" y="216"/>
                      <a:pt x="850" y="215"/>
                    </a:cubicBezTo>
                    <a:cubicBezTo>
                      <a:pt x="850" y="213"/>
                      <a:pt x="857" y="209"/>
                      <a:pt x="860" y="205"/>
                    </a:cubicBezTo>
                    <a:close/>
                    <a:moveTo>
                      <a:pt x="861" y="220"/>
                    </a:moveTo>
                    <a:cubicBezTo>
                      <a:pt x="861" y="221"/>
                      <a:pt x="859" y="219"/>
                      <a:pt x="858" y="219"/>
                    </a:cubicBezTo>
                    <a:cubicBezTo>
                      <a:pt x="859" y="218"/>
                      <a:pt x="859" y="217"/>
                      <a:pt x="860" y="216"/>
                    </a:cubicBezTo>
                    <a:cubicBezTo>
                      <a:pt x="861" y="218"/>
                      <a:pt x="861" y="219"/>
                      <a:pt x="861" y="220"/>
                    </a:cubicBezTo>
                    <a:close/>
                    <a:moveTo>
                      <a:pt x="856" y="220"/>
                    </a:moveTo>
                    <a:cubicBezTo>
                      <a:pt x="857" y="222"/>
                      <a:pt x="862" y="225"/>
                      <a:pt x="863" y="228"/>
                    </a:cubicBezTo>
                    <a:cubicBezTo>
                      <a:pt x="863" y="230"/>
                      <a:pt x="859" y="228"/>
                      <a:pt x="858" y="227"/>
                    </a:cubicBezTo>
                    <a:cubicBezTo>
                      <a:pt x="858" y="227"/>
                      <a:pt x="858" y="227"/>
                      <a:pt x="858" y="227"/>
                    </a:cubicBezTo>
                    <a:cubicBezTo>
                      <a:pt x="859" y="223"/>
                      <a:pt x="847" y="226"/>
                      <a:pt x="848" y="225"/>
                    </a:cubicBezTo>
                    <a:cubicBezTo>
                      <a:pt x="848" y="225"/>
                      <a:pt x="852" y="223"/>
                      <a:pt x="856" y="220"/>
                    </a:cubicBezTo>
                    <a:close/>
                    <a:moveTo>
                      <a:pt x="835" y="266"/>
                    </a:moveTo>
                    <a:cubicBezTo>
                      <a:pt x="836" y="266"/>
                      <a:pt x="837" y="265"/>
                      <a:pt x="838" y="264"/>
                    </a:cubicBezTo>
                    <a:cubicBezTo>
                      <a:pt x="838" y="265"/>
                      <a:pt x="837" y="266"/>
                      <a:pt x="837" y="267"/>
                    </a:cubicBezTo>
                    <a:cubicBezTo>
                      <a:pt x="836" y="267"/>
                      <a:pt x="835" y="267"/>
                      <a:pt x="835" y="266"/>
                    </a:cubicBezTo>
                    <a:close/>
                    <a:moveTo>
                      <a:pt x="837" y="274"/>
                    </a:moveTo>
                    <a:cubicBezTo>
                      <a:pt x="837" y="275"/>
                      <a:pt x="837" y="276"/>
                      <a:pt x="837" y="277"/>
                    </a:cubicBezTo>
                    <a:cubicBezTo>
                      <a:pt x="837" y="277"/>
                      <a:pt x="837" y="277"/>
                      <a:pt x="837" y="277"/>
                    </a:cubicBezTo>
                    <a:cubicBezTo>
                      <a:pt x="835" y="277"/>
                      <a:pt x="833" y="277"/>
                      <a:pt x="833" y="277"/>
                    </a:cubicBezTo>
                    <a:cubicBezTo>
                      <a:pt x="833" y="276"/>
                      <a:pt x="835" y="275"/>
                      <a:pt x="837" y="274"/>
                    </a:cubicBezTo>
                    <a:close/>
                    <a:moveTo>
                      <a:pt x="833" y="287"/>
                    </a:moveTo>
                    <a:cubicBezTo>
                      <a:pt x="833" y="286"/>
                      <a:pt x="833" y="285"/>
                      <a:pt x="833" y="285"/>
                    </a:cubicBezTo>
                    <a:cubicBezTo>
                      <a:pt x="834" y="284"/>
                      <a:pt x="836" y="284"/>
                      <a:pt x="837" y="283"/>
                    </a:cubicBezTo>
                    <a:cubicBezTo>
                      <a:pt x="837" y="284"/>
                      <a:pt x="837" y="285"/>
                      <a:pt x="837" y="287"/>
                    </a:cubicBezTo>
                    <a:cubicBezTo>
                      <a:pt x="836" y="287"/>
                      <a:pt x="834" y="287"/>
                      <a:pt x="833" y="287"/>
                    </a:cubicBezTo>
                    <a:cubicBezTo>
                      <a:pt x="833" y="287"/>
                      <a:pt x="833" y="287"/>
                      <a:pt x="833" y="287"/>
                    </a:cubicBezTo>
                    <a:close/>
                    <a:moveTo>
                      <a:pt x="831" y="357"/>
                    </a:moveTo>
                    <a:cubicBezTo>
                      <a:pt x="831" y="357"/>
                      <a:pt x="832" y="357"/>
                      <a:pt x="832" y="357"/>
                    </a:cubicBezTo>
                    <a:cubicBezTo>
                      <a:pt x="832" y="357"/>
                      <a:pt x="832" y="357"/>
                      <a:pt x="832" y="357"/>
                    </a:cubicBezTo>
                    <a:cubicBezTo>
                      <a:pt x="832" y="358"/>
                      <a:pt x="831" y="358"/>
                      <a:pt x="831" y="357"/>
                    </a:cubicBezTo>
                    <a:close/>
                    <a:moveTo>
                      <a:pt x="830" y="338"/>
                    </a:moveTo>
                    <a:cubicBezTo>
                      <a:pt x="830" y="336"/>
                      <a:pt x="831" y="334"/>
                      <a:pt x="832" y="332"/>
                    </a:cubicBezTo>
                    <a:cubicBezTo>
                      <a:pt x="832" y="330"/>
                      <a:pt x="830" y="329"/>
                      <a:pt x="831" y="327"/>
                    </a:cubicBezTo>
                    <a:cubicBezTo>
                      <a:pt x="832" y="324"/>
                      <a:pt x="832" y="321"/>
                      <a:pt x="830" y="320"/>
                    </a:cubicBezTo>
                    <a:cubicBezTo>
                      <a:pt x="830" y="319"/>
                      <a:pt x="830" y="319"/>
                      <a:pt x="830" y="319"/>
                    </a:cubicBezTo>
                    <a:cubicBezTo>
                      <a:pt x="831" y="318"/>
                      <a:pt x="832" y="317"/>
                      <a:pt x="832" y="316"/>
                    </a:cubicBezTo>
                    <a:cubicBezTo>
                      <a:pt x="832" y="315"/>
                      <a:pt x="832" y="315"/>
                      <a:pt x="830" y="315"/>
                    </a:cubicBezTo>
                    <a:cubicBezTo>
                      <a:pt x="831" y="314"/>
                      <a:pt x="831" y="312"/>
                      <a:pt x="831" y="311"/>
                    </a:cubicBezTo>
                    <a:cubicBezTo>
                      <a:pt x="830" y="311"/>
                      <a:pt x="830" y="311"/>
                      <a:pt x="830" y="311"/>
                    </a:cubicBezTo>
                    <a:cubicBezTo>
                      <a:pt x="833" y="310"/>
                      <a:pt x="835" y="308"/>
                      <a:pt x="835" y="306"/>
                    </a:cubicBezTo>
                    <a:cubicBezTo>
                      <a:pt x="836" y="305"/>
                      <a:pt x="834" y="305"/>
                      <a:pt x="831" y="306"/>
                    </a:cubicBezTo>
                    <a:cubicBezTo>
                      <a:pt x="832" y="305"/>
                      <a:pt x="832" y="304"/>
                      <a:pt x="831" y="303"/>
                    </a:cubicBezTo>
                    <a:cubicBezTo>
                      <a:pt x="831" y="303"/>
                      <a:pt x="831" y="302"/>
                      <a:pt x="831" y="302"/>
                    </a:cubicBezTo>
                    <a:cubicBezTo>
                      <a:pt x="834" y="301"/>
                      <a:pt x="837" y="300"/>
                      <a:pt x="838" y="297"/>
                    </a:cubicBezTo>
                    <a:cubicBezTo>
                      <a:pt x="839" y="295"/>
                      <a:pt x="836" y="295"/>
                      <a:pt x="832" y="296"/>
                    </a:cubicBezTo>
                    <a:cubicBezTo>
                      <a:pt x="832" y="295"/>
                      <a:pt x="832" y="294"/>
                      <a:pt x="832" y="293"/>
                    </a:cubicBezTo>
                    <a:cubicBezTo>
                      <a:pt x="834" y="293"/>
                      <a:pt x="836" y="293"/>
                      <a:pt x="837" y="292"/>
                    </a:cubicBezTo>
                    <a:cubicBezTo>
                      <a:pt x="837" y="292"/>
                      <a:pt x="837" y="293"/>
                      <a:pt x="837" y="293"/>
                    </a:cubicBezTo>
                    <a:cubicBezTo>
                      <a:pt x="837" y="295"/>
                      <a:pt x="840" y="297"/>
                      <a:pt x="840" y="299"/>
                    </a:cubicBezTo>
                    <a:cubicBezTo>
                      <a:pt x="840" y="301"/>
                      <a:pt x="838" y="302"/>
                      <a:pt x="837" y="303"/>
                    </a:cubicBezTo>
                    <a:cubicBezTo>
                      <a:pt x="837" y="304"/>
                      <a:pt x="839" y="306"/>
                      <a:pt x="839" y="308"/>
                    </a:cubicBezTo>
                    <a:cubicBezTo>
                      <a:pt x="839" y="309"/>
                      <a:pt x="840" y="312"/>
                      <a:pt x="840" y="314"/>
                    </a:cubicBezTo>
                    <a:cubicBezTo>
                      <a:pt x="840" y="315"/>
                      <a:pt x="836" y="318"/>
                      <a:pt x="837" y="321"/>
                    </a:cubicBezTo>
                    <a:cubicBezTo>
                      <a:pt x="837" y="324"/>
                      <a:pt x="843" y="326"/>
                      <a:pt x="842" y="328"/>
                    </a:cubicBezTo>
                    <a:cubicBezTo>
                      <a:pt x="842" y="331"/>
                      <a:pt x="837" y="326"/>
                      <a:pt x="835" y="327"/>
                    </a:cubicBezTo>
                    <a:cubicBezTo>
                      <a:pt x="834" y="327"/>
                      <a:pt x="834" y="330"/>
                      <a:pt x="834" y="334"/>
                    </a:cubicBezTo>
                    <a:cubicBezTo>
                      <a:pt x="834" y="338"/>
                      <a:pt x="842" y="343"/>
                      <a:pt x="842" y="345"/>
                    </a:cubicBezTo>
                    <a:cubicBezTo>
                      <a:pt x="842" y="347"/>
                      <a:pt x="836" y="345"/>
                      <a:pt x="833" y="344"/>
                    </a:cubicBezTo>
                    <a:cubicBezTo>
                      <a:pt x="833" y="343"/>
                      <a:pt x="833" y="343"/>
                      <a:pt x="833" y="342"/>
                    </a:cubicBezTo>
                    <a:cubicBezTo>
                      <a:pt x="833" y="341"/>
                      <a:pt x="830" y="340"/>
                      <a:pt x="830" y="338"/>
                    </a:cubicBezTo>
                    <a:close/>
                    <a:moveTo>
                      <a:pt x="834" y="383"/>
                    </a:moveTo>
                    <a:cubicBezTo>
                      <a:pt x="834" y="383"/>
                      <a:pt x="834" y="383"/>
                      <a:pt x="834" y="383"/>
                    </a:cubicBezTo>
                    <a:cubicBezTo>
                      <a:pt x="835" y="383"/>
                      <a:pt x="836" y="384"/>
                      <a:pt x="838" y="384"/>
                    </a:cubicBezTo>
                    <a:cubicBezTo>
                      <a:pt x="835" y="384"/>
                      <a:pt x="834" y="384"/>
                      <a:pt x="834" y="383"/>
                    </a:cubicBezTo>
                    <a:close/>
                    <a:moveTo>
                      <a:pt x="843" y="369"/>
                    </a:moveTo>
                    <a:cubicBezTo>
                      <a:pt x="843" y="368"/>
                      <a:pt x="843" y="368"/>
                      <a:pt x="842" y="368"/>
                    </a:cubicBezTo>
                    <a:cubicBezTo>
                      <a:pt x="841" y="367"/>
                      <a:pt x="839" y="368"/>
                      <a:pt x="837" y="369"/>
                    </a:cubicBezTo>
                    <a:cubicBezTo>
                      <a:pt x="837" y="369"/>
                      <a:pt x="837" y="369"/>
                      <a:pt x="836" y="369"/>
                    </a:cubicBezTo>
                    <a:cubicBezTo>
                      <a:pt x="835" y="369"/>
                      <a:pt x="835" y="368"/>
                      <a:pt x="834" y="368"/>
                    </a:cubicBezTo>
                    <a:cubicBezTo>
                      <a:pt x="834" y="366"/>
                      <a:pt x="836" y="364"/>
                      <a:pt x="837" y="361"/>
                    </a:cubicBezTo>
                    <a:cubicBezTo>
                      <a:pt x="840" y="363"/>
                      <a:pt x="843" y="365"/>
                      <a:pt x="843" y="366"/>
                    </a:cubicBezTo>
                    <a:cubicBezTo>
                      <a:pt x="844" y="368"/>
                      <a:pt x="843" y="368"/>
                      <a:pt x="843" y="369"/>
                    </a:cubicBezTo>
                    <a:close/>
                    <a:moveTo>
                      <a:pt x="864" y="349"/>
                    </a:moveTo>
                    <a:cubicBezTo>
                      <a:pt x="864" y="348"/>
                      <a:pt x="868" y="345"/>
                      <a:pt x="870" y="343"/>
                    </a:cubicBezTo>
                    <a:cubicBezTo>
                      <a:pt x="871" y="341"/>
                      <a:pt x="871" y="335"/>
                      <a:pt x="869" y="333"/>
                    </a:cubicBezTo>
                    <a:cubicBezTo>
                      <a:pt x="867" y="332"/>
                      <a:pt x="861" y="337"/>
                      <a:pt x="861" y="335"/>
                    </a:cubicBezTo>
                    <a:cubicBezTo>
                      <a:pt x="860" y="333"/>
                      <a:pt x="864" y="326"/>
                      <a:pt x="863" y="323"/>
                    </a:cubicBezTo>
                    <a:cubicBezTo>
                      <a:pt x="862" y="319"/>
                      <a:pt x="857" y="326"/>
                      <a:pt x="857" y="324"/>
                    </a:cubicBezTo>
                    <a:cubicBezTo>
                      <a:pt x="857" y="322"/>
                      <a:pt x="860" y="318"/>
                      <a:pt x="859" y="315"/>
                    </a:cubicBezTo>
                    <a:cubicBezTo>
                      <a:pt x="858" y="313"/>
                      <a:pt x="856" y="315"/>
                      <a:pt x="856" y="314"/>
                    </a:cubicBezTo>
                    <a:cubicBezTo>
                      <a:pt x="855" y="312"/>
                      <a:pt x="856" y="311"/>
                      <a:pt x="856" y="309"/>
                    </a:cubicBezTo>
                    <a:cubicBezTo>
                      <a:pt x="856" y="308"/>
                      <a:pt x="853" y="308"/>
                      <a:pt x="852" y="306"/>
                    </a:cubicBezTo>
                    <a:cubicBezTo>
                      <a:pt x="852" y="304"/>
                      <a:pt x="853" y="301"/>
                      <a:pt x="853" y="299"/>
                    </a:cubicBezTo>
                    <a:cubicBezTo>
                      <a:pt x="853" y="297"/>
                      <a:pt x="851" y="297"/>
                      <a:pt x="851" y="294"/>
                    </a:cubicBezTo>
                    <a:cubicBezTo>
                      <a:pt x="852" y="291"/>
                      <a:pt x="851" y="288"/>
                      <a:pt x="849" y="288"/>
                    </a:cubicBezTo>
                    <a:cubicBezTo>
                      <a:pt x="847" y="287"/>
                      <a:pt x="849" y="281"/>
                      <a:pt x="848" y="279"/>
                    </a:cubicBezTo>
                    <a:cubicBezTo>
                      <a:pt x="846" y="278"/>
                      <a:pt x="848" y="273"/>
                      <a:pt x="847" y="272"/>
                    </a:cubicBezTo>
                    <a:cubicBezTo>
                      <a:pt x="845" y="271"/>
                      <a:pt x="846" y="270"/>
                      <a:pt x="846" y="268"/>
                    </a:cubicBezTo>
                    <a:cubicBezTo>
                      <a:pt x="846" y="267"/>
                      <a:pt x="847" y="267"/>
                      <a:pt x="847" y="266"/>
                    </a:cubicBezTo>
                    <a:cubicBezTo>
                      <a:pt x="847" y="265"/>
                      <a:pt x="846" y="265"/>
                      <a:pt x="845" y="265"/>
                    </a:cubicBezTo>
                    <a:cubicBezTo>
                      <a:pt x="845" y="264"/>
                      <a:pt x="844" y="263"/>
                      <a:pt x="844" y="261"/>
                    </a:cubicBezTo>
                    <a:cubicBezTo>
                      <a:pt x="847" y="259"/>
                      <a:pt x="851" y="258"/>
                      <a:pt x="851" y="255"/>
                    </a:cubicBezTo>
                    <a:cubicBezTo>
                      <a:pt x="852" y="252"/>
                      <a:pt x="845" y="253"/>
                      <a:pt x="842" y="253"/>
                    </a:cubicBezTo>
                    <a:cubicBezTo>
                      <a:pt x="842" y="253"/>
                      <a:pt x="842" y="253"/>
                      <a:pt x="842" y="252"/>
                    </a:cubicBezTo>
                    <a:cubicBezTo>
                      <a:pt x="845" y="251"/>
                      <a:pt x="854" y="248"/>
                      <a:pt x="855" y="245"/>
                    </a:cubicBezTo>
                    <a:cubicBezTo>
                      <a:pt x="856" y="241"/>
                      <a:pt x="843" y="247"/>
                      <a:pt x="843" y="244"/>
                    </a:cubicBezTo>
                    <a:cubicBezTo>
                      <a:pt x="843" y="242"/>
                      <a:pt x="856" y="239"/>
                      <a:pt x="857" y="235"/>
                    </a:cubicBezTo>
                    <a:cubicBezTo>
                      <a:pt x="858" y="232"/>
                      <a:pt x="845" y="237"/>
                      <a:pt x="846" y="234"/>
                    </a:cubicBezTo>
                    <a:cubicBezTo>
                      <a:pt x="846" y="232"/>
                      <a:pt x="854" y="231"/>
                      <a:pt x="857" y="228"/>
                    </a:cubicBezTo>
                    <a:cubicBezTo>
                      <a:pt x="857" y="232"/>
                      <a:pt x="862" y="233"/>
                      <a:pt x="864" y="237"/>
                    </a:cubicBezTo>
                    <a:cubicBezTo>
                      <a:pt x="865" y="241"/>
                      <a:pt x="856" y="234"/>
                      <a:pt x="856" y="238"/>
                    </a:cubicBezTo>
                    <a:cubicBezTo>
                      <a:pt x="857" y="243"/>
                      <a:pt x="864" y="245"/>
                      <a:pt x="864" y="250"/>
                    </a:cubicBezTo>
                    <a:cubicBezTo>
                      <a:pt x="863" y="254"/>
                      <a:pt x="856" y="246"/>
                      <a:pt x="856" y="250"/>
                    </a:cubicBezTo>
                    <a:cubicBezTo>
                      <a:pt x="857" y="255"/>
                      <a:pt x="865" y="260"/>
                      <a:pt x="866" y="263"/>
                    </a:cubicBezTo>
                    <a:cubicBezTo>
                      <a:pt x="866" y="266"/>
                      <a:pt x="856" y="258"/>
                      <a:pt x="856" y="262"/>
                    </a:cubicBezTo>
                    <a:cubicBezTo>
                      <a:pt x="857" y="266"/>
                      <a:pt x="866" y="270"/>
                      <a:pt x="867" y="274"/>
                    </a:cubicBezTo>
                    <a:cubicBezTo>
                      <a:pt x="868" y="277"/>
                      <a:pt x="858" y="271"/>
                      <a:pt x="858" y="275"/>
                    </a:cubicBezTo>
                    <a:cubicBezTo>
                      <a:pt x="859" y="278"/>
                      <a:pt x="868" y="281"/>
                      <a:pt x="869" y="285"/>
                    </a:cubicBezTo>
                    <a:cubicBezTo>
                      <a:pt x="870" y="289"/>
                      <a:pt x="859" y="281"/>
                      <a:pt x="860" y="285"/>
                    </a:cubicBezTo>
                    <a:cubicBezTo>
                      <a:pt x="860" y="288"/>
                      <a:pt x="870" y="292"/>
                      <a:pt x="871" y="295"/>
                    </a:cubicBezTo>
                    <a:cubicBezTo>
                      <a:pt x="872" y="298"/>
                      <a:pt x="861" y="291"/>
                      <a:pt x="861" y="295"/>
                    </a:cubicBezTo>
                    <a:cubicBezTo>
                      <a:pt x="862" y="299"/>
                      <a:pt x="873" y="303"/>
                      <a:pt x="873" y="305"/>
                    </a:cubicBezTo>
                    <a:cubicBezTo>
                      <a:pt x="874" y="308"/>
                      <a:pt x="863" y="303"/>
                      <a:pt x="864" y="306"/>
                    </a:cubicBezTo>
                    <a:cubicBezTo>
                      <a:pt x="864" y="308"/>
                      <a:pt x="875" y="312"/>
                      <a:pt x="876" y="315"/>
                    </a:cubicBezTo>
                    <a:cubicBezTo>
                      <a:pt x="877" y="319"/>
                      <a:pt x="864" y="313"/>
                      <a:pt x="865" y="316"/>
                    </a:cubicBezTo>
                    <a:cubicBezTo>
                      <a:pt x="866" y="320"/>
                      <a:pt x="879" y="322"/>
                      <a:pt x="879" y="325"/>
                    </a:cubicBezTo>
                    <a:cubicBezTo>
                      <a:pt x="879" y="327"/>
                      <a:pt x="867" y="322"/>
                      <a:pt x="868" y="326"/>
                    </a:cubicBezTo>
                    <a:cubicBezTo>
                      <a:pt x="869" y="330"/>
                      <a:pt x="881" y="333"/>
                      <a:pt x="882" y="336"/>
                    </a:cubicBezTo>
                    <a:cubicBezTo>
                      <a:pt x="884" y="339"/>
                      <a:pt x="870" y="334"/>
                      <a:pt x="871" y="339"/>
                    </a:cubicBezTo>
                    <a:cubicBezTo>
                      <a:pt x="872" y="341"/>
                      <a:pt x="875" y="342"/>
                      <a:pt x="878" y="343"/>
                    </a:cubicBezTo>
                    <a:cubicBezTo>
                      <a:pt x="876" y="344"/>
                      <a:pt x="875" y="346"/>
                      <a:pt x="873" y="348"/>
                    </a:cubicBezTo>
                    <a:cubicBezTo>
                      <a:pt x="871" y="349"/>
                      <a:pt x="864" y="351"/>
                      <a:pt x="864" y="349"/>
                    </a:cubicBezTo>
                    <a:close/>
                    <a:moveTo>
                      <a:pt x="870" y="371"/>
                    </a:moveTo>
                    <a:cubicBezTo>
                      <a:pt x="869" y="370"/>
                      <a:pt x="875" y="364"/>
                      <a:pt x="878" y="359"/>
                    </a:cubicBezTo>
                    <a:cubicBezTo>
                      <a:pt x="880" y="361"/>
                      <a:pt x="883" y="361"/>
                      <a:pt x="886" y="362"/>
                    </a:cubicBezTo>
                    <a:cubicBezTo>
                      <a:pt x="885" y="363"/>
                      <a:pt x="884" y="365"/>
                      <a:pt x="883" y="365"/>
                    </a:cubicBezTo>
                    <a:cubicBezTo>
                      <a:pt x="881" y="367"/>
                      <a:pt x="871" y="371"/>
                      <a:pt x="870" y="371"/>
                    </a:cubicBezTo>
                    <a:close/>
                    <a:moveTo>
                      <a:pt x="877" y="392"/>
                    </a:moveTo>
                    <a:cubicBezTo>
                      <a:pt x="877" y="391"/>
                      <a:pt x="878" y="389"/>
                      <a:pt x="880" y="388"/>
                    </a:cubicBezTo>
                    <a:cubicBezTo>
                      <a:pt x="881" y="389"/>
                      <a:pt x="881" y="390"/>
                      <a:pt x="882" y="391"/>
                    </a:cubicBezTo>
                    <a:cubicBezTo>
                      <a:pt x="879" y="392"/>
                      <a:pt x="877" y="392"/>
                      <a:pt x="877" y="392"/>
                    </a:cubicBezTo>
                    <a:close/>
                    <a:moveTo>
                      <a:pt x="887" y="389"/>
                    </a:moveTo>
                    <a:cubicBezTo>
                      <a:pt x="886" y="388"/>
                      <a:pt x="884" y="386"/>
                      <a:pt x="882" y="386"/>
                    </a:cubicBezTo>
                    <a:cubicBezTo>
                      <a:pt x="883" y="385"/>
                      <a:pt x="884" y="385"/>
                      <a:pt x="885" y="384"/>
                    </a:cubicBezTo>
                    <a:cubicBezTo>
                      <a:pt x="885" y="384"/>
                      <a:pt x="886" y="383"/>
                      <a:pt x="886" y="382"/>
                    </a:cubicBezTo>
                    <a:cubicBezTo>
                      <a:pt x="888" y="384"/>
                      <a:pt x="889" y="385"/>
                      <a:pt x="891" y="387"/>
                    </a:cubicBezTo>
                    <a:cubicBezTo>
                      <a:pt x="890" y="387"/>
                      <a:pt x="889" y="388"/>
                      <a:pt x="887" y="389"/>
                    </a:cubicBezTo>
                    <a:close/>
                    <a:moveTo>
                      <a:pt x="894" y="379"/>
                    </a:moveTo>
                    <a:cubicBezTo>
                      <a:pt x="893" y="379"/>
                      <a:pt x="892" y="379"/>
                      <a:pt x="891" y="378"/>
                    </a:cubicBezTo>
                    <a:cubicBezTo>
                      <a:pt x="891" y="378"/>
                      <a:pt x="891" y="378"/>
                      <a:pt x="890" y="378"/>
                    </a:cubicBezTo>
                    <a:cubicBezTo>
                      <a:pt x="891" y="377"/>
                      <a:pt x="892" y="376"/>
                      <a:pt x="892" y="375"/>
                    </a:cubicBezTo>
                    <a:cubicBezTo>
                      <a:pt x="893" y="376"/>
                      <a:pt x="894" y="378"/>
                      <a:pt x="894" y="379"/>
                    </a:cubicBezTo>
                    <a:cubicBezTo>
                      <a:pt x="894" y="379"/>
                      <a:pt x="894" y="379"/>
                      <a:pt x="894" y="379"/>
                    </a:cubicBezTo>
                    <a:close/>
                    <a:moveTo>
                      <a:pt x="896" y="336"/>
                    </a:moveTo>
                    <a:cubicBezTo>
                      <a:pt x="896" y="336"/>
                      <a:pt x="896" y="335"/>
                      <a:pt x="896" y="335"/>
                    </a:cubicBezTo>
                    <a:cubicBezTo>
                      <a:pt x="897" y="336"/>
                      <a:pt x="897" y="337"/>
                      <a:pt x="898" y="337"/>
                    </a:cubicBezTo>
                    <a:cubicBezTo>
                      <a:pt x="897" y="337"/>
                      <a:pt x="896" y="337"/>
                      <a:pt x="896" y="336"/>
                    </a:cubicBezTo>
                    <a:close/>
                    <a:moveTo>
                      <a:pt x="897" y="326"/>
                    </a:moveTo>
                    <a:cubicBezTo>
                      <a:pt x="896" y="326"/>
                      <a:pt x="895" y="325"/>
                      <a:pt x="894" y="324"/>
                    </a:cubicBezTo>
                    <a:cubicBezTo>
                      <a:pt x="895" y="323"/>
                      <a:pt x="896" y="322"/>
                      <a:pt x="897" y="320"/>
                    </a:cubicBezTo>
                    <a:cubicBezTo>
                      <a:pt x="898" y="322"/>
                      <a:pt x="900" y="324"/>
                      <a:pt x="900" y="325"/>
                    </a:cubicBezTo>
                    <a:cubicBezTo>
                      <a:pt x="900" y="325"/>
                      <a:pt x="899" y="325"/>
                      <a:pt x="897" y="326"/>
                    </a:cubicBezTo>
                    <a:close/>
                    <a:moveTo>
                      <a:pt x="913" y="320"/>
                    </a:moveTo>
                    <a:cubicBezTo>
                      <a:pt x="914" y="321"/>
                      <a:pt x="914" y="322"/>
                      <a:pt x="915" y="323"/>
                    </a:cubicBezTo>
                    <a:cubicBezTo>
                      <a:pt x="913" y="324"/>
                      <a:pt x="909" y="326"/>
                      <a:pt x="909" y="325"/>
                    </a:cubicBezTo>
                    <a:cubicBezTo>
                      <a:pt x="909" y="324"/>
                      <a:pt x="910" y="322"/>
                      <a:pt x="913" y="320"/>
                    </a:cubicBezTo>
                    <a:close/>
                    <a:moveTo>
                      <a:pt x="908" y="334"/>
                    </a:moveTo>
                    <a:cubicBezTo>
                      <a:pt x="908" y="334"/>
                      <a:pt x="909" y="333"/>
                      <a:pt x="911" y="331"/>
                    </a:cubicBezTo>
                    <a:cubicBezTo>
                      <a:pt x="911" y="332"/>
                      <a:pt x="911" y="333"/>
                      <a:pt x="912" y="334"/>
                    </a:cubicBezTo>
                    <a:cubicBezTo>
                      <a:pt x="910" y="335"/>
                      <a:pt x="908" y="335"/>
                      <a:pt x="908" y="334"/>
                    </a:cubicBezTo>
                    <a:close/>
                    <a:moveTo>
                      <a:pt x="909" y="364"/>
                    </a:moveTo>
                    <a:cubicBezTo>
                      <a:pt x="909" y="364"/>
                      <a:pt x="910" y="364"/>
                      <a:pt x="910" y="364"/>
                    </a:cubicBezTo>
                    <a:cubicBezTo>
                      <a:pt x="910" y="364"/>
                      <a:pt x="910" y="364"/>
                      <a:pt x="910" y="364"/>
                    </a:cubicBezTo>
                    <a:cubicBezTo>
                      <a:pt x="909" y="364"/>
                      <a:pt x="909" y="364"/>
                      <a:pt x="909" y="364"/>
                    </a:cubicBezTo>
                    <a:close/>
                    <a:moveTo>
                      <a:pt x="910" y="365"/>
                    </a:moveTo>
                    <a:cubicBezTo>
                      <a:pt x="910" y="364"/>
                      <a:pt x="912" y="364"/>
                      <a:pt x="913" y="364"/>
                    </a:cubicBezTo>
                    <a:cubicBezTo>
                      <a:pt x="913" y="365"/>
                      <a:pt x="914" y="365"/>
                      <a:pt x="914" y="366"/>
                    </a:cubicBezTo>
                    <a:cubicBezTo>
                      <a:pt x="913" y="367"/>
                      <a:pt x="912" y="366"/>
                      <a:pt x="910" y="365"/>
                    </a:cubicBezTo>
                    <a:close/>
                    <a:moveTo>
                      <a:pt x="916" y="343"/>
                    </a:moveTo>
                    <a:cubicBezTo>
                      <a:pt x="916" y="343"/>
                      <a:pt x="915" y="343"/>
                      <a:pt x="914" y="343"/>
                    </a:cubicBezTo>
                    <a:cubicBezTo>
                      <a:pt x="913" y="343"/>
                      <a:pt x="912" y="342"/>
                      <a:pt x="911" y="341"/>
                    </a:cubicBezTo>
                    <a:cubicBezTo>
                      <a:pt x="912" y="340"/>
                      <a:pt x="913" y="339"/>
                      <a:pt x="914" y="338"/>
                    </a:cubicBezTo>
                    <a:cubicBezTo>
                      <a:pt x="916" y="340"/>
                      <a:pt x="916" y="342"/>
                      <a:pt x="916" y="343"/>
                    </a:cubicBezTo>
                    <a:cubicBezTo>
                      <a:pt x="916" y="343"/>
                      <a:pt x="916" y="343"/>
                      <a:pt x="916" y="343"/>
                    </a:cubicBezTo>
                    <a:close/>
                    <a:moveTo>
                      <a:pt x="919" y="332"/>
                    </a:moveTo>
                    <a:cubicBezTo>
                      <a:pt x="918" y="334"/>
                      <a:pt x="916" y="330"/>
                      <a:pt x="914" y="329"/>
                    </a:cubicBezTo>
                    <a:cubicBezTo>
                      <a:pt x="915" y="327"/>
                      <a:pt x="916" y="326"/>
                      <a:pt x="916" y="325"/>
                    </a:cubicBezTo>
                    <a:cubicBezTo>
                      <a:pt x="918" y="328"/>
                      <a:pt x="919" y="331"/>
                      <a:pt x="919" y="332"/>
                    </a:cubicBezTo>
                    <a:close/>
                    <a:moveTo>
                      <a:pt x="987" y="303"/>
                    </a:moveTo>
                    <a:cubicBezTo>
                      <a:pt x="987" y="303"/>
                      <a:pt x="984" y="303"/>
                      <a:pt x="984" y="301"/>
                    </a:cubicBezTo>
                    <a:cubicBezTo>
                      <a:pt x="984" y="300"/>
                      <a:pt x="985" y="300"/>
                      <a:pt x="985" y="299"/>
                    </a:cubicBezTo>
                    <a:cubicBezTo>
                      <a:pt x="986" y="300"/>
                      <a:pt x="987" y="301"/>
                      <a:pt x="987" y="303"/>
                    </a:cubicBezTo>
                    <a:cubicBezTo>
                      <a:pt x="990" y="311"/>
                      <a:pt x="981" y="308"/>
                      <a:pt x="979" y="308"/>
                    </a:cubicBezTo>
                    <a:cubicBezTo>
                      <a:pt x="982" y="305"/>
                      <a:pt x="987" y="303"/>
                      <a:pt x="987" y="303"/>
                    </a:cubicBezTo>
                    <a:close/>
                    <a:moveTo>
                      <a:pt x="979" y="308"/>
                    </a:moveTo>
                    <a:cubicBezTo>
                      <a:pt x="979" y="309"/>
                      <a:pt x="981" y="311"/>
                      <a:pt x="980" y="312"/>
                    </a:cubicBezTo>
                    <a:cubicBezTo>
                      <a:pt x="980" y="312"/>
                      <a:pt x="979" y="312"/>
                      <a:pt x="979" y="312"/>
                    </a:cubicBezTo>
                    <a:cubicBezTo>
                      <a:pt x="978" y="311"/>
                      <a:pt x="977" y="311"/>
                      <a:pt x="978" y="310"/>
                    </a:cubicBezTo>
                    <a:cubicBezTo>
                      <a:pt x="978" y="309"/>
                      <a:pt x="978" y="308"/>
                      <a:pt x="979" y="308"/>
                    </a:cubicBezTo>
                    <a:close/>
                    <a:moveTo>
                      <a:pt x="969" y="284"/>
                    </a:moveTo>
                    <a:cubicBezTo>
                      <a:pt x="969" y="286"/>
                      <a:pt x="967" y="287"/>
                      <a:pt x="966" y="288"/>
                    </a:cubicBezTo>
                    <a:cubicBezTo>
                      <a:pt x="966" y="287"/>
                      <a:pt x="966" y="287"/>
                      <a:pt x="966" y="287"/>
                    </a:cubicBezTo>
                    <a:cubicBezTo>
                      <a:pt x="966" y="287"/>
                      <a:pt x="966" y="287"/>
                      <a:pt x="965" y="288"/>
                    </a:cubicBezTo>
                    <a:cubicBezTo>
                      <a:pt x="965" y="288"/>
                      <a:pt x="964" y="288"/>
                      <a:pt x="964" y="288"/>
                    </a:cubicBezTo>
                    <a:cubicBezTo>
                      <a:pt x="964" y="288"/>
                      <a:pt x="965" y="288"/>
                      <a:pt x="965" y="288"/>
                    </a:cubicBezTo>
                    <a:cubicBezTo>
                      <a:pt x="964" y="289"/>
                      <a:pt x="961" y="290"/>
                      <a:pt x="961" y="289"/>
                    </a:cubicBezTo>
                    <a:cubicBezTo>
                      <a:pt x="962" y="287"/>
                      <a:pt x="966" y="284"/>
                      <a:pt x="968" y="282"/>
                    </a:cubicBezTo>
                    <a:cubicBezTo>
                      <a:pt x="968" y="283"/>
                      <a:pt x="969" y="284"/>
                      <a:pt x="969" y="284"/>
                    </a:cubicBezTo>
                    <a:close/>
                    <a:moveTo>
                      <a:pt x="937" y="325"/>
                    </a:moveTo>
                    <a:cubicBezTo>
                      <a:pt x="938" y="325"/>
                      <a:pt x="938" y="325"/>
                      <a:pt x="939" y="326"/>
                    </a:cubicBezTo>
                    <a:cubicBezTo>
                      <a:pt x="938" y="327"/>
                      <a:pt x="934" y="329"/>
                      <a:pt x="933" y="327"/>
                    </a:cubicBezTo>
                    <a:cubicBezTo>
                      <a:pt x="933" y="327"/>
                      <a:pt x="933" y="327"/>
                      <a:pt x="933" y="327"/>
                    </a:cubicBezTo>
                    <a:cubicBezTo>
                      <a:pt x="934" y="326"/>
                      <a:pt x="936" y="324"/>
                      <a:pt x="937" y="325"/>
                    </a:cubicBezTo>
                    <a:close/>
                    <a:moveTo>
                      <a:pt x="939" y="326"/>
                    </a:moveTo>
                    <a:cubicBezTo>
                      <a:pt x="939" y="327"/>
                      <a:pt x="940" y="329"/>
                      <a:pt x="940" y="329"/>
                    </a:cubicBezTo>
                    <a:cubicBezTo>
                      <a:pt x="940" y="329"/>
                      <a:pt x="943" y="323"/>
                      <a:pt x="945" y="327"/>
                    </a:cubicBezTo>
                    <a:cubicBezTo>
                      <a:pt x="946" y="330"/>
                      <a:pt x="943" y="333"/>
                      <a:pt x="940" y="335"/>
                    </a:cubicBezTo>
                    <a:cubicBezTo>
                      <a:pt x="939" y="334"/>
                      <a:pt x="938" y="333"/>
                      <a:pt x="937" y="333"/>
                    </a:cubicBezTo>
                    <a:cubicBezTo>
                      <a:pt x="937" y="331"/>
                      <a:pt x="938" y="328"/>
                      <a:pt x="939" y="326"/>
                    </a:cubicBezTo>
                    <a:close/>
                    <a:moveTo>
                      <a:pt x="923" y="386"/>
                    </a:moveTo>
                    <a:cubicBezTo>
                      <a:pt x="923" y="385"/>
                      <a:pt x="922" y="385"/>
                      <a:pt x="922" y="385"/>
                    </a:cubicBezTo>
                    <a:cubicBezTo>
                      <a:pt x="922" y="385"/>
                      <a:pt x="923" y="383"/>
                      <a:pt x="924" y="382"/>
                    </a:cubicBezTo>
                    <a:cubicBezTo>
                      <a:pt x="924" y="382"/>
                      <a:pt x="925" y="382"/>
                      <a:pt x="925" y="382"/>
                    </a:cubicBezTo>
                    <a:cubicBezTo>
                      <a:pt x="926" y="382"/>
                      <a:pt x="927" y="383"/>
                      <a:pt x="927" y="384"/>
                    </a:cubicBezTo>
                    <a:cubicBezTo>
                      <a:pt x="926" y="385"/>
                      <a:pt x="924" y="386"/>
                      <a:pt x="923" y="386"/>
                    </a:cubicBezTo>
                    <a:close/>
                    <a:moveTo>
                      <a:pt x="935" y="365"/>
                    </a:moveTo>
                    <a:cubicBezTo>
                      <a:pt x="934" y="364"/>
                      <a:pt x="934" y="363"/>
                      <a:pt x="933" y="362"/>
                    </a:cubicBezTo>
                    <a:cubicBezTo>
                      <a:pt x="937" y="362"/>
                      <a:pt x="941" y="362"/>
                      <a:pt x="942" y="363"/>
                    </a:cubicBezTo>
                    <a:cubicBezTo>
                      <a:pt x="942" y="363"/>
                      <a:pt x="942" y="363"/>
                      <a:pt x="942" y="363"/>
                    </a:cubicBezTo>
                    <a:cubicBezTo>
                      <a:pt x="941" y="364"/>
                      <a:pt x="938" y="366"/>
                      <a:pt x="935" y="365"/>
                    </a:cubicBezTo>
                    <a:close/>
                    <a:moveTo>
                      <a:pt x="938" y="350"/>
                    </a:moveTo>
                    <a:cubicBezTo>
                      <a:pt x="938" y="350"/>
                      <a:pt x="940" y="354"/>
                      <a:pt x="937" y="355"/>
                    </a:cubicBezTo>
                    <a:cubicBezTo>
                      <a:pt x="937" y="356"/>
                      <a:pt x="935" y="356"/>
                      <a:pt x="934" y="357"/>
                    </a:cubicBezTo>
                    <a:cubicBezTo>
                      <a:pt x="934" y="355"/>
                      <a:pt x="935" y="353"/>
                      <a:pt x="935" y="353"/>
                    </a:cubicBezTo>
                    <a:cubicBezTo>
                      <a:pt x="935" y="353"/>
                      <a:pt x="931" y="360"/>
                      <a:pt x="928" y="359"/>
                    </a:cubicBezTo>
                    <a:cubicBezTo>
                      <a:pt x="927" y="359"/>
                      <a:pt x="927" y="359"/>
                      <a:pt x="927" y="359"/>
                    </a:cubicBezTo>
                    <a:cubicBezTo>
                      <a:pt x="929" y="356"/>
                      <a:pt x="932" y="354"/>
                      <a:pt x="932" y="353"/>
                    </a:cubicBezTo>
                    <a:cubicBezTo>
                      <a:pt x="932" y="351"/>
                      <a:pt x="929" y="352"/>
                      <a:pt x="926" y="353"/>
                    </a:cubicBezTo>
                    <a:cubicBezTo>
                      <a:pt x="926" y="352"/>
                      <a:pt x="926" y="351"/>
                      <a:pt x="926" y="350"/>
                    </a:cubicBezTo>
                    <a:cubicBezTo>
                      <a:pt x="929" y="348"/>
                      <a:pt x="933" y="345"/>
                      <a:pt x="933" y="343"/>
                    </a:cubicBezTo>
                    <a:cubicBezTo>
                      <a:pt x="933" y="341"/>
                      <a:pt x="925" y="345"/>
                      <a:pt x="926" y="343"/>
                    </a:cubicBezTo>
                    <a:cubicBezTo>
                      <a:pt x="926" y="342"/>
                      <a:pt x="927" y="341"/>
                      <a:pt x="928" y="340"/>
                    </a:cubicBezTo>
                    <a:cubicBezTo>
                      <a:pt x="928" y="340"/>
                      <a:pt x="928" y="341"/>
                      <a:pt x="928" y="341"/>
                    </a:cubicBezTo>
                    <a:cubicBezTo>
                      <a:pt x="928" y="341"/>
                      <a:pt x="935" y="340"/>
                      <a:pt x="938" y="343"/>
                    </a:cubicBezTo>
                    <a:cubicBezTo>
                      <a:pt x="942" y="345"/>
                      <a:pt x="944" y="346"/>
                      <a:pt x="943" y="349"/>
                    </a:cubicBezTo>
                    <a:cubicBezTo>
                      <a:pt x="942" y="353"/>
                      <a:pt x="938" y="350"/>
                      <a:pt x="938" y="350"/>
                    </a:cubicBezTo>
                    <a:close/>
                    <a:moveTo>
                      <a:pt x="943" y="370"/>
                    </a:moveTo>
                    <a:cubicBezTo>
                      <a:pt x="942" y="369"/>
                      <a:pt x="942" y="365"/>
                      <a:pt x="942" y="363"/>
                    </a:cubicBezTo>
                    <a:cubicBezTo>
                      <a:pt x="944" y="365"/>
                      <a:pt x="944" y="367"/>
                      <a:pt x="944" y="367"/>
                    </a:cubicBezTo>
                    <a:cubicBezTo>
                      <a:pt x="944" y="367"/>
                      <a:pt x="946" y="365"/>
                      <a:pt x="947" y="366"/>
                    </a:cubicBezTo>
                    <a:cubicBezTo>
                      <a:pt x="948" y="366"/>
                      <a:pt x="948" y="366"/>
                      <a:pt x="948" y="367"/>
                    </a:cubicBezTo>
                    <a:cubicBezTo>
                      <a:pt x="946" y="370"/>
                      <a:pt x="944" y="371"/>
                      <a:pt x="943" y="370"/>
                    </a:cubicBezTo>
                    <a:close/>
                    <a:moveTo>
                      <a:pt x="948" y="338"/>
                    </a:moveTo>
                    <a:cubicBezTo>
                      <a:pt x="946" y="338"/>
                      <a:pt x="943" y="337"/>
                      <a:pt x="941" y="336"/>
                    </a:cubicBezTo>
                    <a:cubicBezTo>
                      <a:pt x="942" y="335"/>
                      <a:pt x="944" y="335"/>
                      <a:pt x="945" y="335"/>
                    </a:cubicBezTo>
                    <a:cubicBezTo>
                      <a:pt x="947" y="335"/>
                      <a:pt x="948" y="336"/>
                      <a:pt x="949" y="337"/>
                    </a:cubicBezTo>
                    <a:cubicBezTo>
                      <a:pt x="949" y="338"/>
                      <a:pt x="948" y="338"/>
                      <a:pt x="948" y="338"/>
                    </a:cubicBezTo>
                    <a:close/>
                    <a:moveTo>
                      <a:pt x="951" y="297"/>
                    </a:moveTo>
                    <a:cubicBezTo>
                      <a:pt x="949" y="298"/>
                      <a:pt x="943" y="298"/>
                      <a:pt x="943" y="298"/>
                    </a:cubicBezTo>
                    <a:cubicBezTo>
                      <a:pt x="943" y="298"/>
                      <a:pt x="949" y="302"/>
                      <a:pt x="950" y="304"/>
                    </a:cubicBezTo>
                    <a:cubicBezTo>
                      <a:pt x="951" y="305"/>
                      <a:pt x="947" y="306"/>
                      <a:pt x="947" y="306"/>
                    </a:cubicBezTo>
                    <a:cubicBezTo>
                      <a:pt x="947" y="306"/>
                      <a:pt x="950" y="307"/>
                      <a:pt x="950" y="310"/>
                    </a:cubicBezTo>
                    <a:cubicBezTo>
                      <a:pt x="950" y="312"/>
                      <a:pt x="949" y="316"/>
                      <a:pt x="948" y="315"/>
                    </a:cubicBezTo>
                    <a:cubicBezTo>
                      <a:pt x="946" y="315"/>
                      <a:pt x="948" y="312"/>
                      <a:pt x="948" y="312"/>
                    </a:cubicBezTo>
                    <a:cubicBezTo>
                      <a:pt x="948" y="312"/>
                      <a:pt x="945" y="314"/>
                      <a:pt x="944" y="311"/>
                    </a:cubicBezTo>
                    <a:cubicBezTo>
                      <a:pt x="943" y="309"/>
                      <a:pt x="943" y="305"/>
                      <a:pt x="943" y="305"/>
                    </a:cubicBezTo>
                    <a:cubicBezTo>
                      <a:pt x="943" y="305"/>
                      <a:pt x="940" y="310"/>
                      <a:pt x="938" y="308"/>
                    </a:cubicBezTo>
                    <a:cubicBezTo>
                      <a:pt x="937" y="307"/>
                      <a:pt x="936" y="306"/>
                      <a:pt x="936" y="304"/>
                    </a:cubicBezTo>
                    <a:cubicBezTo>
                      <a:pt x="937" y="302"/>
                      <a:pt x="940" y="300"/>
                      <a:pt x="940" y="299"/>
                    </a:cubicBezTo>
                    <a:cubicBezTo>
                      <a:pt x="941" y="297"/>
                      <a:pt x="936" y="298"/>
                      <a:pt x="937" y="296"/>
                    </a:cubicBezTo>
                    <a:cubicBezTo>
                      <a:pt x="938" y="294"/>
                      <a:pt x="942" y="292"/>
                      <a:pt x="943" y="289"/>
                    </a:cubicBezTo>
                    <a:cubicBezTo>
                      <a:pt x="945" y="285"/>
                      <a:pt x="939" y="287"/>
                      <a:pt x="939" y="286"/>
                    </a:cubicBezTo>
                    <a:cubicBezTo>
                      <a:pt x="940" y="285"/>
                      <a:pt x="941" y="284"/>
                      <a:pt x="942" y="283"/>
                    </a:cubicBezTo>
                    <a:cubicBezTo>
                      <a:pt x="943" y="284"/>
                      <a:pt x="946" y="286"/>
                      <a:pt x="946" y="287"/>
                    </a:cubicBezTo>
                    <a:cubicBezTo>
                      <a:pt x="946" y="288"/>
                      <a:pt x="944" y="289"/>
                      <a:pt x="944" y="289"/>
                    </a:cubicBezTo>
                    <a:cubicBezTo>
                      <a:pt x="944" y="289"/>
                      <a:pt x="948" y="289"/>
                      <a:pt x="949" y="291"/>
                    </a:cubicBezTo>
                    <a:cubicBezTo>
                      <a:pt x="950" y="293"/>
                      <a:pt x="953" y="296"/>
                      <a:pt x="951" y="297"/>
                    </a:cubicBezTo>
                    <a:close/>
                    <a:moveTo>
                      <a:pt x="954" y="281"/>
                    </a:moveTo>
                    <a:cubicBezTo>
                      <a:pt x="951" y="283"/>
                      <a:pt x="950" y="280"/>
                      <a:pt x="950" y="280"/>
                    </a:cubicBezTo>
                    <a:cubicBezTo>
                      <a:pt x="950" y="280"/>
                      <a:pt x="950" y="283"/>
                      <a:pt x="949" y="283"/>
                    </a:cubicBezTo>
                    <a:cubicBezTo>
                      <a:pt x="947" y="283"/>
                      <a:pt x="944" y="283"/>
                      <a:pt x="942" y="282"/>
                    </a:cubicBezTo>
                    <a:cubicBezTo>
                      <a:pt x="943" y="281"/>
                      <a:pt x="944" y="280"/>
                      <a:pt x="945" y="278"/>
                    </a:cubicBezTo>
                    <a:cubicBezTo>
                      <a:pt x="946" y="276"/>
                      <a:pt x="943" y="277"/>
                      <a:pt x="943" y="275"/>
                    </a:cubicBezTo>
                    <a:cubicBezTo>
                      <a:pt x="944" y="273"/>
                      <a:pt x="946" y="271"/>
                      <a:pt x="947" y="268"/>
                    </a:cubicBezTo>
                    <a:cubicBezTo>
                      <a:pt x="948" y="266"/>
                      <a:pt x="945" y="268"/>
                      <a:pt x="946" y="265"/>
                    </a:cubicBezTo>
                    <a:cubicBezTo>
                      <a:pt x="946" y="265"/>
                      <a:pt x="947" y="264"/>
                      <a:pt x="947" y="264"/>
                    </a:cubicBezTo>
                    <a:cubicBezTo>
                      <a:pt x="952" y="268"/>
                      <a:pt x="959" y="274"/>
                      <a:pt x="964" y="279"/>
                    </a:cubicBezTo>
                    <a:cubicBezTo>
                      <a:pt x="964" y="279"/>
                      <a:pt x="964" y="280"/>
                      <a:pt x="963" y="280"/>
                    </a:cubicBezTo>
                    <a:cubicBezTo>
                      <a:pt x="962" y="280"/>
                      <a:pt x="959" y="275"/>
                      <a:pt x="959" y="275"/>
                    </a:cubicBezTo>
                    <a:cubicBezTo>
                      <a:pt x="959" y="275"/>
                      <a:pt x="957" y="280"/>
                      <a:pt x="954" y="281"/>
                    </a:cubicBezTo>
                    <a:close/>
                    <a:moveTo>
                      <a:pt x="961" y="299"/>
                    </a:moveTo>
                    <a:cubicBezTo>
                      <a:pt x="962" y="296"/>
                      <a:pt x="964" y="292"/>
                      <a:pt x="964" y="292"/>
                    </a:cubicBezTo>
                    <a:cubicBezTo>
                      <a:pt x="964" y="292"/>
                      <a:pt x="961" y="296"/>
                      <a:pt x="961" y="294"/>
                    </a:cubicBezTo>
                    <a:cubicBezTo>
                      <a:pt x="961" y="293"/>
                      <a:pt x="964" y="289"/>
                      <a:pt x="966" y="288"/>
                    </a:cubicBezTo>
                    <a:cubicBezTo>
                      <a:pt x="967" y="288"/>
                      <a:pt x="968" y="288"/>
                      <a:pt x="969" y="289"/>
                    </a:cubicBezTo>
                    <a:cubicBezTo>
                      <a:pt x="970" y="290"/>
                      <a:pt x="967" y="292"/>
                      <a:pt x="967" y="292"/>
                    </a:cubicBezTo>
                    <a:cubicBezTo>
                      <a:pt x="967" y="292"/>
                      <a:pt x="973" y="292"/>
                      <a:pt x="974" y="293"/>
                    </a:cubicBezTo>
                    <a:cubicBezTo>
                      <a:pt x="975" y="294"/>
                      <a:pt x="975" y="297"/>
                      <a:pt x="975" y="297"/>
                    </a:cubicBezTo>
                    <a:cubicBezTo>
                      <a:pt x="975" y="297"/>
                      <a:pt x="976" y="296"/>
                      <a:pt x="977" y="296"/>
                    </a:cubicBezTo>
                    <a:cubicBezTo>
                      <a:pt x="976" y="297"/>
                      <a:pt x="976" y="298"/>
                      <a:pt x="975" y="298"/>
                    </a:cubicBezTo>
                    <a:cubicBezTo>
                      <a:pt x="973" y="300"/>
                      <a:pt x="970" y="298"/>
                      <a:pt x="970" y="298"/>
                    </a:cubicBezTo>
                    <a:cubicBezTo>
                      <a:pt x="970" y="298"/>
                      <a:pt x="967" y="307"/>
                      <a:pt x="965" y="306"/>
                    </a:cubicBezTo>
                    <a:cubicBezTo>
                      <a:pt x="962" y="306"/>
                      <a:pt x="963" y="302"/>
                      <a:pt x="963" y="302"/>
                    </a:cubicBezTo>
                    <a:cubicBezTo>
                      <a:pt x="963" y="302"/>
                      <a:pt x="959" y="302"/>
                      <a:pt x="961" y="299"/>
                    </a:cubicBezTo>
                    <a:close/>
                    <a:moveTo>
                      <a:pt x="972" y="317"/>
                    </a:moveTo>
                    <a:cubicBezTo>
                      <a:pt x="970" y="318"/>
                      <a:pt x="969" y="319"/>
                      <a:pt x="967" y="320"/>
                    </a:cubicBezTo>
                    <a:cubicBezTo>
                      <a:pt x="968" y="318"/>
                      <a:pt x="969" y="316"/>
                      <a:pt x="971" y="316"/>
                    </a:cubicBezTo>
                    <a:cubicBezTo>
                      <a:pt x="971" y="316"/>
                      <a:pt x="972" y="317"/>
                      <a:pt x="972" y="317"/>
                    </a:cubicBezTo>
                    <a:close/>
                    <a:moveTo>
                      <a:pt x="977" y="379"/>
                    </a:moveTo>
                    <a:cubicBezTo>
                      <a:pt x="974" y="380"/>
                      <a:pt x="970" y="379"/>
                      <a:pt x="970" y="379"/>
                    </a:cubicBezTo>
                    <a:cubicBezTo>
                      <a:pt x="970" y="379"/>
                      <a:pt x="975" y="381"/>
                      <a:pt x="973" y="383"/>
                    </a:cubicBezTo>
                    <a:cubicBezTo>
                      <a:pt x="972" y="383"/>
                      <a:pt x="970" y="385"/>
                      <a:pt x="968" y="387"/>
                    </a:cubicBezTo>
                    <a:cubicBezTo>
                      <a:pt x="969" y="383"/>
                      <a:pt x="971" y="379"/>
                      <a:pt x="971" y="379"/>
                    </a:cubicBezTo>
                    <a:cubicBezTo>
                      <a:pt x="971" y="379"/>
                      <a:pt x="966" y="382"/>
                      <a:pt x="967" y="377"/>
                    </a:cubicBezTo>
                    <a:cubicBezTo>
                      <a:pt x="968" y="372"/>
                      <a:pt x="970" y="368"/>
                      <a:pt x="972" y="367"/>
                    </a:cubicBezTo>
                    <a:cubicBezTo>
                      <a:pt x="973" y="370"/>
                      <a:pt x="971" y="372"/>
                      <a:pt x="971" y="372"/>
                    </a:cubicBezTo>
                    <a:cubicBezTo>
                      <a:pt x="971" y="372"/>
                      <a:pt x="973" y="371"/>
                      <a:pt x="975" y="372"/>
                    </a:cubicBezTo>
                    <a:cubicBezTo>
                      <a:pt x="977" y="374"/>
                      <a:pt x="980" y="377"/>
                      <a:pt x="977" y="379"/>
                    </a:cubicBezTo>
                    <a:close/>
                    <a:moveTo>
                      <a:pt x="982" y="338"/>
                    </a:moveTo>
                    <a:cubicBezTo>
                      <a:pt x="979" y="340"/>
                      <a:pt x="973" y="337"/>
                      <a:pt x="973" y="337"/>
                    </a:cubicBezTo>
                    <a:cubicBezTo>
                      <a:pt x="973" y="337"/>
                      <a:pt x="975" y="341"/>
                      <a:pt x="973" y="344"/>
                    </a:cubicBezTo>
                    <a:cubicBezTo>
                      <a:pt x="972" y="347"/>
                      <a:pt x="969" y="347"/>
                      <a:pt x="969" y="347"/>
                    </a:cubicBezTo>
                    <a:cubicBezTo>
                      <a:pt x="969" y="347"/>
                      <a:pt x="970" y="352"/>
                      <a:pt x="969" y="353"/>
                    </a:cubicBezTo>
                    <a:cubicBezTo>
                      <a:pt x="968" y="353"/>
                      <a:pt x="968" y="353"/>
                      <a:pt x="967" y="352"/>
                    </a:cubicBezTo>
                    <a:cubicBezTo>
                      <a:pt x="964" y="350"/>
                      <a:pt x="964" y="347"/>
                      <a:pt x="964" y="343"/>
                    </a:cubicBezTo>
                    <a:cubicBezTo>
                      <a:pt x="964" y="339"/>
                      <a:pt x="967" y="333"/>
                      <a:pt x="967" y="333"/>
                    </a:cubicBezTo>
                    <a:cubicBezTo>
                      <a:pt x="967" y="333"/>
                      <a:pt x="965" y="335"/>
                      <a:pt x="963" y="336"/>
                    </a:cubicBezTo>
                    <a:cubicBezTo>
                      <a:pt x="964" y="334"/>
                      <a:pt x="965" y="333"/>
                      <a:pt x="965" y="333"/>
                    </a:cubicBezTo>
                    <a:cubicBezTo>
                      <a:pt x="965" y="333"/>
                      <a:pt x="960" y="333"/>
                      <a:pt x="963" y="328"/>
                    </a:cubicBezTo>
                    <a:cubicBezTo>
                      <a:pt x="967" y="323"/>
                      <a:pt x="972" y="325"/>
                      <a:pt x="972" y="325"/>
                    </a:cubicBezTo>
                    <a:cubicBezTo>
                      <a:pt x="972" y="325"/>
                      <a:pt x="967" y="323"/>
                      <a:pt x="967" y="321"/>
                    </a:cubicBezTo>
                    <a:cubicBezTo>
                      <a:pt x="967" y="321"/>
                      <a:pt x="967" y="321"/>
                      <a:pt x="967" y="321"/>
                    </a:cubicBezTo>
                    <a:cubicBezTo>
                      <a:pt x="973" y="320"/>
                      <a:pt x="986" y="319"/>
                      <a:pt x="987" y="320"/>
                    </a:cubicBezTo>
                    <a:cubicBezTo>
                      <a:pt x="990" y="321"/>
                      <a:pt x="990" y="326"/>
                      <a:pt x="990" y="326"/>
                    </a:cubicBezTo>
                    <a:cubicBezTo>
                      <a:pt x="990" y="326"/>
                      <a:pt x="992" y="321"/>
                      <a:pt x="994" y="321"/>
                    </a:cubicBezTo>
                    <a:cubicBezTo>
                      <a:pt x="995" y="322"/>
                      <a:pt x="996" y="322"/>
                      <a:pt x="997" y="323"/>
                    </a:cubicBezTo>
                    <a:cubicBezTo>
                      <a:pt x="994" y="325"/>
                      <a:pt x="992" y="327"/>
                      <a:pt x="991" y="327"/>
                    </a:cubicBezTo>
                    <a:cubicBezTo>
                      <a:pt x="987" y="329"/>
                      <a:pt x="984" y="324"/>
                      <a:pt x="984" y="324"/>
                    </a:cubicBezTo>
                    <a:cubicBezTo>
                      <a:pt x="984" y="324"/>
                      <a:pt x="984" y="335"/>
                      <a:pt x="982" y="338"/>
                    </a:cubicBezTo>
                    <a:close/>
                    <a:moveTo>
                      <a:pt x="1011" y="379"/>
                    </a:moveTo>
                    <a:cubicBezTo>
                      <a:pt x="1010" y="379"/>
                      <a:pt x="1010" y="379"/>
                      <a:pt x="1009" y="378"/>
                    </a:cubicBezTo>
                    <a:cubicBezTo>
                      <a:pt x="1011" y="377"/>
                      <a:pt x="1013" y="376"/>
                      <a:pt x="1014" y="376"/>
                    </a:cubicBezTo>
                    <a:cubicBezTo>
                      <a:pt x="1014" y="377"/>
                      <a:pt x="1014" y="381"/>
                      <a:pt x="1011" y="379"/>
                    </a:cubicBezTo>
                    <a:close/>
                    <a:moveTo>
                      <a:pt x="1030" y="370"/>
                    </a:moveTo>
                    <a:cubicBezTo>
                      <a:pt x="1030" y="370"/>
                      <a:pt x="1029" y="371"/>
                      <a:pt x="1026" y="372"/>
                    </a:cubicBezTo>
                    <a:cubicBezTo>
                      <a:pt x="1023" y="373"/>
                      <a:pt x="1022" y="370"/>
                      <a:pt x="1022" y="370"/>
                    </a:cubicBezTo>
                    <a:cubicBezTo>
                      <a:pt x="1022" y="370"/>
                      <a:pt x="1024" y="374"/>
                      <a:pt x="1020" y="375"/>
                    </a:cubicBezTo>
                    <a:cubicBezTo>
                      <a:pt x="1017" y="376"/>
                      <a:pt x="1016" y="376"/>
                      <a:pt x="1015" y="376"/>
                    </a:cubicBezTo>
                    <a:cubicBezTo>
                      <a:pt x="1017" y="375"/>
                      <a:pt x="1018" y="375"/>
                      <a:pt x="1018" y="375"/>
                    </a:cubicBezTo>
                    <a:cubicBezTo>
                      <a:pt x="1018" y="375"/>
                      <a:pt x="1014" y="375"/>
                      <a:pt x="1013" y="374"/>
                    </a:cubicBezTo>
                    <a:cubicBezTo>
                      <a:pt x="1012" y="373"/>
                      <a:pt x="1014" y="370"/>
                      <a:pt x="1014" y="370"/>
                    </a:cubicBezTo>
                    <a:cubicBezTo>
                      <a:pt x="1014" y="370"/>
                      <a:pt x="1010" y="372"/>
                      <a:pt x="1011" y="369"/>
                    </a:cubicBezTo>
                    <a:cubicBezTo>
                      <a:pt x="1011" y="366"/>
                      <a:pt x="1021" y="341"/>
                      <a:pt x="1022" y="341"/>
                    </a:cubicBezTo>
                    <a:cubicBezTo>
                      <a:pt x="1021" y="341"/>
                      <a:pt x="1009" y="363"/>
                      <a:pt x="1007" y="364"/>
                    </a:cubicBezTo>
                    <a:cubicBezTo>
                      <a:pt x="1005" y="364"/>
                      <a:pt x="1002" y="363"/>
                      <a:pt x="1002" y="363"/>
                    </a:cubicBezTo>
                    <a:cubicBezTo>
                      <a:pt x="1002" y="363"/>
                      <a:pt x="1004" y="365"/>
                      <a:pt x="1004" y="367"/>
                    </a:cubicBezTo>
                    <a:cubicBezTo>
                      <a:pt x="1003" y="367"/>
                      <a:pt x="1003" y="366"/>
                      <a:pt x="1002" y="366"/>
                    </a:cubicBezTo>
                    <a:cubicBezTo>
                      <a:pt x="1001" y="363"/>
                      <a:pt x="1000" y="353"/>
                      <a:pt x="1000" y="353"/>
                    </a:cubicBezTo>
                    <a:cubicBezTo>
                      <a:pt x="1000" y="353"/>
                      <a:pt x="994" y="365"/>
                      <a:pt x="990" y="364"/>
                    </a:cubicBezTo>
                    <a:cubicBezTo>
                      <a:pt x="987" y="363"/>
                      <a:pt x="990" y="358"/>
                      <a:pt x="990" y="358"/>
                    </a:cubicBezTo>
                    <a:cubicBezTo>
                      <a:pt x="990" y="358"/>
                      <a:pt x="986" y="358"/>
                      <a:pt x="986" y="356"/>
                    </a:cubicBezTo>
                    <a:cubicBezTo>
                      <a:pt x="986" y="356"/>
                      <a:pt x="986" y="355"/>
                      <a:pt x="986" y="354"/>
                    </a:cubicBezTo>
                    <a:cubicBezTo>
                      <a:pt x="988" y="353"/>
                      <a:pt x="989" y="356"/>
                      <a:pt x="989" y="356"/>
                    </a:cubicBezTo>
                    <a:cubicBezTo>
                      <a:pt x="989" y="356"/>
                      <a:pt x="990" y="353"/>
                      <a:pt x="992" y="353"/>
                    </a:cubicBezTo>
                    <a:cubicBezTo>
                      <a:pt x="995" y="353"/>
                      <a:pt x="1001" y="353"/>
                      <a:pt x="1001" y="353"/>
                    </a:cubicBezTo>
                    <a:cubicBezTo>
                      <a:pt x="1001" y="353"/>
                      <a:pt x="990" y="350"/>
                      <a:pt x="989" y="348"/>
                    </a:cubicBezTo>
                    <a:cubicBezTo>
                      <a:pt x="989" y="347"/>
                      <a:pt x="989" y="345"/>
                      <a:pt x="991" y="343"/>
                    </a:cubicBezTo>
                    <a:cubicBezTo>
                      <a:pt x="993" y="340"/>
                      <a:pt x="1004" y="334"/>
                      <a:pt x="1004" y="334"/>
                    </a:cubicBezTo>
                    <a:cubicBezTo>
                      <a:pt x="1004" y="334"/>
                      <a:pt x="998" y="336"/>
                      <a:pt x="999" y="333"/>
                    </a:cubicBezTo>
                    <a:cubicBezTo>
                      <a:pt x="999" y="332"/>
                      <a:pt x="1002" y="327"/>
                      <a:pt x="1005" y="321"/>
                    </a:cubicBezTo>
                    <a:cubicBezTo>
                      <a:pt x="1009" y="321"/>
                      <a:pt x="1014" y="322"/>
                      <a:pt x="1013" y="327"/>
                    </a:cubicBezTo>
                    <a:cubicBezTo>
                      <a:pt x="1011" y="332"/>
                      <a:pt x="1002" y="338"/>
                      <a:pt x="1002" y="338"/>
                    </a:cubicBezTo>
                    <a:cubicBezTo>
                      <a:pt x="1002" y="338"/>
                      <a:pt x="1009" y="334"/>
                      <a:pt x="1011" y="335"/>
                    </a:cubicBezTo>
                    <a:cubicBezTo>
                      <a:pt x="1012" y="336"/>
                      <a:pt x="1009" y="339"/>
                      <a:pt x="1009" y="339"/>
                    </a:cubicBezTo>
                    <a:cubicBezTo>
                      <a:pt x="1009" y="339"/>
                      <a:pt x="1016" y="337"/>
                      <a:pt x="1019" y="337"/>
                    </a:cubicBezTo>
                    <a:cubicBezTo>
                      <a:pt x="1022" y="338"/>
                      <a:pt x="1023" y="339"/>
                      <a:pt x="1026" y="338"/>
                    </a:cubicBezTo>
                    <a:cubicBezTo>
                      <a:pt x="1029" y="337"/>
                      <a:pt x="1030" y="336"/>
                      <a:pt x="1029" y="340"/>
                    </a:cubicBezTo>
                    <a:cubicBezTo>
                      <a:pt x="1029" y="341"/>
                      <a:pt x="1029" y="342"/>
                      <a:pt x="1028" y="343"/>
                    </a:cubicBezTo>
                    <a:cubicBezTo>
                      <a:pt x="1024" y="342"/>
                      <a:pt x="1022" y="341"/>
                      <a:pt x="1022" y="341"/>
                    </a:cubicBezTo>
                    <a:cubicBezTo>
                      <a:pt x="1022" y="341"/>
                      <a:pt x="1024" y="342"/>
                      <a:pt x="1027" y="344"/>
                    </a:cubicBezTo>
                    <a:cubicBezTo>
                      <a:pt x="1026" y="346"/>
                      <a:pt x="1024" y="347"/>
                      <a:pt x="1024" y="347"/>
                    </a:cubicBezTo>
                    <a:cubicBezTo>
                      <a:pt x="1024" y="347"/>
                      <a:pt x="1028" y="346"/>
                      <a:pt x="1028" y="348"/>
                    </a:cubicBezTo>
                    <a:cubicBezTo>
                      <a:pt x="1027" y="351"/>
                      <a:pt x="1018" y="352"/>
                      <a:pt x="1018" y="352"/>
                    </a:cubicBezTo>
                    <a:cubicBezTo>
                      <a:pt x="1018" y="352"/>
                      <a:pt x="1024" y="353"/>
                      <a:pt x="1027" y="356"/>
                    </a:cubicBezTo>
                    <a:cubicBezTo>
                      <a:pt x="1030" y="360"/>
                      <a:pt x="1033" y="360"/>
                      <a:pt x="1031" y="362"/>
                    </a:cubicBezTo>
                    <a:cubicBezTo>
                      <a:pt x="1028" y="365"/>
                      <a:pt x="1026" y="367"/>
                      <a:pt x="1026" y="367"/>
                    </a:cubicBezTo>
                    <a:cubicBezTo>
                      <a:pt x="1026" y="367"/>
                      <a:pt x="1032" y="367"/>
                      <a:pt x="1032" y="369"/>
                    </a:cubicBezTo>
                    <a:cubicBezTo>
                      <a:pt x="1032" y="371"/>
                      <a:pt x="1030" y="370"/>
                      <a:pt x="1030" y="370"/>
                    </a:cubicBezTo>
                    <a:close/>
                    <a:moveTo>
                      <a:pt x="1084" y="319"/>
                    </a:moveTo>
                    <a:cubicBezTo>
                      <a:pt x="1084" y="318"/>
                      <a:pt x="1085" y="318"/>
                      <a:pt x="1085" y="318"/>
                    </a:cubicBezTo>
                    <a:cubicBezTo>
                      <a:pt x="1085" y="318"/>
                      <a:pt x="1085" y="319"/>
                      <a:pt x="1084" y="319"/>
                    </a:cubicBezTo>
                    <a:cubicBezTo>
                      <a:pt x="1084" y="319"/>
                      <a:pt x="1084" y="319"/>
                      <a:pt x="1084" y="319"/>
                    </a:cubicBezTo>
                    <a:cubicBezTo>
                      <a:pt x="1084" y="319"/>
                      <a:pt x="1084" y="319"/>
                      <a:pt x="1084" y="319"/>
                    </a:cubicBezTo>
                    <a:close/>
                    <a:moveTo>
                      <a:pt x="1052" y="301"/>
                    </a:moveTo>
                    <a:cubicBezTo>
                      <a:pt x="1054" y="295"/>
                      <a:pt x="1060" y="290"/>
                      <a:pt x="1060" y="290"/>
                    </a:cubicBezTo>
                    <a:cubicBezTo>
                      <a:pt x="1060" y="290"/>
                      <a:pt x="1055" y="290"/>
                      <a:pt x="1057" y="286"/>
                    </a:cubicBezTo>
                    <a:cubicBezTo>
                      <a:pt x="1059" y="281"/>
                      <a:pt x="1063" y="278"/>
                      <a:pt x="1065" y="279"/>
                    </a:cubicBezTo>
                    <a:cubicBezTo>
                      <a:pt x="1066" y="279"/>
                      <a:pt x="1067" y="279"/>
                      <a:pt x="1068" y="280"/>
                    </a:cubicBezTo>
                    <a:cubicBezTo>
                      <a:pt x="1070" y="286"/>
                      <a:pt x="1075" y="298"/>
                      <a:pt x="1075" y="302"/>
                    </a:cubicBezTo>
                    <a:cubicBezTo>
                      <a:pt x="1074" y="300"/>
                      <a:pt x="1073" y="298"/>
                      <a:pt x="1073" y="298"/>
                    </a:cubicBezTo>
                    <a:cubicBezTo>
                      <a:pt x="1073" y="298"/>
                      <a:pt x="1074" y="304"/>
                      <a:pt x="1073" y="305"/>
                    </a:cubicBezTo>
                    <a:cubicBezTo>
                      <a:pt x="1071" y="307"/>
                      <a:pt x="1068" y="307"/>
                      <a:pt x="1068" y="307"/>
                    </a:cubicBezTo>
                    <a:cubicBezTo>
                      <a:pt x="1068" y="307"/>
                      <a:pt x="1072" y="312"/>
                      <a:pt x="1069" y="313"/>
                    </a:cubicBezTo>
                    <a:cubicBezTo>
                      <a:pt x="1066" y="314"/>
                      <a:pt x="1062" y="308"/>
                      <a:pt x="1062" y="308"/>
                    </a:cubicBezTo>
                    <a:cubicBezTo>
                      <a:pt x="1062" y="308"/>
                      <a:pt x="1062" y="317"/>
                      <a:pt x="1058" y="315"/>
                    </a:cubicBezTo>
                    <a:cubicBezTo>
                      <a:pt x="1054" y="313"/>
                      <a:pt x="1059" y="309"/>
                      <a:pt x="1059" y="309"/>
                    </a:cubicBezTo>
                    <a:cubicBezTo>
                      <a:pt x="1059" y="309"/>
                      <a:pt x="1050" y="307"/>
                      <a:pt x="1052" y="301"/>
                    </a:cubicBezTo>
                    <a:close/>
                    <a:moveTo>
                      <a:pt x="1043" y="356"/>
                    </a:moveTo>
                    <a:cubicBezTo>
                      <a:pt x="1043" y="356"/>
                      <a:pt x="1044" y="355"/>
                      <a:pt x="1044" y="355"/>
                    </a:cubicBezTo>
                    <a:cubicBezTo>
                      <a:pt x="1046" y="356"/>
                      <a:pt x="1047" y="357"/>
                      <a:pt x="1047" y="357"/>
                    </a:cubicBezTo>
                    <a:cubicBezTo>
                      <a:pt x="1048" y="360"/>
                      <a:pt x="1044" y="361"/>
                      <a:pt x="1043" y="361"/>
                    </a:cubicBezTo>
                    <a:cubicBezTo>
                      <a:pt x="1041" y="360"/>
                      <a:pt x="1040" y="360"/>
                      <a:pt x="1043" y="356"/>
                    </a:cubicBezTo>
                    <a:close/>
                    <a:moveTo>
                      <a:pt x="1046" y="363"/>
                    </a:moveTo>
                    <a:cubicBezTo>
                      <a:pt x="1046" y="363"/>
                      <a:pt x="1045" y="363"/>
                      <a:pt x="1044" y="362"/>
                    </a:cubicBezTo>
                    <a:cubicBezTo>
                      <a:pt x="1044" y="362"/>
                      <a:pt x="1043" y="362"/>
                      <a:pt x="1043" y="361"/>
                    </a:cubicBezTo>
                    <a:cubicBezTo>
                      <a:pt x="1043" y="361"/>
                      <a:pt x="1046" y="360"/>
                      <a:pt x="1047" y="361"/>
                    </a:cubicBezTo>
                    <a:cubicBezTo>
                      <a:pt x="1047" y="362"/>
                      <a:pt x="1047" y="362"/>
                      <a:pt x="1046" y="363"/>
                    </a:cubicBezTo>
                    <a:close/>
                    <a:moveTo>
                      <a:pt x="1048" y="344"/>
                    </a:moveTo>
                    <a:cubicBezTo>
                      <a:pt x="1048" y="342"/>
                      <a:pt x="1045" y="338"/>
                      <a:pt x="1049" y="337"/>
                    </a:cubicBezTo>
                    <a:cubicBezTo>
                      <a:pt x="1052" y="336"/>
                      <a:pt x="1058" y="340"/>
                      <a:pt x="1061" y="342"/>
                    </a:cubicBezTo>
                    <a:cubicBezTo>
                      <a:pt x="1060" y="345"/>
                      <a:pt x="1060" y="350"/>
                      <a:pt x="1058" y="352"/>
                    </a:cubicBezTo>
                    <a:cubicBezTo>
                      <a:pt x="1055" y="354"/>
                      <a:pt x="1053" y="353"/>
                      <a:pt x="1051" y="351"/>
                    </a:cubicBezTo>
                    <a:cubicBezTo>
                      <a:pt x="1050" y="350"/>
                      <a:pt x="1050" y="349"/>
                      <a:pt x="1050" y="348"/>
                    </a:cubicBezTo>
                    <a:cubicBezTo>
                      <a:pt x="1051" y="347"/>
                      <a:pt x="1054" y="347"/>
                      <a:pt x="1054" y="347"/>
                    </a:cubicBezTo>
                    <a:cubicBezTo>
                      <a:pt x="1054" y="347"/>
                      <a:pt x="1047" y="346"/>
                      <a:pt x="1048" y="344"/>
                    </a:cubicBezTo>
                    <a:close/>
                    <a:moveTo>
                      <a:pt x="1063" y="373"/>
                    </a:moveTo>
                    <a:cubicBezTo>
                      <a:pt x="1063" y="373"/>
                      <a:pt x="1063" y="374"/>
                      <a:pt x="1062" y="376"/>
                    </a:cubicBezTo>
                    <a:cubicBezTo>
                      <a:pt x="1060" y="377"/>
                      <a:pt x="1057" y="376"/>
                      <a:pt x="1057" y="376"/>
                    </a:cubicBezTo>
                    <a:cubicBezTo>
                      <a:pt x="1057" y="376"/>
                      <a:pt x="1059" y="378"/>
                      <a:pt x="1058" y="380"/>
                    </a:cubicBezTo>
                    <a:cubicBezTo>
                      <a:pt x="1058" y="380"/>
                      <a:pt x="1058" y="380"/>
                      <a:pt x="1058" y="380"/>
                    </a:cubicBezTo>
                    <a:cubicBezTo>
                      <a:pt x="1055" y="378"/>
                      <a:pt x="1055" y="377"/>
                      <a:pt x="1055" y="377"/>
                    </a:cubicBezTo>
                    <a:cubicBezTo>
                      <a:pt x="1055" y="377"/>
                      <a:pt x="1050" y="377"/>
                      <a:pt x="1051" y="375"/>
                    </a:cubicBezTo>
                    <a:cubicBezTo>
                      <a:pt x="1052" y="372"/>
                      <a:pt x="1057" y="367"/>
                      <a:pt x="1057" y="367"/>
                    </a:cubicBezTo>
                    <a:cubicBezTo>
                      <a:pt x="1057" y="367"/>
                      <a:pt x="1053" y="370"/>
                      <a:pt x="1051" y="369"/>
                    </a:cubicBezTo>
                    <a:cubicBezTo>
                      <a:pt x="1048" y="367"/>
                      <a:pt x="1050" y="364"/>
                      <a:pt x="1050" y="364"/>
                    </a:cubicBezTo>
                    <a:cubicBezTo>
                      <a:pt x="1050" y="364"/>
                      <a:pt x="1049" y="364"/>
                      <a:pt x="1049" y="364"/>
                    </a:cubicBezTo>
                    <a:cubicBezTo>
                      <a:pt x="1050" y="364"/>
                      <a:pt x="1052" y="364"/>
                      <a:pt x="1052" y="364"/>
                    </a:cubicBezTo>
                    <a:cubicBezTo>
                      <a:pt x="1053" y="364"/>
                      <a:pt x="1053" y="367"/>
                      <a:pt x="1053" y="367"/>
                    </a:cubicBezTo>
                    <a:cubicBezTo>
                      <a:pt x="1053" y="367"/>
                      <a:pt x="1061" y="362"/>
                      <a:pt x="1065" y="370"/>
                    </a:cubicBezTo>
                    <a:cubicBezTo>
                      <a:pt x="1065" y="371"/>
                      <a:pt x="1065" y="372"/>
                      <a:pt x="1065" y="373"/>
                    </a:cubicBezTo>
                    <a:cubicBezTo>
                      <a:pt x="1064" y="373"/>
                      <a:pt x="1063" y="373"/>
                      <a:pt x="1063" y="373"/>
                    </a:cubicBezTo>
                    <a:close/>
                    <a:moveTo>
                      <a:pt x="1103" y="353"/>
                    </a:moveTo>
                    <a:cubicBezTo>
                      <a:pt x="1103" y="352"/>
                      <a:pt x="1102" y="352"/>
                      <a:pt x="1102" y="352"/>
                    </a:cubicBezTo>
                    <a:cubicBezTo>
                      <a:pt x="1099" y="351"/>
                      <a:pt x="1097" y="350"/>
                      <a:pt x="1091" y="350"/>
                    </a:cubicBezTo>
                    <a:cubicBezTo>
                      <a:pt x="1085" y="350"/>
                      <a:pt x="1079" y="352"/>
                      <a:pt x="1079" y="352"/>
                    </a:cubicBezTo>
                    <a:cubicBezTo>
                      <a:pt x="1079" y="352"/>
                      <a:pt x="1088" y="353"/>
                      <a:pt x="1094" y="353"/>
                    </a:cubicBezTo>
                    <a:cubicBezTo>
                      <a:pt x="1099" y="354"/>
                      <a:pt x="1102" y="356"/>
                      <a:pt x="1104" y="360"/>
                    </a:cubicBezTo>
                    <a:cubicBezTo>
                      <a:pt x="1104" y="362"/>
                      <a:pt x="1104" y="363"/>
                      <a:pt x="1103" y="364"/>
                    </a:cubicBezTo>
                    <a:cubicBezTo>
                      <a:pt x="1101" y="363"/>
                      <a:pt x="1100" y="361"/>
                      <a:pt x="1100" y="361"/>
                    </a:cubicBezTo>
                    <a:cubicBezTo>
                      <a:pt x="1100" y="361"/>
                      <a:pt x="1100" y="363"/>
                      <a:pt x="1100" y="365"/>
                    </a:cubicBezTo>
                    <a:cubicBezTo>
                      <a:pt x="1099" y="366"/>
                      <a:pt x="1098" y="366"/>
                      <a:pt x="1098" y="366"/>
                    </a:cubicBezTo>
                    <a:cubicBezTo>
                      <a:pt x="1098" y="366"/>
                      <a:pt x="1099" y="366"/>
                      <a:pt x="1100" y="366"/>
                    </a:cubicBezTo>
                    <a:cubicBezTo>
                      <a:pt x="1100" y="368"/>
                      <a:pt x="1100" y="370"/>
                      <a:pt x="1100" y="372"/>
                    </a:cubicBezTo>
                    <a:cubicBezTo>
                      <a:pt x="1098" y="371"/>
                      <a:pt x="1097" y="370"/>
                      <a:pt x="1097" y="370"/>
                    </a:cubicBezTo>
                    <a:cubicBezTo>
                      <a:pt x="1097" y="370"/>
                      <a:pt x="1097" y="372"/>
                      <a:pt x="1097" y="374"/>
                    </a:cubicBezTo>
                    <a:cubicBezTo>
                      <a:pt x="1094" y="371"/>
                      <a:pt x="1096" y="360"/>
                      <a:pt x="1096" y="360"/>
                    </a:cubicBezTo>
                    <a:cubicBezTo>
                      <a:pt x="1096" y="360"/>
                      <a:pt x="1094" y="363"/>
                      <a:pt x="1091" y="365"/>
                    </a:cubicBezTo>
                    <a:cubicBezTo>
                      <a:pt x="1091" y="365"/>
                      <a:pt x="1091" y="365"/>
                      <a:pt x="1091" y="365"/>
                    </a:cubicBezTo>
                    <a:cubicBezTo>
                      <a:pt x="1091" y="365"/>
                      <a:pt x="1091" y="365"/>
                      <a:pt x="1090" y="366"/>
                    </a:cubicBezTo>
                    <a:cubicBezTo>
                      <a:pt x="1087" y="368"/>
                      <a:pt x="1084" y="365"/>
                      <a:pt x="1084" y="365"/>
                    </a:cubicBezTo>
                    <a:cubicBezTo>
                      <a:pt x="1084" y="365"/>
                      <a:pt x="1085" y="367"/>
                      <a:pt x="1085" y="369"/>
                    </a:cubicBezTo>
                    <a:cubicBezTo>
                      <a:pt x="1083" y="368"/>
                      <a:pt x="1082" y="367"/>
                      <a:pt x="1082" y="366"/>
                    </a:cubicBezTo>
                    <a:cubicBezTo>
                      <a:pt x="1081" y="364"/>
                      <a:pt x="1083" y="361"/>
                      <a:pt x="1083" y="361"/>
                    </a:cubicBezTo>
                    <a:cubicBezTo>
                      <a:pt x="1083" y="361"/>
                      <a:pt x="1081" y="364"/>
                      <a:pt x="1080" y="362"/>
                    </a:cubicBezTo>
                    <a:cubicBezTo>
                      <a:pt x="1079" y="359"/>
                      <a:pt x="1078" y="353"/>
                      <a:pt x="1078" y="353"/>
                    </a:cubicBezTo>
                    <a:cubicBezTo>
                      <a:pt x="1078" y="353"/>
                      <a:pt x="1076" y="363"/>
                      <a:pt x="1074" y="363"/>
                    </a:cubicBezTo>
                    <a:cubicBezTo>
                      <a:pt x="1072" y="363"/>
                      <a:pt x="1070" y="364"/>
                      <a:pt x="1069" y="362"/>
                    </a:cubicBezTo>
                    <a:cubicBezTo>
                      <a:pt x="1068" y="361"/>
                      <a:pt x="1070" y="358"/>
                      <a:pt x="1070" y="358"/>
                    </a:cubicBezTo>
                    <a:cubicBezTo>
                      <a:pt x="1070" y="358"/>
                      <a:pt x="1067" y="359"/>
                      <a:pt x="1067" y="357"/>
                    </a:cubicBezTo>
                    <a:cubicBezTo>
                      <a:pt x="1068" y="355"/>
                      <a:pt x="1069" y="350"/>
                      <a:pt x="1069" y="350"/>
                    </a:cubicBezTo>
                    <a:cubicBezTo>
                      <a:pt x="1069" y="350"/>
                      <a:pt x="1067" y="354"/>
                      <a:pt x="1065" y="352"/>
                    </a:cubicBezTo>
                    <a:cubicBezTo>
                      <a:pt x="1064" y="351"/>
                      <a:pt x="1062" y="346"/>
                      <a:pt x="1061" y="343"/>
                    </a:cubicBezTo>
                    <a:cubicBezTo>
                      <a:pt x="1062" y="343"/>
                      <a:pt x="1062" y="343"/>
                      <a:pt x="1062" y="343"/>
                    </a:cubicBezTo>
                    <a:cubicBezTo>
                      <a:pt x="1062" y="343"/>
                      <a:pt x="1062" y="343"/>
                      <a:pt x="1061" y="342"/>
                    </a:cubicBezTo>
                    <a:cubicBezTo>
                      <a:pt x="1061" y="341"/>
                      <a:pt x="1061" y="341"/>
                      <a:pt x="1061" y="341"/>
                    </a:cubicBezTo>
                    <a:cubicBezTo>
                      <a:pt x="1061" y="341"/>
                      <a:pt x="1061" y="341"/>
                      <a:pt x="1061" y="342"/>
                    </a:cubicBezTo>
                    <a:cubicBezTo>
                      <a:pt x="1060" y="340"/>
                      <a:pt x="1058" y="338"/>
                      <a:pt x="1060" y="336"/>
                    </a:cubicBezTo>
                    <a:cubicBezTo>
                      <a:pt x="1063" y="335"/>
                      <a:pt x="1067" y="327"/>
                      <a:pt x="1070" y="328"/>
                    </a:cubicBezTo>
                    <a:cubicBezTo>
                      <a:pt x="1074" y="330"/>
                      <a:pt x="1080" y="337"/>
                      <a:pt x="1080" y="337"/>
                    </a:cubicBezTo>
                    <a:cubicBezTo>
                      <a:pt x="1080" y="337"/>
                      <a:pt x="1076" y="333"/>
                      <a:pt x="1081" y="331"/>
                    </a:cubicBezTo>
                    <a:cubicBezTo>
                      <a:pt x="1082" y="331"/>
                      <a:pt x="1082" y="331"/>
                      <a:pt x="1083" y="331"/>
                    </a:cubicBezTo>
                    <a:cubicBezTo>
                      <a:pt x="1082" y="332"/>
                      <a:pt x="1081" y="333"/>
                      <a:pt x="1081" y="333"/>
                    </a:cubicBezTo>
                    <a:cubicBezTo>
                      <a:pt x="1081" y="333"/>
                      <a:pt x="1085" y="331"/>
                      <a:pt x="1087" y="333"/>
                    </a:cubicBezTo>
                    <a:cubicBezTo>
                      <a:pt x="1089" y="334"/>
                      <a:pt x="1089" y="336"/>
                      <a:pt x="1089" y="336"/>
                    </a:cubicBezTo>
                    <a:cubicBezTo>
                      <a:pt x="1089" y="336"/>
                      <a:pt x="1093" y="331"/>
                      <a:pt x="1095" y="335"/>
                    </a:cubicBezTo>
                    <a:cubicBezTo>
                      <a:pt x="1097" y="339"/>
                      <a:pt x="1086" y="348"/>
                      <a:pt x="1086" y="348"/>
                    </a:cubicBezTo>
                    <a:cubicBezTo>
                      <a:pt x="1086" y="348"/>
                      <a:pt x="1092" y="346"/>
                      <a:pt x="1093" y="346"/>
                    </a:cubicBezTo>
                    <a:cubicBezTo>
                      <a:pt x="1095" y="346"/>
                      <a:pt x="1093" y="348"/>
                      <a:pt x="1093" y="348"/>
                    </a:cubicBezTo>
                    <a:cubicBezTo>
                      <a:pt x="1093" y="348"/>
                      <a:pt x="1098" y="346"/>
                      <a:pt x="1099" y="346"/>
                    </a:cubicBezTo>
                    <a:cubicBezTo>
                      <a:pt x="1100" y="346"/>
                      <a:pt x="1101" y="348"/>
                      <a:pt x="1101" y="348"/>
                    </a:cubicBezTo>
                    <a:cubicBezTo>
                      <a:pt x="1101" y="348"/>
                      <a:pt x="1106" y="344"/>
                      <a:pt x="1108" y="347"/>
                    </a:cubicBezTo>
                    <a:cubicBezTo>
                      <a:pt x="1108" y="350"/>
                      <a:pt x="1105" y="352"/>
                      <a:pt x="1103" y="353"/>
                    </a:cubicBezTo>
                    <a:close/>
                    <a:moveTo>
                      <a:pt x="1113" y="327"/>
                    </a:moveTo>
                    <a:cubicBezTo>
                      <a:pt x="1109" y="331"/>
                      <a:pt x="1107" y="332"/>
                      <a:pt x="1106" y="330"/>
                    </a:cubicBezTo>
                    <a:cubicBezTo>
                      <a:pt x="1105" y="328"/>
                      <a:pt x="1107" y="323"/>
                      <a:pt x="1107" y="323"/>
                    </a:cubicBezTo>
                    <a:cubicBezTo>
                      <a:pt x="1107" y="323"/>
                      <a:pt x="1104" y="327"/>
                      <a:pt x="1100" y="323"/>
                    </a:cubicBezTo>
                    <a:cubicBezTo>
                      <a:pt x="1096" y="320"/>
                      <a:pt x="1102" y="314"/>
                      <a:pt x="1102" y="314"/>
                    </a:cubicBezTo>
                    <a:cubicBezTo>
                      <a:pt x="1102" y="314"/>
                      <a:pt x="1097" y="318"/>
                      <a:pt x="1094" y="316"/>
                    </a:cubicBezTo>
                    <a:cubicBezTo>
                      <a:pt x="1093" y="315"/>
                      <a:pt x="1093" y="314"/>
                      <a:pt x="1093" y="312"/>
                    </a:cubicBezTo>
                    <a:cubicBezTo>
                      <a:pt x="1096" y="312"/>
                      <a:pt x="1098" y="313"/>
                      <a:pt x="1098" y="313"/>
                    </a:cubicBezTo>
                    <a:cubicBezTo>
                      <a:pt x="1098" y="313"/>
                      <a:pt x="1095" y="309"/>
                      <a:pt x="1098" y="308"/>
                    </a:cubicBezTo>
                    <a:cubicBezTo>
                      <a:pt x="1100" y="306"/>
                      <a:pt x="1105" y="307"/>
                      <a:pt x="1108" y="307"/>
                    </a:cubicBezTo>
                    <a:cubicBezTo>
                      <a:pt x="1109" y="308"/>
                      <a:pt x="1111" y="310"/>
                      <a:pt x="1112" y="311"/>
                    </a:cubicBezTo>
                    <a:cubicBezTo>
                      <a:pt x="1112" y="311"/>
                      <a:pt x="1112" y="311"/>
                      <a:pt x="1112" y="311"/>
                    </a:cubicBezTo>
                    <a:cubicBezTo>
                      <a:pt x="1112" y="311"/>
                      <a:pt x="1112" y="311"/>
                      <a:pt x="1112" y="311"/>
                    </a:cubicBezTo>
                    <a:cubicBezTo>
                      <a:pt x="1114" y="313"/>
                      <a:pt x="1115" y="314"/>
                      <a:pt x="1116" y="315"/>
                    </a:cubicBezTo>
                    <a:cubicBezTo>
                      <a:pt x="1116" y="316"/>
                      <a:pt x="1116" y="318"/>
                      <a:pt x="1116" y="319"/>
                    </a:cubicBezTo>
                    <a:cubicBezTo>
                      <a:pt x="1114" y="321"/>
                      <a:pt x="1111" y="322"/>
                      <a:pt x="1111" y="322"/>
                    </a:cubicBezTo>
                    <a:cubicBezTo>
                      <a:pt x="1111" y="322"/>
                      <a:pt x="1114" y="321"/>
                      <a:pt x="1116" y="321"/>
                    </a:cubicBezTo>
                    <a:cubicBezTo>
                      <a:pt x="1116" y="323"/>
                      <a:pt x="1115" y="326"/>
                      <a:pt x="1113" y="327"/>
                    </a:cubicBezTo>
                    <a:close/>
                    <a:moveTo>
                      <a:pt x="1105" y="304"/>
                    </a:moveTo>
                    <a:cubicBezTo>
                      <a:pt x="1106" y="304"/>
                      <a:pt x="1106" y="305"/>
                      <a:pt x="1107" y="306"/>
                    </a:cubicBezTo>
                    <a:cubicBezTo>
                      <a:pt x="1106" y="305"/>
                      <a:pt x="1105" y="305"/>
                      <a:pt x="1105" y="304"/>
                    </a:cubicBezTo>
                    <a:cubicBezTo>
                      <a:pt x="1105" y="304"/>
                      <a:pt x="1105" y="304"/>
                      <a:pt x="1105" y="304"/>
                    </a:cubicBezTo>
                    <a:close/>
                    <a:moveTo>
                      <a:pt x="1118" y="308"/>
                    </a:moveTo>
                    <a:cubicBezTo>
                      <a:pt x="1118" y="309"/>
                      <a:pt x="1118" y="309"/>
                      <a:pt x="1117" y="309"/>
                    </a:cubicBezTo>
                    <a:cubicBezTo>
                      <a:pt x="1116" y="309"/>
                      <a:pt x="1115" y="308"/>
                      <a:pt x="1112" y="307"/>
                    </a:cubicBezTo>
                    <a:cubicBezTo>
                      <a:pt x="1111" y="306"/>
                      <a:pt x="1108" y="304"/>
                      <a:pt x="1106" y="302"/>
                    </a:cubicBezTo>
                    <a:cubicBezTo>
                      <a:pt x="1107" y="302"/>
                      <a:pt x="1108" y="301"/>
                      <a:pt x="1108" y="301"/>
                    </a:cubicBezTo>
                    <a:cubicBezTo>
                      <a:pt x="1108" y="301"/>
                      <a:pt x="1103" y="300"/>
                      <a:pt x="1104" y="298"/>
                    </a:cubicBezTo>
                    <a:cubicBezTo>
                      <a:pt x="1105" y="297"/>
                      <a:pt x="1107" y="294"/>
                      <a:pt x="1109" y="290"/>
                    </a:cubicBezTo>
                    <a:cubicBezTo>
                      <a:pt x="1111" y="292"/>
                      <a:pt x="1111" y="294"/>
                      <a:pt x="1111" y="294"/>
                    </a:cubicBezTo>
                    <a:cubicBezTo>
                      <a:pt x="1111" y="294"/>
                      <a:pt x="1114" y="290"/>
                      <a:pt x="1116" y="295"/>
                    </a:cubicBezTo>
                    <a:cubicBezTo>
                      <a:pt x="1117" y="299"/>
                      <a:pt x="1106" y="300"/>
                      <a:pt x="1106" y="300"/>
                    </a:cubicBezTo>
                    <a:cubicBezTo>
                      <a:pt x="1106" y="300"/>
                      <a:pt x="1113" y="301"/>
                      <a:pt x="1115" y="302"/>
                    </a:cubicBezTo>
                    <a:cubicBezTo>
                      <a:pt x="1117" y="303"/>
                      <a:pt x="1119" y="305"/>
                      <a:pt x="1118" y="308"/>
                    </a:cubicBezTo>
                    <a:close/>
                    <a:moveTo>
                      <a:pt x="1123" y="362"/>
                    </a:moveTo>
                    <a:cubicBezTo>
                      <a:pt x="1122" y="361"/>
                      <a:pt x="1122" y="360"/>
                      <a:pt x="1122" y="358"/>
                    </a:cubicBezTo>
                    <a:cubicBezTo>
                      <a:pt x="1123" y="356"/>
                      <a:pt x="1124" y="354"/>
                      <a:pt x="1125" y="353"/>
                    </a:cubicBezTo>
                    <a:cubicBezTo>
                      <a:pt x="1125" y="353"/>
                      <a:pt x="1125" y="354"/>
                      <a:pt x="1125" y="354"/>
                    </a:cubicBezTo>
                    <a:cubicBezTo>
                      <a:pt x="1125" y="357"/>
                      <a:pt x="1125" y="360"/>
                      <a:pt x="1123" y="362"/>
                    </a:cubicBezTo>
                    <a:close/>
                    <a:moveTo>
                      <a:pt x="1162" y="278"/>
                    </a:moveTo>
                    <a:cubicBezTo>
                      <a:pt x="1164" y="279"/>
                      <a:pt x="1165" y="279"/>
                      <a:pt x="1166" y="280"/>
                    </a:cubicBezTo>
                    <a:cubicBezTo>
                      <a:pt x="1168" y="282"/>
                      <a:pt x="1165" y="282"/>
                      <a:pt x="1165" y="282"/>
                    </a:cubicBezTo>
                    <a:cubicBezTo>
                      <a:pt x="1165" y="282"/>
                      <a:pt x="1168" y="283"/>
                      <a:pt x="1168" y="286"/>
                    </a:cubicBezTo>
                    <a:cubicBezTo>
                      <a:pt x="1168" y="288"/>
                      <a:pt x="1161" y="286"/>
                      <a:pt x="1159" y="285"/>
                    </a:cubicBezTo>
                    <a:cubicBezTo>
                      <a:pt x="1160" y="285"/>
                      <a:pt x="1160" y="285"/>
                      <a:pt x="1160" y="285"/>
                    </a:cubicBezTo>
                    <a:cubicBezTo>
                      <a:pt x="1160" y="285"/>
                      <a:pt x="1157" y="285"/>
                      <a:pt x="1158" y="282"/>
                    </a:cubicBezTo>
                    <a:cubicBezTo>
                      <a:pt x="1158" y="282"/>
                      <a:pt x="1160" y="280"/>
                      <a:pt x="1162" y="278"/>
                    </a:cubicBezTo>
                    <a:close/>
                    <a:moveTo>
                      <a:pt x="1159" y="274"/>
                    </a:moveTo>
                    <a:cubicBezTo>
                      <a:pt x="1157" y="273"/>
                      <a:pt x="1156" y="273"/>
                      <a:pt x="1155" y="272"/>
                    </a:cubicBezTo>
                    <a:cubicBezTo>
                      <a:pt x="1156" y="272"/>
                      <a:pt x="1158" y="273"/>
                      <a:pt x="1159" y="274"/>
                    </a:cubicBezTo>
                    <a:close/>
                    <a:moveTo>
                      <a:pt x="1149" y="289"/>
                    </a:moveTo>
                    <a:cubicBezTo>
                      <a:pt x="1151" y="286"/>
                      <a:pt x="1157" y="286"/>
                      <a:pt x="1159" y="285"/>
                    </a:cubicBezTo>
                    <a:cubicBezTo>
                      <a:pt x="1160" y="286"/>
                      <a:pt x="1162" y="288"/>
                      <a:pt x="1161" y="290"/>
                    </a:cubicBezTo>
                    <a:cubicBezTo>
                      <a:pt x="1160" y="290"/>
                      <a:pt x="1157" y="292"/>
                      <a:pt x="1153" y="293"/>
                    </a:cubicBezTo>
                    <a:cubicBezTo>
                      <a:pt x="1151" y="292"/>
                      <a:pt x="1149" y="290"/>
                      <a:pt x="1149" y="289"/>
                    </a:cubicBezTo>
                    <a:close/>
                    <a:moveTo>
                      <a:pt x="1128" y="317"/>
                    </a:moveTo>
                    <a:cubicBezTo>
                      <a:pt x="1129" y="313"/>
                      <a:pt x="1132" y="309"/>
                      <a:pt x="1132" y="309"/>
                    </a:cubicBezTo>
                    <a:cubicBezTo>
                      <a:pt x="1132" y="309"/>
                      <a:pt x="1130" y="311"/>
                      <a:pt x="1130" y="309"/>
                    </a:cubicBezTo>
                    <a:cubicBezTo>
                      <a:pt x="1130" y="308"/>
                      <a:pt x="1133" y="306"/>
                      <a:pt x="1133" y="306"/>
                    </a:cubicBezTo>
                    <a:cubicBezTo>
                      <a:pt x="1133" y="306"/>
                      <a:pt x="1128" y="305"/>
                      <a:pt x="1132" y="301"/>
                    </a:cubicBezTo>
                    <a:cubicBezTo>
                      <a:pt x="1137" y="298"/>
                      <a:pt x="1141" y="301"/>
                      <a:pt x="1141" y="301"/>
                    </a:cubicBezTo>
                    <a:cubicBezTo>
                      <a:pt x="1141" y="301"/>
                      <a:pt x="1137" y="298"/>
                      <a:pt x="1137" y="296"/>
                    </a:cubicBezTo>
                    <a:cubicBezTo>
                      <a:pt x="1138" y="294"/>
                      <a:pt x="1140" y="292"/>
                      <a:pt x="1142" y="293"/>
                    </a:cubicBezTo>
                    <a:cubicBezTo>
                      <a:pt x="1143" y="293"/>
                      <a:pt x="1145" y="296"/>
                      <a:pt x="1145" y="296"/>
                    </a:cubicBezTo>
                    <a:cubicBezTo>
                      <a:pt x="1145" y="296"/>
                      <a:pt x="1145" y="293"/>
                      <a:pt x="1147" y="293"/>
                    </a:cubicBezTo>
                    <a:cubicBezTo>
                      <a:pt x="1148" y="293"/>
                      <a:pt x="1150" y="294"/>
                      <a:pt x="1152" y="294"/>
                    </a:cubicBezTo>
                    <a:cubicBezTo>
                      <a:pt x="1149" y="296"/>
                      <a:pt x="1147" y="297"/>
                      <a:pt x="1147" y="297"/>
                    </a:cubicBezTo>
                    <a:cubicBezTo>
                      <a:pt x="1147" y="297"/>
                      <a:pt x="1164" y="294"/>
                      <a:pt x="1168" y="297"/>
                    </a:cubicBezTo>
                    <a:cubicBezTo>
                      <a:pt x="1172" y="299"/>
                      <a:pt x="1168" y="302"/>
                      <a:pt x="1167" y="302"/>
                    </a:cubicBezTo>
                    <a:cubicBezTo>
                      <a:pt x="1168" y="302"/>
                      <a:pt x="1175" y="297"/>
                      <a:pt x="1178" y="297"/>
                    </a:cubicBezTo>
                    <a:cubicBezTo>
                      <a:pt x="1179" y="297"/>
                      <a:pt x="1180" y="297"/>
                      <a:pt x="1180" y="298"/>
                    </a:cubicBezTo>
                    <a:cubicBezTo>
                      <a:pt x="1174" y="302"/>
                      <a:pt x="1162" y="308"/>
                      <a:pt x="1159" y="308"/>
                    </a:cubicBezTo>
                    <a:cubicBezTo>
                      <a:pt x="1155" y="309"/>
                      <a:pt x="1153" y="303"/>
                      <a:pt x="1153" y="303"/>
                    </a:cubicBezTo>
                    <a:cubicBezTo>
                      <a:pt x="1153" y="303"/>
                      <a:pt x="1151" y="313"/>
                      <a:pt x="1148" y="315"/>
                    </a:cubicBezTo>
                    <a:cubicBezTo>
                      <a:pt x="1145" y="317"/>
                      <a:pt x="1140" y="312"/>
                      <a:pt x="1140" y="312"/>
                    </a:cubicBezTo>
                    <a:cubicBezTo>
                      <a:pt x="1140" y="312"/>
                      <a:pt x="1140" y="314"/>
                      <a:pt x="1140" y="316"/>
                    </a:cubicBezTo>
                    <a:cubicBezTo>
                      <a:pt x="1138" y="312"/>
                      <a:pt x="1138" y="307"/>
                      <a:pt x="1138" y="307"/>
                    </a:cubicBezTo>
                    <a:cubicBezTo>
                      <a:pt x="1138" y="307"/>
                      <a:pt x="1136" y="314"/>
                      <a:pt x="1135" y="317"/>
                    </a:cubicBezTo>
                    <a:cubicBezTo>
                      <a:pt x="1133" y="321"/>
                      <a:pt x="1131" y="320"/>
                      <a:pt x="1128" y="318"/>
                    </a:cubicBezTo>
                    <a:cubicBezTo>
                      <a:pt x="1128" y="318"/>
                      <a:pt x="1128" y="318"/>
                      <a:pt x="1128" y="317"/>
                    </a:cubicBezTo>
                    <a:cubicBezTo>
                      <a:pt x="1128" y="317"/>
                      <a:pt x="1128" y="317"/>
                      <a:pt x="1128" y="317"/>
                    </a:cubicBezTo>
                    <a:close/>
                    <a:moveTo>
                      <a:pt x="1138" y="367"/>
                    </a:moveTo>
                    <a:cubicBezTo>
                      <a:pt x="1138" y="367"/>
                      <a:pt x="1137" y="367"/>
                      <a:pt x="1136" y="367"/>
                    </a:cubicBezTo>
                    <a:cubicBezTo>
                      <a:pt x="1137" y="367"/>
                      <a:pt x="1137" y="367"/>
                      <a:pt x="1137" y="367"/>
                    </a:cubicBezTo>
                    <a:cubicBezTo>
                      <a:pt x="1137" y="367"/>
                      <a:pt x="1137" y="367"/>
                      <a:pt x="1136" y="367"/>
                    </a:cubicBezTo>
                    <a:cubicBezTo>
                      <a:pt x="1137" y="366"/>
                      <a:pt x="1138" y="366"/>
                      <a:pt x="1139" y="365"/>
                    </a:cubicBezTo>
                    <a:cubicBezTo>
                      <a:pt x="1139" y="366"/>
                      <a:pt x="1139" y="367"/>
                      <a:pt x="1138" y="367"/>
                    </a:cubicBezTo>
                    <a:close/>
                    <a:moveTo>
                      <a:pt x="1147" y="360"/>
                    </a:moveTo>
                    <a:cubicBezTo>
                      <a:pt x="1147" y="360"/>
                      <a:pt x="1147" y="360"/>
                      <a:pt x="1146" y="360"/>
                    </a:cubicBezTo>
                    <a:cubicBezTo>
                      <a:pt x="1147" y="359"/>
                      <a:pt x="1148" y="359"/>
                      <a:pt x="1148" y="358"/>
                    </a:cubicBezTo>
                    <a:cubicBezTo>
                      <a:pt x="1148" y="359"/>
                      <a:pt x="1148" y="360"/>
                      <a:pt x="1147" y="360"/>
                    </a:cubicBezTo>
                    <a:close/>
                    <a:moveTo>
                      <a:pt x="1146" y="352"/>
                    </a:moveTo>
                    <a:cubicBezTo>
                      <a:pt x="1146" y="352"/>
                      <a:pt x="1147" y="354"/>
                      <a:pt x="1148" y="356"/>
                    </a:cubicBezTo>
                    <a:cubicBezTo>
                      <a:pt x="1146" y="356"/>
                      <a:pt x="1145" y="357"/>
                      <a:pt x="1143" y="358"/>
                    </a:cubicBezTo>
                    <a:cubicBezTo>
                      <a:pt x="1142" y="356"/>
                      <a:pt x="1141" y="354"/>
                      <a:pt x="1141" y="354"/>
                    </a:cubicBezTo>
                    <a:cubicBezTo>
                      <a:pt x="1141" y="354"/>
                      <a:pt x="1141" y="356"/>
                      <a:pt x="1141" y="358"/>
                    </a:cubicBezTo>
                    <a:cubicBezTo>
                      <a:pt x="1137" y="360"/>
                      <a:pt x="1135" y="361"/>
                      <a:pt x="1133" y="361"/>
                    </a:cubicBezTo>
                    <a:cubicBezTo>
                      <a:pt x="1134" y="360"/>
                      <a:pt x="1134" y="360"/>
                      <a:pt x="1134" y="359"/>
                    </a:cubicBezTo>
                    <a:cubicBezTo>
                      <a:pt x="1134" y="358"/>
                      <a:pt x="1134" y="357"/>
                      <a:pt x="1135" y="357"/>
                    </a:cubicBezTo>
                    <a:cubicBezTo>
                      <a:pt x="1134" y="357"/>
                      <a:pt x="1132" y="358"/>
                      <a:pt x="1131" y="357"/>
                    </a:cubicBezTo>
                    <a:cubicBezTo>
                      <a:pt x="1131" y="356"/>
                      <a:pt x="1131" y="355"/>
                      <a:pt x="1131" y="355"/>
                    </a:cubicBezTo>
                    <a:cubicBezTo>
                      <a:pt x="1131" y="355"/>
                      <a:pt x="1131" y="356"/>
                      <a:pt x="1130" y="357"/>
                    </a:cubicBezTo>
                    <a:cubicBezTo>
                      <a:pt x="1130" y="357"/>
                      <a:pt x="1130" y="357"/>
                      <a:pt x="1130" y="356"/>
                    </a:cubicBezTo>
                    <a:cubicBezTo>
                      <a:pt x="1128" y="354"/>
                      <a:pt x="1128" y="353"/>
                      <a:pt x="1127" y="350"/>
                    </a:cubicBezTo>
                    <a:cubicBezTo>
                      <a:pt x="1127" y="350"/>
                      <a:pt x="1127" y="350"/>
                      <a:pt x="1127" y="350"/>
                    </a:cubicBezTo>
                    <a:cubicBezTo>
                      <a:pt x="1128" y="349"/>
                      <a:pt x="1129" y="348"/>
                      <a:pt x="1129" y="348"/>
                    </a:cubicBezTo>
                    <a:cubicBezTo>
                      <a:pt x="1129" y="348"/>
                      <a:pt x="1125" y="349"/>
                      <a:pt x="1126" y="345"/>
                    </a:cubicBezTo>
                    <a:cubicBezTo>
                      <a:pt x="1127" y="343"/>
                      <a:pt x="1128" y="342"/>
                      <a:pt x="1128" y="341"/>
                    </a:cubicBezTo>
                    <a:cubicBezTo>
                      <a:pt x="1130" y="341"/>
                      <a:pt x="1131" y="341"/>
                      <a:pt x="1132" y="342"/>
                    </a:cubicBezTo>
                    <a:cubicBezTo>
                      <a:pt x="1134" y="342"/>
                      <a:pt x="1135" y="344"/>
                      <a:pt x="1135" y="344"/>
                    </a:cubicBezTo>
                    <a:cubicBezTo>
                      <a:pt x="1135" y="344"/>
                      <a:pt x="1137" y="343"/>
                      <a:pt x="1138" y="344"/>
                    </a:cubicBezTo>
                    <a:cubicBezTo>
                      <a:pt x="1139" y="344"/>
                      <a:pt x="1139" y="346"/>
                      <a:pt x="1139" y="346"/>
                    </a:cubicBezTo>
                    <a:cubicBezTo>
                      <a:pt x="1139" y="346"/>
                      <a:pt x="1142" y="342"/>
                      <a:pt x="1145" y="342"/>
                    </a:cubicBezTo>
                    <a:cubicBezTo>
                      <a:pt x="1149" y="342"/>
                      <a:pt x="1151" y="345"/>
                      <a:pt x="1151" y="345"/>
                    </a:cubicBezTo>
                    <a:cubicBezTo>
                      <a:pt x="1151" y="345"/>
                      <a:pt x="1150" y="341"/>
                      <a:pt x="1151" y="340"/>
                    </a:cubicBezTo>
                    <a:cubicBezTo>
                      <a:pt x="1153" y="339"/>
                      <a:pt x="1154" y="340"/>
                      <a:pt x="1157" y="341"/>
                    </a:cubicBezTo>
                    <a:cubicBezTo>
                      <a:pt x="1160" y="341"/>
                      <a:pt x="1160" y="346"/>
                      <a:pt x="1160" y="348"/>
                    </a:cubicBezTo>
                    <a:cubicBezTo>
                      <a:pt x="1159" y="351"/>
                      <a:pt x="1155" y="351"/>
                      <a:pt x="1155" y="351"/>
                    </a:cubicBezTo>
                    <a:cubicBezTo>
                      <a:pt x="1155" y="351"/>
                      <a:pt x="1156" y="351"/>
                      <a:pt x="1156" y="352"/>
                    </a:cubicBezTo>
                    <a:cubicBezTo>
                      <a:pt x="1156" y="352"/>
                      <a:pt x="1155" y="352"/>
                      <a:pt x="1155" y="352"/>
                    </a:cubicBezTo>
                    <a:cubicBezTo>
                      <a:pt x="1155" y="352"/>
                      <a:pt x="1155" y="352"/>
                      <a:pt x="1155" y="352"/>
                    </a:cubicBezTo>
                    <a:cubicBezTo>
                      <a:pt x="1153" y="351"/>
                      <a:pt x="1152" y="345"/>
                      <a:pt x="1152" y="345"/>
                    </a:cubicBezTo>
                    <a:cubicBezTo>
                      <a:pt x="1152" y="345"/>
                      <a:pt x="1152" y="351"/>
                      <a:pt x="1150" y="353"/>
                    </a:cubicBezTo>
                    <a:cubicBezTo>
                      <a:pt x="1148" y="354"/>
                      <a:pt x="1146" y="352"/>
                      <a:pt x="1146" y="352"/>
                    </a:cubicBezTo>
                    <a:close/>
                    <a:moveTo>
                      <a:pt x="1157" y="353"/>
                    </a:moveTo>
                    <a:cubicBezTo>
                      <a:pt x="1157" y="353"/>
                      <a:pt x="1157" y="353"/>
                      <a:pt x="1157" y="353"/>
                    </a:cubicBezTo>
                    <a:cubicBezTo>
                      <a:pt x="1157" y="353"/>
                      <a:pt x="1157" y="353"/>
                      <a:pt x="1157" y="353"/>
                    </a:cubicBezTo>
                    <a:cubicBezTo>
                      <a:pt x="1157" y="353"/>
                      <a:pt x="1157" y="353"/>
                      <a:pt x="1157" y="353"/>
                    </a:cubicBezTo>
                    <a:close/>
                    <a:moveTo>
                      <a:pt x="1151" y="383"/>
                    </a:moveTo>
                    <a:cubicBezTo>
                      <a:pt x="1150" y="383"/>
                      <a:pt x="1150" y="382"/>
                      <a:pt x="1150" y="381"/>
                    </a:cubicBezTo>
                    <a:cubicBezTo>
                      <a:pt x="1151" y="381"/>
                      <a:pt x="1153" y="381"/>
                      <a:pt x="1155" y="381"/>
                    </a:cubicBezTo>
                    <a:cubicBezTo>
                      <a:pt x="1154" y="383"/>
                      <a:pt x="1152" y="383"/>
                      <a:pt x="1151" y="383"/>
                    </a:cubicBezTo>
                    <a:close/>
                    <a:moveTo>
                      <a:pt x="1181" y="383"/>
                    </a:moveTo>
                    <a:cubicBezTo>
                      <a:pt x="1180" y="385"/>
                      <a:pt x="1176" y="383"/>
                      <a:pt x="1176" y="383"/>
                    </a:cubicBezTo>
                    <a:cubicBezTo>
                      <a:pt x="1176" y="383"/>
                      <a:pt x="1178" y="385"/>
                      <a:pt x="1177" y="387"/>
                    </a:cubicBezTo>
                    <a:cubicBezTo>
                      <a:pt x="1176" y="388"/>
                      <a:pt x="1171" y="385"/>
                      <a:pt x="1171" y="385"/>
                    </a:cubicBezTo>
                    <a:cubicBezTo>
                      <a:pt x="1171" y="385"/>
                      <a:pt x="1175" y="389"/>
                      <a:pt x="1173" y="391"/>
                    </a:cubicBezTo>
                    <a:cubicBezTo>
                      <a:pt x="1171" y="393"/>
                      <a:pt x="1170" y="388"/>
                      <a:pt x="1170" y="388"/>
                    </a:cubicBezTo>
                    <a:cubicBezTo>
                      <a:pt x="1170" y="388"/>
                      <a:pt x="1169" y="391"/>
                      <a:pt x="1168" y="392"/>
                    </a:cubicBezTo>
                    <a:cubicBezTo>
                      <a:pt x="1168" y="392"/>
                      <a:pt x="1166" y="392"/>
                      <a:pt x="1166" y="392"/>
                    </a:cubicBezTo>
                    <a:cubicBezTo>
                      <a:pt x="1166" y="392"/>
                      <a:pt x="1164" y="392"/>
                      <a:pt x="1163" y="389"/>
                    </a:cubicBezTo>
                    <a:cubicBezTo>
                      <a:pt x="1162" y="386"/>
                      <a:pt x="1164" y="384"/>
                      <a:pt x="1164" y="384"/>
                    </a:cubicBezTo>
                    <a:cubicBezTo>
                      <a:pt x="1164" y="384"/>
                      <a:pt x="1161" y="383"/>
                      <a:pt x="1160" y="382"/>
                    </a:cubicBezTo>
                    <a:cubicBezTo>
                      <a:pt x="1165" y="383"/>
                      <a:pt x="1170" y="385"/>
                      <a:pt x="1170" y="385"/>
                    </a:cubicBezTo>
                    <a:cubicBezTo>
                      <a:pt x="1170" y="385"/>
                      <a:pt x="1163" y="380"/>
                      <a:pt x="1159" y="377"/>
                    </a:cubicBezTo>
                    <a:cubicBezTo>
                      <a:pt x="1160" y="376"/>
                      <a:pt x="1160" y="375"/>
                      <a:pt x="1160" y="375"/>
                    </a:cubicBezTo>
                    <a:cubicBezTo>
                      <a:pt x="1160" y="375"/>
                      <a:pt x="1159" y="376"/>
                      <a:pt x="1159" y="376"/>
                    </a:cubicBezTo>
                    <a:cubicBezTo>
                      <a:pt x="1158" y="376"/>
                      <a:pt x="1158" y="376"/>
                      <a:pt x="1158" y="376"/>
                    </a:cubicBezTo>
                    <a:cubicBezTo>
                      <a:pt x="1156" y="374"/>
                      <a:pt x="1160" y="372"/>
                      <a:pt x="1160" y="372"/>
                    </a:cubicBezTo>
                    <a:cubicBezTo>
                      <a:pt x="1160" y="372"/>
                      <a:pt x="1154" y="373"/>
                      <a:pt x="1152" y="372"/>
                    </a:cubicBezTo>
                    <a:cubicBezTo>
                      <a:pt x="1152" y="371"/>
                      <a:pt x="1153" y="371"/>
                      <a:pt x="1153" y="371"/>
                    </a:cubicBezTo>
                    <a:cubicBezTo>
                      <a:pt x="1153" y="371"/>
                      <a:pt x="1152" y="371"/>
                      <a:pt x="1152" y="371"/>
                    </a:cubicBezTo>
                    <a:cubicBezTo>
                      <a:pt x="1151" y="371"/>
                      <a:pt x="1151" y="371"/>
                      <a:pt x="1152" y="371"/>
                    </a:cubicBezTo>
                    <a:cubicBezTo>
                      <a:pt x="1152" y="369"/>
                      <a:pt x="1155" y="368"/>
                      <a:pt x="1155" y="368"/>
                    </a:cubicBezTo>
                    <a:cubicBezTo>
                      <a:pt x="1155" y="368"/>
                      <a:pt x="1152" y="367"/>
                      <a:pt x="1154" y="365"/>
                    </a:cubicBezTo>
                    <a:cubicBezTo>
                      <a:pt x="1156" y="364"/>
                      <a:pt x="1163" y="364"/>
                      <a:pt x="1163" y="364"/>
                    </a:cubicBezTo>
                    <a:cubicBezTo>
                      <a:pt x="1163" y="364"/>
                      <a:pt x="1160" y="362"/>
                      <a:pt x="1163" y="360"/>
                    </a:cubicBezTo>
                    <a:cubicBezTo>
                      <a:pt x="1164" y="359"/>
                      <a:pt x="1167" y="359"/>
                      <a:pt x="1169" y="359"/>
                    </a:cubicBezTo>
                    <a:cubicBezTo>
                      <a:pt x="1169" y="359"/>
                      <a:pt x="1169" y="360"/>
                      <a:pt x="1169" y="360"/>
                    </a:cubicBezTo>
                    <a:cubicBezTo>
                      <a:pt x="1169" y="360"/>
                      <a:pt x="1169" y="359"/>
                      <a:pt x="1170" y="359"/>
                    </a:cubicBezTo>
                    <a:cubicBezTo>
                      <a:pt x="1171" y="359"/>
                      <a:pt x="1172" y="359"/>
                      <a:pt x="1173" y="359"/>
                    </a:cubicBezTo>
                    <a:cubicBezTo>
                      <a:pt x="1173" y="360"/>
                      <a:pt x="1173" y="361"/>
                      <a:pt x="1173" y="361"/>
                    </a:cubicBezTo>
                    <a:cubicBezTo>
                      <a:pt x="1173" y="361"/>
                      <a:pt x="1176" y="354"/>
                      <a:pt x="1178" y="354"/>
                    </a:cubicBezTo>
                    <a:cubicBezTo>
                      <a:pt x="1180" y="353"/>
                      <a:pt x="1180" y="356"/>
                      <a:pt x="1180" y="356"/>
                    </a:cubicBezTo>
                    <a:cubicBezTo>
                      <a:pt x="1180" y="356"/>
                      <a:pt x="1183" y="357"/>
                      <a:pt x="1185" y="358"/>
                    </a:cubicBezTo>
                    <a:cubicBezTo>
                      <a:pt x="1187" y="359"/>
                      <a:pt x="1182" y="359"/>
                      <a:pt x="1182" y="359"/>
                    </a:cubicBezTo>
                    <a:cubicBezTo>
                      <a:pt x="1182" y="359"/>
                      <a:pt x="1184" y="360"/>
                      <a:pt x="1183" y="361"/>
                    </a:cubicBezTo>
                    <a:cubicBezTo>
                      <a:pt x="1182" y="362"/>
                      <a:pt x="1180" y="361"/>
                      <a:pt x="1180" y="361"/>
                    </a:cubicBezTo>
                    <a:cubicBezTo>
                      <a:pt x="1180" y="361"/>
                      <a:pt x="1183" y="364"/>
                      <a:pt x="1182" y="365"/>
                    </a:cubicBezTo>
                    <a:cubicBezTo>
                      <a:pt x="1181" y="367"/>
                      <a:pt x="1176" y="367"/>
                      <a:pt x="1176" y="368"/>
                    </a:cubicBezTo>
                    <a:cubicBezTo>
                      <a:pt x="1176" y="368"/>
                      <a:pt x="1180" y="367"/>
                      <a:pt x="1182" y="368"/>
                    </a:cubicBezTo>
                    <a:cubicBezTo>
                      <a:pt x="1183" y="368"/>
                      <a:pt x="1184" y="370"/>
                      <a:pt x="1185" y="371"/>
                    </a:cubicBezTo>
                    <a:cubicBezTo>
                      <a:pt x="1178" y="369"/>
                      <a:pt x="1172" y="367"/>
                      <a:pt x="1171" y="367"/>
                    </a:cubicBezTo>
                    <a:cubicBezTo>
                      <a:pt x="1172" y="367"/>
                      <a:pt x="1179" y="370"/>
                      <a:pt x="1186" y="373"/>
                    </a:cubicBezTo>
                    <a:cubicBezTo>
                      <a:pt x="1186" y="374"/>
                      <a:pt x="1187" y="375"/>
                      <a:pt x="1187" y="376"/>
                    </a:cubicBezTo>
                    <a:cubicBezTo>
                      <a:pt x="1188" y="378"/>
                      <a:pt x="1182" y="382"/>
                      <a:pt x="1181" y="383"/>
                    </a:cubicBezTo>
                    <a:close/>
                    <a:moveTo>
                      <a:pt x="1170" y="358"/>
                    </a:moveTo>
                    <a:cubicBezTo>
                      <a:pt x="1171" y="358"/>
                      <a:pt x="1171" y="357"/>
                      <a:pt x="1172" y="357"/>
                    </a:cubicBezTo>
                    <a:cubicBezTo>
                      <a:pt x="1172" y="357"/>
                      <a:pt x="1173" y="358"/>
                      <a:pt x="1173" y="359"/>
                    </a:cubicBezTo>
                    <a:cubicBezTo>
                      <a:pt x="1172" y="359"/>
                      <a:pt x="1171" y="358"/>
                      <a:pt x="1170" y="358"/>
                    </a:cubicBezTo>
                    <a:close/>
                    <a:moveTo>
                      <a:pt x="1175" y="342"/>
                    </a:moveTo>
                    <a:cubicBezTo>
                      <a:pt x="1177" y="339"/>
                      <a:pt x="1179" y="336"/>
                      <a:pt x="1181" y="334"/>
                    </a:cubicBezTo>
                    <a:cubicBezTo>
                      <a:pt x="1182" y="336"/>
                      <a:pt x="1183" y="338"/>
                      <a:pt x="1183" y="340"/>
                    </a:cubicBezTo>
                    <a:cubicBezTo>
                      <a:pt x="1183" y="342"/>
                      <a:pt x="1179" y="341"/>
                      <a:pt x="1179" y="341"/>
                    </a:cubicBezTo>
                    <a:cubicBezTo>
                      <a:pt x="1179" y="341"/>
                      <a:pt x="1179" y="342"/>
                      <a:pt x="1176" y="342"/>
                    </a:cubicBezTo>
                    <a:cubicBezTo>
                      <a:pt x="1176" y="342"/>
                      <a:pt x="1175" y="342"/>
                      <a:pt x="1175" y="342"/>
                    </a:cubicBezTo>
                    <a:close/>
                    <a:moveTo>
                      <a:pt x="1192" y="320"/>
                    </a:moveTo>
                    <a:cubicBezTo>
                      <a:pt x="1191" y="321"/>
                      <a:pt x="1192" y="323"/>
                      <a:pt x="1194" y="327"/>
                    </a:cubicBezTo>
                    <a:cubicBezTo>
                      <a:pt x="1196" y="331"/>
                      <a:pt x="1194" y="331"/>
                      <a:pt x="1192" y="332"/>
                    </a:cubicBezTo>
                    <a:cubicBezTo>
                      <a:pt x="1189" y="332"/>
                      <a:pt x="1187" y="332"/>
                      <a:pt x="1187" y="332"/>
                    </a:cubicBezTo>
                    <a:cubicBezTo>
                      <a:pt x="1187" y="332"/>
                      <a:pt x="1187" y="335"/>
                      <a:pt x="1185" y="335"/>
                    </a:cubicBezTo>
                    <a:cubicBezTo>
                      <a:pt x="1184" y="335"/>
                      <a:pt x="1182" y="334"/>
                      <a:pt x="1181" y="333"/>
                    </a:cubicBezTo>
                    <a:cubicBezTo>
                      <a:pt x="1183" y="331"/>
                      <a:pt x="1184" y="329"/>
                      <a:pt x="1184" y="329"/>
                    </a:cubicBezTo>
                    <a:cubicBezTo>
                      <a:pt x="1184" y="329"/>
                      <a:pt x="1183" y="331"/>
                      <a:pt x="1181" y="333"/>
                    </a:cubicBezTo>
                    <a:cubicBezTo>
                      <a:pt x="1180" y="333"/>
                      <a:pt x="1180" y="332"/>
                      <a:pt x="1180" y="332"/>
                    </a:cubicBezTo>
                    <a:cubicBezTo>
                      <a:pt x="1180" y="332"/>
                      <a:pt x="1180" y="333"/>
                      <a:pt x="1180" y="333"/>
                    </a:cubicBezTo>
                    <a:cubicBezTo>
                      <a:pt x="1179" y="335"/>
                      <a:pt x="1176" y="337"/>
                      <a:pt x="1174" y="340"/>
                    </a:cubicBezTo>
                    <a:cubicBezTo>
                      <a:pt x="1173" y="338"/>
                      <a:pt x="1174" y="335"/>
                      <a:pt x="1174" y="335"/>
                    </a:cubicBezTo>
                    <a:cubicBezTo>
                      <a:pt x="1174" y="335"/>
                      <a:pt x="1172" y="335"/>
                      <a:pt x="1170" y="334"/>
                    </a:cubicBezTo>
                    <a:cubicBezTo>
                      <a:pt x="1168" y="333"/>
                      <a:pt x="1167" y="327"/>
                      <a:pt x="1167" y="327"/>
                    </a:cubicBezTo>
                    <a:cubicBezTo>
                      <a:pt x="1167" y="327"/>
                      <a:pt x="1168" y="334"/>
                      <a:pt x="1162" y="335"/>
                    </a:cubicBezTo>
                    <a:cubicBezTo>
                      <a:pt x="1159" y="335"/>
                      <a:pt x="1159" y="334"/>
                      <a:pt x="1159" y="333"/>
                    </a:cubicBezTo>
                    <a:cubicBezTo>
                      <a:pt x="1161" y="334"/>
                      <a:pt x="1163" y="334"/>
                      <a:pt x="1163" y="334"/>
                    </a:cubicBezTo>
                    <a:cubicBezTo>
                      <a:pt x="1163" y="334"/>
                      <a:pt x="1161" y="333"/>
                      <a:pt x="1159" y="332"/>
                    </a:cubicBezTo>
                    <a:cubicBezTo>
                      <a:pt x="1159" y="331"/>
                      <a:pt x="1160" y="330"/>
                      <a:pt x="1160" y="330"/>
                    </a:cubicBezTo>
                    <a:cubicBezTo>
                      <a:pt x="1160" y="330"/>
                      <a:pt x="1157" y="329"/>
                      <a:pt x="1157" y="327"/>
                    </a:cubicBezTo>
                    <a:cubicBezTo>
                      <a:pt x="1156" y="326"/>
                      <a:pt x="1158" y="323"/>
                      <a:pt x="1158" y="323"/>
                    </a:cubicBezTo>
                    <a:cubicBezTo>
                      <a:pt x="1158" y="323"/>
                      <a:pt x="1156" y="325"/>
                      <a:pt x="1153" y="323"/>
                    </a:cubicBezTo>
                    <a:cubicBezTo>
                      <a:pt x="1154" y="323"/>
                      <a:pt x="1154" y="323"/>
                      <a:pt x="1155" y="322"/>
                    </a:cubicBezTo>
                    <a:cubicBezTo>
                      <a:pt x="1158" y="321"/>
                      <a:pt x="1169" y="319"/>
                      <a:pt x="1169" y="319"/>
                    </a:cubicBezTo>
                    <a:cubicBezTo>
                      <a:pt x="1169" y="319"/>
                      <a:pt x="1164" y="318"/>
                      <a:pt x="1164" y="316"/>
                    </a:cubicBezTo>
                    <a:cubicBezTo>
                      <a:pt x="1165" y="315"/>
                      <a:pt x="1175" y="305"/>
                      <a:pt x="1181" y="299"/>
                    </a:cubicBezTo>
                    <a:cubicBezTo>
                      <a:pt x="1182" y="302"/>
                      <a:pt x="1183" y="305"/>
                      <a:pt x="1184" y="306"/>
                    </a:cubicBezTo>
                    <a:cubicBezTo>
                      <a:pt x="1187" y="308"/>
                      <a:pt x="1182" y="311"/>
                      <a:pt x="1182" y="311"/>
                    </a:cubicBezTo>
                    <a:cubicBezTo>
                      <a:pt x="1182" y="311"/>
                      <a:pt x="1191" y="307"/>
                      <a:pt x="1194" y="309"/>
                    </a:cubicBezTo>
                    <a:cubicBezTo>
                      <a:pt x="1197" y="311"/>
                      <a:pt x="1193" y="314"/>
                      <a:pt x="1193" y="316"/>
                    </a:cubicBezTo>
                    <a:cubicBezTo>
                      <a:pt x="1193" y="317"/>
                      <a:pt x="1188" y="316"/>
                      <a:pt x="1188" y="316"/>
                    </a:cubicBezTo>
                    <a:cubicBezTo>
                      <a:pt x="1188" y="316"/>
                      <a:pt x="1193" y="319"/>
                      <a:pt x="1192" y="320"/>
                    </a:cubicBezTo>
                    <a:close/>
                    <a:moveTo>
                      <a:pt x="1273" y="293"/>
                    </a:moveTo>
                    <a:cubicBezTo>
                      <a:pt x="1274" y="293"/>
                      <a:pt x="1277" y="294"/>
                      <a:pt x="1277" y="294"/>
                    </a:cubicBezTo>
                    <a:cubicBezTo>
                      <a:pt x="1277" y="294"/>
                      <a:pt x="1272" y="292"/>
                      <a:pt x="1273" y="289"/>
                    </a:cubicBezTo>
                    <a:cubicBezTo>
                      <a:pt x="1274" y="289"/>
                      <a:pt x="1275" y="288"/>
                      <a:pt x="1278" y="287"/>
                    </a:cubicBezTo>
                    <a:cubicBezTo>
                      <a:pt x="1279" y="288"/>
                      <a:pt x="1280" y="289"/>
                      <a:pt x="1280" y="290"/>
                    </a:cubicBezTo>
                    <a:cubicBezTo>
                      <a:pt x="1280" y="292"/>
                      <a:pt x="1278" y="293"/>
                      <a:pt x="1278" y="293"/>
                    </a:cubicBezTo>
                    <a:cubicBezTo>
                      <a:pt x="1278" y="293"/>
                      <a:pt x="1282" y="297"/>
                      <a:pt x="1280" y="298"/>
                    </a:cubicBezTo>
                    <a:cubicBezTo>
                      <a:pt x="1278" y="298"/>
                      <a:pt x="1276" y="297"/>
                      <a:pt x="1274" y="297"/>
                    </a:cubicBezTo>
                    <a:cubicBezTo>
                      <a:pt x="1273" y="296"/>
                      <a:pt x="1272" y="294"/>
                      <a:pt x="1273" y="293"/>
                    </a:cubicBezTo>
                    <a:close/>
                    <a:moveTo>
                      <a:pt x="1254" y="299"/>
                    </a:moveTo>
                    <a:cubicBezTo>
                      <a:pt x="1254" y="298"/>
                      <a:pt x="1255" y="298"/>
                      <a:pt x="1256" y="297"/>
                    </a:cubicBezTo>
                    <a:cubicBezTo>
                      <a:pt x="1257" y="297"/>
                      <a:pt x="1258" y="297"/>
                      <a:pt x="1259" y="298"/>
                    </a:cubicBezTo>
                    <a:cubicBezTo>
                      <a:pt x="1262" y="300"/>
                      <a:pt x="1267" y="303"/>
                      <a:pt x="1265" y="307"/>
                    </a:cubicBezTo>
                    <a:cubicBezTo>
                      <a:pt x="1264" y="310"/>
                      <a:pt x="1263" y="312"/>
                      <a:pt x="1261" y="311"/>
                    </a:cubicBezTo>
                    <a:cubicBezTo>
                      <a:pt x="1260" y="311"/>
                      <a:pt x="1259" y="309"/>
                      <a:pt x="1258" y="308"/>
                    </a:cubicBezTo>
                    <a:cubicBezTo>
                      <a:pt x="1259" y="307"/>
                      <a:pt x="1261" y="306"/>
                      <a:pt x="1261" y="306"/>
                    </a:cubicBezTo>
                    <a:cubicBezTo>
                      <a:pt x="1261" y="306"/>
                      <a:pt x="1249" y="306"/>
                      <a:pt x="1254" y="299"/>
                    </a:cubicBezTo>
                    <a:close/>
                    <a:moveTo>
                      <a:pt x="1245" y="288"/>
                    </a:moveTo>
                    <a:cubicBezTo>
                      <a:pt x="1246" y="289"/>
                      <a:pt x="1246" y="290"/>
                      <a:pt x="1246" y="291"/>
                    </a:cubicBezTo>
                    <a:cubicBezTo>
                      <a:pt x="1245" y="290"/>
                      <a:pt x="1245" y="289"/>
                      <a:pt x="1244" y="288"/>
                    </a:cubicBezTo>
                    <a:cubicBezTo>
                      <a:pt x="1244" y="288"/>
                      <a:pt x="1245" y="288"/>
                      <a:pt x="1245" y="288"/>
                    </a:cubicBezTo>
                    <a:close/>
                    <a:moveTo>
                      <a:pt x="1239" y="289"/>
                    </a:moveTo>
                    <a:cubicBezTo>
                      <a:pt x="1239" y="289"/>
                      <a:pt x="1239" y="289"/>
                      <a:pt x="1238" y="289"/>
                    </a:cubicBezTo>
                    <a:cubicBezTo>
                      <a:pt x="1239" y="289"/>
                      <a:pt x="1239" y="289"/>
                      <a:pt x="1239" y="289"/>
                    </a:cubicBezTo>
                    <a:close/>
                    <a:moveTo>
                      <a:pt x="1230" y="291"/>
                    </a:moveTo>
                    <a:cubicBezTo>
                      <a:pt x="1230" y="290"/>
                      <a:pt x="1230" y="290"/>
                      <a:pt x="1231" y="290"/>
                    </a:cubicBezTo>
                    <a:cubicBezTo>
                      <a:pt x="1233" y="290"/>
                      <a:pt x="1233" y="291"/>
                      <a:pt x="1233" y="291"/>
                    </a:cubicBezTo>
                    <a:cubicBezTo>
                      <a:pt x="1233" y="291"/>
                      <a:pt x="1234" y="289"/>
                      <a:pt x="1236" y="289"/>
                    </a:cubicBezTo>
                    <a:cubicBezTo>
                      <a:pt x="1236" y="288"/>
                      <a:pt x="1237" y="289"/>
                      <a:pt x="1238" y="289"/>
                    </a:cubicBezTo>
                    <a:cubicBezTo>
                      <a:pt x="1238" y="290"/>
                      <a:pt x="1238" y="291"/>
                      <a:pt x="1238" y="292"/>
                    </a:cubicBezTo>
                    <a:cubicBezTo>
                      <a:pt x="1237" y="294"/>
                      <a:pt x="1236" y="295"/>
                      <a:pt x="1233" y="295"/>
                    </a:cubicBezTo>
                    <a:cubicBezTo>
                      <a:pt x="1231" y="295"/>
                      <a:pt x="1229" y="290"/>
                      <a:pt x="1228" y="290"/>
                    </a:cubicBezTo>
                    <a:cubicBezTo>
                      <a:pt x="1229" y="290"/>
                      <a:pt x="1230" y="290"/>
                      <a:pt x="1230" y="291"/>
                    </a:cubicBezTo>
                    <a:close/>
                    <a:moveTo>
                      <a:pt x="1235" y="311"/>
                    </a:moveTo>
                    <a:cubicBezTo>
                      <a:pt x="1235" y="313"/>
                      <a:pt x="1231" y="315"/>
                      <a:pt x="1228" y="316"/>
                    </a:cubicBezTo>
                    <a:cubicBezTo>
                      <a:pt x="1227" y="315"/>
                      <a:pt x="1227" y="313"/>
                      <a:pt x="1227" y="312"/>
                    </a:cubicBezTo>
                    <a:cubicBezTo>
                      <a:pt x="1227" y="311"/>
                      <a:pt x="1227" y="310"/>
                      <a:pt x="1227" y="310"/>
                    </a:cubicBezTo>
                    <a:cubicBezTo>
                      <a:pt x="1230" y="309"/>
                      <a:pt x="1235" y="309"/>
                      <a:pt x="1235" y="311"/>
                    </a:cubicBezTo>
                    <a:close/>
                    <a:moveTo>
                      <a:pt x="1212" y="284"/>
                    </a:moveTo>
                    <a:cubicBezTo>
                      <a:pt x="1213" y="284"/>
                      <a:pt x="1214" y="284"/>
                      <a:pt x="1213" y="285"/>
                    </a:cubicBezTo>
                    <a:cubicBezTo>
                      <a:pt x="1213" y="285"/>
                      <a:pt x="1212" y="286"/>
                      <a:pt x="1212" y="286"/>
                    </a:cubicBezTo>
                    <a:cubicBezTo>
                      <a:pt x="1212" y="286"/>
                      <a:pt x="1216" y="285"/>
                      <a:pt x="1218" y="285"/>
                    </a:cubicBezTo>
                    <a:cubicBezTo>
                      <a:pt x="1220" y="286"/>
                      <a:pt x="1221" y="287"/>
                      <a:pt x="1221" y="288"/>
                    </a:cubicBezTo>
                    <a:cubicBezTo>
                      <a:pt x="1221" y="288"/>
                      <a:pt x="1223" y="287"/>
                      <a:pt x="1224" y="288"/>
                    </a:cubicBezTo>
                    <a:cubicBezTo>
                      <a:pt x="1225" y="288"/>
                      <a:pt x="1219" y="293"/>
                      <a:pt x="1219" y="293"/>
                    </a:cubicBezTo>
                    <a:cubicBezTo>
                      <a:pt x="1219" y="293"/>
                      <a:pt x="1227" y="290"/>
                      <a:pt x="1228" y="290"/>
                    </a:cubicBezTo>
                    <a:cubicBezTo>
                      <a:pt x="1228" y="290"/>
                      <a:pt x="1228" y="290"/>
                      <a:pt x="1228" y="290"/>
                    </a:cubicBezTo>
                    <a:cubicBezTo>
                      <a:pt x="1228" y="290"/>
                      <a:pt x="1229" y="295"/>
                      <a:pt x="1228" y="295"/>
                    </a:cubicBezTo>
                    <a:cubicBezTo>
                      <a:pt x="1227" y="295"/>
                      <a:pt x="1225" y="292"/>
                      <a:pt x="1225" y="292"/>
                    </a:cubicBezTo>
                    <a:cubicBezTo>
                      <a:pt x="1225" y="292"/>
                      <a:pt x="1227" y="298"/>
                      <a:pt x="1224" y="300"/>
                    </a:cubicBezTo>
                    <a:cubicBezTo>
                      <a:pt x="1220" y="301"/>
                      <a:pt x="1222" y="294"/>
                      <a:pt x="1222" y="294"/>
                    </a:cubicBezTo>
                    <a:cubicBezTo>
                      <a:pt x="1222" y="294"/>
                      <a:pt x="1220" y="295"/>
                      <a:pt x="1218" y="296"/>
                    </a:cubicBezTo>
                    <a:cubicBezTo>
                      <a:pt x="1215" y="296"/>
                      <a:pt x="1213" y="293"/>
                      <a:pt x="1211" y="288"/>
                    </a:cubicBezTo>
                    <a:cubicBezTo>
                      <a:pt x="1211" y="285"/>
                      <a:pt x="1211" y="284"/>
                      <a:pt x="1212" y="284"/>
                    </a:cubicBezTo>
                    <a:close/>
                    <a:moveTo>
                      <a:pt x="1200" y="341"/>
                    </a:moveTo>
                    <a:cubicBezTo>
                      <a:pt x="1201" y="339"/>
                      <a:pt x="1205" y="341"/>
                      <a:pt x="1205" y="341"/>
                    </a:cubicBezTo>
                    <a:cubicBezTo>
                      <a:pt x="1205" y="341"/>
                      <a:pt x="1205" y="340"/>
                      <a:pt x="1205" y="339"/>
                    </a:cubicBezTo>
                    <a:cubicBezTo>
                      <a:pt x="1212" y="341"/>
                      <a:pt x="1220" y="343"/>
                      <a:pt x="1221" y="344"/>
                    </a:cubicBezTo>
                    <a:cubicBezTo>
                      <a:pt x="1222" y="344"/>
                      <a:pt x="1222" y="345"/>
                      <a:pt x="1221" y="345"/>
                    </a:cubicBezTo>
                    <a:cubicBezTo>
                      <a:pt x="1221" y="345"/>
                      <a:pt x="1221" y="345"/>
                      <a:pt x="1221" y="345"/>
                    </a:cubicBezTo>
                    <a:cubicBezTo>
                      <a:pt x="1221" y="345"/>
                      <a:pt x="1221" y="345"/>
                      <a:pt x="1221" y="345"/>
                    </a:cubicBezTo>
                    <a:cubicBezTo>
                      <a:pt x="1221" y="346"/>
                      <a:pt x="1220" y="347"/>
                      <a:pt x="1219" y="347"/>
                    </a:cubicBezTo>
                    <a:cubicBezTo>
                      <a:pt x="1219" y="347"/>
                      <a:pt x="1221" y="346"/>
                      <a:pt x="1222" y="346"/>
                    </a:cubicBezTo>
                    <a:cubicBezTo>
                      <a:pt x="1222" y="348"/>
                      <a:pt x="1223" y="352"/>
                      <a:pt x="1222" y="354"/>
                    </a:cubicBezTo>
                    <a:cubicBezTo>
                      <a:pt x="1221" y="356"/>
                      <a:pt x="1219" y="354"/>
                      <a:pt x="1219" y="354"/>
                    </a:cubicBezTo>
                    <a:cubicBezTo>
                      <a:pt x="1219" y="354"/>
                      <a:pt x="1217" y="356"/>
                      <a:pt x="1214" y="356"/>
                    </a:cubicBezTo>
                    <a:cubicBezTo>
                      <a:pt x="1211" y="356"/>
                      <a:pt x="1213" y="351"/>
                      <a:pt x="1213" y="351"/>
                    </a:cubicBezTo>
                    <a:cubicBezTo>
                      <a:pt x="1213" y="351"/>
                      <a:pt x="1211" y="352"/>
                      <a:pt x="1208" y="350"/>
                    </a:cubicBezTo>
                    <a:cubicBezTo>
                      <a:pt x="1205" y="348"/>
                      <a:pt x="1208" y="345"/>
                      <a:pt x="1208" y="345"/>
                    </a:cubicBezTo>
                    <a:cubicBezTo>
                      <a:pt x="1208" y="345"/>
                      <a:pt x="1206" y="347"/>
                      <a:pt x="1204" y="345"/>
                    </a:cubicBezTo>
                    <a:cubicBezTo>
                      <a:pt x="1202" y="343"/>
                      <a:pt x="1202" y="342"/>
                      <a:pt x="1202" y="342"/>
                    </a:cubicBezTo>
                    <a:cubicBezTo>
                      <a:pt x="1202" y="342"/>
                      <a:pt x="1200" y="342"/>
                      <a:pt x="1200" y="341"/>
                    </a:cubicBezTo>
                    <a:close/>
                    <a:moveTo>
                      <a:pt x="1222" y="346"/>
                    </a:moveTo>
                    <a:cubicBezTo>
                      <a:pt x="1222" y="346"/>
                      <a:pt x="1223" y="346"/>
                      <a:pt x="1223" y="346"/>
                    </a:cubicBezTo>
                    <a:cubicBezTo>
                      <a:pt x="1223" y="346"/>
                      <a:pt x="1223" y="347"/>
                      <a:pt x="1223" y="348"/>
                    </a:cubicBezTo>
                    <a:cubicBezTo>
                      <a:pt x="1223" y="347"/>
                      <a:pt x="1222" y="347"/>
                      <a:pt x="1222" y="346"/>
                    </a:cubicBezTo>
                    <a:close/>
                    <a:moveTo>
                      <a:pt x="1228" y="383"/>
                    </a:moveTo>
                    <a:cubicBezTo>
                      <a:pt x="1225" y="384"/>
                      <a:pt x="1219" y="383"/>
                      <a:pt x="1217" y="381"/>
                    </a:cubicBezTo>
                    <a:cubicBezTo>
                      <a:pt x="1216" y="380"/>
                      <a:pt x="1216" y="376"/>
                      <a:pt x="1216" y="377"/>
                    </a:cubicBezTo>
                    <a:cubicBezTo>
                      <a:pt x="1216" y="377"/>
                      <a:pt x="1214" y="380"/>
                      <a:pt x="1212" y="378"/>
                    </a:cubicBezTo>
                    <a:cubicBezTo>
                      <a:pt x="1210" y="377"/>
                      <a:pt x="1207" y="373"/>
                      <a:pt x="1207" y="373"/>
                    </a:cubicBezTo>
                    <a:cubicBezTo>
                      <a:pt x="1207" y="373"/>
                      <a:pt x="1208" y="377"/>
                      <a:pt x="1205" y="377"/>
                    </a:cubicBezTo>
                    <a:cubicBezTo>
                      <a:pt x="1205" y="377"/>
                      <a:pt x="1204" y="376"/>
                      <a:pt x="1202" y="376"/>
                    </a:cubicBezTo>
                    <a:cubicBezTo>
                      <a:pt x="1201" y="375"/>
                      <a:pt x="1200" y="374"/>
                      <a:pt x="1201" y="373"/>
                    </a:cubicBezTo>
                    <a:cubicBezTo>
                      <a:pt x="1201" y="371"/>
                      <a:pt x="1203" y="371"/>
                      <a:pt x="1203" y="371"/>
                    </a:cubicBezTo>
                    <a:cubicBezTo>
                      <a:pt x="1203" y="371"/>
                      <a:pt x="1201" y="369"/>
                      <a:pt x="1202" y="367"/>
                    </a:cubicBezTo>
                    <a:cubicBezTo>
                      <a:pt x="1202" y="366"/>
                      <a:pt x="1204" y="368"/>
                      <a:pt x="1204" y="368"/>
                    </a:cubicBezTo>
                    <a:cubicBezTo>
                      <a:pt x="1204" y="368"/>
                      <a:pt x="1205" y="366"/>
                      <a:pt x="1207" y="366"/>
                    </a:cubicBezTo>
                    <a:cubicBezTo>
                      <a:pt x="1208" y="366"/>
                      <a:pt x="1211" y="368"/>
                      <a:pt x="1212" y="370"/>
                    </a:cubicBezTo>
                    <a:cubicBezTo>
                      <a:pt x="1213" y="372"/>
                      <a:pt x="1215" y="375"/>
                      <a:pt x="1215" y="375"/>
                    </a:cubicBezTo>
                    <a:cubicBezTo>
                      <a:pt x="1215" y="375"/>
                      <a:pt x="1215" y="370"/>
                      <a:pt x="1218" y="371"/>
                    </a:cubicBezTo>
                    <a:cubicBezTo>
                      <a:pt x="1221" y="372"/>
                      <a:pt x="1221" y="375"/>
                      <a:pt x="1221" y="375"/>
                    </a:cubicBezTo>
                    <a:cubicBezTo>
                      <a:pt x="1221" y="375"/>
                      <a:pt x="1221" y="368"/>
                      <a:pt x="1224" y="368"/>
                    </a:cubicBezTo>
                    <a:cubicBezTo>
                      <a:pt x="1226" y="368"/>
                      <a:pt x="1226" y="371"/>
                      <a:pt x="1229" y="373"/>
                    </a:cubicBezTo>
                    <a:cubicBezTo>
                      <a:pt x="1230" y="374"/>
                      <a:pt x="1230" y="375"/>
                      <a:pt x="1231" y="375"/>
                    </a:cubicBezTo>
                    <a:cubicBezTo>
                      <a:pt x="1228" y="373"/>
                      <a:pt x="1225" y="370"/>
                      <a:pt x="1225" y="370"/>
                    </a:cubicBezTo>
                    <a:cubicBezTo>
                      <a:pt x="1225" y="370"/>
                      <a:pt x="1231" y="382"/>
                      <a:pt x="1228" y="383"/>
                    </a:cubicBezTo>
                    <a:close/>
                    <a:moveTo>
                      <a:pt x="1236" y="380"/>
                    </a:moveTo>
                    <a:cubicBezTo>
                      <a:pt x="1235" y="380"/>
                      <a:pt x="1234" y="379"/>
                      <a:pt x="1233" y="377"/>
                    </a:cubicBezTo>
                    <a:cubicBezTo>
                      <a:pt x="1234" y="377"/>
                      <a:pt x="1237" y="376"/>
                      <a:pt x="1240" y="377"/>
                    </a:cubicBezTo>
                    <a:cubicBezTo>
                      <a:pt x="1240" y="377"/>
                      <a:pt x="1240" y="377"/>
                      <a:pt x="1240" y="377"/>
                    </a:cubicBezTo>
                    <a:cubicBezTo>
                      <a:pt x="1239" y="379"/>
                      <a:pt x="1238" y="380"/>
                      <a:pt x="1236" y="380"/>
                    </a:cubicBezTo>
                    <a:close/>
                    <a:moveTo>
                      <a:pt x="1234" y="348"/>
                    </a:moveTo>
                    <a:cubicBezTo>
                      <a:pt x="1235" y="348"/>
                      <a:pt x="1236" y="348"/>
                      <a:pt x="1238" y="348"/>
                    </a:cubicBezTo>
                    <a:cubicBezTo>
                      <a:pt x="1238" y="349"/>
                      <a:pt x="1237" y="351"/>
                      <a:pt x="1236" y="351"/>
                    </a:cubicBezTo>
                    <a:cubicBezTo>
                      <a:pt x="1235" y="351"/>
                      <a:pt x="1234" y="350"/>
                      <a:pt x="1234" y="348"/>
                    </a:cubicBezTo>
                    <a:close/>
                    <a:moveTo>
                      <a:pt x="1269" y="340"/>
                    </a:moveTo>
                    <a:cubicBezTo>
                      <a:pt x="1267" y="340"/>
                      <a:pt x="1264" y="333"/>
                      <a:pt x="1264" y="333"/>
                    </a:cubicBezTo>
                    <a:cubicBezTo>
                      <a:pt x="1264" y="333"/>
                      <a:pt x="1265" y="340"/>
                      <a:pt x="1263" y="343"/>
                    </a:cubicBezTo>
                    <a:cubicBezTo>
                      <a:pt x="1263" y="344"/>
                      <a:pt x="1263" y="344"/>
                      <a:pt x="1263" y="345"/>
                    </a:cubicBezTo>
                    <a:cubicBezTo>
                      <a:pt x="1260" y="345"/>
                      <a:pt x="1259" y="344"/>
                      <a:pt x="1258" y="343"/>
                    </a:cubicBezTo>
                    <a:cubicBezTo>
                      <a:pt x="1257" y="342"/>
                      <a:pt x="1257" y="339"/>
                      <a:pt x="1257" y="339"/>
                    </a:cubicBezTo>
                    <a:cubicBezTo>
                      <a:pt x="1257" y="339"/>
                      <a:pt x="1256" y="342"/>
                      <a:pt x="1254" y="341"/>
                    </a:cubicBezTo>
                    <a:cubicBezTo>
                      <a:pt x="1253" y="340"/>
                      <a:pt x="1251" y="338"/>
                      <a:pt x="1250" y="337"/>
                    </a:cubicBezTo>
                    <a:cubicBezTo>
                      <a:pt x="1250" y="334"/>
                      <a:pt x="1250" y="331"/>
                      <a:pt x="1250" y="331"/>
                    </a:cubicBezTo>
                    <a:cubicBezTo>
                      <a:pt x="1250" y="331"/>
                      <a:pt x="1249" y="333"/>
                      <a:pt x="1248" y="335"/>
                    </a:cubicBezTo>
                    <a:cubicBezTo>
                      <a:pt x="1248" y="335"/>
                      <a:pt x="1248" y="335"/>
                      <a:pt x="1248" y="335"/>
                    </a:cubicBezTo>
                    <a:cubicBezTo>
                      <a:pt x="1248" y="335"/>
                      <a:pt x="1248" y="335"/>
                      <a:pt x="1248" y="335"/>
                    </a:cubicBezTo>
                    <a:cubicBezTo>
                      <a:pt x="1247" y="337"/>
                      <a:pt x="1246" y="340"/>
                      <a:pt x="1246" y="341"/>
                    </a:cubicBezTo>
                    <a:cubicBezTo>
                      <a:pt x="1245" y="342"/>
                      <a:pt x="1244" y="342"/>
                      <a:pt x="1243" y="342"/>
                    </a:cubicBezTo>
                    <a:cubicBezTo>
                      <a:pt x="1243" y="341"/>
                      <a:pt x="1243" y="340"/>
                      <a:pt x="1243" y="340"/>
                    </a:cubicBezTo>
                    <a:cubicBezTo>
                      <a:pt x="1243" y="340"/>
                      <a:pt x="1241" y="342"/>
                      <a:pt x="1240" y="340"/>
                    </a:cubicBezTo>
                    <a:cubicBezTo>
                      <a:pt x="1240" y="338"/>
                      <a:pt x="1238" y="335"/>
                      <a:pt x="1238" y="335"/>
                    </a:cubicBezTo>
                    <a:cubicBezTo>
                      <a:pt x="1238" y="335"/>
                      <a:pt x="1238" y="338"/>
                      <a:pt x="1236" y="337"/>
                    </a:cubicBezTo>
                    <a:cubicBezTo>
                      <a:pt x="1234" y="337"/>
                      <a:pt x="1226" y="330"/>
                      <a:pt x="1226" y="330"/>
                    </a:cubicBezTo>
                    <a:cubicBezTo>
                      <a:pt x="1226" y="330"/>
                      <a:pt x="1230" y="336"/>
                      <a:pt x="1229" y="338"/>
                    </a:cubicBezTo>
                    <a:cubicBezTo>
                      <a:pt x="1227" y="340"/>
                      <a:pt x="1225" y="340"/>
                      <a:pt x="1222" y="339"/>
                    </a:cubicBezTo>
                    <a:cubicBezTo>
                      <a:pt x="1220" y="338"/>
                      <a:pt x="1218" y="336"/>
                      <a:pt x="1218" y="336"/>
                    </a:cubicBezTo>
                    <a:cubicBezTo>
                      <a:pt x="1218" y="336"/>
                      <a:pt x="1219" y="338"/>
                      <a:pt x="1217" y="338"/>
                    </a:cubicBezTo>
                    <a:cubicBezTo>
                      <a:pt x="1216" y="338"/>
                      <a:pt x="1210" y="338"/>
                      <a:pt x="1204" y="337"/>
                    </a:cubicBezTo>
                    <a:cubicBezTo>
                      <a:pt x="1203" y="337"/>
                      <a:pt x="1203" y="336"/>
                      <a:pt x="1203" y="336"/>
                    </a:cubicBezTo>
                    <a:cubicBezTo>
                      <a:pt x="1202" y="333"/>
                      <a:pt x="1204" y="334"/>
                      <a:pt x="1207" y="332"/>
                    </a:cubicBezTo>
                    <a:cubicBezTo>
                      <a:pt x="1211" y="330"/>
                      <a:pt x="1216" y="331"/>
                      <a:pt x="1216" y="331"/>
                    </a:cubicBezTo>
                    <a:cubicBezTo>
                      <a:pt x="1216" y="331"/>
                      <a:pt x="1209" y="328"/>
                      <a:pt x="1209" y="325"/>
                    </a:cubicBezTo>
                    <a:cubicBezTo>
                      <a:pt x="1209" y="323"/>
                      <a:pt x="1212" y="325"/>
                      <a:pt x="1212" y="325"/>
                    </a:cubicBezTo>
                    <a:cubicBezTo>
                      <a:pt x="1212" y="325"/>
                      <a:pt x="1209" y="321"/>
                      <a:pt x="1210" y="317"/>
                    </a:cubicBezTo>
                    <a:cubicBezTo>
                      <a:pt x="1210" y="314"/>
                      <a:pt x="1210" y="315"/>
                      <a:pt x="1213" y="317"/>
                    </a:cubicBezTo>
                    <a:cubicBezTo>
                      <a:pt x="1215" y="318"/>
                      <a:pt x="1217" y="318"/>
                      <a:pt x="1219" y="319"/>
                    </a:cubicBezTo>
                    <a:cubicBezTo>
                      <a:pt x="1222" y="319"/>
                      <a:pt x="1227" y="323"/>
                      <a:pt x="1227" y="323"/>
                    </a:cubicBezTo>
                    <a:cubicBezTo>
                      <a:pt x="1227" y="323"/>
                      <a:pt x="1225" y="319"/>
                      <a:pt x="1227" y="319"/>
                    </a:cubicBezTo>
                    <a:cubicBezTo>
                      <a:pt x="1228" y="319"/>
                      <a:pt x="1233" y="324"/>
                      <a:pt x="1233" y="324"/>
                    </a:cubicBezTo>
                    <a:cubicBezTo>
                      <a:pt x="1233" y="324"/>
                      <a:pt x="1231" y="321"/>
                      <a:pt x="1229" y="318"/>
                    </a:cubicBezTo>
                    <a:cubicBezTo>
                      <a:pt x="1233" y="317"/>
                      <a:pt x="1238" y="317"/>
                      <a:pt x="1239" y="317"/>
                    </a:cubicBezTo>
                    <a:cubicBezTo>
                      <a:pt x="1241" y="318"/>
                      <a:pt x="1240" y="320"/>
                      <a:pt x="1240" y="320"/>
                    </a:cubicBezTo>
                    <a:cubicBezTo>
                      <a:pt x="1240" y="321"/>
                      <a:pt x="1243" y="318"/>
                      <a:pt x="1245" y="319"/>
                    </a:cubicBezTo>
                    <a:cubicBezTo>
                      <a:pt x="1246" y="319"/>
                      <a:pt x="1246" y="319"/>
                      <a:pt x="1246" y="319"/>
                    </a:cubicBezTo>
                    <a:cubicBezTo>
                      <a:pt x="1246" y="319"/>
                      <a:pt x="1246" y="319"/>
                      <a:pt x="1246" y="319"/>
                    </a:cubicBezTo>
                    <a:cubicBezTo>
                      <a:pt x="1246" y="319"/>
                      <a:pt x="1246" y="319"/>
                      <a:pt x="1246" y="319"/>
                    </a:cubicBezTo>
                    <a:cubicBezTo>
                      <a:pt x="1248" y="319"/>
                      <a:pt x="1249" y="320"/>
                      <a:pt x="1249" y="320"/>
                    </a:cubicBezTo>
                    <a:cubicBezTo>
                      <a:pt x="1249" y="320"/>
                      <a:pt x="1249" y="316"/>
                      <a:pt x="1254" y="318"/>
                    </a:cubicBezTo>
                    <a:cubicBezTo>
                      <a:pt x="1258" y="320"/>
                      <a:pt x="1253" y="329"/>
                      <a:pt x="1253" y="329"/>
                    </a:cubicBezTo>
                    <a:cubicBezTo>
                      <a:pt x="1253" y="329"/>
                      <a:pt x="1257" y="326"/>
                      <a:pt x="1258" y="325"/>
                    </a:cubicBezTo>
                    <a:cubicBezTo>
                      <a:pt x="1260" y="325"/>
                      <a:pt x="1260" y="327"/>
                      <a:pt x="1260" y="327"/>
                    </a:cubicBezTo>
                    <a:cubicBezTo>
                      <a:pt x="1260" y="327"/>
                      <a:pt x="1263" y="324"/>
                      <a:pt x="1264" y="324"/>
                    </a:cubicBezTo>
                    <a:cubicBezTo>
                      <a:pt x="1265" y="324"/>
                      <a:pt x="1267" y="325"/>
                      <a:pt x="1267" y="325"/>
                    </a:cubicBezTo>
                    <a:cubicBezTo>
                      <a:pt x="1267" y="325"/>
                      <a:pt x="1267" y="324"/>
                      <a:pt x="1268" y="324"/>
                    </a:cubicBezTo>
                    <a:cubicBezTo>
                      <a:pt x="1269" y="324"/>
                      <a:pt x="1269" y="325"/>
                      <a:pt x="1269" y="325"/>
                    </a:cubicBezTo>
                    <a:cubicBezTo>
                      <a:pt x="1269" y="325"/>
                      <a:pt x="1269" y="324"/>
                      <a:pt x="1268" y="323"/>
                    </a:cubicBezTo>
                    <a:cubicBezTo>
                      <a:pt x="1269" y="322"/>
                      <a:pt x="1271" y="321"/>
                      <a:pt x="1272" y="322"/>
                    </a:cubicBezTo>
                    <a:cubicBezTo>
                      <a:pt x="1276" y="324"/>
                      <a:pt x="1270" y="328"/>
                      <a:pt x="1270" y="328"/>
                    </a:cubicBezTo>
                    <a:cubicBezTo>
                      <a:pt x="1270" y="328"/>
                      <a:pt x="1275" y="327"/>
                      <a:pt x="1277" y="328"/>
                    </a:cubicBezTo>
                    <a:cubicBezTo>
                      <a:pt x="1276" y="332"/>
                      <a:pt x="1271" y="340"/>
                      <a:pt x="1269" y="340"/>
                    </a:cubicBezTo>
                    <a:close/>
                    <a:moveTo>
                      <a:pt x="1280" y="343"/>
                    </a:moveTo>
                    <a:cubicBezTo>
                      <a:pt x="1279" y="343"/>
                      <a:pt x="1278" y="343"/>
                      <a:pt x="1277" y="343"/>
                    </a:cubicBezTo>
                    <a:cubicBezTo>
                      <a:pt x="1276" y="339"/>
                      <a:pt x="1277" y="332"/>
                      <a:pt x="1278" y="328"/>
                    </a:cubicBezTo>
                    <a:cubicBezTo>
                      <a:pt x="1278" y="328"/>
                      <a:pt x="1278" y="329"/>
                      <a:pt x="1278" y="329"/>
                    </a:cubicBezTo>
                    <a:cubicBezTo>
                      <a:pt x="1281" y="330"/>
                      <a:pt x="1279" y="333"/>
                      <a:pt x="1279" y="333"/>
                    </a:cubicBezTo>
                    <a:cubicBezTo>
                      <a:pt x="1279" y="333"/>
                      <a:pt x="1283" y="330"/>
                      <a:pt x="1283" y="335"/>
                    </a:cubicBezTo>
                    <a:cubicBezTo>
                      <a:pt x="1283" y="340"/>
                      <a:pt x="1283" y="343"/>
                      <a:pt x="1280" y="343"/>
                    </a:cubicBezTo>
                    <a:close/>
                    <a:moveTo>
                      <a:pt x="1285" y="284"/>
                    </a:moveTo>
                    <a:cubicBezTo>
                      <a:pt x="1284" y="286"/>
                      <a:pt x="1281" y="286"/>
                      <a:pt x="1279" y="286"/>
                    </a:cubicBezTo>
                    <a:cubicBezTo>
                      <a:pt x="1281" y="285"/>
                      <a:pt x="1283" y="284"/>
                      <a:pt x="1285" y="283"/>
                    </a:cubicBezTo>
                    <a:cubicBezTo>
                      <a:pt x="1285" y="284"/>
                      <a:pt x="1285" y="284"/>
                      <a:pt x="1285" y="284"/>
                    </a:cubicBezTo>
                    <a:close/>
                    <a:moveTo>
                      <a:pt x="1320" y="335"/>
                    </a:moveTo>
                    <a:cubicBezTo>
                      <a:pt x="1320" y="335"/>
                      <a:pt x="1321" y="335"/>
                      <a:pt x="1321" y="335"/>
                    </a:cubicBezTo>
                    <a:cubicBezTo>
                      <a:pt x="1321" y="336"/>
                      <a:pt x="1320" y="338"/>
                      <a:pt x="1320" y="338"/>
                    </a:cubicBezTo>
                    <a:cubicBezTo>
                      <a:pt x="1320" y="338"/>
                      <a:pt x="1321" y="337"/>
                      <a:pt x="1323" y="336"/>
                    </a:cubicBezTo>
                    <a:cubicBezTo>
                      <a:pt x="1324" y="335"/>
                      <a:pt x="1325" y="336"/>
                      <a:pt x="1325" y="337"/>
                    </a:cubicBezTo>
                    <a:cubicBezTo>
                      <a:pt x="1326" y="338"/>
                      <a:pt x="1328" y="337"/>
                      <a:pt x="1328" y="337"/>
                    </a:cubicBezTo>
                    <a:cubicBezTo>
                      <a:pt x="1328" y="337"/>
                      <a:pt x="1327" y="338"/>
                      <a:pt x="1326" y="340"/>
                    </a:cubicBezTo>
                    <a:cubicBezTo>
                      <a:pt x="1324" y="341"/>
                      <a:pt x="1321" y="341"/>
                      <a:pt x="1318" y="341"/>
                    </a:cubicBezTo>
                    <a:cubicBezTo>
                      <a:pt x="1318" y="338"/>
                      <a:pt x="1318" y="335"/>
                      <a:pt x="1320" y="335"/>
                    </a:cubicBezTo>
                    <a:close/>
                    <a:moveTo>
                      <a:pt x="1348" y="368"/>
                    </a:moveTo>
                    <a:cubicBezTo>
                      <a:pt x="1347" y="369"/>
                      <a:pt x="1346" y="368"/>
                      <a:pt x="1345" y="368"/>
                    </a:cubicBezTo>
                    <a:cubicBezTo>
                      <a:pt x="1345" y="368"/>
                      <a:pt x="1345" y="368"/>
                      <a:pt x="1345" y="368"/>
                    </a:cubicBezTo>
                    <a:cubicBezTo>
                      <a:pt x="1345" y="368"/>
                      <a:pt x="1345" y="368"/>
                      <a:pt x="1345" y="368"/>
                    </a:cubicBezTo>
                    <a:cubicBezTo>
                      <a:pt x="1341" y="366"/>
                      <a:pt x="1341" y="361"/>
                      <a:pt x="1341" y="361"/>
                    </a:cubicBezTo>
                    <a:cubicBezTo>
                      <a:pt x="1341" y="361"/>
                      <a:pt x="1341" y="368"/>
                      <a:pt x="1339" y="369"/>
                    </a:cubicBezTo>
                    <a:cubicBezTo>
                      <a:pt x="1337" y="370"/>
                      <a:pt x="1336" y="371"/>
                      <a:pt x="1336" y="371"/>
                    </a:cubicBezTo>
                    <a:cubicBezTo>
                      <a:pt x="1336" y="371"/>
                      <a:pt x="1335" y="370"/>
                      <a:pt x="1335" y="370"/>
                    </a:cubicBezTo>
                    <a:cubicBezTo>
                      <a:pt x="1333" y="368"/>
                      <a:pt x="1333" y="366"/>
                      <a:pt x="1333" y="366"/>
                    </a:cubicBezTo>
                    <a:cubicBezTo>
                      <a:pt x="1333" y="366"/>
                      <a:pt x="1332" y="370"/>
                      <a:pt x="1332" y="372"/>
                    </a:cubicBezTo>
                    <a:cubicBezTo>
                      <a:pt x="1332" y="374"/>
                      <a:pt x="1333" y="377"/>
                      <a:pt x="1332" y="378"/>
                    </a:cubicBezTo>
                    <a:cubicBezTo>
                      <a:pt x="1332" y="378"/>
                      <a:pt x="1332" y="378"/>
                      <a:pt x="1331" y="379"/>
                    </a:cubicBezTo>
                    <a:cubicBezTo>
                      <a:pt x="1331" y="378"/>
                      <a:pt x="1331" y="378"/>
                      <a:pt x="1331" y="378"/>
                    </a:cubicBezTo>
                    <a:cubicBezTo>
                      <a:pt x="1331" y="378"/>
                      <a:pt x="1331" y="378"/>
                      <a:pt x="1330" y="378"/>
                    </a:cubicBezTo>
                    <a:cubicBezTo>
                      <a:pt x="1329" y="378"/>
                      <a:pt x="1328" y="376"/>
                      <a:pt x="1327" y="375"/>
                    </a:cubicBezTo>
                    <a:cubicBezTo>
                      <a:pt x="1327" y="373"/>
                      <a:pt x="1328" y="370"/>
                      <a:pt x="1328" y="370"/>
                    </a:cubicBezTo>
                    <a:cubicBezTo>
                      <a:pt x="1328" y="370"/>
                      <a:pt x="1326" y="373"/>
                      <a:pt x="1324" y="373"/>
                    </a:cubicBezTo>
                    <a:cubicBezTo>
                      <a:pt x="1324" y="373"/>
                      <a:pt x="1324" y="372"/>
                      <a:pt x="1324" y="372"/>
                    </a:cubicBezTo>
                    <a:cubicBezTo>
                      <a:pt x="1324" y="372"/>
                      <a:pt x="1324" y="373"/>
                      <a:pt x="1323" y="373"/>
                    </a:cubicBezTo>
                    <a:cubicBezTo>
                      <a:pt x="1321" y="373"/>
                      <a:pt x="1321" y="370"/>
                      <a:pt x="1321" y="370"/>
                    </a:cubicBezTo>
                    <a:cubicBezTo>
                      <a:pt x="1321" y="370"/>
                      <a:pt x="1319" y="371"/>
                      <a:pt x="1316" y="371"/>
                    </a:cubicBezTo>
                    <a:cubicBezTo>
                      <a:pt x="1313" y="371"/>
                      <a:pt x="1311" y="371"/>
                      <a:pt x="1312" y="367"/>
                    </a:cubicBezTo>
                    <a:cubicBezTo>
                      <a:pt x="1313" y="363"/>
                      <a:pt x="1314" y="361"/>
                      <a:pt x="1313" y="360"/>
                    </a:cubicBezTo>
                    <a:cubicBezTo>
                      <a:pt x="1312" y="359"/>
                      <a:pt x="1316" y="356"/>
                      <a:pt x="1316" y="356"/>
                    </a:cubicBezTo>
                    <a:cubicBezTo>
                      <a:pt x="1316" y="356"/>
                      <a:pt x="1311" y="358"/>
                      <a:pt x="1310" y="356"/>
                    </a:cubicBezTo>
                    <a:cubicBezTo>
                      <a:pt x="1310" y="354"/>
                      <a:pt x="1305" y="353"/>
                      <a:pt x="1308" y="350"/>
                    </a:cubicBezTo>
                    <a:cubicBezTo>
                      <a:pt x="1310" y="348"/>
                      <a:pt x="1321" y="349"/>
                      <a:pt x="1321" y="349"/>
                    </a:cubicBezTo>
                    <a:cubicBezTo>
                      <a:pt x="1321" y="349"/>
                      <a:pt x="1316" y="348"/>
                      <a:pt x="1317" y="345"/>
                    </a:cubicBezTo>
                    <a:cubicBezTo>
                      <a:pt x="1320" y="344"/>
                      <a:pt x="1323" y="343"/>
                      <a:pt x="1326" y="342"/>
                    </a:cubicBezTo>
                    <a:cubicBezTo>
                      <a:pt x="1325" y="345"/>
                      <a:pt x="1324" y="348"/>
                      <a:pt x="1324" y="350"/>
                    </a:cubicBezTo>
                    <a:cubicBezTo>
                      <a:pt x="1324" y="354"/>
                      <a:pt x="1322" y="358"/>
                      <a:pt x="1322" y="358"/>
                    </a:cubicBezTo>
                    <a:cubicBezTo>
                      <a:pt x="1322" y="358"/>
                      <a:pt x="1324" y="354"/>
                      <a:pt x="1328" y="352"/>
                    </a:cubicBezTo>
                    <a:cubicBezTo>
                      <a:pt x="1331" y="351"/>
                      <a:pt x="1332" y="349"/>
                      <a:pt x="1337" y="347"/>
                    </a:cubicBezTo>
                    <a:cubicBezTo>
                      <a:pt x="1342" y="345"/>
                      <a:pt x="1342" y="344"/>
                      <a:pt x="1342" y="346"/>
                    </a:cubicBezTo>
                    <a:cubicBezTo>
                      <a:pt x="1342" y="348"/>
                      <a:pt x="1341" y="348"/>
                      <a:pt x="1341" y="348"/>
                    </a:cubicBezTo>
                    <a:cubicBezTo>
                      <a:pt x="1342" y="348"/>
                      <a:pt x="1345" y="348"/>
                      <a:pt x="1345" y="349"/>
                    </a:cubicBezTo>
                    <a:cubicBezTo>
                      <a:pt x="1346" y="350"/>
                      <a:pt x="1344" y="355"/>
                      <a:pt x="1344" y="355"/>
                    </a:cubicBezTo>
                    <a:cubicBezTo>
                      <a:pt x="1344" y="355"/>
                      <a:pt x="1346" y="352"/>
                      <a:pt x="1347" y="351"/>
                    </a:cubicBezTo>
                    <a:cubicBezTo>
                      <a:pt x="1348" y="350"/>
                      <a:pt x="1350" y="350"/>
                      <a:pt x="1350" y="350"/>
                    </a:cubicBezTo>
                    <a:cubicBezTo>
                      <a:pt x="1350" y="350"/>
                      <a:pt x="1350" y="353"/>
                      <a:pt x="1350" y="355"/>
                    </a:cubicBezTo>
                    <a:cubicBezTo>
                      <a:pt x="1350" y="355"/>
                      <a:pt x="1349" y="355"/>
                      <a:pt x="1349" y="355"/>
                    </a:cubicBezTo>
                    <a:cubicBezTo>
                      <a:pt x="1349" y="355"/>
                      <a:pt x="1352" y="357"/>
                      <a:pt x="1352" y="359"/>
                    </a:cubicBezTo>
                    <a:cubicBezTo>
                      <a:pt x="1352" y="360"/>
                      <a:pt x="1349" y="362"/>
                      <a:pt x="1349" y="362"/>
                    </a:cubicBezTo>
                    <a:cubicBezTo>
                      <a:pt x="1349" y="362"/>
                      <a:pt x="1354" y="368"/>
                      <a:pt x="1348" y="368"/>
                    </a:cubicBezTo>
                    <a:close/>
                    <a:moveTo>
                      <a:pt x="1352" y="378"/>
                    </a:moveTo>
                    <a:cubicBezTo>
                      <a:pt x="1352" y="378"/>
                      <a:pt x="1352" y="378"/>
                      <a:pt x="1352" y="378"/>
                    </a:cubicBezTo>
                    <a:cubicBezTo>
                      <a:pt x="1352" y="376"/>
                      <a:pt x="1353" y="374"/>
                      <a:pt x="1355" y="373"/>
                    </a:cubicBezTo>
                    <a:cubicBezTo>
                      <a:pt x="1355" y="373"/>
                      <a:pt x="1355" y="373"/>
                      <a:pt x="1355" y="373"/>
                    </a:cubicBezTo>
                    <a:cubicBezTo>
                      <a:pt x="1355" y="375"/>
                      <a:pt x="1354" y="376"/>
                      <a:pt x="1352" y="378"/>
                    </a:cubicBezTo>
                    <a:close/>
                    <a:moveTo>
                      <a:pt x="1367" y="378"/>
                    </a:moveTo>
                    <a:cubicBezTo>
                      <a:pt x="1367" y="378"/>
                      <a:pt x="1367" y="378"/>
                      <a:pt x="1367" y="378"/>
                    </a:cubicBezTo>
                    <a:cubicBezTo>
                      <a:pt x="1367" y="378"/>
                      <a:pt x="1368" y="378"/>
                      <a:pt x="1368" y="378"/>
                    </a:cubicBezTo>
                    <a:cubicBezTo>
                      <a:pt x="1368" y="378"/>
                      <a:pt x="1367" y="378"/>
                      <a:pt x="1367" y="378"/>
                    </a:cubicBezTo>
                    <a:close/>
                    <a:moveTo>
                      <a:pt x="1384" y="325"/>
                    </a:moveTo>
                    <a:cubicBezTo>
                      <a:pt x="1383" y="325"/>
                      <a:pt x="1380" y="321"/>
                      <a:pt x="1380" y="321"/>
                    </a:cubicBezTo>
                    <a:cubicBezTo>
                      <a:pt x="1380" y="321"/>
                      <a:pt x="1381" y="325"/>
                      <a:pt x="1380" y="328"/>
                    </a:cubicBezTo>
                    <a:cubicBezTo>
                      <a:pt x="1380" y="331"/>
                      <a:pt x="1377" y="332"/>
                      <a:pt x="1377" y="332"/>
                    </a:cubicBezTo>
                    <a:cubicBezTo>
                      <a:pt x="1377" y="332"/>
                      <a:pt x="1380" y="335"/>
                      <a:pt x="1378" y="338"/>
                    </a:cubicBezTo>
                    <a:cubicBezTo>
                      <a:pt x="1376" y="340"/>
                      <a:pt x="1375" y="343"/>
                      <a:pt x="1372" y="341"/>
                    </a:cubicBezTo>
                    <a:cubicBezTo>
                      <a:pt x="1372" y="341"/>
                      <a:pt x="1372" y="341"/>
                      <a:pt x="1372" y="341"/>
                    </a:cubicBezTo>
                    <a:cubicBezTo>
                      <a:pt x="1372" y="341"/>
                      <a:pt x="1372" y="341"/>
                      <a:pt x="1372" y="341"/>
                    </a:cubicBezTo>
                    <a:cubicBezTo>
                      <a:pt x="1372" y="341"/>
                      <a:pt x="1372" y="340"/>
                      <a:pt x="1371" y="340"/>
                    </a:cubicBezTo>
                    <a:cubicBezTo>
                      <a:pt x="1371" y="339"/>
                      <a:pt x="1370" y="339"/>
                      <a:pt x="1370" y="338"/>
                    </a:cubicBezTo>
                    <a:cubicBezTo>
                      <a:pt x="1370" y="338"/>
                      <a:pt x="1370" y="337"/>
                      <a:pt x="1370" y="337"/>
                    </a:cubicBezTo>
                    <a:cubicBezTo>
                      <a:pt x="1371" y="336"/>
                      <a:pt x="1373" y="337"/>
                      <a:pt x="1373" y="337"/>
                    </a:cubicBezTo>
                    <a:cubicBezTo>
                      <a:pt x="1373" y="337"/>
                      <a:pt x="1371" y="336"/>
                      <a:pt x="1371" y="335"/>
                    </a:cubicBezTo>
                    <a:cubicBezTo>
                      <a:pt x="1370" y="334"/>
                      <a:pt x="1372" y="331"/>
                      <a:pt x="1373" y="330"/>
                    </a:cubicBezTo>
                    <a:cubicBezTo>
                      <a:pt x="1375" y="329"/>
                      <a:pt x="1374" y="329"/>
                      <a:pt x="1374" y="327"/>
                    </a:cubicBezTo>
                    <a:cubicBezTo>
                      <a:pt x="1373" y="326"/>
                      <a:pt x="1374" y="324"/>
                      <a:pt x="1376" y="325"/>
                    </a:cubicBezTo>
                    <a:cubicBezTo>
                      <a:pt x="1377" y="326"/>
                      <a:pt x="1378" y="322"/>
                      <a:pt x="1378" y="321"/>
                    </a:cubicBezTo>
                    <a:cubicBezTo>
                      <a:pt x="1379" y="319"/>
                      <a:pt x="1378" y="316"/>
                      <a:pt x="1379" y="314"/>
                    </a:cubicBezTo>
                    <a:cubicBezTo>
                      <a:pt x="1379" y="312"/>
                      <a:pt x="1384" y="318"/>
                      <a:pt x="1385" y="320"/>
                    </a:cubicBezTo>
                    <a:cubicBezTo>
                      <a:pt x="1386" y="320"/>
                      <a:pt x="1386" y="320"/>
                      <a:pt x="1387" y="321"/>
                    </a:cubicBezTo>
                    <a:cubicBezTo>
                      <a:pt x="1386" y="324"/>
                      <a:pt x="1385" y="325"/>
                      <a:pt x="1384" y="325"/>
                    </a:cubicBezTo>
                    <a:close/>
                    <a:moveTo>
                      <a:pt x="1418" y="316"/>
                    </a:moveTo>
                    <a:cubicBezTo>
                      <a:pt x="1417" y="315"/>
                      <a:pt x="1414" y="312"/>
                      <a:pt x="1414" y="312"/>
                    </a:cubicBezTo>
                    <a:cubicBezTo>
                      <a:pt x="1414" y="315"/>
                      <a:pt x="1414" y="315"/>
                      <a:pt x="1414" y="315"/>
                    </a:cubicBezTo>
                    <a:cubicBezTo>
                      <a:pt x="1414" y="315"/>
                      <a:pt x="1409" y="314"/>
                      <a:pt x="1408" y="314"/>
                    </a:cubicBezTo>
                    <a:cubicBezTo>
                      <a:pt x="1407" y="314"/>
                      <a:pt x="1403" y="313"/>
                      <a:pt x="1403" y="313"/>
                    </a:cubicBezTo>
                    <a:cubicBezTo>
                      <a:pt x="1403" y="313"/>
                      <a:pt x="1405" y="316"/>
                      <a:pt x="1407" y="317"/>
                    </a:cubicBezTo>
                    <a:cubicBezTo>
                      <a:pt x="1409" y="318"/>
                      <a:pt x="1410" y="322"/>
                      <a:pt x="1412" y="325"/>
                    </a:cubicBezTo>
                    <a:cubicBezTo>
                      <a:pt x="1414" y="328"/>
                      <a:pt x="1410" y="329"/>
                      <a:pt x="1408" y="331"/>
                    </a:cubicBezTo>
                    <a:cubicBezTo>
                      <a:pt x="1406" y="332"/>
                      <a:pt x="1404" y="334"/>
                      <a:pt x="1404" y="334"/>
                    </a:cubicBezTo>
                    <a:cubicBezTo>
                      <a:pt x="1404" y="334"/>
                      <a:pt x="1407" y="335"/>
                      <a:pt x="1409" y="335"/>
                    </a:cubicBezTo>
                    <a:cubicBezTo>
                      <a:pt x="1410" y="335"/>
                      <a:pt x="1411" y="338"/>
                      <a:pt x="1413" y="338"/>
                    </a:cubicBezTo>
                    <a:cubicBezTo>
                      <a:pt x="1415" y="339"/>
                      <a:pt x="1413" y="343"/>
                      <a:pt x="1412" y="345"/>
                    </a:cubicBezTo>
                    <a:cubicBezTo>
                      <a:pt x="1412" y="346"/>
                      <a:pt x="1410" y="346"/>
                      <a:pt x="1410" y="346"/>
                    </a:cubicBezTo>
                    <a:cubicBezTo>
                      <a:pt x="1410" y="346"/>
                      <a:pt x="1414" y="350"/>
                      <a:pt x="1414" y="351"/>
                    </a:cubicBezTo>
                    <a:cubicBezTo>
                      <a:pt x="1413" y="352"/>
                      <a:pt x="1411" y="351"/>
                      <a:pt x="1411" y="351"/>
                    </a:cubicBezTo>
                    <a:cubicBezTo>
                      <a:pt x="1411" y="351"/>
                      <a:pt x="1411" y="355"/>
                      <a:pt x="1410" y="356"/>
                    </a:cubicBezTo>
                    <a:cubicBezTo>
                      <a:pt x="1409" y="358"/>
                      <a:pt x="1406" y="359"/>
                      <a:pt x="1406" y="359"/>
                    </a:cubicBezTo>
                    <a:cubicBezTo>
                      <a:pt x="1406" y="359"/>
                      <a:pt x="1407" y="361"/>
                      <a:pt x="1408" y="361"/>
                    </a:cubicBezTo>
                    <a:cubicBezTo>
                      <a:pt x="1409" y="362"/>
                      <a:pt x="1408" y="364"/>
                      <a:pt x="1407" y="364"/>
                    </a:cubicBezTo>
                    <a:cubicBezTo>
                      <a:pt x="1406" y="364"/>
                      <a:pt x="1406" y="366"/>
                      <a:pt x="1403" y="367"/>
                    </a:cubicBezTo>
                    <a:cubicBezTo>
                      <a:pt x="1401" y="368"/>
                      <a:pt x="1400" y="366"/>
                      <a:pt x="1400" y="364"/>
                    </a:cubicBezTo>
                    <a:cubicBezTo>
                      <a:pt x="1400" y="363"/>
                      <a:pt x="1400" y="363"/>
                      <a:pt x="1401" y="362"/>
                    </a:cubicBezTo>
                    <a:cubicBezTo>
                      <a:pt x="1402" y="362"/>
                      <a:pt x="1403" y="362"/>
                      <a:pt x="1403" y="362"/>
                    </a:cubicBezTo>
                    <a:cubicBezTo>
                      <a:pt x="1403" y="362"/>
                      <a:pt x="1403" y="362"/>
                      <a:pt x="1402" y="361"/>
                    </a:cubicBezTo>
                    <a:cubicBezTo>
                      <a:pt x="1402" y="361"/>
                      <a:pt x="1403" y="361"/>
                      <a:pt x="1403" y="361"/>
                    </a:cubicBezTo>
                    <a:cubicBezTo>
                      <a:pt x="1403" y="361"/>
                      <a:pt x="1402" y="361"/>
                      <a:pt x="1401" y="361"/>
                    </a:cubicBezTo>
                    <a:cubicBezTo>
                      <a:pt x="1401" y="361"/>
                      <a:pt x="1400" y="361"/>
                      <a:pt x="1400" y="361"/>
                    </a:cubicBezTo>
                    <a:cubicBezTo>
                      <a:pt x="1400" y="361"/>
                      <a:pt x="1399" y="361"/>
                      <a:pt x="1400" y="360"/>
                    </a:cubicBezTo>
                    <a:cubicBezTo>
                      <a:pt x="1400" y="358"/>
                      <a:pt x="1401" y="355"/>
                      <a:pt x="1401" y="355"/>
                    </a:cubicBezTo>
                    <a:cubicBezTo>
                      <a:pt x="1401" y="355"/>
                      <a:pt x="1399" y="358"/>
                      <a:pt x="1398" y="359"/>
                    </a:cubicBezTo>
                    <a:cubicBezTo>
                      <a:pt x="1397" y="360"/>
                      <a:pt x="1396" y="357"/>
                      <a:pt x="1397" y="353"/>
                    </a:cubicBezTo>
                    <a:cubicBezTo>
                      <a:pt x="1397" y="348"/>
                      <a:pt x="1399" y="347"/>
                      <a:pt x="1399" y="347"/>
                    </a:cubicBezTo>
                    <a:cubicBezTo>
                      <a:pt x="1399" y="347"/>
                      <a:pt x="1394" y="350"/>
                      <a:pt x="1391" y="351"/>
                    </a:cubicBezTo>
                    <a:cubicBezTo>
                      <a:pt x="1391" y="350"/>
                      <a:pt x="1391" y="350"/>
                      <a:pt x="1391" y="350"/>
                    </a:cubicBezTo>
                    <a:cubicBezTo>
                      <a:pt x="1391" y="349"/>
                      <a:pt x="1393" y="348"/>
                      <a:pt x="1393" y="348"/>
                    </a:cubicBezTo>
                    <a:cubicBezTo>
                      <a:pt x="1392" y="348"/>
                      <a:pt x="1390" y="349"/>
                      <a:pt x="1389" y="349"/>
                    </a:cubicBezTo>
                    <a:cubicBezTo>
                      <a:pt x="1389" y="350"/>
                      <a:pt x="1389" y="350"/>
                      <a:pt x="1388" y="350"/>
                    </a:cubicBezTo>
                    <a:cubicBezTo>
                      <a:pt x="1387" y="349"/>
                      <a:pt x="1387" y="346"/>
                      <a:pt x="1386" y="344"/>
                    </a:cubicBezTo>
                    <a:cubicBezTo>
                      <a:pt x="1389" y="344"/>
                      <a:pt x="1392" y="345"/>
                      <a:pt x="1392" y="345"/>
                    </a:cubicBezTo>
                    <a:cubicBezTo>
                      <a:pt x="1392" y="345"/>
                      <a:pt x="1387" y="343"/>
                      <a:pt x="1386" y="341"/>
                    </a:cubicBezTo>
                    <a:cubicBezTo>
                      <a:pt x="1386" y="341"/>
                      <a:pt x="1385" y="341"/>
                      <a:pt x="1385" y="340"/>
                    </a:cubicBezTo>
                    <a:cubicBezTo>
                      <a:pt x="1385" y="340"/>
                      <a:pt x="1385" y="340"/>
                      <a:pt x="1386" y="340"/>
                    </a:cubicBezTo>
                    <a:cubicBezTo>
                      <a:pt x="1387" y="337"/>
                      <a:pt x="1397" y="333"/>
                      <a:pt x="1397" y="333"/>
                    </a:cubicBezTo>
                    <a:cubicBezTo>
                      <a:pt x="1397" y="333"/>
                      <a:pt x="1389" y="335"/>
                      <a:pt x="1389" y="331"/>
                    </a:cubicBezTo>
                    <a:cubicBezTo>
                      <a:pt x="1390" y="330"/>
                      <a:pt x="1390" y="328"/>
                      <a:pt x="1391" y="324"/>
                    </a:cubicBezTo>
                    <a:cubicBezTo>
                      <a:pt x="1393" y="325"/>
                      <a:pt x="1394" y="325"/>
                      <a:pt x="1395" y="326"/>
                    </a:cubicBezTo>
                    <a:cubicBezTo>
                      <a:pt x="1397" y="328"/>
                      <a:pt x="1398" y="330"/>
                      <a:pt x="1399" y="331"/>
                    </a:cubicBezTo>
                    <a:cubicBezTo>
                      <a:pt x="1398" y="330"/>
                      <a:pt x="1397" y="327"/>
                      <a:pt x="1396" y="325"/>
                    </a:cubicBezTo>
                    <a:cubicBezTo>
                      <a:pt x="1395" y="322"/>
                      <a:pt x="1396" y="320"/>
                      <a:pt x="1397" y="319"/>
                    </a:cubicBezTo>
                    <a:cubicBezTo>
                      <a:pt x="1397" y="318"/>
                      <a:pt x="1402" y="327"/>
                      <a:pt x="1402" y="327"/>
                    </a:cubicBezTo>
                    <a:cubicBezTo>
                      <a:pt x="1402" y="327"/>
                      <a:pt x="1400" y="321"/>
                      <a:pt x="1399" y="319"/>
                    </a:cubicBezTo>
                    <a:cubicBezTo>
                      <a:pt x="1398" y="316"/>
                      <a:pt x="1399" y="314"/>
                      <a:pt x="1401" y="312"/>
                    </a:cubicBezTo>
                    <a:cubicBezTo>
                      <a:pt x="1402" y="310"/>
                      <a:pt x="1405" y="311"/>
                      <a:pt x="1408" y="312"/>
                    </a:cubicBezTo>
                    <a:cubicBezTo>
                      <a:pt x="1410" y="313"/>
                      <a:pt x="1412" y="314"/>
                      <a:pt x="1412" y="314"/>
                    </a:cubicBezTo>
                    <a:cubicBezTo>
                      <a:pt x="1412" y="314"/>
                      <a:pt x="1410" y="312"/>
                      <a:pt x="1413" y="311"/>
                    </a:cubicBezTo>
                    <a:cubicBezTo>
                      <a:pt x="1415" y="311"/>
                      <a:pt x="1418" y="312"/>
                      <a:pt x="1420" y="313"/>
                    </a:cubicBezTo>
                    <a:cubicBezTo>
                      <a:pt x="1419" y="314"/>
                      <a:pt x="1419" y="316"/>
                      <a:pt x="1418" y="316"/>
                    </a:cubicBezTo>
                    <a:close/>
                    <a:moveTo>
                      <a:pt x="1501" y="266"/>
                    </a:moveTo>
                    <a:cubicBezTo>
                      <a:pt x="1504" y="266"/>
                      <a:pt x="1504" y="266"/>
                      <a:pt x="1505" y="265"/>
                    </a:cubicBezTo>
                    <a:cubicBezTo>
                      <a:pt x="1506" y="264"/>
                      <a:pt x="1508" y="265"/>
                      <a:pt x="1510" y="265"/>
                    </a:cubicBezTo>
                    <a:cubicBezTo>
                      <a:pt x="1510" y="265"/>
                      <a:pt x="1510" y="265"/>
                      <a:pt x="1510" y="265"/>
                    </a:cubicBezTo>
                    <a:cubicBezTo>
                      <a:pt x="1511" y="268"/>
                      <a:pt x="1512" y="271"/>
                      <a:pt x="1514" y="272"/>
                    </a:cubicBezTo>
                    <a:cubicBezTo>
                      <a:pt x="1516" y="275"/>
                      <a:pt x="1521" y="279"/>
                      <a:pt x="1521" y="282"/>
                    </a:cubicBezTo>
                    <a:cubicBezTo>
                      <a:pt x="1521" y="286"/>
                      <a:pt x="1518" y="284"/>
                      <a:pt x="1515" y="282"/>
                    </a:cubicBezTo>
                    <a:cubicBezTo>
                      <a:pt x="1511" y="280"/>
                      <a:pt x="1507" y="277"/>
                      <a:pt x="1504" y="276"/>
                    </a:cubicBezTo>
                    <a:cubicBezTo>
                      <a:pt x="1502" y="275"/>
                      <a:pt x="1499" y="273"/>
                      <a:pt x="1496" y="271"/>
                    </a:cubicBezTo>
                    <a:cubicBezTo>
                      <a:pt x="1496" y="270"/>
                      <a:pt x="1496" y="270"/>
                      <a:pt x="1496" y="269"/>
                    </a:cubicBezTo>
                    <a:cubicBezTo>
                      <a:pt x="1496" y="267"/>
                      <a:pt x="1499" y="267"/>
                      <a:pt x="1501" y="266"/>
                    </a:cubicBezTo>
                    <a:close/>
                    <a:moveTo>
                      <a:pt x="1488" y="276"/>
                    </a:moveTo>
                    <a:cubicBezTo>
                      <a:pt x="1490" y="274"/>
                      <a:pt x="1490" y="275"/>
                      <a:pt x="1490" y="274"/>
                    </a:cubicBezTo>
                    <a:cubicBezTo>
                      <a:pt x="1491" y="273"/>
                      <a:pt x="1491" y="271"/>
                      <a:pt x="1493" y="270"/>
                    </a:cubicBezTo>
                    <a:cubicBezTo>
                      <a:pt x="1494" y="270"/>
                      <a:pt x="1494" y="270"/>
                      <a:pt x="1494" y="270"/>
                    </a:cubicBezTo>
                    <a:cubicBezTo>
                      <a:pt x="1495" y="272"/>
                      <a:pt x="1496" y="274"/>
                      <a:pt x="1497" y="277"/>
                    </a:cubicBezTo>
                    <a:cubicBezTo>
                      <a:pt x="1498" y="281"/>
                      <a:pt x="1506" y="288"/>
                      <a:pt x="1512" y="293"/>
                    </a:cubicBezTo>
                    <a:cubicBezTo>
                      <a:pt x="1519" y="298"/>
                      <a:pt x="1524" y="304"/>
                      <a:pt x="1524" y="310"/>
                    </a:cubicBezTo>
                    <a:cubicBezTo>
                      <a:pt x="1524" y="317"/>
                      <a:pt x="1506" y="297"/>
                      <a:pt x="1499" y="291"/>
                    </a:cubicBezTo>
                    <a:cubicBezTo>
                      <a:pt x="1492" y="286"/>
                      <a:pt x="1485" y="284"/>
                      <a:pt x="1484" y="283"/>
                    </a:cubicBezTo>
                    <a:cubicBezTo>
                      <a:pt x="1484" y="282"/>
                      <a:pt x="1485" y="282"/>
                      <a:pt x="1486" y="281"/>
                    </a:cubicBezTo>
                    <a:cubicBezTo>
                      <a:pt x="1484" y="282"/>
                      <a:pt x="1483" y="282"/>
                      <a:pt x="1483" y="281"/>
                    </a:cubicBezTo>
                    <a:cubicBezTo>
                      <a:pt x="1484" y="279"/>
                      <a:pt x="1486" y="278"/>
                      <a:pt x="1488" y="276"/>
                    </a:cubicBezTo>
                    <a:close/>
                    <a:moveTo>
                      <a:pt x="1487" y="288"/>
                    </a:moveTo>
                    <a:cubicBezTo>
                      <a:pt x="1486" y="287"/>
                      <a:pt x="1485" y="286"/>
                      <a:pt x="1484" y="284"/>
                    </a:cubicBezTo>
                    <a:cubicBezTo>
                      <a:pt x="1484" y="284"/>
                      <a:pt x="1484" y="284"/>
                      <a:pt x="1484" y="283"/>
                    </a:cubicBezTo>
                    <a:cubicBezTo>
                      <a:pt x="1485" y="284"/>
                      <a:pt x="1486" y="286"/>
                      <a:pt x="1487" y="288"/>
                    </a:cubicBezTo>
                    <a:close/>
                    <a:moveTo>
                      <a:pt x="1480" y="301"/>
                    </a:moveTo>
                    <a:cubicBezTo>
                      <a:pt x="1481" y="299"/>
                      <a:pt x="1482" y="299"/>
                      <a:pt x="1482" y="299"/>
                    </a:cubicBezTo>
                    <a:cubicBezTo>
                      <a:pt x="1482" y="299"/>
                      <a:pt x="1488" y="300"/>
                      <a:pt x="1489" y="300"/>
                    </a:cubicBezTo>
                    <a:cubicBezTo>
                      <a:pt x="1490" y="300"/>
                      <a:pt x="1494" y="301"/>
                      <a:pt x="1494" y="301"/>
                    </a:cubicBezTo>
                    <a:cubicBezTo>
                      <a:pt x="1494" y="301"/>
                      <a:pt x="1492" y="300"/>
                      <a:pt x="1491" y="298"/>
                    </a:cubicBezTo>
                    <a:cubicBezTo>
                      <a:pt x="1491" y="296"/>
                      <a:pt x="1491" y="296"/>
                      <a:pt x="1491" y="294"/>
                    </a:cubicBezTo>
                    <a:cubicBezTo>
                      <a:pt x="1492" y="297"/>
                      <a:pt x="1494" y="299"/>
                      <a:pt x="1495" y="301"/>
                    </a:cubicBezTo>
                    <a:cubicBezTo>
                      <a:pt x="1500" y="307"/>
                      <a:pt x="1507" y="316"/>
                      <a:pt x="1514" y="321"/>
                    </a:cubicBezTo>
                    <a:cubicBezTo>
                      <a:pt x="1521" y="327"/>
                      <a:pt x="1523" y="331"/>
                      <a:pt x="1524" y="334"/>
                    </a:cubicBezTo>
                    <a:cubicBezTo>
                      <a:pt x="1524" y="338"/>
                      <a:pt x="1515" y="330"/>
                      <a:pt x="1507" y="326"/>
                    </a:cubicBezTo>
                    <a:cubicBezTo>
                      <a:pt x="1500" y="321"/>
                      <a:pt x="1494" y="317"/>
                      <a:pt x="1485" y="310"/>
                    </a:cubicBezTo>
                    <a:cubicBezTo>
                      <a:pt x="1484" y="309"/>
                      <a:pt x="1482" y="308"/>
                      <a:pt x="1480" y="307"/>
                    </a:cubicBezTo>
                    <a:cubicBezTo>
                      <a:pt x="1480" y="307"/>
                      <a:pt x="1480" y="306"/>
                      <a:pt x="1479" y="305"/>
                    </a:cubicBezTo>
                    <a:cubicBezTo>
                      <a:pt x="1478" y="303"/>
                      <a:pt x="1479" y="303"/>
                      <a:pt x="1480" y="301"/>
                    </a:cubicBezTo>
                    <a:close/>
                    <a:moveTo>
                      <a:pt x="1524" y="363"/>
                    </a:moveTo>
                    <a:cubicBezTo>
                      <a:pt x="1522" y="367"/>
                      <a:pt x="1505" y="353"/>
                      <a:pt x="1497" y="347"/>
                    </a:cubicBezTo>
                    <a:cubicBezTo>
                      <a:pt x="1494" y="344"/>
                      <a:pt x="1490" y="341"/>
                      <a:pt x="1486" y="339"/>
                    </a:cubicBezTo>
                    <a:cubicBezTo>
                      <a:pt x="1486" y="338"/>
                      <a:pt x="1487" y="337"/>
                      <a:pt x="1487" y="337"/>
                    </a:cubicBezTo>
                    <a:cubicBezTo>
                      <a:pt x="1487" y="337"/>
                      <a:pt x="1486" y="338"/>
                      <a:pt x="1485" y="338"/>
                    </a:cubicBezTo>
                    <a:cubicBezTo>
                      <a:pt x="1483" y="337"/>
                      <a:pt x="1480" y="335"/>
                      <a:pt x="1478" y="334"/>
                    </a:cubicBezTo>
                    <a:cubicBezTo>
                      <a:pt x="1478" y="332"/>
                      <a:pt x="1480" y="328"/>
                      <a:pt x="1480" y="327"/>
                    </a:cubicBezTo>
                    <a:cubicBezTo>
                      <a:pt x="1481" y="325"/>
                      <a:pt x="1484" y="323"/>
                      <a:pt x="1484" y="323"/>
                    </a:cubicBezTo>
                    <a:cubicBezTo>
                      <a:pt x="1484" y="323"/>
                      <a:pt x="1482" y="324"/>
                      <a:pt x="1480" y="324"/>
                    </a:cubicBezTo>
                    <a:cubicBezTo>
                      <a:pt x="1478" y="324"/>
                      <a:pt x="1475" y="323"/>
                      <a:pt x="1473" y="321"/>
                    </a:cubicBezTo>
                    <a:cubicBezTo>
                      <a:pt x="1471" y="320"/>
                      <a:pt x="1473" y="315"/>
                      <a:pt x="1473" y="315"/>
                    </a:cubicBezTo>
                    <a:cubicBezTo>
                      <a:pt x="1473" y="315"/>
                      <a:pt x="1472" y="317"/>
                      <a:pt x="1471" y="319"/>
                    </a:cubicBezTo>
                    <a:cubicBezTo>
                      <a:pt x="1470" y="321"/>
                      <a:pt x="1470" y="319"/>
                      <a:pt x="1467" y="319"/>
                    </a:cubicBezTo>
                    <a:cubicBezTo>
                      <a:pt x="1465" y="320"/>
                      <a:pt x="1464" y="322"/>
                      <a:pt x="1464" y="322"/>
                    </a:cubicBezTo>
                    <a:cubicBezTo>
                      <a:pt x="1464" y="322"/>
                      <a:pt x="1466" y="317"/>
                      <a:pt x="1465" y="316"/>
                    </a:cubicBezTo>
                    <a:cubicBezTo>
                      <a:pt x="1464" y="314"/>
                      <a:pt x="1466" y="314"/>
                      <a:pt x="1468" y="313"/>
                    </a:cubicBezTo>
                    <a:cubicBezTo>
                      <a:pt x="1469" y="313"/>
                      <a:pt x="1469" y="314"/>
                      <a:pt x="1470" y="314"/>
                    </a:cubicBezTo>
                    <a:cubicBezTo>
                      <a:pt x="1470" y="313"/>
                      <a:pt x="1469" y="313"/>
                      <a:pt x="1470" y="312"/>
                    </a:cubicBezTo>
                    <a:cubicBezTo>
                      <a:pt x="1470" y="310"/>
                      <a:pt x="1471" y="310"/>
                      <a:pt x="1471" y="310"/>
                    </a:cubicBezTo>
                    <a:cubicBezTo>
                      <a:pt x="1470" y="308"/>
                      <a:pt x="1470" y="308"/>
                      <a:pt x="1470" y="308"/>
                    </a:cubicBezTo>
                    <a:cubicBezTo>
                      <a:pt x="1470" y="308"/>
                      <a:pt x="1469" y="306"/>
                      <a:pt x="1472" y="306"/>
                    </a:cubicBezTo>
                    <a:cubicBezTo>
                      <a:pt x="1473" y="307"/>
                      <a:pt x="1474" y="308"/>
                      <a:pt x="1474" y="309"/>
                    </a:cubicBezTo>
                    <a:cubicBezTo>
                      <a:pt x="1477" y="313"/>
                      <a:pt x="1484" y="324"/>
                      <a:pt x="1492" y="331"/>
                    </a:cubicBezTo>
                    <a:cubicBezTo>
                      <a:pt x="1499" y="338"/>
                      <a:pt x="1514" y="347"/>
                      <a:pt x="1519" y="351"/>
                    </a:cubicBezTo>
                    <a:cubicBezTo>
                      <a:pt x="1523" y="355"/>
                      <a:pt x="1525" y="359"/>
                      <a:pt x="1524" y="363"/>
                    </a:cubicBezTo>
                    <a:close/>
                    <a:moveTo>
                      <a:pt x="1569" y="294"/>
                    </a:moveTo>
                    <a:cubicBezTo>
                      <a:pt x="1570" y="293"/>
                      <a:pt x="1571" y="292"/>
                      <a:pt x="1572" y="292"/>
                    </a:cubicBezTo>
                    <a:cubicBezTo>
                      <a:pt x="1576" y="295"/>
                      <a:pt x="1580" y="298"/>
                      <a:pt x="1584" y="301"/>
                    </a:cubicBezTo>
                    <a:cubicBezTo>
                      <a:pt x="1582" y="302"/>
                      <a:pt x="1579" y="304"/>
                      <a:pt x="1575" y="305"/>
                    </a:cubicBezTo>
                    <a:cubicBezTo>
                      <a:pt x="1573" y="303"/>
                      <a:pt x="1570" y="301"/>
                      <a:pt x="1567" y="299"/>
                    </a:cubicBezTo>
                    <a:cubicBezTo>
                      <a:pt x="1566" y="298"/>
                      <a:pt x="1566" y="298"/>
                      <a:pt x="1565" y="297"/>
                    </a:cubicBezTo>
                    <a:cubicBezTo>
                      <a:pt x="1566" y="296"/>
                      <a:pt x="1568" y="295"/>
                      <a:pt x="1569" y="294"/>
                    </a:cubicBezTo>
                    <a:close/>
                    <a:moveTo>
                      <a:pt x="1551" y="277"/>
                    </a:moveTo>
                    <a:cubicBezTo>
                      <a:pt x="1555" y="280"/>
                      <a:pt x="1559" y="282"/>
                      <a:pt x="1564" y="286"/>
                    </a:cubicBezTo>
                    <a:cubicBezTo>
                      <a:pt x="1560" y="287"/>
                      <a:pt x="1556" y="289"/>
                      <a:pt x="1553" y="290"/>
                    </a:cubicBezTo>
                    <a:cubicBezTo>
                      <a:pt x="1551" y="289"/>
                      <a:pt x="1548" y="288"/>
                      <a:pt x="1546" y="286"/>
                    </a:cubicBezTo>
                    <a:cubicBezTo>
                      <a:pt x="1546" y="284"/>
                      <a:pt x="1548" y="281"/>
                      <a:pt x="1551" y="277"/>
                    </a:cubicBezTo>
                    <a:close/>
                    <a:moveTo>
                      <a:pt x="1545" y="315"/>
                    </a:moveTo>
                    <a:cubicBezTo>
                      <a:pt x="1543" y="312"/>
                      <a:pt x="1547" y="308"/>
                      <a:pt x="1552" y="305"/>
                    </a:cubicBezTo>
                    <a:cubicBezTo>
                      <a:pt x="1555" y="307"/>
                      <a:pt x="1557" y="310"/>
                      <a:pt x="1559" y="313"/>
                    </a:cubicBezTo>
                    <a:cubicBezTo>
                      <a:pt x="1553" y="317"/>
                      <a:pt x="1546" y="321"/>
                      <a:pt x="1545" y="315"/>
                    </a:cubicBezTo>
                    <a:close/>
                    <a:moveTo>
                      <a:pt x="1547" y="336"/>
                    </a:moveTo>
                    <a:cubicBezTo>
                      <a:pt x="1548" y="337"/>
                      <a:pt x="1549" y="339"/>
                      <a:pt x="1550" y="341"/>
                    </a:cubicBezTo>
                    <a:cubicBezTo>
                      <a:pt x="1548" y="341"/>
                      <a:pt x="1548" y="341"/>
                      <a:pt x="1547" y="339"/>
                    </a:cubicBezTo>
                    <a:cubicBezTo>
                      <a:pt x="1547" y="338"/>
                      <a:pt x="1547" y="337"/>
                      <a:pt x="1547" y="336"/>
                    </a:cubicBezTo>
                    <a:close/>
                    <a:moveTo>
                      <a:pt x="1558" y="364"/>
                    </a:moveTo>
                    <a:cubicBezTo>
                      <a:pt x="1552" y="367"/>
                      <a:pt x="1550" y="369"/>
                      <a:pt x="1547" y="365"/>
                    </a:cubicBezTo>
                    <a:cubicBezTo>
                      <a:pt x="1546" y="362"/>
                      <a:pt x="1550" y="357"/>
                      <a:pt x="1556" y="353"/>
                    </a:cubicBezTo>
                    <a:cubicBezTo>
                      <a:pt x="1558" y="356"/>
                      <a:pt x="1560" y="359"/>
                      <a:pt x="1562" y="362"/>
                    </a:cubicBezTo>
                    <a:cubicBezTo>
                      <a:pt x="1561" y="363"/>
                      <a:pt x="1559" y="363"/>
                      <a:pt x="1558" y="364"/>
                    </a:cubicBezTo>
                    <a:close/>
                    <a:moveTo>
                      <a:pt x="1562" y="334"/>
                    </a:moveTo>
                    <a:cubicBezTo>
                      <a:pt x="1560" y="333"/>
                      <a:pt x="1558" y="331"/>
                      <a:pt x="1555" y="329"/>
                    </a:cubicBezTo>
                    <a:cubicBezTo>
                      <a:pt x="1555" y="329"/>
                      <a:pt x="1556" y="329"/>
                      <a:pt x="1556" y="329"/>
                    </a:cubicBezTo>
                    <a:cubicBezTo>
                      <a:pt x="1558" y="328"/>
                      <a:pt x="1562" y="325"/>
                      <a:pt x="1566" y="322"/>
                    </a:cubicBezTo>
                    <a:cubicBezTo>
                      <a:pt x="1567" y="323"/>
                      <a:pt x="1569" y="325"/>
                      <a:pt x="1570" y="326"/>
                    </a:cubicBezTo>
                    <a:cubicBezTo>
                      <a:pt x="1571" y="327"/>
                      <a:pt x="1572" y="328"/>
                      <a:pt x="1573" y="330"/>
                    </a:cubicBezTo>
                    <a:cubicBezTo>
                      <a:pt x="1569" y="331"/>
                      <a:pt x="1565" y="333"/>
                      <a:pt x="1562" y="334"/>
                    </a:cubicBezTo>
                    <a:close/>
                    <a:moveTo>
                      <a:pt x="1582" y="353"/>
                    </a:moveTo>
                    <a:cubicBezTo>
                      <a:pt x="1579" y="350"/>
                      <a:pt x="1575" y="347"/>
                      <a:pt x="1571" y="343"/>
                    </a:cubicBezTo>
                    <a:cubicBezTo>
                      <a:pt x="1575" y="341"/>
                      <a:pt x="1578" y="339"/>
                      <a:pt x="1581" y="337"/>
                    </a:cubicBezTo>
                    <a:cubicBezTo>
                      <a:pt x="1585" y="341"/>
                      <a:pt x="1591" y="346"/>
                      <a:pt x="1595" y="349"/>
                    </a:cubicBezTo>
                    <a:cubicBezTo>
                      <a:pt x="1593" y="350"/>
                      <a:pt x="1590" y="350"/>
                      <a:pt x="1589" y="351"/>
                    </a:cubicBezTo>
                    <a:cubicBezTo>
                      <a:pt x="1587" y="351"/>
                      <a:pt x="1584" y="352"/>
                      <a:pt x="1582" y="353"/>
                    </a:cubicBezTo>
                    <a:close/>
                    <a:moveTo>
                      <a:pt x="1597" y="369"/>
                    </a:moveTo>
                    <a:cubicBezTo>
                      <a:pt x="1594" y="367"/>
                      <a:pt x="1591" y="364"/>
                      <a:pt x="1589" y="362"/>
                    </a:cubicBezTo>
                    <a:cubicBezTo>
                      <a:pt x="1589" y="362"/>
                      <a:pt x="1589" y="362"/>
                      <a:pt x="1589" y="362"/>
                    </a:cubicBezTo>
                    <a:cubicBezTo>
                      <a:pt x="1593" y="360"/>
                      <a:pt x="1595" y="358"/>
                      <a:pt x="1597" y="358"/>
                    </a:cubicBezTo>
                    <a:cubicBezTo>
                      <a:pt x="1598" y="357"/>
                      <a:pt x="1600" y="356"/>
                      <a:pt x="1601" y="354"/>
                    </a:cubicBezTo>
                    <a:cubicBezTo>
                      <a:pt x="1602" y="355"/>
                      <a:pt x="1603" y="356"/>
                      <a:pt x="1604" y="356"/>
                    </a:cubicBezTo>
                    <a:cubicBezTo>
                      <a:pt x="1606" y="359"/>
                      <a:pt x="1607" y="361"/>
                      <a:pt x="1608" y="364"/>
                    </a:cubicBezTo>
                    <a:cubicBezTo>
                      <a:pt x="1605" y="365"/>
                      <a:pt x="1601" y="367"/>
                      <a:pt x="1597" y="369"/>
                    </a:cubicBezTo>
                    <a:close/>
                    <a:moveTo>
                      <a:pt x="1614" y="339"/>
                    </a:moveTo>
                    <a:cubicBezTo>
                      <a:pt x="1614" y="344"/>
                      <a:pt x="1604" y="335"/>
                      <a:pt x="1597" y="327"/>
                    </a:cubicBezTo>
                    <a:cubicBezTo>
                      <a:pt x="1597" y="326"/>
                      <a:pt x="1596" y="326"/>
                      <a:pt x="1595" y="325"/>
                    </a:cubicBezTo>
                    <a:cubicBezTo>
                      <a:pt x="1600" y="321"/>
                      <a:pt x="1603" y="318"/>
                      <a:pt x="1603" y="318"/>
                    </a:cubicBezTo>
                    <a:cubicBezTo>
                      <a:pt x="1603" y="318"/>
                      <a:pt x="1599" y="319"/>
                      <a:pt x="1592" y="322"/>
                    </a:cubicBezTo>
                    <a:cubicBezTo>
                      <a:pt x="1590" y="318"/>
                      <a:pt x="1586" y="315"/>
                      <a:pt x="1582" y="311"/>
                    </a:cubicBezTo>
                    <a:cubicBezTo>
                      <a:pt x="1585" y="309"/>
                      <a:pt x="1587" y="307"/>
                      <a:pt x="1589" y="305"/>
                    </a:cubicBezTo>
                    <a:cubicBezTo>
                      <a:pt x="1594" y="309"/>
                      <a:pt x="1599" y="313"/>
                      <a:pt x="1604" y="318"/>
                    </a:cubicBezTo>
                    <a:cubicBezTo>
                      <a:pt x="1617" y="328"/>
                      <a:pt x="1615" y="334"/>
                      <a:pt x="1614" y="339"/>
                    </a:cubicBezTo>
                    <a:close/>
                    <a:moveTo>
                      <a:pt x="1712" y="301"/>
                    </a:moveTo>
                    <a:cubicBezTo>
                      <a:pt x="1714" y="303"/>
                      <a:pt x="1715" y="305"/>
                      <a:pt x="1715" y="307"/>
                    </a:cubicBezTo>
                    <a:cubicBezTo>
                      <a:pt x="1716" y="309"/>
                      <a:pt x="1713" y="308"/>
                      <a:pt x="1710" y="307"/>
                    </a:cubicBezTo>
                    <a:cubicBezTo>
                      <a:pt x="1711" y="305"/>
                      <a:pt x="1712" y="303"/>
                      <a:pt x="1712" y="301"/>
                    </a:cubicBezTo>
                    <a:close/>
                    <a:moveTo>
                      <a:pt x="1706" y="281"/>
                    </a:moveTo>
                    <a:cubicBezTo>
                      <a:pt x="1706" y="282"/>
                      <a:pt x="1706" y="283"/>
                      <a:pt x="1705" y="283"/>
                    </a:cubicBezTo>
                    <a:cubicBezTo>
                      <a:pt x="1705" y="282"/>
                      <a:pt x="1706" y="282"/>
                      <a:pt x="1706" y="281"/>
                    </a:cubicBezTo>
                    <a:close/>
                    <a:moveTo>
                      <a:pt x="1708" y="320"/>
                    </a:moveTo>
                    <a:cubicBezTo>
                      <a:pt x="1717" y="323"/>
                      <a:pt x="1719" y="327"/>
                      <a:pt x="1721" y="330"/>
                    </a:cubicBezTo>
                    <a:cubicBezTo>
                      <a:pt x="1722" y="333"/>
                      <a:pt x="1711" y="328"/>
                      <a:pt x="1703" y="326"/>
                    </a:cubicBezTo>
                    <a:cubicBezTo>
                      <a:pt x="1701" y="325"/>
                      <a:pt x="1700" y="325"/>
                      <a:pt x="1699" y="324"/>
                    </a:cubicBezTo>
                    <a:cubicBezTo>
                      <a:pt x="1700" y="322"/>
                      <a:pt x="1702" y="320"/>
                      <a:pt x="1703" y="317"/>
                    </a:cubicBezTo>
                    <a:cubicBezTo>
                      <a:pt x="1705" y="318"/>
                      <a:pt x="1707" y="319"/>
                      <a:pt x="1708" y="320"/>
                    </a:cubicBezTo>
                    <a:close/>
                    <a:moveTo>
                      <a:pt x="1697" y="291"/>
                    </a:moveTo>
                    <a:cubicBezTo>
                      <a:pt x="1698" y="292"/>
                      <a:pt x="1699" y="292"/>
                      <a:pt x="1700" y="292"/>
                    </a:cubicBezTo>
                    <a:cubicBezTo>
                      <a:pt x="1701" y="293"/>
                      <a:pt x="1702" y="294"/>
                      <a:pt x="1704" y="294"/>
                    </a:cubicBezTo>
                    <a:cubicBezTo>
                      <a:pt x="1702" y="296"/>
                      <a:pt x="1700" y="298"/>
                      <a:pt x="1699" y="299"/>
                    </a:cubicBezTo>
                    <a:cubicBezTo>
                      <a:pt x="1698" y="299"/>
                      <a:pt x="1698" y="300"/>
                      <a:pt x="1697" y="300"/>
                    </a:cubicBezTo>
                    <a:cubicBezTo>
                      <a:pt x="1695" y="299"/>
                      <a:pt x="1693" y="298"/>
                      <a:pt x="1692" y="297"/>
                    </a:cubicBezTo>
                    <a:cubicBezTo>
                      <a:pt x="1693" y="295"/>
                      <a:pt x="1695" y="293"/>
                      <a:pt x="1697" y="291"/>
                    </a:cubicBezTo>
                    <a:close/>
                    <a:moveTo>
                      <a:pt x="1690" y="335"/>
                    </a:moveTo>
                    <a:cubicBezTo>
                      <a:pt x="1698" y="339"/>
                      <a:pt x="1710" y="343"/>
                      <a:pt x="1717" y="346"/>
                    </a:cubicBezTo>
                    <a:cubicBezTo>
                      <a:pt x="1718" y="350"/>
                      <a:pt x="1718" y="353"/>
                      <a:pt x="1719" y="357"/>
                    </a:cubicBezTo>
                    <a:cubicBezTo>
                      <a:pt x="1716" y="356"/>
                      <a:pt x="1712" y="355"/>
                      <a:pt x="1709" y="353"/>
                    </a:cubicBezTo>
                    <a:cubicBezTo>
                      <a:pt x="1710" y="351"/>
                      <a:pt x="1711" y="349"/>
                      <a:pt x="1711" y="349"/>
                    </a:cubicBezTo>
                    <a:cubicBezTo>
                      <a:pt x="1711" y="349"/>
                      <a:pt x="1709" y="350"/>
                      <a:pt x="1706" y="352"/>
                    </a:cubicBezTo>
                    <a:cubicBezTo>
                      <a:pt x="1703" y="351"/>
                      <a:pt x="1700" y="349"/>
                      <a:pt x="1698" y="348"/>
                    </a:cubicBezTo>
                    <a:cubicBezTo>
                      <a:pt x="1693" y="346"/>
                      <a:pt x="1688" y="344"/>
                      <a:pt x="1683" y="342"/>
                    </a:cubicBezTo>
                    <a:cubicBezTo>
                      <a:pt x="1685" y="340"/>
                      <a:pt x="1688" y="338"/>
                      <a:pt x="1690" y="335"/>
                    </a:cubicBezTo>
                    <a:close/>
                    <a:moveTo>
                      <a:pt x="1680" y="307"/>
                    </a:moveTo>
                    <a:cubicBezTo>
                      <a:pt x="1681" y="306"/>
                      <a:pt x="1683" y="305"/>
                      <a:pt x="1684" y="304"/>
                    </a:cubicBezTo>
                    <a:cubicBezTo>
                      <a:pt x="1684" y="304"/>
                      <a:pt x="1685" y="304"/>
                      <a:pt x="1685" y="305"/>
                    </a:cubicBezTo>
                    <a:cubicBezTo>
                      <a:pt x="1686" y="306"/>
                      <a:pt x="1688" y="307"/>
                      <a:pt x="1689" y="308"/>
                    </a:cubicBezTo>
                    <a:cubicBezTo>
                      <a:pt x="1686" y="311"/>
                      <a:pt x="1683" y="314"/>
                      <a:pt x="1680" y="317"/>
                    </a:cubicBezTo>
                    <a:cubicBezTo>
                      <a:pt x="1679" y="316"/>
                      <a:pt x="1678" y="316"/>
                      <a:pt x="1678" y="316"/>
                    </a:cubicBezTo>
                    <a:cubicBezTo>
                      <a:pt x="1675" y="315"/>
                      <a:pt x="1672" y="314"/>
                      <a:pt x="1670" y="313"/>
                    </a:cubicBezTo>
                    <a:cubicBezTo>
                      <a:pt x="1674" y="311"/>
                      <a:pt x="1678" y="308"/>
                      <a:pt x="1680" y="307"/>
                    </a:cubicBezTo>
                    <a:close/>
                    <a:moveTo>
                      <a:pt x="1645" y="329"/>
                    </a:moveTo>
                    <a:cubicBezTo>
                      <a:pt x="1648" y="325"/>
                      <a:pt x="1657" y="320"/>
                      <a:pt x="1665" y="316"/>
                    </a:cubicBezTo>
                    <a:cubicBezTo>
                      <a:pt x="1666" y="316"/>
                      <a:pt x="1666" y="317"/>
                      <a:pt x="1667" y="317"/>
                    </a:cubicBezTo>
                    <a:cubicBezTo>
                      <a:pt x="1668" y="318"/>
                      <a:pt x="1670" y="320"/>
                      <a:pt x="1673" y="322"/>
                    </a:cubicBezTo>
                    <a:cubicBezTo>
                      <a:pt x="1670" y="325"/>
                      <a:pt x="1666" y="328"/>
                      <a:pt x="1663" y="331"/>
                    </a:cubicBezTo>
                    <a:cubicBezTo>
                      <a:pt x="1662" y="332"/>
                      <a:pt x="1661" y="333"/>
                      <a:pt x="1660" y="333"/>
                    </a:cubicBezTo>
                    <a:cubicBezTo>
                      <a:pt x="1656" y="331"/>
                      <a:pt x="1652" y="328"/>
                      <a:pt x="1652" y="328"/>
                    </a:cubicBezTo>
                    <a:cubicBezTo>
                      <a:pt x="1652" y="328"/>
                      <a:pt x="1655" y="333"/>
                      <a:pt x="1656" y="336"/>
                    </a:cubicBezTo>
                    <a:cubicBezTo>
                      <a:pt x="1656" y="336"/>
                      <a:pt x="1656" y="336"/>
                      <a:pt x="1656" y="337"/>
                    </a:cubicBezTo>
                    <a:cubicBezTo>
                      <a:pt x="1647" y="344"/>
                      <a:pt x="1639" y="346"/>
                      <a:pt x="1638" y="344"/>
                    </a:cubicBezTo>
                    <a:cubicBezTo>
                      <a:pt x="1636" y="342"/>
                      <a:pt x="1639" y="335"/>
                      <a:pt x="1645" y="329"/>
                    </a:cubicBezTo>
                    <a:close/>
                    <a:moveTo>
                      <a:pt x="1651" y="374"/>
                    </a:moveTo>
                    <a:cubicBezTo>
                      <a:pt x="1643" y="378"/>
                      <a:pt x="1633" y="380"/>
                      <a:pt x="1631" y="377"/>
                    </a:cubicBezTo>
                    <a:cubicBezTo>
                      <a:pt x="1629" y="375"/>
                      <a:pt x="1633" y="371"/>
                      <a:pt x="1638" y="366"/>
                    </a:cubicBezTo>
                    <a:cubicBezTo>
                      <a:pt x="1641" y="363"/>
                      <a:pt x="1657" y="356"/>
                      <a:pt x="1669" y="350"/>
                    </a:cubicBezTo>
                    <a:cubicBezTo>
                      <a:pt x="1670" y="351"/>
                      <a:pt x="1672" y="352"/>
                      <a:pt x="1673" y="353"/>
                    </a:cubicBezTo>
                    <a:cubicBezTo>
                      <a:pt x="1677" y="356"/>
                      <a:pt x="1680" y="358"/>
                      <a:pt x="1684" y="360"/>
                    </a:cubicBezTo>
                    <a:cubicBezTo>
                      <a:pt x="1673" y="364"/>
                      <a:pt x="1658" y="371"/>
                      <a:pt x="1651" y="374"/>
                    </a:cubicBezTo>
                    <a:close/>
                    <a:moveTo>
                      <a:pt x="1692" y="382"/>
                    </a:moveTo>
                    <a:cubicBezTo>
                      <a:pt x="1686" y="381"/>
                      <a:pt x="1682" y="381"/>
                      <a:pt x="1679" y="381"/>
                    </a:cubicBezTo>
                    <a:cubicBezTo>
                      <a:pt x="1685" y="378"/>
                      <a:pt x="1690" y="375"/>
                      <a:pt x="1694" y="372"/>
                    </a:cubicBezTo>
                    <a:cubicBezTo>
                      <a:pt x="1695" y="371"/>
                      <a:pt x="1697" y="369"/>
                      <a:pt x="1698" y="367"/>
                    </a:cubicBezTo>
                    <a:cubicBezTo>
                      <a:pt x="1700" y="368"/>
                      <a:pt x="1701" y="368"/>
                      <a:pt x="1702" y="369"/>
                    </a:cubicBezTo>
                    <a:cubicBezTo>
                      <a:pt x="1707" y="371"/>
                      <a:pt x="1712" y="372"/>
                      <a:pt x="1720" y="374"/>
                    </a:cubicBezTo>
                    <a:cubicBezTo>
                      <a:pt x="1720" y="374"/>
                      <a:pt x="1721" y="375"/>
                      <a:pt x="1722" y="375"/>
                    </a:cubicBezTo>
                    <a:cubicBezTo>
                      <a:pt x="1723" y="380"/>
                      <a:pt x="1725" y="384"/>
                      <a:pt x="1726" y="389"/>
                    </a:cubicBezTo>
                    <a:cubicBezTo>
                      <a:pt x="1716" y="387"/>
                      <a:pt x="1702" y="384"/>
                      <a:pt x="1692" y="382"/>
                    </a:cubicBezTo>
                    <a:close/>
                    <a:moveTo>
                      <a:pt x="1777" y="295"/>
                    </a:moveTo>
                    <a:cubicBezTo>
                      <a:pt x="1780" y="296"/>
                      <a:pt x="1782" y="300"/>
                      <a:pt x="1783" y="302"/>
                    </a:cubicBezTo>
                    <a:cubicBezTo>
                      <a:pt x="1782" y="303"/>
                      <a:pt x="1782" y="303"/>
                      <a:pt x="1781" y="304"/>
                    </a:cubicBezTo>
                    <a:cubicBezTo>
                      <a:pt x="1778" y="306"/>
                      <a:pt x="1774" y="309"/>
                      <a:pt x="1769" y="312"/>
                    </a:cubicBezTo>
                    <a:cubicBezTo>
                      <a:pt x="1769" y="312"/>
                      <a:pt x="1769" y="312"/>
                      <a:pt x="1768" y="311"/>
                    </a:cubicBezTo>
                    <a:cubicBezTo>
                      <a:pt x="1766" y="309"/>
                      <a:pt x="1764" y="307"/>
                      <a:pt x="1762" y="305"/>
                    </a:cubicBezTo>
                    <a:cubicBezTo>
                      <a:pt x="1765" y="301"/>
                      <a:pt x="1768" y="298"/>
                      <a:pt x="1770" y="295"/>
                    </a:cubicBezTo>
                    <a:cubicBezTo>
                      <a:pt x="1772" y="294"/>
                      <a:pt x="1773" y="292"/>
                      <a:pt x="1775" y="290"/>
                    </a:cubicBezTo>
                    <a:cubicBezTo>
                      <a:pt x="1775" y="292"/>
                      <a:pt x="1776" y="294"/>
                      <a:pt x="1777" y="295"/>
                    </a:cubicBezTo>
                    <a:close/>
                    <a:moveTo>
                      <a:pt x="1755" y="280"/>
                    </a:moveTo>
                    <a:cubicBezTo>
                      <a:pt x="1761" y="274"/>
                      <a:pt x="1765" y="265"/>
                      <a:pt x="1766" y="261"/>
                    </a:cubicBezTo>
                    <a:cubicBezTo>
                      <a:pt x="1767" y="265"/>
                      <a:pt x="1768" y="270"/>
                      <a:pt x="1769" y="275"/>
                    </a:cubicBezTo>
                    <a:cubicBezTo>
                      <a:pt x="1770" y="278"/>
                      <a:pt x="1771" y="281"/>
                      <a:pt x="1772" y="283"/>
                    </a:cubicBezTo>
                    <a:cubicBezTo>
                      <a:pt x="1767" y="287"/>
                      <a:pt x="1760" y="292"/>
                      <a:pt x="1755" y="296"/>
                    </a:cubicBezTo>
                    <a:cubicBezTo>
                      <a:pt x="1754" y="297"/>
                      <a:pt x="1754" y="298"/>
                      <a:pt x="1753" y="298"/>
                    </a:cubicBezTo>
                    <a:cubicBezTo>
                      <a:pt x="1750" y="296"/>
                      <a:pt x="1747" y="295"/>
                      <a:pt x="1744" y="293"/>
                    </a:cubicBezTo>
                    <a:cubicBezTo>
                      <a:pt x="1743" y="293"/>
                      <a:pt x="1743" y="293"/>
                      <a:pt x="1743" y="293"/>
                    </a:cubicBezTo>
                    <a:cubicBezTo>
                      <a:pt x="1747" y="288"/>
                      <a:pt x="1752" y="284"/>
                      <a:pt x="1755" y="280"/>
                    </a:cubicBezTo>
                    <a:close/>
                    <a:moveTo>
                      <a:pt x="1737" y="307"/>
                    </a:moveTo>
                    <a:cubicBezTo>
                      <a:pt x="1735" y="305"/>
                      <a:pt x="1736" y="302"/>
                      <a:pt x="1738" y="299"/>
                    </a:cubicBezTo>
                    <a:cubicBezTo>
                      <a:pt x="1740" y="301"/>
                      <a:pt x="1742" y="303"/>
                      <a:pt x="1745" y="306"/>
                    </a:cubicBezTo>
                    <a:cubicBezTo>
                      <a:pt x="1742" y="309"/>
                      <a:pt x="1739" y="310"/>
                      <a:pt x="1737" y="307"/>
                    </a:cubicBezTo>
                    <a:close/>
                    <a:moveTo>
                      <a:pt x="1755" y="324"/>
                    </a:moveTo>
                    <a:cubicBezTo>
                      <a:pt x="1754" y="325"/>
                      <a:pt x="1752" y="327"/>
                      <a:pt x="1751" y="328"/>
                    </a:cubicBezTo>
                    <a:cubicBezTo>
                      <a:pt x="1750" y="328"/>
                      <a:pt x="1750" y="327"/>
                      <a:pt x="1750" y="327"/>
                    </a:cubicBezTo>
                    <a:cubicBezTo>
                      <a:pt x="1748" y="325"/>
                      <a:pt x="1747" y="324"/>
                      <a:pt x="1746" y="322"/>
                    </a:cubicBezTo>
                    <a:cubicBezTo>
                      <a:pt x="1747" y="320"/>
                      <a:pt x="1749" y="319"/>
                      <a:pt x="1751" y="317"/>
                    </a:cubicBezTo>
                    <a:cubicBezTo>
                      <a:pt x="1751" y="317"/>
                      <a:pt x="1752" y="316"/>
                      <a:pt x="1752" y="315"/>
                    </a:cubicBezTo>
                    <a:cubicBezTo>
                      <a:pt x="1753" y="316"/>
                      <a:pt x="1754" y="317"/>
                      <a:pt x="1754" y="318"/>
                    </a:cubicBezTo>
                    <a:cubicBezTo>
                      <a:pt x="1755" y="320"/>
                      <a:pt x="1756" y="321"/>
                      <a:pt x="1757" y="322"/>
                    </a:cubicBezTo>
                    <a:cubicBezTo>
                      <a:pt x="1756" y="323"/>
                      <a:pt x="1756" y="323"/>
                      <a:pt x="1755" y="324"/>
                    </a:cubicBezTo>
                    <a:close/>
                    <a:moveTo>
                      <a:pt x="1758" y="339"/>
                    </a:moveTo>
                    <a:cubicBezTo>
                      <a:pt x="1759" y="337"/>
                      <a:pt x="1761" y="336"/>
                      <a:pt x="1763" y="334"/>
                    </a:cubicBezTo>
                    <a:cubicBezTo>
                      <a:pt x="1763" y="333"/>
                      <a:pt x="1764" y="333"/>
                      <a:pt x="1764" y="333"/>
                    </a:cubicBezTo>
                    <a:cubicBezTo>
                      <a:pt x="1766" y="336"/>
                      <a:pt x="1768" y="339"/>
                      <a:pt x="1771" y="343"/>
                    </a:cubicBezTo>
                    <a:cubicBezTo>
                      <a:pt x="1768" y="345"/>
                      <a:pt x="1765" y="348"/>
                      <a:pt x="1763" y="349"/>
                    </a:cubicBezTo>
                    <a:cubicBezTo>
                      <a:pt x="1762" y="346"/>
                      <a:pt x="1760" y="343"/>
                      <a:pt x="1758" y="339"/>
                    </a:cubicBezTo>
                    <a:close/>
                    <a:moveTo>
                      <a:pt x="1774" y="373"/>
                    </a:moveTo>
                    <a:cubicBezTo>
                      <a:pt x="1772" y="369"/>
                      <a:pt x="1770" y="366"/>
                      <a:pt x="1769" y="363"/>
                    </a:cubicBezTo>
                    <a:cubicBezTo>
                      <a:pt x="1769" y="363"/>
                      <a:pt x="1769" y="363"/>
                      <a:pt x="1769" y="363"/>
                    </a:cubicBezTo>
                    <a:cubicBezTo>
                      <a:pt x="1769" y="363"/>
                      <a:pt x="1769" y="363"/>
                      <a:pt x="1769" y="363"/>
                    </a:cubicBezTo>
                    <a:cubicBezTo>
                      <a:pt x="1771" y="360"/>
                      <a:pt x="1774" y="357"/>
                      <a:pt x="1778" y="354"/>
                    </a:cubicBezTo>
                    <a:cubicBezTo>
                      <a:pt x="1778" y="355"/>
                      <a:pt x="1778" y="355"/>
                      <a:pt x="1779" y="356"/>
                    </a:cubicBezTo>
                    <a:cubicBezTo>
                      <a:pt x="1781" y="359"/>
                      <a:pt x="1782" y="361"/>
                      <a:pt x="1783" y="363"/>
                    </a:cubicBezTo>
                    <a:cubicBezTo>
                      <a:pt x="1779" y="367"/>
                      <a:pt x="1776" y="370"/>
                      <a:pt x="1774" y="373"/>
                    </a:cubicBezTo>
                    <a:close/>
                    <a:moveTo>
                      <a:pt x="1785" y="332"/>
                    </a:moveTo>
                    <a:cubicBezTo>
                      <a:pt x="1782" y="328"/>
                      <a:pt x="1779" y="324"/>
                      <a:pt x="1776" y="320"/>
                    </a:cubicBezTo>
                    <a:cubicBezTo>
                      <a:pt x="1780" y="316"/>
                      <a:pt x="1783" y="312"/>
                      <a:pt x="1785" y="309"/>
                    </a:cubicBezTo>
                    <a:cubicBezTo>
                      <a:pt x="1786" y="308"/>
                      <a:pt x="1786" y="308"/>
                      <a:pt x="1786" y="307"/>
                    </a:cubicBezTo>
                    <a:cubicBezTo>
                      <a:pt x="1789" y="311"/>
                      <a:pt x="1792" y="315"/>
                      <a:pt x="1796" y="321"/>
                    </a:cubicBezTo>
                    <a:cubicBezTo>
                      <a:pt x="1797" y="322"/>
                      <a:pt x="1797" y="323"/>
                      <a:pt x="1798" y="324"/>
                    </a:cubicBezTo>
                    <a:cubicBezTo>
                      <a:pt x="1794" y="327"/>
                      <a:pt x="1791" y="329"/>
                      <a:pt x="1788" y="330"/>
                    </a:cubicBezTo>
                    <a:cubicBezTo>
                      <a:pt x="1787" y="331"/>
                      <a:pt x="1786" y="332"/>
                      <a:pt x="1785" y="332"/>
                    </a:cubicBezTo>
                    <a:close/>
                    <a:moveTo>
                      <a:pt x="1800" y="346"/>
                    </a:moveTo>
                    <a:cubicBezTo>
                      <a:pt x="1799" y="349"/>
                      <a:pt x="1796" y="346"/>
                      <a:pt x="1792" y="341"/>
                    </a:cubicBezTo>
                    <a:cubicBezTo>
                      <a:pt x="1794" y="338"/>
                      <a:pt x="1797" y="336"/>
                      <a:pt x="1798" y="335"/>
                    </a:cubicBezTo>
                    <a:cubicBezTo>
                      <a:pt x="1799" y="334"/>
                      <a:pt x="1800" y="333"/>
                      <a:pt x="1801" y="332"/>
                    </a:cubicBezTo>
                    <a:cubicBezTo>
                      <a:pt x="1802" y="337"/>
                      <a:pt x="1802" y="342"/>
                      <a:pt x="1800" y="346"/>
                    </a:cubicBezTo>
                    <a:close/>
                    <a:moveTo>
                      <a:pt x="1925" y="328"/>
                    </a:moveTo>
                    <a:cubicBezTo>
                      <a:pt x="1919" y="324"/>
                      <a:pt x="1913" y="319"/>
                      <a:pt x="1909" y="315"/>
                    </a:cubicBezTo>
                    <a:cubicBezTo>
                      <a:pt x="1907" y="314"/>
                      <a:pt x="1906" y="313"/>
                      <a:pt x="1905" y="312"/>
                    </a:cubicBezTo>
                    <a:cubicBezTo>
                      <a:pt x="1907" y="311"/>
                      <a:pt x="1908" y="310"/>
                      <a:pt x="1908" y="311"/>
                    </a:cubicBezTo>
                    <a:cubicBezTo>
                      <a:pt x="1908" y="310"/>
                      <a:pt x="1906" y="311"/>
                      <a:pt x="1903" y="311"/>
                    </a:cubicBezTo>
                    <a:cubicBezTo>
                      <a:pt x="1895" y="306"/>
                      <a:pt x="1887" y="301"/>
                      <a:pt x="1882" y="297"/>
                    </a:cubicBezTo>
                    <a:cubicBezTo>
                      <a:pt x="1881" y="297"/>
                      <a:pt x="1880" y="296"/>
                      <a:pt x="1880" y="295"/>
                    </a:cubicBezTo>
                    <a:cubicBezTo>
                      <a:pt x="1883" y="294"/>
                      <a:pt x="1887" y="293"/>
                      <a:pt x="1890" y="291"/>
                    </a:cubicBezTo>
                    <a:cubicBezTo>
                      <a:pt x="1891" y="291"/>
                      <a:pt x="1893" y="290"/>
                      <a:pt x="1895" y="289"/>
                    </a:cubicBezTo>
                    <a:cubicBezTo>
                      <a:pt x="1897" y="293"/>
                      <a:pt x="1900" y="296"/>
                      <a:pt x="1903" y="299"/>
                    </a:cubicBezTo>
                    <a:cubicBezTo>
                      <a:pt x="1910" y="306"/>
                      <a:pt x="1924" y="315"/>
                      <a:pt x="1930" y="319"/>
                    </a:cubicBezTo>
                    <a:cubicBezTo>
                      <a:pt x="1927" y="318"/>
                      <a:pt x="1925" y="317"/>
                      <a:pt x="1925" y="318"/>
                    </a:cubicBezTo>
                    <a:cubicBezTo>
                      <a:pt x="1925" y="321"/>
                      <a:pt x="1934" y="327"/>
                      <a:pt x="1934" y="329"/>
                    </a:cubicBezTo>
                    <a:cubicBezTo>
                      <a:pt x="1934" y="332"/>
                      <a:pt x="1925" y="323"/>
                      <a:pt x="1924" y="327"/>
                    </a:cubicBezTo>
                    <a:cubicBezTo>
                      <a:pt x="1924" y="327"/>
                      <a:pt x="1924" y="327"/>
                      <a:pt x="1925" y="328"/>
                    </a:cubicBezTo>
                    <a:close/>
                    <a:moveTo>
                      <a:pt x="1931" y="246"/>
                    </a:moveTo>
                    <a:cubicBezTo>
                      <a:pt x="1932" y="248"/>
                      <a:pt x="1933" y="249"/>
                      <a:pt x="1933" y="251"/>
                    </a:cubicBezTo>
                    <a:cubicBezTo>
                      <a:pt x="1933" y="254"/>
                      <a:pt x="1932" y="254"/>
                      <a:pt x="1930" y="253"/>
                    </a:cubicBezTo>
                    <a:cubicBezTo>
                      <a:pt x="1930" y="251"/>
                      <a:pt x="1931" y="248"/>
                      <a:pt x="1931" y="246"/>
                    </a:cubicBezTo>
                    <a:close/>
                    <a:moveTo>
                      <a:pt x="1929" y="244"/>
                    </a:moveTo>
                    <a:cubicBezTo>
                      <a:pt x="1928" y="244"/>
                      <a:pt x="1927" y="245"/>
                      <a:pt x="1927" y="244"/>
                    </a:cubicBezTo>
                    <a:cubicBezTo>
                      <a:pt x="1927" y="243"/>
                      <a:pt x="1927" y="243"/>
                      <a:pt x="1927" y="243"/>
                    </a:cubicBezTo>
                    <a:cubicBezTo>
                      <a:pt x="1928" y="243"/>
                      <a:pt x="1928" y="244"/>
                      <a:pt x="1929" y="244"/>
                    </a:cubicBezTo>
                    <a:close/>
                    <a:moveTo>
                      <a:pt x="1929" y="276"/>
                    </a:moveTo>
                    <a:cubicBezTo>
                      <a:pt x="1929" y="276"/>
                      <a:pt x="1929" y="277"/>
                      <a:pt x="1929" y="277"/>
                    </a:cubicBezTo>
                    <a:cubicBezTo>
                      <a:pt x="1927" y="275"/>
                      <a:pt x="1926" y="274"/>
                      <a:pt x="1924" y="272"/>
                    </a:cubicBezTo>
                    <a:cubicBezTo>
                      <a:pt x="1926" y="273"/>
                      <a:pt x="1928" y="274"/>
                      <a:pt x="1929" y="276"/>
                    </a:cubicBezTo>
                    <a:close/>
                    <a:moveTo>
                      <a:pt x="1886" y="271"/>
                    </a:moveTo>
                    <a:cubicBezTo>
                      <a:pt x="1892" y="270"/>
                      <a:pt x="1899" y="267"/>
                      <a:pt x="1904" y="265"/>
                    </a:cubicBezTo>
                    <a:cubicBezTo>
                      <a:pt x="1905" y="267"/>
                      <a:pt x="1906" y="269"/>
                      <a:pt x="1907" y="270"/>
                    </a:cubicBezTo>
                    <a:cubicBezTo>
                      <a:pt x="1911" y="275"/>
                      <a:pt x="1917" y="283"/>
                      <a:pt x="1923" y="288"/>
                    </a:cubicBezTo>
                    <a:cubicBezTo>
                      <a:pt x="1923" y="288"/>
                      <a:pt x="1923" y="289"/>
                      <a:pt x="1923" y="289"/>
                    </a:cubicBezTo>
                    <a:cubicBezTo>
                      <a:pt x="1924" y="292"/>
                      <a:pt x="1933" y="297"/>
                      <a:pt x="1933" y="299"/>
                    </a:cubicBezTo>
                    <a:cubicBezTo>
                      <a:pt x="1933" y="301"/>
                      <a:pt x="1927" y="298"/>
                      <a:pt x="1924" y="298"/>
                    </a:cubicBezTo>
                    <a:cubicBezTo>
                      <a:pt x="1923" y="297"/>
                      <a:pt x="1921" y="296"/>
                      <a:pt x="1919" y="295"/>
                    </a:cubicBezTo>
                    <a:cubicBezTo>
                      <a:pt x="1911" y="290"/>
                      <a:pt x="1906" y="285"/>
                      <a:pt x="1897" y="279"/>
                    </a:cubicBezTo>
                    <a:cubicBezTo>
                      <a:pt x="1893" y="276"/>
                      <a:pt x="1888" y="273"/>
                      <a:pt x="1885" y="271"/>
                    </a:cubicBezTo>
                    <a:cubicBezTo>
                      <a:pt x="1886" y="271"/>
                      <a:pt x="1886" y="271"/>
                      <a:pt x="1886" y="271"/>
                    </a:cubicBezTo>
                    <a:close/>
                    <a:moveTo>
                      <a:pt x="1856" y="280"/>
                    </a:moveTo>
                    <a:cubicBezTo>
                      <a:pt x="1861" y="278"/>
                      <a:pt x="1873" y="274"/>
                      <a:pt x="1883" y="272"/>
                    </a:cubicBezTo>
                    <a:cubicBezTo>
                      <a:pt x="1884" y="274"/>
                      <a:pt x="1885" y="276"/>
                      <a:pt x="1886" y="278"/>
                    </a:cubicBezTo>
                    <a:cubicBezTo>
                      <a:pt x="1887" y="279"/>
                      <a:pt x="1889" y="282"/>
                      <a:pt x="1891" y="285"/>
                    </a:cubicBezTo>
                    <a:cubicBezTo>
                      <a:pt x="1891" y="285"/>
                      <a:pt x="1890" y="285"/>
                      <a:pt x="1889" y="285"/>
                    </a:cubicBezTo>
                    <a:cubicBezTo>
                      <a:pt x="1884" y="285"/>
                      <a:pt x="1877" y="285"/>
                      <a:pt x="1871" y="286"/>
                    </a:cubicBezTo>
                    <a:cubicBezTo>
                      <a:pt x="1870" y="285"/>
                      <a:pt x="1869" y="285"/>
                      <a:pt x="1869" y="285"/>
                    </a:cubicBezTo>
                    <a:cubicBezTo>
                      <a:pt x="1869" y="285"/>
                      <a:pt x="1870" y="285"/>
                      <a:pt x="1870" y="286"/>
                    </a:cubicBezTo>
                    <a:cubicBezTo>
                      <a:pt x="1864" y="287"/>
                      <a:pt x="1859" y="288"/>
                      <a:pt x="1856" y="289"/>
                    </a:cubicBezTo>
                    <a:cubicBezTo>
                      <a:pt x="1850" y="290"/>
                      <a:pt x="1844" y="294"/>
                      <a:pt x="1844" y="288"/>
                    </a:cubicBezTo>
                    <a:cubicBezTo>
                      <a:pt x="1844" y="283"/>
                      <a:pt x="1850" y="281"/>
                      <a:pt x="1856" y="280"/>
                    </a:cubicBezTo>
                    <a:close/>
                    <a:moveTo>
                      <a:pt x="1837" y="315"/>
                    </a:moveTo>
                    <a:cubicBezTo>
                      <a:pt x="1838" y="314"/>
                      <a:pt x="1838" y="314"/>
                      <a:pt x="1838" y="314"/>
                    </a:cubicBezTo>
                    <a:cubicBezTo>
                      <a:pt x="1838" y="313"/>
                      <a:pt x="1838" y="314"/>
                      <a:pt x="1839" y="312"/>
                    </a:cubicBezTo>
                    <a:cubicBezTo>
                      <a:pt x="1839" y="312"/>
                      <a:pt x="1839" y="312"/>
                      <a:pt x="1839" y="312"/>
                    </a:cubicBezTo>
                    <a:cubicBezTo>
                      <a:pt x="1840" y="311"/>
                      <a:pt x="1841" y="310"/>
                      <a:pt x="1842" y="310"/>
                    </a:cubicBezTo>
                    <a:cubicBezTo>
                      <a:pt x="1846" y="307"/>
                      <a:pt x="1851" y="304"/>
                      <a:pt x="1856" y="303"/>
                    </a:cubicBezTo>
                    <a:cubicBezTo>
                      <a:pt x="1861" y="301"/>
                      <a:pt x="1867" y="299"/>
                      <a:pt x="1872" y="297"/>
                    </a:cubicBezTo>
                    <a:cubicBezTo>
                      <a:pt x="1874" y="301"/>
                      <a:pt x="1877" y="306"/>
                      <a:pt x="1882" y="312"/>
                    </a:cubicBezTo>
                    <a:cubicBezTo>
                      <a:pt x="1881" y="312"/>
                      <a:pt x="1881" y="312"/>
                      <a:pt x="1880" y="313"/>
                    </a:cubicBezTo>
                    <a:cubicBezTo>
                      <a:pt x="1876" y="312"/>
                      <a:pt x="1869" y="313"/>
                      <a:pt x="1863" y="315"/>
                    </a:cubicBezTo>
                    <a:cubicBezTo>
                      <a:pt x="1858" y="316"/>
                      <a:pt x="1858" y="316"/>
                      <a:pt x="1858" y="316"/>
                    </a:cubicBezTo>
                    <a:cubicBezTo>
                      <a:pt x="1857" y="317"/>
                      <a:pt x="1857" y="315"/>
                      <a:pt x="1855" y="318"/>
                    </a:cubicBezTo>
                    <a:cubicBezTo>
                      <a:pt x="1853" y="319"/>
                      <a:pt x="1853" y="319"/>
                      <a:pt x="1853" y="319"/>
                    </a:cubicBezTo>
                    <a:cubicBezTo>
                      <a:pt x="1850" y="320"/>
                      <a:pt x="1847" y="321"/>
                      <a:pt x="1845" y="322"/>
                    </a:cubicBezTo>
                    <a:cubicBezTo>
                      <a:pt x="1838" y="324"/>
                      <a:pt x="1835" y="325"/>
                      <a:pt x="1835" y="319"/>
                    </a:cubicBezTo>
                    <a:cubicBezTo>
                      <a:pt x="1835" y="318"/>
                      <a:pt x="1835" y="316"/>
                      <a:pt x="1837" y="315"/>
                    </a:cubicBezTo>
                    <a:close/>
                    <a:moveTo>
                      <a:pt x="1825" y="347"/>
                    </a:moveTo>
                    <a:cubicBezTo>
                      <a:pt x="1829" y="344"/>
                      <a:pt x="1836" y="342"/>
                      <a:pt x="1843" y="340"/>
                    </a:cubicBezTo>
                    <a:cubicBezTo>
                      <a:pt x="1844" y="340"/>
                      <a:pt x="1845" y="339"/>
                      <a:pt x="1846" y="339"/>
                    </a:cubicBezTo>
                    <a:cubicBezTo>
                      <a:pt x="1849" y="340"/>
                      <a:pt x="1853" y="342"/>
                      <a:pt x="1855" y="343"/>
                    </a:cubicBezTo>
                    <a:cubicBezTo>
                      <a:pt x="1856" y="344"/>
                      <a:pt x="1859" y="345"/>
                      <a:pt x="1862" y="347"/>
                    </a:cubicBezTo>
                    <a:cubicBezTo>
                      <a:pt x="1856" y="348"/>
                      <a:pt x="1850" y="350"/>
                      <a:pt x="1845" y="352"/>
                    </a:cubicBezTo>
                    <a:cubicBezTo>
                      <a:pt x="1840" y="350"/>
                      <a:pt x="1836" y="348"/>
                      <a:pt x="1836" y="348"/>
                    </a:cubicBezTo>
                    <a:cubicBezTo>
                      <a:pt x="1836" y="348"/>
                      <a:pt x="1838" y="350"/>
                      <a:pt x="1841" y="353"/>
                    </a:cubicBezTo>
                    <a:cubicBezTo>
                      <a:pt x="1841" y="353"/>
                      <a:pt x="1842" y="353"/>
                      <a:pt x="1842" y="353"/>
                    </a:cubicBezTo>
                    <a:cubicBezTo>
                      <a:pt x="1838" y="354"/>
                      <a:pt x="1836" y="355"/>
                      <a:pt x="1834" y="355"/>
                    </a:cubicBezTo>
                    <a:cubicBezTo>
                      <a:pt x="1831" y="357"/>
                      <a:pt x="1827" y="358"/>
                      <a:pt x="1824" y="358"/>
                    </a:cubicBezTo>
                    <a:cubicBezTo>
                      <a:pt x="1825" y="354"/>
                      <a:pt x="1825" y="351"/>
                      <a:pt x="1825" y="347"/>
                    </a:cubicBezTo>
                    <a:close/>
                    <a:moveTo>
                      <a:pt x="1830" y="387"/>
                    </a:moveTo>
                    <a:cubicBezTo>
                      <a:pt x="1823" y="390"/>
                      <a:pt x="1817" y="392"/>
                      <a:pt x="1813" y="392"/>
                    </a:cubicBezTo>
                    <a:cubicBezTo>
                      <a:pt x="1815" y="388"/>
                      <a:pt x="1817" y="382"/>
                      <a:pt x="1819" y="377"/>
                    </a:cubicBezTo>
                    <a:cubicBezTo>
                      <a:pt x="1829" y="374"/>
                      <a:pt x="1847" y="371"/>
                      <a:pt x="1854" y="369"/>
                    </a:cubicBezTo>
                    <a:cubicBezTo>
                      <a:pt x="1856" y="368"/>
                      <a:pt x="1859" y="367"/>
                      <a:pt x="1861" y="366"/>
                    </a:cubicBezTo>
                    <a:cubicBezTo>
                      <a:pt x="1862" y="367"/>
                      <a:pt x="1863" y="367"/>
                      <a:pt x="1864" y="368"/>
                    </a:cubicBezTo>
                    <a:cubicBezTo>
                      <a:pt x="1865" y="369"/>
                      <a:pt x="1866" y="370"/>
                      <a:pt x="1867" y="370"/>
                    </a:cubicBezTo>
                    <a:cubicBezTo>
                      <a:pt x="1856" y="375"/>
                      <a:pt x="1843" y="382"/>
                      <a:pt x="1830" y="387"/>
                    </a:cubicBezTo>
                    <a:close/>
                    <a:moveTo>
                      <a:pt x="1864" y="340"/>
                    </a:moveTo>
                    <a:cubicBezTo>
                      <a:pt x="1860" y="339"/>
                      <a:pt x="1854" y="339"/>
                      <a:pt x="1849" y="338"/>
                    </a:cubicBezTo>
                    <a:cubicBezTo>
                      <a:pt x="1861" y="334"/>
                      <a:pt x="1880" y="327"/>
                      <a:pt x="1886" y="322"/>
                    </a:cubicBezTo>
                    <a:cubicBezTo>
                      <a:pt x="1887" y="322"/>
                      <a:pt x="1888" y="321"/>
                      <a:pt x="1889" y="320"/>
                    </a:cubicBezTo>
                    <a:cubicBezTo>
                      <a:pt x="1894" y="325"/>
                      <a:pt x="1898" y="329"/>
                      <a:pt x="1902" y="332"/>
                    </a:cubicBezTo>
                    <a:cubicBezTo>
                      <a:pt x="1902" y="333"/>
                      <a:pt x="1902" y="333"/>
                      <a:pt x="1902" y="333"/>
                    </a:cubicBezTo>
                    <a:cubicBezTo>
                      <a:pt x="1902" y="333"/>
                      <a:pt x="1902" y="333"/>
                      <a:pt x="1902" y="333"/>
                    </a:cubicBezTo>
                    <a:cubicBezTo>
                      <a:pt x="1902" y="333"/>
                      <a:pt x="1902" y="333"/>
                      <a:pt x="1902" y="333"/>
                    </a:cubicBezTo>
                    <a:cubicBezTo>
                      <a:pt x="1901" y="333"/>
                      <a:pt x="1901" y="333"/>
                      <a:pt x="1901" y="333"/>
                    </a:cubicBezTo>
                    <a:cubicBezTo>
                      <a:pt x="1900" y="334"/>
                      <a:pt x="1900" y="334"/>
                      <a:pt x="1900" y="334"/>
                    </a:cubicBezTo>
                    <a:cubicBezTo>
                      <a:pt x="1898" y="335"/>
                      <a:pt x="1897" y="335"/>
                      <a:pt x="1895" y="336"/>
                    </a:cubicBezTo>
                    <a:cubicBezTo>
                      <a:pt x="1893" y="337"/>
                      <a:pt x="1889" y="339"/>
                      <a:pt x="1886" y="340"/>
                    </a:cubicBezTo>
                    <a:cubicBezTo>
                      <a:pt x="1884" y="341"/>
                      <a:pt x="1882" y="341"/>
                      <a:pt x="1880" y="342"/>
                    </a:cubicBezTo>
                    <a:cubicBezTo>
                      <a:pt x="1874" y="341"/>
                      <a:pt x="1870" y="341"/>
                      <a:pt x="1864" y="340"/>
                    </a:cubicBezTo>
                    <a:close/>
                    <a:moveTo>
                      <a:pt x="1880" y="364"/>
                    </a:moveTo>
                    <a:cubicBezTo>
                      <a:pt x="1877" y="363"/>
                      <a:pt x="1875" y="362"/>
                      <a:pt x="1872" y="361"/>
                    </a:cubicBezTo>
                    <a:cubicBezTo>
                      <a:pt x="1875" y="359"/>
                      <a:pt x="1878" y="358"/>
                      <a:pt x="1881" y="356"/>
                    </a:cubicBezTo>
                    <a:cubicBezTo>
                      <a:pt x="1882" y="357"/>
                      <a:pt x="1884" y="357"/>
                      <a:pt x="1885" y="358"/>
                    </a:cubicBezTo>
                    <a:cubicBezTo>
                      <a:pt x="1886" y="358"/>
                      <a:pt x="1887" y="359"/>
                      <a:pt x="1888" y="360"/>
                    </a:cubicBezTo>
                    <a:cubicBezTo>
                      <a:pt x="1886" y="361"/>
                      <a:pt x="1883" y="363"/>
                      <a:pt x="1880" y="364"/>
                    </a:cubicBezTo>
                    <a:close/>
                    <a:moveTo>
                      <a:pt x="1920" y="388"/>
                    </a:moveTo>
                    <a:cubicBezTo>
                      <a:pt x="1919" y="387"/>
                      <a:pt x="1919" y="387"/>
                      <a:pt x="1918" y="386"/>
                    </a:cubicBezTo>
                    <a:cubicBezTo>
                      <a:pt x="1916" y="385"/>
                      <a:pt x="1914" y="384"/>
                      <a:pt x="1912" y="382"/>
                    </a:cubicBezTo>
                    <a:cubicBezTo>
                      <a:pt x="1911" y="382"/>
                      <a:pt x="1910" y="381"/>
                      <a:pt x="1910" y="381"/>
                    </a:cubicBezTo>
                    <a:cubicBezTo>
                      <a:pt x="1904" y="377"/>
                      <a:pt x="1898" y="373"/>
                      <a:pt x="1890" y="369"/>
                    </a:cubicBezTo>
                    <a:cubicBezTo>
                      <a:pt x="1892" y="367"/>
                      <a:pt x="1893" y="365"/>
                      <a:pt x="1895" y="363"/>
                    </a:cubicBezTo>
                    <a:cubicBezTo>
                      <a:pt x="1901" y="366"/>
                      <a:pt x="1907" y="369"/>
                      <a:pt x="1913" y="373"/>
                    </a:cubicBezTo>
                    <a:cubicBezTo>
                      <a:pt x="1913" y="372"/>
                      <a:pt x="1912" y="373"/>
                      <a:pt x="1912" y="373"/>
                    </a:cubicBezTo>
                    <a:cubicBezTo>
                      <a:pt x="1911" y="377"/>
                      <a:pt x="1920" y="384"/>
                      <a:pt x="1920" y="388"/>
                    </a:cubicBezTo>
                    <a:close/>
                    <a:moveTo>
                      <a:pt x="1923" y="378"/>
                    </a:moveTo>
                    <a:cubicBezTo>
                      <a:pt x="1923" y="380"/>
                      <a:pt x="1919" y="376"/>
                      <a:pt x="1916" y="374"/>
                    </a:cubicBezTo>
                    <a:cubicBezTo>
                      <a:pt x="1918" y="375"/>
                      <a:pt x="1921" y="377"/>
                      <a:pt x="1924" y="378"/>
                    </a:cubicBezTo>
                    <a:cubicBezTo>
                      <a:pt x="1924" y="378"/>
                      <a:pt x="1924" y="378"/>
                      <a:pt x="1923" y="378"/>
                    </a:cubicBezTo>
                    <a:close/>
                    <a:moveTo>
                      <a:pt x="1930" y="357"/>
                    </a:moveTo>
                    <a:cubicBezTo>
                      <a:pt x="1928" y="360"/>
                      <a:pt x="1921" y="349"/>
                      <a:pt x="1920" y="353"/>
                    </a:cubicBezTo>
                    <a:cubicBezTo>
                      <a:pt x="1919" y="355"/>
                      <a:pt x="1920" y="357"/>
                      <a:pt x="1922" y="360"/>
                    </a:cubicBezTo>
                    <a:cubicBezTo>
                      <a:pt x="1916" y="357"/>
                      <a:pt x="1909" y="353"/>
                      <a:pt x="1903" y="350"/>
                    </a:cubicBezTo>
                    <a:cubicBezTo>
                      <a:pt x="1905" y="348"/>
                      <a:pt x="1905" y="346"/>
                      <a:pt x="1905" y="346"/>
                    </a:cubicBezTo>
                    <a:cubicBezTo>
                      <a:pt x="1905" y="346"/>
                      <a:pt x="1904" y="348"/>
                      <a:pt x="1901" y="350"/>
                    </a:cubicBezTo>
                    <a:cubicBezTo>
                      <a:pt x="1899" y="349"/>
                      <a:pt x="1897" y="348"/>
                      <a:pt x="1895" y="347"/>
                    </a:cubicBezTo>
                    <a:cubicBezTo>
                      <a:pt x="1895" y="347"/>
                      <a:pt x="1895" y="347"/>
                      <a:pt x="1895" y="346"/>
                    </a:cubicBezTo>
                    <a:cubicBezTo>
                      <a:pt x="1899" y="343"/>
                      <a:pt x="1902" y="341"/>
                      <a:pt x="1906" y="335"/>
                    </a:cubicBezTo>
                    <a:cubicBezTo>
                      <a:pt x="1907" y="336"/>
                      <a:pt x="1907" y="336"/>
                      <a:pt x="1907" y="336"/>
                    </a:cubicBezTo>
                    <a:cubicBezTo>
                      <a:pt x="1912" y="339"/>
                      <a:pt x="1915" y="341"/>
                      <a:pt x="1921" y="344"/>
                    </a:cubicBezTo>
                    <a:cubicBezTo>
                      <a:pt x="1921" y="344"/>
                      <a:pt x="1921" y="344"/>
                      <a:pt x="1921" y="344"/>
                    </a:cubicBezTo>
                    <a:cubicBezTo>
                      <a:pt x="1920" y="347"/>
                      <a:pt x="1931" y="354"/>
                      <a:pt x="1930" y="357"/>
                    </a:cubicBezTo>
                    <a:close/>
                    <a:moveTo>
                      <a:pt x="1931" y="387"/>
                    </a:moveTo>
                    <a:cubicBezTo>
                      <a:pt x="1931" y="386"/>
                      <a:pt x="1932" y="386"/>
                      <a:pt x="1934" y="385"/>
                    </a:cubicBezTo>
                    <a:cubicBezTo>
                      <a:pt x="1935" y="386"/>
                      <a:pt x="1935" y="386"/>
                      <a:pt x="1935" y="387"/>
                    </a:cubicBezTo>
                    <a:cubicBezTo>
                      <a:pt x="1933" y="387"/>
                      <a:pt x="1930" y="387"/>
                      <a:pt x="1931" y="387"/>
                    </a:cubicBezTo>
                    <a:close/>
                    <a:moveTo>
                      <a:pt x="1993" y="194"/>
                    </a:moveTo>
                    <a:cubicBezTo>
                      <a:pt x="1995" y="198"/>
                      <a:pt x="2001" y="202"/>
                      <a:pt x="2000" y="205"/>
                    </a:cubicBezTo>
                    <a:cubicBezTo>
                      <a:pt x="1999" y="206"/>
                      <a:pt x="1997" y="205"/>
                      <a:pt x="1995" y="203"/>
                    </a:cubicBezTo>
                    <a:cubicBezTo>
                      <a:pt x="1996" y="202"/>
                      <a:pt x="1996" y="202"/>
                      <a:pt x="1996" y="201"/>
                    </a:cubicBezTo>
                    <a:cubicBezTo>
                      <a:pt x="1996" y="199"/>
                      <a:pt x="1994" y="199"/>
                      <a:pt x="1993" y="200"/>
                    </a:cubicBezTo>
                    <a:cubicBezTo>
                      <a:pt x="1992" y="199"/>
                      <a:pt x="1992" y="199"/>
                      <a:pt x="1991" y="198"/>
                    </a:cubicBezTo>
                    <a:cubicBezTo>
                      <a:pt x="1991" y="197"/>
                      <a:pt x="1992" y="196"/>
                      <a:pt x="1993" y="194"/>
                    </a:cubicBezTo>
                    <a:close/>
                    <a:moveTo>
                      <a:pt x="1995" y="286"/>
                    </a:moveTo>
                    <a:cubicBezTo>
                      <a:pt x="1996" y="286"/>
                      <a:pt x="1996" y="286"/>
                      <a:pt x="1996" y="286"/>
                    </a:cubicBezTo>
                    <a:cubicBezTo>
                      <a:pt x="1997" y="286"/>
                      <a:pt x="1998" y="287"/>
                      <a:pt x="1998" y="287"/>
                    </a:cubicBezTo>
                    <a:cubicBezTo>
                      <a:pt x="1998" y="288"/>
                      <a:pt x="1998" y="288"/>
                      <a:pt x="1996" y="288"/>
                    </a:cubicBezTo>
                    <a:cubicBezTo>
                      <a:pt x="1997" y="288"/>
                      <a:pt x="1997" y="288"/>
                      <a:pt x="1997" y="287"/>
                    </a:cubicBezTo>
                    <a:cubicBezTo>
                      <a:pt x="1997" y="287"/>
                      <a:pt x="1996" y="286"/>
                      <a:pt x="1995" y="286"/>
                    </a:cubicBezTo>
                    <a:close/>
                    <a:moveTo>
                      <a:pt x="1993" y="212"/>
                    </a:moveTo>
                    <a:cubicBezTo>
                      <a:pt x="1992" y="212"/>
                      <a:pt x="1992" y="211"/>
                      <a:pt x="1992" y="211"/>
                    </a:cubicBezTo>
                    <a:cubicBezTo>
                      <a:pt x="1991" y="210"/>
                      <a:pt x="1992" y="208"/>
                      <a:pt x="1993" y="207"/>
                    </a:cubicBezTo>
                    <a:cubicBezTo>
                      <a:pt x="1995" y="208"/>
                      <a:pt x="1996" y="210"/>
                      <a:pt x="1996" y="211"/>
                    </a:cubicBezTo>
                    <a:cubicBezTo>
                      <a:pt x="1995" y="211"/>
                      <a:pt x="1994" y="212"/>
                      <a:pt x="1993" y="212"/>
                    </a:cubicBezTo>
                    <a:close/>
                    <a:moveTo>
                      <a:pt x="1994" y="223"/>
                    </a:moveTo>
                    <a:cubicBezTo>
                      <a:pt x="1993" y="223"/>
                      <a:pt x="1993" y="223"/>
                      <a:pt x="1993" y="223"/>
                    </a:cubicBezTo>
                    <a:cubicBezTo>
                      <a:pt x="1993" y="222"/>
                      <a:pt x="1993" y="222"/>
                      <a:pt x="1993" y="222"/>
                    </a:cubicBezTo>
                    <a:cubicBezTo>
                      <a:pt x="1993" y="222"/>
                      <a:pt x="1993" y="223"/>
                      <a:pt x="1994" y="223"/>
                    </a:cubicBezTo>
                    <a:close/>
                    <a:moveTo>
                      <a:pt x="1986" y="245"/>
                    </a:moveTo>
                    <a:cubicBezTo>
                      <a:pt x="1986" y="245"/>
                      <a:pt x="1986" y="245"/>
                      <a:pt x="1986" y="245"/>
                    </a:cubicBezTo>
                    <a:cubicBezTo>
                      <a:pt x="1986" y="245"/>
                      <a:pt x="1986" y="245"/>
                      <a:pt x="1986" y="245"/>
                    </a:cubicBezTo>
                    <a:cubicBezTo>
                      <a:pt x="1986" y="245"/>
                      <a:pt x="1986" y="245"/>
                      <a:pt x="1986" y="245"/>
                    </a:cubicBezTo>
                    <a:close/>
                    <a:moveTo>
                      <a:pt x="1983" y="224"/>
                    </a:moveTo>
                    <a:cubicBezTo>
                      <a:pt x="1983" y="224"/>
                      <a:pt x="1984" y="225"/>
                      <a:pt x="1984" y="226"/>
                    </a:cubicBezTo>
                    <a:cubicBezTo>
                      <a:pt x="1984" y="226"/>
                      <a:pt x="1984" y="226"/>
                      <a:pt x="1984" y="226"/>
                    </a:cubicBezTo>
                    <a:cubicBezTo>
                      <a:pt x="1983" y="226"/>
                      <a:pt x="1983" y="226"/>
                      <a:pt x="1982" y="226"/>
                    </a:cubicBezTo>
                    <a:cubicBezTo>
                      <a:pt x="1982" y="225"/>
                      <a:pt x="1983" y="224"/>
                      <a:pt x="1983" y="224"/>
                    </a:cubicBezTo>
                    <a:close/>
                    <a:moveTo>
                      <a:pt x="1982" y="211"/>
                    </a:moveTo>
                    <a:cubicBezTo>
                      <a:pt x="1983" y="211"/>
                      <a:pt x="1983" y="212"/>
                      <a:pt x="1983" y="213"/>
                    </a:cubicBezTo>
                    <a:cubicBezTo>
                      <a:pt x="1983" y="214"/>
                      <a:pt x="1982" y="214"/>
                      <a:pt x="1981" y="214"/>
                    </a:cubicBezTo>
                    <a:cubicBezTo>
                      <a:pt x="1982" y="213"/>
                      <a:pt x="1982" y="212"/>
                      <a:pt x="1982" y="211"/>
                    </a:cubicBezTo>
                    <a:close/>
                    <a:moveTo>
                      <a:pt x="1977" y="204"/>
                    </a:moveTo>
                    <a:cubicBezTo>
                      <a:pt x="1978" y="205"/>
                      <a:pt x="1979" y="206"/>
                      <a:pt x="1979" y="207"/>
                    </a:cubicBezTo>
                    <a:cubicBezTo>
                      <a:pt x="1978" y="208"/>
                      <a:pt x="1976" y="210"/>
                      <a:pt x="1976" y="209"/>
                    </a:cubicBezTo>
                    <a:cubicBezTo>
                      <a:pt x="1975" y="208"/>
                      <a:pt x="1976" y="206"/>
                      <a:pt x="1977" y="204"/>
                    </a:cubicBezTo>
                    <a:close/>
                    <a:moveTo>
                      <a:pt x="1979" y="266"/>
                    </a:moveTo>
                    <a:cubicBezTo>
                      <a:pt x="1979" y="267"/>
                      <a:pt x="1977" y="266"/>
                      <a:pt x="1976" y="266"/>
                    </a:cubicBezTo>
                    <a:cubicBezTo>
                      <a:pt x="1977" y="266"/>
                      <a:pt x="1977" y="265"/>
                      <a:pt x="1978" y="265"/>
                    </a:cubicBezTo>
                    <a:cubicBezTo>
                      <a:pt x="1978" y="265"/>
                      <a:pt x="1979" y="266"/>
                      <a:pt x="1979" y="266"/>
                    </a:cubicBezTo>
                    <a:close/>
                    <a:moveTo>
                      <a:pt x="1974" y="231"/>
                    </a:moveTo>
                    <a:cubicBezTo>
                      <a:pt x="1974" y="231"/>
                      <a:pt x="1974" y="231"/>
                      <a:pt x="1974" y="231"/>
                    </a:cubicBezTo>
                    <a:cubicBezTo>
                      <a:pt x="1974" y="232"/>
                      <a:pt x="1974" y="232"/>
                      <a:pt x="1973" y="232"/>
                    </a:cubicBezTo>
                    <a:cubicBezTo>
                      <a:pt x="1973" y="232"/>
                      <a:pt x="1974" y="231"/>
                      <a:pt x="1974" y="231"/>
                    </a:cubicBezTo>
                    <a:close/>
                    <a:moveTo>
                      <a:pt x="1970" y="236"/>
                    </a:moveTo>
                    <a:cubicBezTo>
                      <a:pt x="1972" y="237"/>
                      <a:pt x="1974" y="238"/>
                      <a:pt x="1975" y="239"/>
                    </a:cubicBezTo>
                    <a:cubicBezTo>
                      <a:pt x="1975" y="240"/>
                      <a:pt x="1975" y="240"/>
                      <a:pt x="1975" y="240"/>
                    </a:cubicBezTo>
                    <a:cubicBezTo>
                      <a:pt x="1974" y="240"/>
                      <a:pt x="1974" y="241"/>
                      <a:pt x="1974" y="241"/>
                    </a:cubicBezTo>
                    <a:cubicBezTo>
                      <a:pt x="1973" y="241"/>
                      <a:pt x="1970" y="240"/>
                      <a:pt x="1967" y="239"/>
                    </a:cubicBezTo>
                    <a:cubicBezTo>
                      <a:pt x="1968" y="238"/>
                      <a:pt x="1969" y="237"/>
                      <a:pt x="1970" y="236"/>
                    </a:cubicBezTo>
                    <a:close/>
                    <a:moveTo>
                      <a:pt x="1965" y="243"/>
                    </a:moveTo>
                    <a:cubicBezTo>
                      <a:pt x="1965" y="242"/>
                      <a:pt x="1966" y="242"/>
                      <a:pt x="1966" y="241"/>
                    </a:cubicBezTo>
                    <a:cubicBezTo>
                      <a:pt x="1968" y="244"/>
                      <a:pt x="1977" y="247"/>
                      <a:pt x="1977" y="249"/>
                    </a:cubicBezTo>
                    <a:cubicBezTo>
                      <a:pt x="1977" y="251"/>
                      <a:pt x="1967" y="246"/>
                      <a:pt x="1967" y="249"/>
                    </a:cubicBezTo>
                    <a:cubicBezTo>
                      <a:pt x="1967" y="249"/>
                      <a:pt x="1969" y="250"/>
                      <a:pt x="1971" y="251"/>
                    </a:cubicBezTo>
                    <a:cubicBezTo>
                      <a:pt x="1971" y="253"/>
                      <a:pt x="1971" y="254"/>
                      <a:pt x="1973" y="256"/>
                    </a:cubicBezTo>
                    <a:cubicBezTo>
                      <a:pt x="1972" y="256"/>
                      <a:pt x="1971" y="256"/>
                      <a:pt x="1970" y="257"/>
                    </a:cubicBezTo>
                    <a:cubicBezTo>
                      <a:pt x="1968" y="256"/>
                      <a:pt x="1967" y="256"/>
                      <a:pt x="1967" y="257"/>
                    </a:cubicBezTo>
                    <a:cubicBezTo>
                      <a:pt x="1967" y="257"/>
                      <a:pt x="1967" y="257"/>
                      <a:pt x="1967" y="257"/>
                    </a:cubicBezTo>
                    <a:cubicBezTo>
                      <a:pt x="1967" y="257"/>
                      <a:pt x="1966" y="257"/>
                      <a:pt x="1966" y="258"/>
                    </a:cubicBezTo>
                    <a:cubicBezTo>
                      <a:pt x="1966" y="258"/>
                      <a:pt x="1966" y="259"/>
                      <a:pt x="1965" y="259"/>
                    </a:cubicBezTo>
                    <a:cubicBezTo>
                      <a:pt x="1963" y="260"/>
                      <a:pt x="1961" y="260"/>
                      <a:pt x="1959" y="259"/>
                    </a:cubicBezTo>
                    <a:cubicBezTo>
                      <a:pt x="1956" y="256"/>
                      <a:pt x="1960" y="250"/>
                      <a:pt x="1965" y="243"/>
                    </a:cubicBezTo>
                    <a:close/>
                    <a:moveTo>
                      <a:pt x="1957" y="284"/>
                    </a:moveTo>
                    <a:cubicBezTo>
                      <a:pt x="1955" y="281"/>
                      <a:pt x="1959" y="278"/>
                      <a:pt x="1963" y="274"/>
                    </a:cubicBezTo>
                    <a:cubicBezTo>
                      <a:pt x="1965" y="277"/>
                      <a:pt x="1967" y="280"/>
                      <a:pt x="1969" y="283"/>
                    </a:cubicBezTo>
                    <a:cubicBezTo>
                      <a:pt x="1969" y="283"/>
                      <a:pt x="1969" y="283"/>
                      <a:pt x="1968" y="283"/>
                    </a:cubicBezTo>
                    <a:cubicBezTo>
                      <a:pt x="1967" y="283"/>
                      <a:pt x="1966" y="283"/>
                      <a:pt x="1966" y="284"/>
                    </a:cubicBezTo>
                    <a:cubicBezTo>
                      <a:pt x="1966" y="284"/>
                      <a:pt x="1966" y="284"/>
                      <a:pt x="1966" y="285"/>
                    </a:cubicBezTo>
                    <a:cubicBezTo>
                      <a:pt x="1966" y="285"/>
                      <a:pt x="1966" y="285"/>
                      <a:pt x="1966" y="285"/>
                    </a:cubicBezTo>
                    <a:cubicBezTo>
                      <a:pt x="1963" y="281"/>
                      <a:pt x="1961" y="278"/>
                      <a:pt x="1960" y="282"/>
                    </a:cubicBezTo>
                    <a:cubicBezTo>
                      <a:pt x="1959" y="284"/>
                      <a:pt x="1960" y="285"/>
                      <a:pt x="1960" y="287"/>
                    </a:cubicBezTo>
                    <a:cubicBezTo>
                      <a:pt x="1959" y="287"/>
                      <a:pt x="1957" y="286"/>
                      <a:pt x="1957" y="284"/>
                    </a:cubicBezTo>
                    <a:close/>
                    <a:moveTo>
                      <a:pt x="1961" y="334"/>
                    </a:moveTo>
                    <a:cubicBezTo>
                      <a:pt x="1961" y="334"/>
                      <a:pt x="1960" y="335"/>
                      <a:pt x="1960" y="334"/>
                    </a:cubicBezTo>
                    <a:cubicBezTo>
                      <a:pt x="1960" y="334"/>
                      <a:pt x="1959" y="334"/>
                      <a:pt x="1959" y="334"/>
                    </a:cubicBezTo>
                    <a:cubicBezTo>
                      <a:pt x="1959" y="332"/>
                      <a:pt x="1959" y="331"/>
                      <a:pt x="1960" y="330"/>
                    </a:cubicBezTo>
                    <a:cubicBezTo>
                      <a:pt x="1961" y="331"/>
                      <a:pt x="1961" y="332"/>
                      <a:pt x="1961" y="334"/>
                    </a:cubicBezTo>
                    <a:close/>
                    <a:moveTo>
                      <a:pt x="1963" y="309"/>
                    </a:moveTo>
                    <a:cubicBezTo>
                      <a:pt x="1962" y="308"/>
                      <a:pt x="1961" y="306"/>
                      <a:pt x="1959" y="304"/>
                    </a:cubicBezTo>
                    <a:cubicBezTo>
                      <a:pt x="1960" y="303"/>
                      <a:pt x="1961" y="302"/>
                      <a:pt x="1962" y="301"/>
                    </a:cubicBezTo>
                    <a:cubicBezTo>
                      <a:pt x="1964" y="303"/>
                      <a:pt x="1966" y="305"/>
                      <a:pt x="1966" y="308"/>
                    </a:cubicBezTo>
                    <a:cubicBezTo>
                      <a:pt x="1965" y="308"/>
                      <a:pt x="1964" y="309"/>
                      <a:pt x="1963" y="309"/>
                    </a:cubicBezTo>
                    <a:close/>
                    <a:moveTo>
                      <a:pt x="1967" y="364"/>
                    </a:moveTo>
                    <a:cubicBezTo>
                      <a:pt x="1967" y="363"/>
                      <a:pt x="1967" y="363"/>
                      <a:pt x="1967" y="362"/>
                    </a:cubicBezTo>
                    <a:cubicBezTo>
                      <a:pt x="1967" y="363"/>
                      <a:pt x="1968" y="363"/>
                      <a:pt x="1968" y="363"/>
                    </a:cubicBezTo>
                    <a:cubicBezTo>
                      <a:pt x="1967" y="363"/>
                      <a:pt x="1967" y="363"/>
                      <a:pt x="1967" y="364"/>
                    </a:cubicBezTo>
                    <a:close/>
                    <a:moveTo>
                      <a:pt x="1969" y="354"/>
                    </a:moveTo>
                    <a:cubicBezTo>
                      <a:pt x="1969" y="356"/>
                      <a:pt x="1968" y="355"/>
                      <a:pt x="1967" y="355"/>
                    </a:cubicBezTo>
                    <a:cubicBezTo>
                      <a:pt x="1967" y="354"/>
                      <a:pt x="1968" y="353"/>
                      <a:pt x="1969" y="353"/>
                    </a:cubicBezTo>
                    <a:cubicBezTo>
                      <a:pt x="1969" y="353"/>
                      <a:pt x="1969" y="354"/>
                      <a:pt x="1969" y="354"/>
                    </a:cubicBezTo>
                    <a:close/>
                    <a:moveTo>
                      <a:pt x="1970" y="299"/>
                    </a:moveTo>
                    <a:cubicBezTo>
                      <a:pt x="1969" y="301"/>
                      <a:pt x="1968" y="300"/>
                      <a:pt x="1966" y="299"/>
                    </a:cubicBezTo>
                    <a:cubicBezTo>
                      <a:pt x="1966" y="298"/>
                      <a:pt x="1967" y="298"/>
                      <a:pt x="1967" y="298"/>
                    </a:cubicBezTo>
                    <a:cubicBezTo>
                      <a:pt x="1968" y="297"/>
                      <a:pt x="1969" y="297"/>
                      <a:pt x="1969" y="297"/>
                    </a:cubicBezTo>
                    <a:cubicBezTo>
                      <a:pt x="1969" y="297"/>
                      <a:pt x="1969" y="297"/>
                      <a:pt x="1969" y="297"/>
                    </a:cubicBezTo>
                    <a:cubicBezTo>
                      <a:pt x="1970" y="297"/>
                      <a:pt x="1970" y="298"/>
                      <a:pt x="1970" y="299"/>
                    </a:cubicBezTo>
                    <a:close/>
                    <a:moveTo>
                      <a:pt x="1967" y="271"/>
                    </a:moveTo>
                    <a:cubicBezTo>
                      <a:pt x="1968" y="271"/>
                      <a:pt x="1970" y="270"/>
                      <a:pt x="1971" y="269"/>
                    </a:cubicBezTo>
                    <a:cubicBezTo>
                      <a:pt x="1973" y="272"/>
                      <a:pt x="1975" y="274"/>
                      <a:pt x="1976" y="276"/>
                    </a:cubicBezTo>
                    <a:cubicBezTo>
                      <a:pt x="1974" y="275"/>
                      <a:pt x="1972" y="275"/>
                      <a:pt x="1970" y="274"/>
                    </a:cubicBezTo>
                    <a:cubicBezTo>
                      <a:pt x="1969" y="273"/>
                      <a:pt x="1968" y="272"/>
                      <a:pt x="1967" y="271"/>
                    </a:cubicBezTo>
                    <a:close/>
                    <a:moveTo>
                      <a:pt x="1974" y="390"/>
                    </a:moveTo>
                    <a:cubicBezTo>
                      <a:pt x="1975" y="390"/>
                      <a:pt x="1975" y="390"/>
                      <a:pt x="1975" y="389"/>
                    </a:cubicBezTo>
                    <a:cubicBezTo>
                      <a:pt x="1976" y="389"/>
                      <a:pt x="1977" y="388"/>
                      <a:pt x="1978" y="388"/>
                    </a:cubicBezTo>
                    <a:cubicBezTo>
                      <a:pt x="1977" y="389"/>
                      <a:pt x="1976" y="390"/>
                      <a:pt x="1974" y="390"/>
                    </a:cubicBezTo>
                    <a:close/>
                    <a:moveTo>
                      <a:pt x="2013" y="357"/>
                    </a:moveTo>
                    <a:cubicBezTo>
                      <a:pt x="2006" y="363"/>
                      <a:pt x="1996" y="372"/>
                      <a:pt x="1986" y="381"/>
                    </a:cubicBezTo>
                    <a:cubicBezTo>
                      <a:pt x="1985" y="379"/>
                      <a:pt x="1973" y="385"/>
                      <a:pt x="1973" y="382"/>
                    </a:cubicBezTo>
                    <a:cubicBezTo>
                      <a:pt x="1972" y="379"/>
                      <a:pt x="1989" y="376"/>
                      <a:pt x="1989" y="372"/>
                    </a:cubicBezTo>
                    <a:cubicBezTo>
                      <a:pt x="1989" y="370"/>
                      <a:pt x="1984" y="371"/>
                      <a:pt x="1980" y="373"/>
                    </a:cubicBezTo>
                    <a:cubicBezTo>
                      <a:pt x="1986" y="369"/>
                      <a:pt x="1993" y="365"/>
                      <a:pt x="1997" y="363"/>
                    </a:cubicBezTo>
                    <a:cubicBezTo>
                      <a:pt x="2000" y="361"/>
                      <a:pt x="2004" y="357"/>
                      <a:pt x="2008" y="354"/>
                    </a:cubicBezTo>
                    <a:cubicBezTo>
                      <a:pt x="2009" y="355"/>
                      <a:pt x="2011" y="356"/>
                      <a:pt x="2013" y="357"/>
                    </a:cubicBezTo>
                    <a:close/>
                    <a:moveTo>
                      <a:pt x="1998" y="344"/>
                    </a:moveTo>
                    <a:cubicBezTo>
                      <a:pt x="1992" y="347"/>
                      <a:pt x="1986" y="351"/>
                      <a:pt x="1981" y="354"/>
                    </a:cubicBezTo>
                    <a:cubicBezTo>
                      <a:pt x="1980" y="354"/>
                      <a:pt x="1980" y="354"/>
                      <a:pt x="1980" y="354"/>
                    </a:cubicBezTo>
                    <a:cubicBezTo>
                      <a:pt x="1980" y="353"/>
                      <a:pt x="1993" y="347"/>
                      <a:pt x="1995" y="342"/>
                    </a:cubicBezTo>
                    <a:cubicBezTo>
                      <a:pt x="1996" y="337"/>
                      <a:pt x="1981" y="348"/>
                      <a:pt x="1982" y="344"/>
                    </a:cubicBezTo>
                    <a:cubicBezTo>
                      <a:pt x="1983" y="340"/>
                      <a:pt x="1992" y="338"/>
                      <a:pt x="1995" y="334"/>
                    </a:cubicBezTo>
                    <a:cubicBezTo>
                      <a:pt x="1997" y="333"/>
                      <a:pt x="1999" y="332"/>
                      <a:pt x="2001" y="331"/>
                    </a:cubicBezTo>
                    <a:cubicBezTo>
                      <a:pt x="2001" y="331"/>
                      <a:pt x="2001" y="331"/>
                      <a:pt x="2001" y="331"/>
                    </a:cubicBezTo>
                    <a:cubicBezTo>
                      <a:pt x="2002" y="334"/>
                      <a:pt x="2007" y="335"/>
                      <a:pt x="2012" y="337"/>
                    </a:cubicBezTo>
                    <a:cubicBezTo>
                      <a:pt x="2007" y="339"/>
                      <a:pt x="2002" y="342"/>
                      <a:pt x="1998" y="344"/>
                    </a:cubicBezTo>
                    <a:close/>
                    <a:moveTo>
                      <a:pt x="2009" y="326"/>
                    </a:moveTo>
                    <a:cubicBezTo>
                      <a:pt x="2011" y="327"/>
                      <a:pt x="2012" y="328"/>
                      <a:pt x="2012" y="329"/>
                    </a:cubicBezTo>
                    <a:cubicBezTo>
                      <a:pt x="2013" y="332"/>
                      <a:pt x="2007" y="330"/>
                      <a:pt x="2003" y="329"/>
                    </a:cubicBezTo>
                    <a:cubicBezTo>
                      <a:pt x="2006" y="328"/>
                      <a:pt x="2008" y="327"/>
                      <a:pt x="2009" y="326"/>
                    </a:cubicBezTo>
                    <a:cubicBezTo>
                      <a:pt x="2009" y="326"/>
                      <a:pt x="2009" y="326"/>
                      <a:pt x="2009" y="326"/>
                    </a:cubicBezTo>
                    <a:close/>
                    <a:moveTo>
                      <a:pt x="2007" y="318"/>
                    </a:moveTo>
                    <a:cubicBezTo>
                      <a:pt x="2005" y="318"/>
                      <a:pt x="2003" y="319"/>
                      <a:pt x="2001" y="319"/>
                    </a:cubicBezTo>
                    <a:cubicBezTo>
                      <a:pt x="1998" y="319"/>
                      <a:pt x="1995" y="318"/>
                      <a:pt x="1996" y="320"/>
                    </a:cubicBezTo>
                    <a:cubicBezTo>
                      <a:pt x="1996" y="321"/>
                      <a:pt x="1996" y="321"/>
                      <a:pt x="1996" y="321"/>
                    </a:cubicBezTo>
                    <a:cubicBezTo>
                      <a:pt x="1993" y="322"/>
                      <a:pt x="1990" y="323"/>
                      <a:pt x="1987" y="324"/>
                    </a:cubicBezTo>
                    <a:cubicBezTo>
                      <a:pt x="1986" y="325"/>
                      <a:pt x="1985" y="325"/>
                      <a:pt x="1986" y="324"/>
                    </a:cubicBezTo>
                    <a:cubicBezTo>
                      <a:pt x="1986" y="322"/>
                      <a:pt x="1994" y="319"/>
                      <a:pt x="1997" y="315"/>
                    </a:cubicBezTo>
                    <a:cubicBezTo>
                      <a:pt x="1998" y="316"/>
                      <a:pt x="2000" y="316"/>
                      <a:pt x="2001" y="315"/>
                    </a:cubicBezTo>
                    <a:cubicBezTo>
                      <a:pt x="2003" y="316"/>
                      <a:pt x="2005" y="317"/>
                      <a:pt x="2007" y="318"/>
                    </a:cubicBezTo>
                    <a:close/>
                    <a:moveTo>
                      <a:pt x="2006" y="309"/>
                    </a:moveTo>
                    <a:cubicBezTo>
                      <a:pt x="2006" y="312"/>
                      <a:pt x="1992" y="308"/>
                      <a:pt x="1993" y="312"/>
                    </a:cubicBezTo>
                    <a:cubicBezTo>
                      <a:pt x="1993" y="313"/>
                      <a:pt x="1994" y="313"/>
                      <a:pt x="1994" y="313"/>
                    </a:cubicBezTo>
                    <a:cubicBezTo>
                      <a:pt x="1990" y="314"/>
                      <a:pt x="1986" y="315"/>
                      <a:pt x="1986" y="315"/>
                    </a:cubicBezTo>
                    <a:cubicBezTo>
                      <a:pt x="1986" y="314"/>
                      <a:pt x="1987" y="313"/>
                      <a:pt x="1989" y="312"/>
                    </a:cubicBezTo>
                    <a:cubicBezTo>
                      <a:pt x="1990" y="311"/>
                      <a:pt x="1991" y="310"/>
                      <a:pt x="1991" y="309"/>
                    </a:cubicBezTo>
                    <a:cubicBezTo>
                      <a:pt x="1993" y="308"/>
                      <a:pt x="1995" y="307"/>
                      <a:pt x="1996" y="305"/>
                    </a:cubicBezTo>
                    <a:cubicBezTo>
                      <a:pt x="2000" y="307"/>
                      <a:pt x="2006" y="308"/>
                      <a:pt x="2006" y="309"/>
                    </a:cubicBezTo>
                    <a:close/>
                    <a:moveTo>
                      <a:pt x="0" y="385"/>
                    </a:moveTo>
                    <a:cubicBezTo>
                      <a:pt x="0" y="393"/>
                      <a:pt x="0" y="393"/>
                      <a:pt x="0" y="393"/>
                    </a:cubicBezTo>
                    <a:cubicBezTo>
                      <a:pt x="8" y="393"/>
                      <a:pt x="8" y="393"/>
                      <a:pt x="8" y="393"/>
                    </a:cubicBezTo>
                    <a:cubicBezTo>
                      <a:pt x="7" y="392"/>
                      <a:pt x="7" y="392"/>
                      <a:pt x="7" y="392"/>
                    </a:cubicBezTo>
                    <a:cubicBezTo>
                      <a:pt x="5" y="390"/>
                      <a:pt x="2" y="387"/>
                      <a:pt x="0" y="385"/>
                    </a:cubicBezTo>
                    <a:close/>
                    <a:moveTo>
                      <a:pt x="245" y="393"/>
                    </a:moveTo>
                    <a:cubicBezTo>
                      <a:pt x="246" y="391"/>
                      <a:pt x="246" y="391"/>
                      <a:pt x="246" y="391"/>
                    </a:cubicBezTo>
                    <a:cubicBezTo>
                      <a:pt x="246" y="391"/>
                      <a:pt x="245" y="391"/>
                      <a:pt x="244" y="393"/>
                    </a:cubicBezTo>
                    <a:lnTo>
                      <a:pt x="245" y="393"/>
                    </a:lnTo>
                    <a:close/>
                    <a:moveTo>
                      <a:pt x="1135" y="357"/>
                    </a:moveTo>
                    <a:cubicBezTo>
                      <a:pt x="1135" y="357"/>
                      <a:pt x="1135" y="357"/>
                      <a:pt x="1135" y="357"/>
                    </a:cubicBezTo>
                    <a:cubicBezTo>
                      <a:pt x="1135" y="357"/>
                      <a:pt x="1135" y="357"/>
                      <a:pt x="1135" y="357"/>
                    </a:cubicBezTo>
                    <a:close/>
                    <a:moveTo>
                      <a:pt x="1220" y="393"/>
                    </a:moveTo>
                    <a:cubicBezTo>
                      <a:pt x="1220" y="392"/>
                      <a:pt x="1221" y="392"/>
                      <a:pt x="1221" y="392"/>
                    </a:cubicBezTo>
                    <a:cubicBezTo>
                      <a:pt x="1221" y="392"/>
                      <a:pt x="1220" y="392"/>
                      <a:pt x="1219" y="393"/>
                    </a:cubicBezTo>
                    <a:lnTo>
                      <a:pt x="1220" y="393"/>
                    </a:lnTo>
                    <a:close/>
                    <a:moveTo>
                      <a:pt x="1221" y="392"/>
                    </a:moveTo>
                    <a:cubicBezTo>
                      <a:pt x="1221" y="392"/>
                      <a:pt x="1221" y="392"/>
                      <a:pt x="1221" y="392"/>
                    </a:cubicBezTo>
                    <a:cubicBezTo>
                      <a:pt x="1221" y="392"/>
                      <a:pt x="1221" y="392"/>
                      <a:pt x="1221" y="392"/>
                    </a:cubicBezTo>
                    <a:close/>
                    <a:moveTo>
                      <a:pt x="1486" y="281"/>
                    </a:moveTo>
                    <a:cubicBezTo>
                      <a:pt x="1486" y="281"/>
                      <a:pt x="1487" y="281"/>
                      <a:pt x="1487" y="281"/>
                    </a:cubicBezTo>
                    <a:cubicBezTo>
                      <a:pt x="1487" y="281"/>
                      <a:pt x="1486" y="281"/>
                      <a:pt x="1486" y="281"/>
                    </a:cubicBezTo>
                    <a:close/>
                    <a:moveTo>
                      <a:pt x="1230" y="291"/>
                    </a:moveTo>
                    <a:cubicBezTo>
                      <a:pt x="1230" y="291"/>
                      <a:pt x="1230" y="291"/>
                      <a:pt x="1230" y="291"/>
                    </a:cubicBezTo>
                    <a:cubicBezTo>
                      <a:pt x="1230" y="291"/>
                      <a:pt x="1230" y="291"/>
                      <a:pt x="1230" y="291"/>
                    </a:cubicBezTo>
                    <a:close/>
                    <a:moveTo>
                      <a:pt x="1471" y="315"/>
                    </a:moveTo>
                    <a:cubicBezTo>
                      <a:pt x="1471" y="315"/>
                      <a:pt x="1470" y="314"/>
                      <a:pt x="1470" y="314"/>
                    </a:cubicBezTo>
                    <a:cubicBezTo>
                      <a:pt x="1470" y="315"/>
                      <a:pt x="1471" y="315"/>
                      <a:pt x="1471" y="315"/>
                    </a:cubicBezTo>
                    <a:close/>
                    <a:moveTo>
                      <a:pt x="1341" y="348"/>
                    </a:moveTo>
                    <a:cubicBezTo>
                      <a:pt x="1340" y="348"/>
                      <a:pt x="1340" y="348"/>
                      <a:pt x="1340" y="348"/>
                    </a:cubicBezTo>
                    <a:cubicBezTo>
                      <a:pt x="1340" y="348"/>
                      <a:pt x="1340" y="348"/>
                      <a:pt x="1341" y="348"/>
                    </a:cubicBezTo>
                    <a:close/>
                    <a:moveTo>
                      <a:pt x="1383" y="216"/>
                    </a:moveTo>
                    <a:cubicBezTo>
                      <a:pt x="1383" y="217"/>
                      <a:pt x="1384" y="217"/>
                      <a:pt x="1384" y="217"/>
                    </a:cubicBezTo>
                    <a:cubicBezTo>
                      <a:pt x="1384" y="217"/>
                      <a:pt x="1383" y="217"/>
                      <a:pt x="1383" y="216"/>
                    </a:cubicBezTo>
                    <a:close/>
                    <a:moveTo>
                      <a:pt x="44" y="393"/>
                    </a:moveTo>
                    <a:cubicBezTo>
                      <a:pt x="52" y="393"/>
                      <a:pt x="52" y="393"/>
                      <a:pt x="52" y="393"/>
                    </a:cubicBezTo>
                    <a:cubicBezTo>
                      <a:pt x="53" y="391"/>
                      <a:pt x="53" y="389"/>
                      <a:pt x="53" y="388"/>
                    </a:cubicBezTo>
                    <a:cubicBezTo>
                      <a:pt x="52" y="385"/>
                      <a:pt x="48" y="389"/>
                      <a:pt x="44" y="393"/>
                    </a:cubicBezTo>
                    <a:close/>
                    <a:moveTo>
                      <a:pt x="1370" y="192"/>
                    </a:moveTo>
                    <a:cubicBezTo>
                      <a:pt x="1370" y="191"/>
                      <a:pt x="1370" y="191"/>
                      <a:pt x="1370" y="191"/>
                    </a:cubicBezTo>
                    <a:cubicBezTo>
                      <a:pt x="1370" y="191"/>
                      <a:pt x="1370" y="191"/>
                      <a:pt x="1370" y="192"/>
                    </a:cubicBezTo>
                    <a:close/>
                    <a:moveTo>
                      <a:pt x="1255" y="269"/>
                    </a:moveTo>
                    <a:cubicBezTo>
                      <a:pt x="1254" y="269"/>
                      <a:pt x="1254" y="269"/>
                      <a:pt x="1254" y="269"/>
                    </a:cubicBezTo>
                    <a:cubicBezTo>
                      <a:pt x="1254" y="269"/>
                      <a:pt x="1254" y="269"/>
                      <a:pt x="1255" y="269"/>
                    </a:cubicBezTo>
                    <a:close/>
                    <a:moveTo>
                      <a:pt x="1267" y="263"/>
                    </a:moveTo>
                    <a:cubicBezTo>
                      <a:pt x="1267" y="264"/>
                      <a:pt x="1267" y="264"/>
                      <a:pt x="1267" y="264"/>
                    </a:cubicBezTo>
                    <a:cubicBezTo>
                      <a:pt x="1269" y="263"/>
                      <a:pt x="1270" y="262"/>
                      <a:pt x="1272" y="261"/>
                    </a:cubicBezTo>
                    <a:cubicBezTo>
                      <a:pt x="1270" y="262"/>
                      <a:pt x="1269" y="263"/>
                      <a:pt x="1267" y="263"/>
                    </a:cubicBezTo>
                    <a:close/>
                    <a:moveTo>
                      <a:pt x="1375" y="227"/>
                    </a:moveTo>
                    <a:cubicBezTo>
                      <a:pt x="1376" y="228"/>
                      <a:pt x="1377" y="228"/>
                      <a:pt x="1377" y="228"/>
                    </a:cubicBezTo>
                    <a:cubicBezTo>
                      <a:pt x="1377" y="228"/>
                      <a:pt x="1376" y="227"/>
                      <a:pt x="1375" y="227"/>
                    </a:cubicBezTo>
                    <a:close/>
                    <a:moveTo>
                      <a:pt x="1404" y="282"/>
                    </a:moveTo>
                    <a:cubicBezTo>
                      <a:pt x="1405" y="282"/>
                      <a:pt x="1406" y="281"/>
                      <a:pt x="1406" y="281"/>
                    </a:cubicBezTo>
                    <a:cubicBezTo>
                      <a:pt x="1406" y="281"/>
                      <a:pt x="1405" y="281"/>
                      <a:pt x="1404" y="282"/>
                    </a:cubicBezTo>
                    <a:close/>
                    <a:moveTo>
                      <a:pt x="1400" y="270"/>
                    </a:moveTo>
                    <a:cubicBezTo>
                      <a:pt x="1400" y="270"/>
                      <a:pt x="1400" y="270"/>
                      <a:pt x="1400" y="270"/>
                    </a:cubicBezTo>
                    <a:cubicBezTo>
                      <a:pt x="1400" y="270"/>
                      <a:pt x="1400" y="270"/>
                      <a:pt x="1400" y="270"/>
                    </a:cubicBezTo>
                    <a:close/>
                    <a:moveTo>
                      <a:pt x="1406" y="255"/>
                    </a:moveTo>
                    <a:cubicBezTo>
                      <a:pt x="1407" y="255"/>
                      <a:pt x="1407" y="255"/>
                      <a:pt x="1407" y="255"/>
                    </a:cubicBezTo>
                    <a:cubicBezTo>
                      <a:pt x="1407" y="255"/>
                      <a:pt x="1406" y="255"/>
                      <a:pt x="1406" y="255"/>
                    </a:cubicBezTo>
                    <a:close/>
                    <a:moveTo>
                      <a:pt x="1415" y="249"/>
                    </a:moveTo>
                    <a:cubicBezTo>
                      <a:pt x="1416" y="250"/>
                      <a:pt x="1417" y="250"/>
                      <a:pt x="1417" y="250"/>
                    </a:cubicBezTo>
                    <a:cubicBezTo>
                      <a:pt x="1417" y="250"/>
                      <a:pt x="1416" y="250"/>
                      <a:pt x="1415" y="2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6" name="组合 225"/>
            <p:cNvGrpSpPr/>
            <p:nvPr/>
          </p:nvGrpSpPr>
          <p:grpSpPr>
            <a:xfrm>
              <a:off x="6935799" y="4469820"/>
              <a:ext cx="7085545" cy="694218"/>
              <a:chOff x="-2494233" y="3237128"/>
              <a:chExt cx="15117240" cy="1481138"/>
            </a:xfrm>
            <a:grpFill/>
          </p:grpSpPr>
          <p:sp>
            <p:nvSpPr>
              <p:cNvPr id="227" name="Freeform 31"/>
              <p:cNvSpPr>
                <a:spLocks noEditPoints="1"/>
              </p:cNvSpPr>
              <p:nvPr/>
            </p:nvSpPr>
            <p:spPr bwMode="auto">
              <a:xfrm>
                <a:off x="-2494233" y="3237128"/>
                <a:ext cx="7562850" cy="1481138"/>
              </a:xfrm>
              <a:custGeom>
                <a:avLst/>
                <a:gdLst>
                  <a:gd name="T0" fmla="*/ 1399 w 2017"/>
                  <a:gd name="T1" fmla="*/ 331 h 395"/>
                  <a:gd name="T2" fmla="*/ 1993 w 2017"/>
                  <a:gd name="T3" fmla="*/ 139 h 395"/>
                  <a:gd name="T4" fmla="*/ 1960 w 2017"/>
                  <a:gd name="T5" fmla="*/ 194 h 395"/>
                  <a:gd name="T6" fmla="*/ 1841 w 2017"/>
                  <a:gd name="T7" fmla="*/ 213 h 395"/>
                  <a:gd name="T8" fmla="*/ 1653 w 2017"/>
                  <a:gd name="T9" fmla="*/ 221 h 395"/>
                  <a:gd name="T10" fmla="*/ 1511 w 2017"/>
                  <a:gd name="T11" fmla="*/ 239 h 395"/>
                  <a:gd name="T12" fmla="*/ 1373 w 2017"/>
                  <a:gd name="T13" fmla="*/ 282 h 395"/>
                  <a:gd name="T14" fmla="*/ 1357 w 2017"/>
                  <a:gd name="T15" fmla="*/ 136 h 395"/>
                  <a:gd name="T16" fmla="*/ 1349 w 2017"/>
                  <a:gd name="T17" fmla="*/ 299 h 395"/>
                  <a:gd name="T18" fmla="*/ 1267 w 2017"/>
                  <a:gd name="T19" fmla="*/ 264 h 395"/>
                  <a:gd name="T20" fmla="*/ 1224 w 2017"/>
                  <a:gd name="T21" fmla="*/ 213 h 395"/>
                  <a:gd name="T22" fmla="*/ 1174 w 2017"/>
                  <a:gd name="T23" fmla="*/ 242 h 395"/>
                  <a:gd name="T24" fmla="*/ 1099 w 2017"/>
                  <a:gd name="T25" fmla="*/ 270 h 395"/>
                  <a:gd name="T26" fmla="*/ 1047 w 2017"/>
                  <a:gd name="T27" fmla="*/ 182 h 395"/>
                  <a:gd name="T28" fmla="*/ 1010 w 2017"/>
                  <a:gd name="T29" fmla="*/ 306 h 395"/>
                  <a:gd name="T30" fmla="*/ 915 w 2017"/>
                  <a:gd name="T31" fmla="*/ 236 h 395"/>
                  <a:gd name="T32" fmla="*/ 873 w 2017"/>
                  <a:gd name="T33" fmla="*/ 163 h 395"/>
                  <a:gd name="T34" fmla="*/ 834 w 2017"/>
                  <a:gd name="T35" fmla="*/ 184 h 395"/>
                  <a:gd name="T36" fmla="*/ 788 w 2017"/>
                  <a:gd name="T37" fmla="*/ 147 h 395"/>
                  <a:gd name="T38" fmla="*/ 750 w 2017"/>
                  <a:gd name="T39" fmla="*/ 246 h 395"/>
                  <a:gd name="T40" fmla="*/ 636 w 2017"/>
                  <a:gd name="T41" fmla="*/ 249 h 395"/>
                  <a:gd name="T42" fmla="*/ 517 w 2017"/>
                  <a:gd name="T43" fmla="*/ 165 h 395"/>
                  <a:gd name="T44" fmla="*/ 300 w 2017"/>
                  <a:gd name="T45" fmla="*/ 216 h 395"/>
                  <a:gd name="T46" fmla="*/ 262 w 2017"/>
                  <a:gd name="T47" fmla="*/ 129 h 395"/>
                  <a:gd name="T48" fmla="*/ 43 w 2017"/>
                  <a:gd name="T49" fmla="*/ 178 h 395"/>
                  <a:gd name="T50" fmla="*/ 1 w 2017"/>
                  <a:gd name="T51" fmla="*/ 240 h 395"/>
                  <a:gd name="T52" fmla="*/ 621 w 2017"/>
                  <a:gd name="T53" fmla="*/ 392 h 395"/>
                  <a:gd name="T54" fmla="*/ 1228 w 2017"/>
                  <a:gd name="T55" fmla="*/ 393 h 395"/>
                  <a:gd name="T56" fmla="*/ 1434 w 2017"/>
                  <a:gd name="T57" fmla="*/ 363 h 395"/>
                  <a:gd name="T58" fmla="*/ 2003 w 2017"/>
                  <a:gd name="T59" fmla="*/ 244 h 395"/>
                  <a:gd name="T60" fmla="*/ 20 w 2017"/>
                  <a:gd name="T61" fmla="*/ 316 h 395"/>
                  <a:gd name="T62" fmla="*/ 339 w 2017"/>
                  <a:gd name="T63" fmla="*/ 276 h 395"/>
                  <a:gd name="T64" fmla="*/ 211 w 2017"/>
                  <a:gd name="T65" fmla="*/ 376 h 395"/>
                  <a:gd name="T66" fmla="*/ 343 w 2017"/>
                  <a:gd name="T67" fmla="*/ 349 h 395"/>
                  <a:gd name="T68" fmla="*/ 450 w 2017"/>
                  <a:gd name="T69" fmla="*/ 332 h 395"/>
                  <a:gd name="T70" fmla="*/ 567 w 2017"/>
                  <a:gd name="T71" fmla="*/ 376 h 395"/>
                  <a:gd name="T72" fmla="*/ 642 w 2017"/>
                  <a:gd name="T73" fmla="*/ 384 h 395"/>
                  <a:gd name="T74" fmla="*/ 750 w 2017"/>
                  <a:gd name="T75" fmla="*/ 285 h 395"/>
                  <a:gd name="T76" fmla="*/ 816 w 2017"/>
                  <a:gd name="T77" fmla="*/ 335 h 395"/>
                  <a:gd name="T78" fmla="*/ 780 w 2017"/>
                  <a:gd name="T79" fmla="*/ 302 h 395"/>
                  <a:gd name="T80" fmla="*/ 794 w 2017"/>
                  <a:gd name="T81" fmla="*/ 347 h 395"/>
                  <a:gd name="T82" fmla="*/ 860 w 2017"/>
                  <a:gd name="T83" fmla="*/ 216 h 395"/>
                  <a:gd name="T84" fmla="*/ 857 w 2017"/>
                  <a:gd name="T85" fmla="*/ 324 h 395"/>
                  <a:gd name="T86" fmla="*/ 897 w 2017"/>
                  <a:gd name="T87" fmla="*/ 326 h 395"/>
                  <a:gd name="T88" fmla="*/ 927 w 2017"/>
                  <a:gd name="T89" fmla="*/ 359 h 395"/>
                  <a:gd name="T90" fmla="*/ 970 w 2017"/>
                  <a:gd name="T91" fmla="*/ 379 h 395"/>
                  <a:gd name="T92" fmla="*/ 1027 w 2017"/>
                  <a:gd name="T93" fmla="*/ 356 h 395"/>
                  <a:gd name="T94" fmla="*/ 1091 w 2017"/>
                  <a:gd name="T95" fmla="*/ 365 h 395"/>
                  <a:gd name="T96" fmla="*/ 1162 w 2017"/>
                  <a:gd name="T97" fmla="*/ 278 h 395"/>
                  <a:gd name="T98" fmla="*/ 1151 w 2017"/>
                  <a:gd name="T99" fmla="*/ 345 h 395"/>
                  <a:gd name="T100" fmla="*/ 1194 w 2017"/>
                  <a:gd name="T101" fmla="*/ 327 h 395"/>
                  <a:gd name="T102" fmla="*/ 1224 w 2017"/>
                  <a:gd name="T103" fmla="*/ 288 h 395"/>
                  <a:gd name="T104" fmla="*/ 1248 w 2017"/>
                  <a:gd name="T105" fmla="*/ 335 h 395"/>
                  <a:gd name="T106" fmla="*/ 1332 w 2017"/>
                  <a:gd name="T107" fmla="*/ 372 h 395"/>
                  <a:gd name="T108" fmla="*/ 1409 w 2017"/>
                  <a:gd name="T109" fmla="*/ 335 h 395"/>
                  <a:gd name="T110" fmla="*/ 1487 w 2017"/>
                  <a:gd name="T111" fmla="*/ 288 h 395"/>
                  <a:gd name="T112" fmla="*/ 1581 w 2017"/>
                  <a:gd name="T113" fmla="*/ 337 h 395"/>
                  <a:gd name="T114" fmla="*/ 1684 w 2017"/>
                  <a:gd name="T115" fmla="*/ 360 h 395"/>
                  <a:gd name="T116" fmla="*/ 1882 w 2017"/>
                  <a:gd name="T117" fmla="*/ 297 h 395"/>
                  <a:gd name="T118" fmla="*/ 1819 w 2017"/>
                  <a:gd name="T119" fmla="*/ 377 h 395"/>
                  <a:gd name="T120" fmla="*/ 1994 w 2017"/>
                  <a:gd name="T121" fmla="*/ 223 h 395"/>
                  <a:gd name="T122" fmla="*/ 1969 w 2017"/>
                  <a:gd name="T123" fmla="*/ 353 h 395"/>
                  <a:gd name="T124" fmla="*/ 1221 w 2017"/>
                  <a:gd name="T125" fmla="*/ 392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17" h="395">
                    <a:moveTo>
                      <a:pt x="2013" y="382"/>
                    </a:moveTo>
                    <a:cubicBezTo>
                      <a:pt x="2014" y="383"/>
                      <a:pt x="2015" y="384"/>
                      <a:pt x="2016" y="385"/>
                    </a:cubicBezTo>
                    <a:cubicBezTo>
                      <a:pt x="2016" y="380"/>
                      <a:pt x="2016" y="380"/>
                      <a:pt x="2016" y="380"/>
                    </a:cubicBezTo>
                    <a:cubicBezTo>
                      <a:pt x="2014" y="380"/>
                      <a:pt x="2013" y="380"/>
                      <a:pt x="2013" y="382"/>
                    </a:cubicBezTo>
                    <a:close/>
                    <a:moveTo>
                      <a:pt x="1244" y="272"/>
                    </a:moveTo>
                    <a:cubicBezTo>
                      <a:pt x="1244" y="272"/>
                      <a:pt x="1244" y="272"/>
                      <a:pt x="1245" y="272"/>
                    </a:cubicBezTo>
                    <a:cubicBezTo>
                      <a:pt x="1244" y="272"/>
                      <a:pt x="1244" y="272"/>
                      <a:pt x="1244" y="272"/>
                    </a:cubicBezTo>
                    <a:cubicBezTo>
                      <a:pt x="1244" y="272"/>
                      <a:pt x="1244" y="272"/>
                      <a:pt x="1244" y="272"/>
                    </a:cubicBezTo>
                    <a:close/>
                    <a:moveTo>
                      <a:pt x="1245" y="271"/>
                    </a:moveTo>
                    <a:cubicBezTo>
                      <a:pt x="1246" y="271"/>
                      <a:pt x="1247" y="271"/>
                      <a:pt x="1247" y="271"/>
                    </a:cubicBezTo>
                    <a:cubicBezTo>
                      <a:pt x="1246" y="271"/>
                      <a:pt x="1246" y="271"/>
                      <a:pt x="1245" y="271"/>
                    </a:cubicBezTo>
                    <a:cubicBezTo>
                      <a:pt x="1245" y="271"/>
                      <a:pt x="1245" y="271"/>
                      <a:pt x="1245" y="272"/>
                    </a:cubicBezTo>
                    <a:cubicBezTo>
                      <a:pt x="1245" y="272"/>
                      <a:pt x="1245" y="272"/>
                      <a:pt x="1245" y="272"/>
                    </a:cubicBezTo>
                    <a:cubicBezTo>
                      <a:pt x="1245" y="272"/>
                      <a:pt x="1245" y="272"/>
                      <a:pt x="1245" y="272"/>
                    </a:cubicBezTo>
                    <a:cubicBezTo>
                      <a:pt x="1247" y="271"/>
                      <a:pt x="1248" y="271"/>
                      <a:pt x="1248" y="271"/>
                    </a:cubicBezTo>
                    <a:cubicBezTo>
                      <a:pt x="1248" y="271"/>
                      <a:pt x="1248" y="271"/>
                      <a:pt x="1247" y="271"/>
                    </a:cubicBezTo>
                    <a:cubicBezTo>
                      <a:pt x="1247" y="271"/>
                      <a:pt x="1247" y="271"/>
                      <a:pt x="1245" y="271"/>
                    </a:cubicBezTo>
                    <a:close/>
                    <a:moveTo>
                      <a:pt x="1253" y="269"/>
                    </a:moveTo>
                    <a:cubicBezTo>
                      <a:pt x="1256" y="268"/>
                      <a:pt x="1257" y="268"/>
                      <a:pt x="1257" y="268"/>
                    </a:cubicBezTo>
                    <a:cubicBezTo>
                      <a:pt x="1258" y="267"/>
                      <a:pt x="1256" y="268"/>
                      <a:pt x="1253" y="269"/>
                    </a:cubicBezTo>
                    <a:close/>
                    <a:moveTo>
                      <a:pt x="1245" y="271"/>
                    </a:moveTo>
                    <a:cubicBezTo>
                      <a:pt x="1246" y="271"/>
                      <a:pt x="1246" y="271"/>
                      <a:pt x="1247" y="271"/>
                    </a:cubicBezTo>
                    <a:cubicBezTo>
                      <a:pt x="1248" y="271"/>
                      <a:pt x="1248" y="271"/>
                      <a:pt x="1249" y="270"/>
                    </a:cubicBezTo>
                    <a:cubicBezTo>
                      <a:pt x="1247" y="271"/>
                      <a:pt x="1245" y="271"/>
                      <a:pt x="1244" y="272"/>
                    </a:cubicBezTo>
                    <a:cubicBezTo>
                      <a:pt x="1245" y="272"/>
                      <a:pt x="1245" y="272"/>
                      <a:pt x="1245" y="272"/>
                    </a:cubicBezTo>
                    <a:cubicBezTo>
                      <a:pt x="1245" y="272"/>
                      <a:pt x="1245" y="271"/>
                      <a:pt x="1245" y="271"/>
                    </a:cubicBezTo>
                    <a:close/>
                    <a:moveTo>
                      <a:pt x="1277" y="259"/>
                    </a:moveTo>
                    <a:cubicBezTo>
                      <a:pt x="1278" y="258"/>
                      <a:pt x="1279" y="257"/>
                      <a:pt x="1279" y="257"/>
                    </a:cubicBezTo>
                    <a:cubicBezTo>
                      <a:pt x="1279" y="257"/>
                      <a:pt x="1278" y="258"/>
                      <a:pt x="1277" y="259"/>
                    </a:cubicBezTo>
                    <a:close/>
                    <a:moveTo>
                      <a:pt x="1244" y="272"/>
                    </a:moveTo>
                    <a:cubicBezTo>
                      <a:pt x="1244" y="272"/>
                      <a:pt x="1244" y="272"/>
                      <a:pt x="1244" y="272"/>
                    </a:cubicBezTo>
                    <a:cubicBezTo>
                      <a:pt x="1244" y="272"/>
                      <a:pt x="1244" y="272"/>
                      <a:pt x="1244" y="272"/>
                    </a:cubicBezTo>
                    <a:cubicBezTo>
                      <a:pt x="1244" y="272"/>
                      <a:pt x="1244" y="272"/>
                      <a:pt x="1244" y="272"/>
                    </a:cubicBezTo>
                    <a:close/>
                    <a:moveTo>
                      <a:pt x="1277" y="259"/>
                    </a:moveTo>
                    <a:cubicBezTo>
                      <a:pt x="1276" y="259"/>
                      <a:pt x="1274" y="260"/>
                      <a:pt x="1272" y="261"/>
                    </a:cubicBezTo>
                    <a:cubicBezTo>
                      <a:pt x="1273" y="261"/>
                      <a:pt x="1273" y="261"/>
                      <a:pt x="1273" y="261"/>
                    </a:cubicBezTo>
                    <a:cubicBezTo>
                      <a:pt x="1275" y="260"/>
                      <a:pt x="1276" y="259"/>
                      <a:pt x="1277" y="259"/>
                    </a:cubicBezTo>
                    <a:close/>
                    <a:moveTo>
                      <a:pt x="1247" y="271"/>
                    </a:moveTo>
                    <a:cubicBezTo>
                      <a:pt x="1247" y="271"/>
                      <a:pt x="1247" y="271"/>
                      <a:pt x="1247" y="271"/>
                    </a:cubicBezTo>
                    <a:cubicBezTo>
                      <a:pt x="1247" y="271"/>
                      <a:pt x="1247" y="271"/>
                      <a:pt x="1247" y="271"/>
                    </a:cubicBezTo>
                    <a:cubicBezTo>
                      <a:pt x="1247" y="271"/>
                      <a:pt x="1247" y="271"/>
                      <a:pt x="1247" y="271"/>
                    </a:cubicBezTo>
                    <a:close/>
                    <a:moveTo>
                      <a:pt x="1244" y="272"/>
                    </a:moveTo>
                    <a:cubicBezTo>
                      <a:pt x="1243" y="272"/>
                      <a:pt x="1242" y="273"/>
                      <a:pt x="1240" y="273"/>
                    </a:cubicBezTo>
                    <a:cubicBezTo>
                      <a:pt x="1240" y="273"/>
                      <a:pt x="1240" y="273"/>
                      <a:pt x="1240" y="273"/>
                    </a:cubicBezTo>
                    <a:cubicBezTo>
                      <a:pt x="1240" y="273"/>
                      <a:pt x="1242" y="272"/>
                      <a:pt x="1244" y="272"/>
                    </a:cubicBezTo>
                    <a:close/>
                    <a:moveTo>
                      <a:pt x="1249" y="270"/>
                    </a:moveTo>
                    <a:cubicBezTo>
                      <a:pt x="1250" y="270"/>
                      <a:pt x="1252" y="269"/>
                      <a:pt x="1253" y="269"/>
                    </a:cubicBezTo>
                    <a:cubicBezTo>
                      <a:pt x="1252" y="269"/>
                      <a:pt x="1250" y="270"/>
                      <a:pt x="1249" y="270"/>
                    </a:cubicBezTo>
                    <a:close/>
                    <a:moveTo>
                      <a:pt x="1029" y="221"/>
                    </a:moveTo>
                    <a:cubicBezTo>
                      <a:pt x="1029" y="221"/>
                      <a:pt x="1029" y="221"/>
                      <a:pt x="1029" y="221"/>
                    </a:cubicBezTo>
                    <a:cubicBezTo>
                      <a:pt x="1029" y="221"/>
                      <a:pt x="1029" y="221"/>
                      <a:pt x="1029" y="221"/>
                    </a:cubicBezTo>
                    <a:close/>
                    <a:moveTo>
                      <a:pt x="1096" y="295"/>
                    </a:moveTo>
                    <a:cubicBezTo>
                      <a:pt x="1096" y="295"/>
                      <a:pt x="1096" y="295"/>
                      <a:pt x="1096" y="295"/>
                    </a:cubicBezTo>
                    <a:cubicBezTo>
                      <a:pt x="1096" y="295"/>
                      <a:pt x="1096" y="295"/>
                      <a:pt x="1096" y="295"/>
                    </a:cubicBezTo>
                    <a:close/>
                    <a:moveTo>
                      <a:pt x="1466" y="363"/>
                    </a:moveTo>
                    <a:cubicBezTo>
                      <a:pt x="1466" y="363"/>
                      <a:pt x="1466" y="363"/>
                      <a:pt x="1466" y="363"/>
                    </a:cubicBezTo>
                    <a:cubicBezTo>
                      <a:pt x="1466" y="363"/>
                      <a:pt x="1466" y="363"/>
                      <a:pt x="1466" y="363"/>
                    </a:cubicBezTo>
                    <a:close/>
                    <a:moveTo>
                      <a:pt x="1102" y="290"/>
                    </a:moveTo>
                    <a:cubicBezTo>
                      <a:pt x="1102" y="290"/>
                      <a:pt x="1102" y="290"/>
                      <a:pt x="1102" y="290"/>
                    </a:cubicBezTo>
                    <a:cubicBezTo>
                      <a:pt x="1102" y="290"/>
                      <a:pt x="1102" y="290"/>
                      <a:pt x="1102" y="290"/>
                    </a:cubicBezTo>
                    <a:close/>
                    <a:moveTo>
                      <a:pt x="1227" y="276"/>
                    </a:moveTo>
                    <a:cubicBezTo>
                      <a:pt x="1227" y="276"/>
                      <a:pt x="1227" y="276"/>
                      <a:pt x="1227" y="276"/>
                    </a:cubicBezTo>
                    <a:cubicBezTo>
                      <a:pt x="1227" y="276"/>
                      <a:pt x="1227" y="276"/>
                      <a:pt x="1227" y="276"/>
                    </a:cubicBezTo>
                    <a:close/>
                    <a:moveTo>
                      <a:pt x="1231" y="214"/>
                    </a:moveTo>
                    <a:cubicBezTo>
                      <a:pt x="1231" y="214"/>
                      <a:pt x="1231" y="214"/>
                      <a:pt x="1231" y="214"/>
                    </a:cubicBezTo>
                    <a:cubicBezTo>
                      <a:pt x="1231" y="214"/>
                      <a:pt x="1231" y="214"/>
                      <a:pt x="1231" y="214"/>
                    </a:cubicBezTo>
                    <a:close/>
                    <a:moveTo>
                      <a:pt x="1240" y="273"/>
                    </a:moveTo>
                    <a:cubicBezTo>
                      <a:pt x="1240" y="273"/>
                      <a:pt x="1240" y="273"/>
                      <a:pt x="1240" y="273"/>
                    </a:cubicBezTo>
                    <a:cubicBezTo>
                      <a:pt x="1240" y="273"/>
                      <a:pt x="1240" y="273"/>
                      <a:pt x="1240" y="273"/>
                    </a:cubicBezTo>
                    <a:close/>
                    <a:moveTo>
                      <a:pt x="1219" y="278"/>
                    </a:moveTo>
                    <a:cubicBezTo>
                      <a:pt x="1218" y="278"/>
                      <a:pt x="1217" y="278"/>
                      <a:pt x="1217" y="278"/>
                    </a:cubicBezTo>
                    <a:cubicBezTo>
                      <a:pt x="1217" y="278"/>
                      <a:pt x="1218" y="278"/>
                      <a:pt x="1219" y="278"/>
                    </a:cubicBezTo>
                    <a:close/>
                    <a:moveTo>
                      <a:pt x="1399" y="331"/>
                    </a:moveTo>
                    <a:cubicBezTo>
                      <a:pt x="1399" y="331"/>
                      <a:pt x="1399" y="331"/>
                      <a:pt x="1399" y="331"/>
                    </a:cubicBezTo>
                    <a:cubicBezTo>
                      <a:pt x="1399" y="331"/>
                      <a:pt x="1399" y="331"/>
                      <a:pt x="1399" y="331"/>
                    </a:cubicBezTo>
                    <a:close/>
                    <a:moveTo>
                      <a:pt x="2016" y="193"/>
                    </a:moveTo>
                    <a:cubicBezTo>
                      <a:pt x="2016" y="80"/>
                      <a:pt x="2016" y="80"/>
                      <a:pt x="2016" y="80"/>
                    </a:cubicBezTo>
                    <a:cubicBezTo>
                      <a:pt x="2015" y="81"/>
                      <a:pt x="2014" y="81"/>
                      <a:pt x="2014" y="80"/>
                    </a:cubicBezTo>
                    <a:cubicBezTo>
                      <a:pt x="2014" y="78"/>
                      <a:pt x="2016" y="74"/>
                      <a:pt x="2015" y="71"/>
                    </a:cubicBezTo>
                    <a:cubicBezTo>
                      <a:pt x="2014" y="68"/>
                      <a:pt x="2011" y="73"/>
                      <a:pt x="2010" y="71"/>
                    </a:cubicBezTo>
                    <a:cubicBezTo>
                      <a:pt x="2010" y="69"/>
                      <a:pt x="2011" y="65"/>
                      <a:pt x="2010" y="62"/>
                    </a:cubicBezTo>
                    <a:cubicBezTo>
                      <a:pt x="2010" y="60"/>
                      <a:pt x="2008" y="62"/>
                      <a:pt x="2007" y="61"/>
                    </a:cubicBezTo>
                    <a:cubicBezTo>
                      <a:pt x="2007" y="59"/>
                      <a:pt x="2007" y="56"/>
                      <a:pt x="2006" y="54"/>
                    </a:cubicBezTo>
                    <a:cubicBezTo>
                      <a:pt x="2005" y="51"/>
                      <a:pt x="2004" y="55"/>
                      <a:pt x="2003" y="52"/>
                    </a:cubicBezTo>
                    <a:cubicBezTo>
                      <a:pt x="2003" y="50"/>
                      <a:pt x="2004" y="48"/>
                      <a:pt x="2004" y="45"/>
                    </a:cubicBezTo>
                    <a:cubicBezTo>
                      <a:pt x="2003" y="43"/>
                      <a:pt x="2001" y="44"/>
                      <a:pt x="2001" y="42"/>
                    </a:cubicBezTo>
                    <a:cubicBezTo>
                      <a:pt x="2000" y="41"/>
                      <a:pt x="2001" y="36"/>
                      <a:pt x="2000" y="35"/>
                    </a:cubicBezTo>
                    <a:cubicBezTo>
                      <a:pt x="2000" y="33"/>
                      <a:pt x="1998" y="34"/>
                      <a:pt x="1997" y="32"/>
                    </a:cubicBezTo>
                    <a:cubicBezTo>
                      <a:pt x="1997" y="31"/>
                      <a:pt x="1997" y="26"/>
                      <a:pt x="1997" y="25"/>
                    </a:cubicBezTo>
                    <a:cubicBezTo>
                      <a:pt x="1997" y="23"/>
                      <a:pt x="1994" y="25"/>
                      <a:pt x="1994" y="23"/>
                    </a:cubicBezTo>
                    <a:cubicBezTo>
                      <a:pt x="1994" y="21"/>
                      <a:pt x="1995" y="19"/>
                      <a:pt x="1994" y="17"/>
                    </a:cubicBezTo>
                    <a:cubicBezTo>
                      <a:pt x="1994" y="16"/>
                      <a:pt x="1992" y="17"/>
                      <a:pt x="1992" y="16"/>
                    </a:cubicBezTo>
                    <a:cubicBezTo>
                      <a:pt x="1992" y="15"/>
                      <a:pt x="1992" y="14"/>
                      <a:pt x="1991" y="12"/>
                    </a:cubicBezTo>
                    <a:cubicBezTo>
                      <a:pt x="1990" y="9"/>
                      <a:pt x="1988" y="8"/>
                      <a:pt x="1988" y="6"/>
                    </a:cubicBezTo>
                    <a:cubicBezTo>
                      <a:pt x="1987" y="4"/>
                      <a:pt x="1986" y="0"/>
                      <a:pt x="1984" y="0"/>
                    </a:cubicBezTo>
                    <a:cubicBezTo>
                      <a:pt x="1983" y="0"/>
                      <a:pt x="1983" y="3"/>
                      <a:pt x="1983" y="6"/>
                    </a:cubicBezTo>
                    <a:cubicBezTo>
                      <a:pt x="1983" y="9"/>
                      <a:pt x="1983" y="8"/>
                      <a:pt x="1983" y="11"/>
                    </a:cubicBezTo>
                    <a:cubicBezTo>
                      <a:pt x="1984" y="13"/>
                      <a:pt x="1985" y="13"/>
                      <a:pt x="1985" y="15"/>
                    </a:cubicBezTo>
                    <a:cubicBezTo>
                      <a:pt x="1986" y="17"/>
                      <a:pt x="1984" y="17"/>
                      <a:pt x="1984" y="19"/>
                    </a:cubicBezTo>
                    <a:cubicBezTo>
                      <a:pt x="1984" y="20"/>
                      <a:pt x="1986" y="22"/>
                      <a:pt x="1987" y="23"/>
                    </a:cubicBezTo>
                    <a:cubicBezTo>
                      <a:pt x="1987" y="25"/>
                      <a:pt x="1985" y="25"/>
                      <a:pt x="1985" y="28"/>
                    </a:cubicBezTo>
                    <a:cubicBezTo>
                      <a:pt x="1986" y="31"/>
                      <a:pt x="1989" y="34"/>
                      <a:pt x="1990" y="35"/>
                    </a:cubicBezTo>
                    <a:cubicBezTo>
                      <a:pt x="1990" y="37"/>
                      <a:pt x="1987" y="36"/>
                      <a:pt x="1987" y="38"/>
                    </a:cubicBezTo>
                    <a:cubicBezTo>
                      <a:pt x="1988" y="40"/>
                      <a:pt x="1991" y="44"/>
                      <a:pt x="1991" y="45"/>
                    </a:cubicBezTo>
                    <a:cubicBezTo>
                      <a:pt x="1992" y="46"/>
                      <a:pt x="1989" y="45"/>
                      <a:pt x="1990" y="47"/>
                    </a:cubicBezTo>
                    <a:cubicBezTo>
                      <a:pt x="1990" y="49"/>
                      <a:pt x="1994" y="51"/>
                      <a:pt x="1994" y="52"/>
                    </a:cubicBezTo>
                    <a:cubicBezTo>
                      <a:pt x="1995" y="53"/>
                      <a:pt x="1991" y="54"/>
                      <a:pt x="1992" y="55"/>
                    </a:cubicBezTo>
                    <a:cubicBezTo>
                      <a:pt x="1993" y="57"/>
                      <a:pt x="1998" y="59"/>
                      <a:pt x="1998" y="60"/>
                    </a:cubicBezTo>
                    <a:cubicBezTo>
                      <a:pt x="1999" y="61"/>
                      <a:pt x="1994" y="61"/>
                      <a:pt x="1995" y="63"/>
                    </a:cubicBezTo>
                    <a:cubicBezTo>
                      <a:pt x="1996" y="65"/>
                      <a:pt x="2001" y="67"/>
                      <a:pt x="2002" y="69"/>
                    </a:cubicBezTo>
                    <a:cubicBezTo>
                      <a:pt x="2002" y="71"/>
                      <a:pt x="1995" y="68"/>
                      <a:pt x="1996" y="70"/>
                    </a:cubicBezTo>
                    <a:cubicBezTo>
                      <a:pt x="1996" y="72"/>
                      <a:pt x="2003" y="76"/>
                      <a:pt x="2003" y="77"/>
                    </a:cubicBezTo>
                    <a:cubicBezTo>
                      <a:pt x="2003" y="79"/>
                      <a:pt x="1996" y="76"/>
                      <a:pt x="1997" y="78"/>
                    </a:cubicBezTo>
                    <a:cubicBezTo>
                      <a:pt x="1998" y="81"/>
                      <a:pt x="2005" y="81"/>
                      <a:pt x="2006" y="85"/>
                    </a:cubicBezTo>
                    <a:cubicBezTo>
                      <a:pt x="2007" y="88"/>
                      <a:pt x="2000" y="84"/>
                      <a:pt x="2000" y="86"/>
                    </a:cubicBezTo>
                    <a:cubicBezTo>
                      <a:pt x="2001" y="89"/>
                      <a:pt x="2007" y="89"/>
                      <a:pt x="2009" y="93"/>
                    </a:cubicBezTo>
                    <a:cubicBezTo>
                      <a:pt x="2010" y="96"/>
                      <a:pt x="2001" y="91"/>
                      <a:pt x="2002" y="95"/>
                    </a:cubicBezTo>
                    <a:cubicBezTo>
                      <a:pt x="2003" y="99"/>
                      <a:pt x="2010" y="100"/>
                      <a:pt x="2010" y="105"/>
                    </a:cubicBezTo>
                    <a:cubicBezTo>
                      <a:pt x="2010" y="109"/>
                      <a:pt x="2003" y="102"/>
                      <a:pt x="2003" y="106"/>
                    </a:cubicBezTo>
                    <a:cubicBezTo>
                      <a:pt x="2004" y="109"/>
                      <a:pt x="2013" y="114"/>
                      <a:pt x="2013" y="116"/>
                    </a:cubicBezTo>
                    <a:cubicBezTo>
                      <a:pt x="2013" y="119"/>
                      <a:pt x="2003" y="112"/>
                      <a:pt x="2004" y="116"/>
                    </a:cubicBezTo>
                    <a:cubicBezTo>
                      <a:pt x="2004" y="120"/>
                      <a:pt x="2013" y="123"/>
                      <a:pt x="2014" y="126"/>
                    </a:cubicBezTo>
                    <a:cubicBezTo>
                      <a:pt x="2014" y="130"/>
                      <a:pt x="2005" y="124"/>
                      <a:pt x="2005" y="127"/>
                    </a:cubicBezTo>
                    <a:cubicBezTo>
                      <a:pt x="2005" y="129"/>
                      <a:pt x="2014" y="133"/>
                      <a:pt x="2015" y="137"/>
                    </a:cubicBezTo>
                    <a:cubicBezTo>
                      <a:pt x="2015" y="140"/>
                      <a:pt x="2005" y="132"/>
                      <a:pt x="2005" y="135"/>
                    </a:cubicBezTo>
                    <a:cubicBezTo>
                      <a:pt x="2005" y="138"/>
                      <a:pt x="2014" y="143"/>
                      <a:pt x="2014" y="146"/>
                    </a:cubicBezTo>
                    <a:cubicBezTo>
                      <a:pt x="2014" y="149"/>
                      <a:pt x="2005" y="140"/>
                      <a:pt x="2004" y="144"/>
                    </a:cubicBezTo>
                    <a:cubicBezTo>
                      <a:pt x="2004" y="147"/>
                      <a:pt x="2013" y="153"/>
                      <a:pt x="2013" y="156"/>
                    </a:cubicBezTo>
                    <a:cubicBezTo>
                      <a:pt x="2012" y="158"/>
                      <a:pt x="2004" y="150"/>
                      <a:pt x="2004" y="153"/>
                    </a:cubicBezTo>
                    <a:cubicBezTo>
                      <a:pt x="2003" y="155"/>
                      <a:pt x="2012" y="162"/>
                      <a:pt x="2011" y="165"/>
                    </a:cubicBezTo>
                    <a:cubicBezTo>
                      <a:pt x="2010" y="168"/>
                      <a:pt x="2002" y="159"/>
                      <a:pt x="2001" y="161"/>
                    </a:cubicBezTo>
                    <a:cubicBezTo>
                      <a:pt x="2000" y="164"/>
                      <a:pt x="2011" y="171"/>
                      <a:pt x="2009" y="174"/>
                    </a:cubicBezTo>
                    <a:cubicBezTo>
                      <a:pt x="2008" y="176"/>
                      <a:pt x="2001" y="166"/>
                      <a:pt x="2000" y="170"/>
                    </a:cubicBezTo>
                    <a:cubicBezTo>
                      <a:pt x="1998" y="174"/>
                      <a:pt x="2007" y="181"/>
                      <a:pt x="2006" y="184"/>
                    </a:cubicBezTo>
                    <a:cubicBezTo>
                      <a:pt x="2006" y="187"/>
                      <a:pt x="1997" y="177"/>
                      <a:pt x="1995" y="181"/>
                    </a:cubicBezTo>
                    <a:cubicBezTo>
                      <a:pt x="1994" y="185"/>
                      <a:pt x="2005" y="193"/>
                      <a:pt x="2003" y="195"/>
                    </a:cubicBezTo>
                    <a:cubicBezTo>
                      <a:pt x="2002" y="197"/>
                      <a:pt x="1998" y="192"/>
                      <a:pt x="1995" y="190"/>
                    </a:cubicBezTo>
                    <a:cubicBezTo>
                      <a:pt x="1995" y="190"/>
                      <a:pt x="1995" y="190"/>
                      <a:pt x="1995" y="189"/>
                    </a:cubicBezTo>
                    <a:cubicBezTo>
                      <a:pt x="1995" y="187"/>
                      <a:pt x="1991" y="190"/>
                      <a:pt x="1991" y="188"/>
                    </a:cubicBezTo>
                    <a:cubicBezTo>
                      <a:pt x="1991" y="186"/>
                      <a:pt x="1994" y="183"/>
                      <a:pt x="1994" y="179"/>
                    </a:cubicBezTo>
                    <a:cubicBezTo>
                      <a:pt x="1994" y="176"/>
                      <a:pt x="1989" y="180"/>
                      <a:pt x="1989" y="178"/>
                    </a:cubicBezTo>
                    <a:cubicBezTo>
                      <a:pt x="1990" y="176"/>
                      <a:pt x="1992" y="172"/>
                      <a:pt x="1992" y="170"/>
                    </a:cubicBezTo>
                    <a:cubicBezTo>
                      <a:pt x="1992" y="167"/>
                      <a:pt x="1989" y="169"/>
                      <a:pt x="1990" y="167"/>
                    </a:cubicBezTo>
                    <a:cubicBezTo>
                      <a:pt x="1990" y="165"/>
                      <a:pt x="1991" y="162"/>
                      <a:pt x="1991" y="160"/>
                    </a:cubicBezTo>
                    <a:cubicBezTo>
                      <a:pt x="1991" y="157"/>
                      <a:pt x="1989" y="160"/>
                      <a:pt x="1989" y="157"/>
                    </a:cubicBezTo>
                    <a:cubicBezTo>
                      <a:pt x="1989" y="154"/>
                      <a:pt x="1992" y="153"/>
                      <a:pt x="1992" y="151"/>
                    </a:cubicBezTo>
                    <a:cubicBezTo>
                      <a:pt x="1992" y="148"/>
                      <a:pt x="1990" y="149"/>
                      <a:pt x="1990" y="147"/>
                    </a:cubicBezTo>
                    <a:cubicBezTo>
                      <a:pt x="1991" y="145"/>
                      <a:pt x="1993" y="141"/>
                      <a:pt x="1993" y="139"/>
                    </a:cubicBezTo>
                    <a:cubicBezTo>
                      <a:pt x="1993" y="137"/>
                      <a:pt x="1991" y="138"/>
                      <a:pt x="1991" y="136"/>
                    </a:cubicBezTo>
                    <a:cubicBezTo>
                      <a:pt x="1992" y="134"/>
                      <a:pt x="1994" y="130"/>
                      <a:pt x="1994" y="129"/>
                    </a:cubicBezTo>
                    <a:cubicBezTo>
                      <a:pt x="1994" y="127"/>
                      <a:pt x="1992" y="127"/>
                      <a:pt x="1992" y="126"/>
                    </a:cubicBezTo>
                    <a:cubicBezTo>
                      <a:pt x="1993" y="124"/>
                      <a:pt x="1995" y="122"/>
                      <a:pt x="1995" y="121"/>
                    </a:cubicBezTo>
                    <a:cubicBezTo>
                      <a:pt x="1996" y="119"/>
                      <a:pt x="1993" y="119"/>
                      <a:pt x="1993" y="118"/>
                    </a:cubicBezTo>
                    <a:cubicBezTo>
                      <a:pt x="1993" y="117"/>
                      <a:pt x="1994" y="116"/>
                      <a:pt x="1994" y="114"/>
                    </a:cubicBezTo>
                    <a:cubicBezTo>
                      <a:pt x="1995" y="111"/>
                      <a:pt x="1994" y="109"/>
                      <a:pt x="1994" y="107"/>
                    </a:cubicBezTo>
                    <a:cubicBezTo>
                      <a:pt x="1995" y="105"/>
                      <a:pt x="1996" y="101"/>
                      <a:pt x="1994" y="100"/>
                    </a:cubicBezTo>
                    <a:cubicBezTo>
                      <a:pt x="1992" y="100"/>
                      <a:pt x="1991" y="103"/>
                      <a:pt x="1990" y="105"/>
                    </a:cubicBezTo>
                    <a:cubicBezTo>
                      <a:pt x="1989" y="108"/>
                      <a:pt x="1989" y="107"/>
                      <a:pt x="1988" y="109"/>
                    </a:cubicBezTo>
                    <a:cubicBezTo>
                      <a:pt x="1988" y="112"/>
                      <a:pt x="1988" y="113"/>
                      <a:pt x="1988" y="115"/>
                    </a:cubicBezTo>
                    <a:cubicBezTo>
                      <a:pt x="1987" y="116"/>
                      <a:pt x="1985" y="116"/>
                      <a:pt x="1985" y="117"/>
                    </a:cubicBezTo>
                    <a:cubicBezTo>
                      <a:pt x="1984" y="119"/>
                      <a:pt x="1986" y="121"/>
                      <a:pt x="1985" y="123"/>
                    </a:cubicBezTo>
                    <a:cubicBezTo>
                      <a:pt x="1985" y="125"/>
                      <a:pt x="1983" y="124"/>
                      <a:pt x="1982" y="127"/>
                    </a:cubicBezTo>
                    <a:cubicBezTo>
                      <a:pt x="1982" y="130"/>
                      <a:pt x="1983" y="134"/>
                      <a:pt x="1983" y="136"/>
                    </a:cubicBezTo>
                    <a:cubicBezTo>
                      <a:pt x="1982" y="138"/>
                      <a:pt x="1980" y="135"/>
                      <a:pt x="1979" y="138"/>
                    </a:cubicBezTo>
                    <a:cubicBezTo>
                      <a:pt x="1979" y="140"/>
                      <a:pt x="1981" y="144"/>
                      <a:pt x="1981" y="146"/>
                    </a:cubicBezTo>
                    <a:cubicBezTo>
                      <a:pt x="1980" y="147"/>
                      <a:pt x="1978" y="145"/>
                      <a:pt x="1978" y="147"/>
                    </a:cubicBezTo>
                    <a:cubicBezTo>
                      <a:pt x="1978" y="150"/>
                      <a:pt x="1981" y="153"/>
                      <a:pt x="1981" y="154"/>
                    </a:cubicBezTo>
                    <a:cubicBezTo>
                      <a:pt x="1981" y="155"/>
                      <a:pt x="1977" y="154"/>
                      <a:pt x="1977" y="156"/>
                    </a:cubicBezTo>
                    <a:cubicBezTo>
                      <a:pt x="1978" y="158"/>
                      <a:pt x="1981" y="162"/>
                      <a:pt x="1981" y="163"/>
                    </a:cubicBezTo>
                    <a:cubicBezTo>
                      <a:pt x="1982" y="164"/>
                      <a:pt x="1977" y="163"/>
                      <a:pt x="1977" y="165"/>
                    </a:cubicBezTo>
                    <a:cubicBezTo>
                      <a:pt x="1978" y="167"/>
                      <a:pt x="1982" y="171"/>
                      <a:pt x="1982" y="173"/>
                    </a:cubicBezTo>
                    <a:cubicBezTo>
                      <a:pt x="1982" y="175"/>
                      <a:pt x="1976" y="170"/>
                      <a:pt x="1976" y="173"/>
                    </a:cubicBezTo>
                    <a:cubicBezTo>
                      <a:pt x="1976" y="175"/>
                      <a:pt x="1981" y="181"/>
                      <a:pt x="1981" y="182"/>
                    </a:cubicBezTo>
                    <a:cubicBezTo>
                      <a:pt x="1980" y="184"/>
                      <a:pt x="1975" y="179"/>
                      <a:pt x="1975" y="182"/>
                    </a:cubicBezTo>
                    <a:cubicBezTo>
                      <a:pt x="1975" y="184"/>
                      <a:pt x="1982" y="187"/>
                      <a:pt x="1982" y="190"/>
                    </a:cubicBezTo>
                    <a:cubicBezTo>
                      <a:pt x="1982" y="194"/>
                      <a:pt x="1976" y="188"/>
                      <a:pt x="1976" y="191"/>
                    </a:cubicBezTo>
                    <a:cubicBezTo>
                      <a:pt x="1976" y="194"/>
                      <a:pt x="1982" y="196"/>
                      <a:pt x="1983" y="200"/>
                    </a:cubicBezTo>
                    <a:cubicBezTo>
                      <a:pt x="1983" y="203"/>
                      <a:pt x="1980" y="200"/>
                      <a:pt x="1978" y="200"/>
                    </a:cubicBezTo>
                    <a:cubicBezTo>
                      <a:pt x="1978" y="199"/>
                      <a:pt x="1978" y="199"/>
                      <a:pt x="1978" y="199"/>
                    </a:cubicBezTo>
                    <a:cubicBezTo>
                      <a:pt x="1976" y="196"/>
                      <a:pt x="1973" y="202"/>
                      <a:pt x="1972" y="200"/>
                    </a:cubicBezTo>
                    <a:cubicBezTo>
                      <a:pt x="1971" y="198"/>
                      <a:pt x="1974" y="192"/>
                      <a:pt x="1972" y="190"/>
                    </a:cubicBezTo>
                    <a:cubicBezTo>
                      <a:pt x="1971" y="187"/>
                      <a:pt x="1968" y="191"/>
                      <a:pt x="1968" y="190"/>
                    </a:cubicBezTo>
                    <a:cubicBezTo>
                      <a:pt x="1967" y="189"/>
                      <a:pt x="1968" y="182"/>
                      <a:pt x="1967" y="180"/>
                    </a:cubicBezTo>
                    <a:cubicBezTo>
                      <a:pt x="1966" y="179"/>
                      <a:pt x="1964" y="182"/>
                      <a:pt x="1963" y="181"/>
                    </a:cubicBezTo>
                    <a:cubicBezTo>
                      <a:pt x="1962" y="179"/>
                      <a:pt x="1963" y="175"/>
                      <a:pt x="1962" y="172"/>
                    </a:cubicBezTo>
                    <a:cubicBezTo>
                      <a:pt x="1960" y="169"/>
                      <a:pt x="1958" y="175"/>
                      <a:pt x="1957" y="173"/>
                    </a:cubicBezTo>
                    <a:cubicBezTo>
                      <a:pt x="1956" y="172"/>
                      <a:pt x="1957" y="168"/>
                      <a:pt x="1956" y="166"/>
                    </a:cubicBezTo>
                    <a:cubicBezTo>
                      <a:pt x="1954" y="164"/>
                      <a:pt x="1953" y="167"/>
                      <a:pt x="1952" y="165"/>
                    </a:cubicBezTo>
                    <a:cubicBezTo>
                      <a:pt x="1951" y="164"/>
                      <a:pt x="1951" y="161"/>
                      <a:pt x="1949" y="159"/>
                    </a:cubicBezTo>
                    <a:cubicBezTo>
                      <a:pt x="1948" y="158"/>
                      <a:pt x="1947" y="161"/>
                      <a:pt x="1946" y="159"/>
                    </a:cubicBezTo>
                    <a:cubicBezTo>
                      <a:pt x="1945" y="157"/>
                      <a:pt x="1946" y="155"/>
                      <a:pt x="1945" y="153"/>
                    </a:cubicBezTo>
                    <a:cubicBezTo>
                      <a:pt x="1944" y="151"/>
                      <a:pt x="1942" y="153"/>
                      <a:pt x="1941" y="151"/>
                    </a:cubicBezTo>
                    <a:cubicBezTo>
                      <a:pt x="1940" y="150"/>
                      <a:pt x="1940" y="146"/>
                      <a:pt x="1939" y="145"/>
                    </a:cubicBezTo>
                    <a:cubicBezTo>
                      <a:pt x="1938" y="143"/>
                      <a:pt x="1936" y="145"/>
                      <a:pt x="1935" y="144"/>
                    </a:cubicBezTo>
                    <a:cubicBezTo>
                      <a:pt x="1934" y="143"/>
                      <a:pt x="1933" y="139"/>
                      <a:pt x="1932" y="138"/>
                    </a:cubicBezTo>
                    <a:cubicBezTo>
                      <a:pt x="1932" y="136"/>
                      <a:pt x="1930" y="138"/>
                      <a:pt x="1929" y="137"/>
                    </a:cubicBezTo>
                    <a:cubicBezTo>
                      <a:pt x="1928" y="136"/>
                      <a:pt x="1928" y="134"/>
                      <a:pt x="1928" y="132"/>
                    </a:cubicBezTo>
                    <a:cubicBezTo>
                      <a:pt x="1927" y="131"/>
                      <a:pt x="1925" y="133"/>
                      <a:pt x="1925" y="132"/>
                    </a:cubicBezTo>
                    <a:cubicBezTo>
                      <a:pt x="1924" y="132"/>
                      <a:pt x="1924" y="131"/>
                      <a:pt x="1922" y="129"/>
                    </a:cubicBezTo>
                    <a:cubicBezTo>
                      <a:pt x="1920" y="127"/>
                      <a:pt x="1918" y="127"/>
                      <a:pt x="1917" y="126"/>
                    </a:cubicBezTo>
                    <a:cubicBezTo>
                      <a:pt x="1916" y="124"/>
                      <a:pt x="1914" y="122"/>
                      <a:pt x="1912" y="123"/>
                    </a:cubicBezTo>
                    <a:cubicBezTo>
                      <a:pt x="1911" y="124"/>
                      <a:pt x="1912" y="126"/>
                      <a:pt x="1913" y="128"/>
                    </a:cubicBezTo>
                    <a:cubicBezTo>
                      <a:pt x="1914" y="130"/>
                      <a:pt x="1914" y="130"/>
                      <a:pt x="1915" y="132"/>
                    </a:cubicBezTo>
                    <a:cubicBezTo>
                      <a:pt x="1917" y="133"/>
                      <a:pt x="1918" y="133"/>
                      <a:pt x="1919" y="134"/>
                    </a:cubicBezTo>
                    <a:cubicBezTo>
                      <a:pt x="1920" y="136"/>
                      <a:pt x="1918" y="137"/>
                      <a:pt x="1919" y="138"/>
                    </a:cubicBezTo>
                    <a:cubicBezTo>
                      <a:pt x="1919" y="139"/>
                      <a:pt x="1922" y="139"/>
                      <a:pt x="1923" y="140"/>
                    </a:cubicBezTo>
                    <a:cubicBezTo>
                      <a:pt x="1924" y="142"/>
                      <a:pt x="1922" y="143"/>
                      <a:pt x="1923" y="145"/>
                    </a:cubicBezTo>
                    <a:cubicBezTo>
                      <a:pt x="1924" y="147"/>
                      <a:pt x="1928" y="148"/>
                      <a:pt x="1929" y="149"/>
                    </a:cubicBezTo>
                    <a:cubicBezTo>
                      <a:pt x="1930" y="151"/>
                      <a:pt x="1927" y="151"/>
                      <a:pt x="1928" y="152"/>
                    </a:cubicBezTo>
                    <a:cubicBezTo>
                      <a:pt x="1929" y="154"/>
                      <a:pt x="1932" y="156"/>
                      <a:pt x="1933" y="157"/>
                    </a:cubicBezTo>
                    <a:cubicBezTo>
                      <a:pt x="1934" y="158"/>
                      <a:pt x="1931" y="158"/>
                      <a:pt x="1932" y="159"/>
                    </a:cubicBezTo>
                    <a:cubicBezTo>
                      <a:pt x="1934" y="161"/>
                      <a:pt x="1938" y="161"/>
                      <a:pt x="1938" y="162"/>
                    </a:cubicBezTo>
                    <a:cubicBezTo>
                      <a:pt x="1938" y="163"/>
                      <a:pt x="1935" y="164"/>
                      <a:pt x="1936" y="165"/>
                    </a:cubicBezTo>
                    <a:cubicBezTo>
                      <a:pt x="1938" y="166"/>
                      <a:pt x="1943" y="167"/>
                      <a:pt x="1943" y="167"/>
                    </a:cubicBezTo>
                    <a:cubicBezTo>
                      <a:pt x="1944" y="168"/>
                      <a:pt x="1939" y="170"/>
                      <a:pt x="1941" y="171"/>
                    </a:cubicBezTo>
                    <a:cubicBezTo>
                      <a:pt x="1942" y="172"/>
                      <a:pt x="1947" y="173"/>
                      <a:pt x="1949" y="174"/>
                    </a:cubicBezTo>
                    <a:cubicBezTo>
                      <a:pt x="1950" y="175"/>
                      <a:pt x="1942" y="175"/>
                      <a:pt x="1943" y="177"/>
                    </a:cubicBezTo>
                    <a:cubicBezTo>
                      <a:pt x="1944" y="179"/>
                      <a:pt x="1951" y="180"/>
                      <a:pt x="1952" y="181"/>
                    </a:cubicBezTo>
                    <a:cubicBezTo>
                      <a:pt x="1952" y="182"/>
                      <a:pt x="1945" y="182"/>
                      <a:pt x="1946" y="184"/>
                    </a:cubicBezTo>
                    <a:cubicBezTo>
                      <a:pt x="1948" y="185"/>
                      <a:pt x="1954" y="184"/>
                      <a:pt x="1956" y="187"/>
                    </a:cubicBezTo>
                    <a:cubicBezTo>
                      <a:pt x="1957" y="189"/>
                      <a:pt x="1950" y="187"/>
                      <a:pt x="1951" y="190"/>
                    </a:cubicBezTo>
                    <a:cubicBezTo>
                      <a:pt x="1952" y="192"/>
                      <a:pt x="1958" y="191"/>
                      <a:pt x="1960" y="194"/>
                    </a:cubicBezTo>
                    <a:cubicBezTo>
                      <a:pt x="1962" y="196"/>
                      <a:pt x="1952" y="194"/>
                      <a:pt x="1954" y="197"/>
                    </a:cubicBezTo>
                    <a:cubicBezTo>
                      <a:pt x="1955" y="200"/>
                      <a:pt x="1963" y="200"/>
                      <a:pt x="1964" y="204"/>
                    </a:cubicBezTo>
                    <a:cubicBezTo>
                      <a:pt x="1965" y="207"/>
                      <a:pt x="1956" y="203"/>
                      <a:pt x="1957" y="206"/>
                    </a:cubicBezTo>
                    <a:cubicBezTo>
                      <a:pt x="1958" y="209"/>
                      <a:pt x="1968" y="211"/>
                      <a:pt x="1969" y="214"/>
                    </a:cubicBezTo>
                    <a:cubicBezTo>
                      <a:pt x="1969" y="216"/>
                      <a:pt x="1958" y="212"/>
                      <a:pt x="1959" y="215"/>
                    </a:cubicBezTo>
                    <a:cubicBezTo>
                      <a:pt x="1960" y="218"/>
                      <a:pt x="1970" y="219"/>
                      <a:pt x="1971" y="222"/>
                    </a:cubicBezTo>
                    <a:cubicBezTo>
                      <a:pt x="1972" y="225"/>
                      <a:pt x="1962" y="222"/>
                      <a:pt x="1963" y="224"/>
                    </a:cubicBezTo>
                    <a:cubicBezTo>
                      <a:pt x="1963" y="227"/>
                      <a:pt x="1972" y="228"/>
                      <a:pt x="1974" y="231"/>
                    </a:cubicBezTo>
                    <a:cubicBezTo>
                      <a:pt x="1973" y="231"/>
                      <a:pt x="1972" y="231"/>
                      <a:pt x="1970" y="232"/>
                    </a:cubicBezTo>
                    <a:cubicBezTo>
                      <a:pt x="1967" y="231"/>
                      <a:pt x="1964" y="231"/>
                      <a:pt x="1964" y="232"/>
                    </a:cubicBezTo>
                    <a:cubicBezTo>
                      <a:pt x="1964" y="232"/>
                      <a:pt x="1965" y="233"/>
                      <a:pt x="1965" y="233"/>
                    </a:cubicBezTo>
                    <a:cubicBezTo>
                      <a:pt x="1961" y="235"/>
                      <a:pt x="1956" y="239"/>
                      <a:pt x="1955" y="238"/>
                    </a:cubicBezTo>
                    <a:cubicBezTo>
                      <a:pt x="1953" y="238"/>
                      <a:pt x="1954" y="235"/>
                      <a:pt x="1954" y="233"/>
                    </a:cubicBezTo>
                    <a:cubicBezTo>
                      <a:pt x="1954" y="231"/>
                      <a:pt x="1953" y="227"/>
                      <a:pt x="1952" y="223"/>
                    </a:cubicBezTo>
                    <a:cubicBezTo>
                      <a:pt x="1951" y="219"/>
                      <a:pt x="1951" y="209"/>
                      <a:pt x="1951" y="209"/>
                    </a:cubicBezTo>
                    <a:cubicBezTo>
                      <a:pt x="1951" y="209"/>
                      <a:pt x="1947" y="215"/>
                      <a:pt x="1944" y="223"/>
                    </a:cubicBezTo>
                    <a:cubicBezTo>
                      <a:pt x="1941" y="231"/>
                      <a:pt x="1939" y="237"/>
                      <a:pt x="1938" y="238"/>
                    </a:cubicBezTo>
                    <a:cubicBezTo>
                      <a:pt x="1937" y="240"/>
                      <a:pt x="1931" y="234"/>
                      <a:pt x="1927" y="233"/>
                    </a:cubicBezTo>
                    <a:cubicBezTo>
                      <a:pt x="1926" y="232"/>
                      <a:pt x="1925" y="232"/>
                      <a:pt x="1924" y="231"/>
                    </a:cubicBezTo>
                    <a:cubicBezTo>
                      <a:pt x="1924" y="230"/>
                      <a:pt x="1924" y="229"/>
                      <a:pt x="1924" y="228"/>
                    </a:cubicBezTo>
                    <a:cubicBezTo>
                      <a:pt x="1923" y="226"/>
                      <a:pt x="1921" y="227"/>
                      <a:pt x="1921" y="226"/>
                    </a:cubicBezTo>
                    <a:cubicBezTo>
                      <a:pt x="1920" y="224"/>
                      <a:pt x="1921" y="219"/>
                      <a:pt x="1920" y="218"/>
                    </a:cubicBezTo>
                    <a:cubicBezTo>
                      <a:pt x="1920" y="216"/>
                      <a:pt x="1918" y="217"/>
                      <a:pt x="1917" y="216"/>
                    </a:cubicBezTo>
                    <a:cubicBezTo>
                      <a:pt x="1917" y="214"/>
                      <a:pt x="1917" y="210"/>
                      <a:pt x="1917" y="208"/>
                    </a:cubicBezTo>
                    <a:cubicBezTo>
                      <a:pt x="1917" y="206"/>
                      <a:pt x="1914" y="208"/>
                      <a:pt x="1914" y="206"/>
                    </a:cubicBezTo>
                    <a:cubicBezTo>
                      <a:pt x="1914" y="205"/>
                      <a:pt x="1915" y="202"/>
                      <a:pt x="1914" y="200"/>
                    </a:cubicBezTo>
                    <a:cubicBezTo>
                      <a:pt x="1914" y="199"/>
                      <a:pt x="1912" y="200"/>
                      <a:pt x="1912" y="199"/>
                    </a:cubicBezTo>
                    <a:cubicBezTo>
                      <a:pt x="1912" y="198"/>
                      <a:pt x="1912" y="197"/>
                      <a:pt x="1911" y="195"/>
                    </a:cubicBezTo>
                    <a:cubicBezTo>
                      <a:pt x="1910" y="192"/>
                      <a:pt x="1908" y="191"/>
                      <a:pt x="1908" y="189"/>
                    </a:cubicBezTo>
                    <a:cubicBezTo>
                      <a:pt x="1907" y="187"/>
                      <a:pt x="1906" y="183"/>
                      <a:pt x="1904" y="183"/>
                    </a:cubicBezTo>
                    <a:cubicBezTo>
                      <a:pt x="1903" y="183"/>
                      <a:pt x="1903" y="186"/>
                      <a:pt x="1903" y="189"/>
                    </a:cubicBezTo>
                    <a:cubicBezTo>
                      <a:pt x="1903" y="192"/>
                      <a:pt x="1903" y="191"/>
                      <a:pt x="1903" y="194"/>
                    </a:cubicBezTo>
                    <a:cubicBezTo>
                      <a:pt x="1904" y="196"/>
                      <a:pt x="1905" y="196"/>
                      <a:pt x="1905" y="198"/>
                    </a:cubicBezTo>
                    <a:cubicBezTo>
                      <a:pt x="1906" y="200"/>
                      <a:pt x="1904" y="200"/>
                      <a:pt x="1904" y="202"/>
                    </a:cubicBezTo>
                    <a:cubicBezTo>
                      <a:pt x="1904" y="204"/>
                      <a:pt x="1907" y="205"/>
                      <a:pt x="1907" y="206"/>
                    </a:cubicBezTo>
                    <a:cubicBezTo>
                      <a:pt x="1907" y="208"/>
                      <a:pt x="1905" y="209"/>
                      <a:pt x="1906" y="211"/>
                    </a:cubicBezTo>
                    <a:cubicBezTo>
                      <a:pt x="1906" y="214"/>
                      <a:pt x="1909" y="217"/>
                      <a:pt x="1910" y="219"/>
                    </a:cubicBezTo>
                    <a:cubicBezTo>
                      <a:pt x="1910" y="220"/>
                      <a:pt x="1907" y="219"/>
                      <a:pt x="1907" y="221"/>
                    </a:cubicBezTo>
                    <a:cubicBezTo>
                      <a:pt x="1908" y="223"/>
                      <a:pt x="1911" y="227"/>
                      <a:pt x="1911" y="228"/>
                    </a:cubicBezTo>
                    <a:cubicBezTo>
                      <a:pt x="1912" y="229"/>
                      <a:pt x="1909" y="228"/>
                      <a:pt x="1910" y="230"/>
                    </a:cubicBezTo>
                    <a:cubicBezTo>
                      <a:pt x="1911" y="233"/>
                      <a:pt x="1914" y="234"/>
                      <a:pt x="1915" y="235"/>
                    </a:cubicBezTo>
                    <a:cubicBezTo>
                      <a:pt x="1915" y="236"/>
                      <a:pt x="1911" y="237"/>
                      <a:pt x="1912" y="238"/>
                    </a:cubicBezTo>
                    <a:cubicBezTo>
                      <a:pt x="1913" y="240"/>
                      <a:pt x="1918" y="242"/>
                      <a:pt x="1918" y="243"/>
                    </a:cubicBezTo>
                    <a:cubicBezTo>
                      <a:pt x="1919" y="244"/>
                      <a:pt x="1917" y="244"/>
                      <a:pt x="1916" y="245"/>
                    </a:cubicBezTo>
                    <a:cubicBezTo>
                      <a:pt x="1912" y="243"/>
                      <a:pt x="1906" y="238"/>
                      <a:pt x="1906" y="238"/>
                    </a:cubicBezTo>
                    <a:cubicBezTo>
                      <a:pt x="1906" y="238"/>
                      <a:pt x="1907" y="242"/>
                      <a:pt x="1909" y="246"/>
                    </a:cubicBezTo>
                    <a:cubicBezTo>
                      <a:pt x="1910" y="249"/>
                      <a:pt x="1917" y="256"/>
                      <a:pt x="1923" y="261"/>
                    </a:cubicBezTo>
                    <a:cubicBezTo>
                      <a:pt x="1923" y="262"/>
                      <a:pt x="1916" y="259"/>
                      <a:pt x="1917" y="261"/>
                    </a:cubicBezTo>
                    <a:cubicBezTo>
                      <a:pt x="1918" y="264"/>
                      <a:pt x="1925" y="265"/>
                      <a:pt x="1926" y="268"/>
                    </a:cubicBezTo>
                    <a:cubicBezTo>
                      <a:pt x="1927" y="270"/>
                      <a:pt x="1921" y="267"/>
                      <a:pt x="1920" y="269"/>
                    </a:cubicBezTo>
                    <a:cubicBezTo>
                      <a:pt x="1917" y="265"/>
                      <a:pt x="1913" y="262"/>
                      <a:pt x="1911" y="260"/>
                    </a:cubicBezTo>
                    <a:cubicBezTo>
                      <a:pt x="1904" y="254"/>
                      <a:pt x="1896" y="252"/>
                      <a:pt x="1896" y="252"/>
                    </a:cubicBezTo>
                    <a:cubicBezTo>
                      <a:pt x="1896" y="252"/>
                      <a:pt x="1899" y="256"/>
                      <a:pt x="1902" y="261"/>
                    </a:cubicBezTo>
                    <a:cubicBezTo>
                      <a:pt x="1901" y="261"/>
                      <a:pt x="1900" y="261"/>
                      <a:pt x="1898" y="261"/>
                    </a:cubicBezTo>
                    <a:cubicBezTo>
                      <a:pt x="1893" y="261"/>
                      <a:pt x="1881" y="262"/>
                      <a:pt x="1873" y="263"/>
                    </a:cubicBezTo>
                    <a:cubicBezTo>
                      <a:pt x="1865" y="263"/>
                      <a:pt x="1850" y="270"/>
                      <a:pt x="1851" y="261"/>
                    </a:cubicBezTo>
                    <a:cubicBezTo>
                      <a:pt x="1852" y="253"/>
                      <a:pt x="1874" y="251"/>
                      <a:pt x="1885" y="248"/>
                    </a:cubicBezTo>
                    <a:cubicBezTo>
                      <a:pt x="1896" y="245"/>
                      <a:pt x="1909" y="236"/>
                      <a:pt x="1909" y="236"/>
                    </a:cubicBezTo>
                    <a:cubicBezTo>
                      <a:pt x="1909" y="236"/>
                      <a:pt x="1895" y="237"/>
                      <a:pt x="1887" y="237"/>
                    </a:cubicBezTo>
                    <a:cubicBezTo>
                      <a:pt x="1878" y="237"/>
                      <a:pt x="1869" y="239"/>
                      <a:pt x="1867" y="235"/>
                    </a:cubicBezTo>
                    <a:cubicBezTo>
                      <a:pt x="1865" y="231"/>
                      <a:pt x="1872" y="225"/>
                      <a:pt x="1880" y="220"/>
                    </a:cubicBezTo>
                    <a:cubicBezTo>
                      <a:pt x="1889" y="215"/>
                      <a:pt x="1896" y="211"/>
                      <a:pt x="1896" y="211"/>
                    </a:cubicBezTo>
                    <a:cubicBezTo>
                      <a:pt x="1896" y="211"/>
                      <a:pt x="1892" y="210"/>
                      <a:pt x="1888" y="210"/>
                    </a:cubicBezTo>
                    <a:cubicBezTo>
                      <a:pt x="1883" y="210"/>
                      <a:pt x="1876" y="212"/>
                      <a:pt x="1874" y="211"/>
                    </a:cubicBezTo>
                    <a:cubicBezTo>
                      <a:pt x="1873" y="210"/>
                      <a:pt x="1875" y="207"/>
                      <a:pt x="1877" y="205"/>
                    </a:cubicBezTo>
                    <a:cubicBezTo>
                      <a:pt x="1878" y="203"/>
                      <a:pt x="1879" y="198"/>
                      <a:pt x="1881" y="193"/>
                    </a:cubicBezTo>
                    <a:cubicBezTo>
                      <a:pt x="1882" y="189"/>
                      <a:pt x="1887" y="178"/>
                      <a:pt x="1887" y="178"/>
                    </a:cubicBezTo>
                    <a:cubicBezTo>
                      <a:pt x="1887" y="178"/>
                      <a:pt x="1880" y="183"/>
                      <a:pt x="1873" y="190"/>
                    </a:cubicBezTo>
                    <a:cubicBezTo>
                      <a:pt x="1866" y="197"/>
                      <a:pt x="1860" y="202"/>
                      <a:pt x="1859" y="204"/>
                    </a:cubicBezTo>
                    <a:cubicBezTo>
                      <a:pt x="1857" y="205"/>
                      <a:pt x="1855" y="196"/>
                      <a:pt x="1852" y="194"/>
                    </a:cubicBezTo>
                    <a:cubicBezTo>
                      <a:pt x="1850" y="192"/>
                      <a:pt x="1848" y="186"/>
                      <a:pt x="1848" y="186"/>
                    </a:cubicBezTo>
                    <a:cubicBezTo>
                      <a:pt x="1848" y="186"/>
                      <a:pt x="1845" y="198"/>
                      <a:pt x="1846" y="202"/>
                    </a:cubicBezTo>
                    <a:cubicBezTo>
                      <a:pt x="1846" y="206"/>
                      <a:pt x="1849" y="212"/>
                      <a:pt x="1847" y="216"/>
                    </a:cubicBezTo>
                    <a:cubicBezTo>
                      <a:pt x="1845" y="221"/>
                      <a:pt x="1843" y="217"/>
                      <a:pt x="1841" y="213"/>
                    </a:cubicBezTo>
                    <a:cubicBezTo>
                      <a:pt x="1839" y="210"/>
                      <a:pt x="1837" y="205"/>
                      <a:pt x="1835" y="202"/>
                    </a:cubicBezTo>
                    <a:cubicBezTo>
                      <a:pt x="1833" y="200"/>
                      <a:pt x="1830" y="191"/>
                      <a:pt x="1830" y="191"/>
                    </a:cubicBezTo>
                    <a:cubicBezTo>
                      <a:pt x="1830" y="191"/>
                      <a:pt x="1828" y="196"/>
                      <a:pt x="1828" y="200"/>
                    </a:cubicBezTo>
                    <a:cubicBezTo>
                      <a:pt x="1827" y="205"/>
                      <a:pt x="1830" y="216"/>
                      <a:pt x="1833" y="224"/>
                    </a:cubicBezTo>
                    <a:cubicBezTo>
                      <a:pt x="1836" y="232"/>
                      <a:pt x="1838" y="242"/>
                      <a:pt x="1835" y="249"/>
                    </a:cubicBezTo>
                    <a:cubicBezTo>
                      <a:pt x="1831" y="256"/>
                      <a:pt x="1824" y="226"/>
                      <a:pt x="1821" y="217"/>
                    </a:cubicBezTo>
                    <a:cubicBezTo>
                      <a:pt x="1818" y="208"/>
                      <a:pt x="1813" y="202"/>
                      <a:pt x="1813" y="202"/>
                    </a:cubicBezTo>
                    <a:cubicBezTo>
                      <a:pt x="1812" y="202"/>
                      <a:pt x="1812" y="219"/>
                      <a:pt x="1812" y="228"/>
                    </a:cubicBezTo>
                    <a:cubicBezTo>
                      <a:pt x="1813" y="236"/>
                      <a:pt x="1815" y="249"/>
                      <a:pt x="1820" y="258"/>
                    </a:cubicBezTo>
                    <a:cubicBezTo>
                      <a:pt x="1824" y="266"/>
                      <a:pt x="1824" y="272"/>
                      <a:pt x="1823" y="276"/>
                    </a:cubicBezTo>
                    <a:cubicBezTo>
                      <a:pt x="1822" y="280"/>
                      <a:pt x="1816" y="268"/>
                      <a:pt x="1811" y="261"/>
                    </a:cubicBezTo>
                    <a:cubicBezTo>
                      <a:pt x="1806" y="253"/>
                      <a:pt x="1803" y="246"/>
                      <a:pt x="1798" y="235"/>
                    </a:cubicBezTo>
                    <a:cubicBezTo>
                      <a:pt x="1793" y="225"/>
                      <a:pt x="1789" y="216"/>
                      <a:pt x="1789" y="216"/>
                    </a:cubicBezTo>
                    <a:cubicBezTo>
                      <a:pt x="1789" y="216"/>
                      <a:pt x="1788" y="223"/>
                      <a:pt x="1789" y="229"/>
                    </a:cubicBezTo>
                    <a:cubicBezTo>
                      <a:pt x="1789" y="236"/>
                      <a:pt x="1790" y="251"/>
                      <a:pt x="1794" y="262"/>
                    </a:cubicBezTo>
                    <a:cubicBezTo>
                      <a:pt x="1798" y="273"/>
                      <a:pt x="1809" y="288"/>
                      <a:pt x="1812" y="294"/>
                    </a:cubicBezTo>
                    <a:cubicBezTo>
                      <a:pt x="1815" y="300"/>
                      <a:pt x="1816" y="306"/>
                      <a:pt x="1813" y="310"/>
                    </a:cubicBezTo>
                    <a:cubicBezTo>
                      <a:pt x="1810" y="313"/>
                      <a:pt x="1798" y="294"/>
                      <a:pt x="1793" y="283"/>
                    </a:cubicBezTo>
                    <a:cubicBezTo>
                      <a:pt x="1788" y="273"/>
                      <a:pt x="1779" y="260"/>
                      <a:pt x="1775" y="253"/>
                    </a:cubicBezTo>
                    <a:cubicBezTo>
                      <a:pt x="1771" y="245"/>
                      <a:pt x="1769" y="233"/>
                      <a:pt x="1769" y="233"/>
                    </a:cubicBezTo>
                    <a:cubicBezTo>
                      <a:pt x="1769" y="233"/>
                      <a:pt x="1768" y="240"/>
                      <a:pt x="1766" y="244"/>
                    </a:cubicBezTo>
                    <a:cubicBezTo>
                      <a:pt x="1765" y="247"/>
                      <a:pt x="1765" y="252"/>
                      <a:pt x="1766" y="260"/>
                    </a:cubicBezTo>
                    <a:cubicBezTo>
                      <a:pt x="1763" y="262"/>
                      <a:pt x="1755" y="268"/>
                      <a:pt x="1750" y="272"/>
                    </a:cubicBezTo>
                    <a:cubicBezTo>
                      <a:pt x="1743" y="277"/>
                      <a:pt x="1737" y="283"/>
                      <a:pt x="1733" y="281"/>
                    </a:cubicBezTo>
                    <a:cubicBezTo>
                      <a:pt x="1729" y="280"/>
                      <a:pt x="1731" y="272"/>
                      <a:pt x="1734" y="265"/>
                    </a:cubicBezTo>
                    <a:cubicBezTo>
                      <a:pt x="1738" y="257"/>
                      <a:pt x="1741" y="251"/>
                      <a:pt x="1741" y="251"/>
                    </a:cubicBezTo>
                    <a:cubicBezTo>
                      <a:pt x="1741" y="251"/>
                      <a:pt x="1737" y="252"/>
                      <a:pt x="1734" y="255"/>
                    </a:cubicBezTo>
                    <a:cubicBezTo>
                      <a:pt x="1730" y="257"/>
                      <a:pt x="1725" y="262"/>
                      <a:pt x="1724" y="262"/>
                    </a:cubicBezTo>
                    <a:cubicBezTo>
                      <a:pt x="1722" y="262"/>
                      <a:pt x="1722" y="260"/>
                      <a:pt x="1722" y="258"/>
                    </a:cubicBezTo>
                    <a:cubicBezTo>
                      <a:pt x="1722" y="257"/>
                      <a:pt x="1721" y="255"/>
                      <a:pt x="1720" y="254"/>
                    </a:cubicBezTo>
                    <a:cubicBezTo>
                      <a:pt x="1720" y="254"/>
                      <a:pt x="1721" y="253"/>
                      <a:pt x="1721" y="253"/>
                    </a:cubicBezTo>
                    <a:cubicBezTo>
                      <a:pt x="1723" y="250"/>
                      <a:pt x="1725" y="248"/>
                      <a:pt x="1725" y="248"/>
                    </a:cubicBezTo>
                    <a:cubicBezTo>
                      <a:pt x="1725" y="248"/>
                      <a:pt x="1722" y="249"/>
                      <a:pt x="1719" y="251"/>
                    </a:cubicBezTo>
                    <a:cubicBezTo>
                      <a:pt x="1719" y="250"/>
                      <a:pt x="1718" y="249"/>
                      <a:pt x="1718" y="248"/>
                    </a:cubicBezTo>
                    <a:cubicBezTo>
                      <a:pt x="1716" y="245"/>
                      <a:pt x="1713" y="236"/>
                      <a:pt x="1713" y="236"/>
                    </a:cubicBezTo>
                    <a:cubicBezTo>
                      <a:pt x="1713" y="236"/>
                      <a:pt x="1711" y="242"/>
                      <a:pt x="1710" y="250"/>
                    </a:cubicBezTo>
                    <a:cubicBezTo>
                      <a:pt x="1709" y="256"/>
                      <a:pt x="1708" y="261"/>
                      <a:pt x="1708" y="264"/>
                    </a:cubicBezTo>
                    <a:cubicBezTo>
                      <a:pt x="1707" y="265"/>
                      <a:pt x="1706" y="266"/>
                      <a:pt x="1704" y="267"/>
                    </a:cubicBezTo>
                    <a:cubicBezTo>
                      <a:pt x="1702" y="266"/>
                      <a:pt x="1698" y="264"/>
                      <a:pt x="1696" y="264"/>
                    </a:cubicBezTo>
                    <a:cubicBezTo>
                      <a:pt x="1693" y="264"/>
                      <a:pt x="1688" y="261"/>
                      <a:pt x="1688" y="261"/>
                    </a:cubicBezTo>
                    <a:cubicBezTo>
                      <a:pt x="1688" y="261"/>
                      <a:pt x="1693" y="270"/>
                      <a:pt x="1696" y="272"/>
                    </a:cubicBezTo>
                    <a:cubicBezTo>
                      <a:pt x="1696" y="272"/>
                      <a:pt x="1696" y="273"/>
                      <a:pt x="1697" y="273"/>
                    </a:cubicBezTo>
                    <a:cubicBezTo>
                      <a:pt x="1694" y="275"/>
                      <a:pt x="1692" y="277"/>
                      <a:pt x="1689" y="278"/>
                    </a:cubicBezTo>
                    <a:cubicBezTo>
                      <a:pt x="1689" y="278"/>
                      <a:pt x="1688" y="278"/>
                      <a:pt x="1688" y="278"/>
                    </a:cubicBezTo>
                    <a:cubicBezTo>
                      <a:pt x="1685" y="278"/>
                      <a:pt x="1676" y="274"/>
                      <a:pt x="1676" y="274"/>
                    </a:cubicBezTo>
                    <a:cubicBezTo>
                      <a:pt x="1676" y="274"/>
                      <a:pt x="1678" y="278"/>
                      <a:pt x="1681" y="281"/>
                    </a:cubicBezTo>
                    <a:cubicBezTo>
                      <a:pt x="1681" y="281"/>
                      <a:pt x="1682" y="282"/>
                      <a:pt x="1683" y="282"/>
                    </a:cubicBezTo>
                    <a:cubicBezTo>
                      <a:pt x="1679" y="285"/>
                      <a:pt x="1675" y="287"/>
                      <a:pt x="1671" y="290"/>
                    </a:cubicBezTo>
                    <a:cubicBezTo>
                      <a:pt x="1670" y="290"/>
                      <a:pt x="1670" y="290"/>
                      <a:pt x="1670" y="290"/>
                    </a:cubicBezTo>
                    <a:cubicBezTo>
                      <a:pt x="1670" y="290"/>
                      <a:pt x="1670" y="290"/>
                      <a:pt x="1671" y="290"/>
                    </a:cubicBezTo>
                    <a:cubicBezTo>
                      <a:pt x="1664" y="295"/>
                      <a:pt x="1659" y="299"/>
                      <a:pt x="1657" y="300"/>
                    </a:cubicBezTo>
                    <a:cubicBezTo>
                      <a:pt x="1653" y="303"/>
                      <a:pt x="1646" y="309"/>
                      <a:pt x="1644" y="303"/>
                    </a:cubicBezTo>
                    <a:cubicBezTo>
                      <a:pt x="1641" y="296"/>
                      <a:pt x="1651" y="289"/>
                      <a:pt x="1660" y="283"/>
                    </a:cubicBezTo>
                    <a:cubicBezTo>
                      <a:pt x="1669" y="277"/>
                      <a:pt x="1690" y="261"/>
                      <a:pt x="1695" y="253"/>
                    </a:cubicBezTo>
                    <a:cubicBezTo>
                      <a:pt x="1700" y="248"/>
                      <a:pt x="1713" y="235"/>
                      <a:pt x="1713" y="235"/>
                    </a:cubicBezTo>
                    <a:cubicBezTo>
                      <a:pt x="1713" y="235"/>
                      <a:pt x="1695" y="243"/>
                      <a:pt x="1687" y="245"/>
                    </a:cubicBezTo>
                    <a:cubicBezTo>
                      <a:pt x="1683" y="246"/>
                      <a:pt x="1677" y="250"/>
                      <a:pt x="1671" y="253"/>
                    </a:cubicBezTo>
                    <a:cubicBezTo>
                      <a:pt x="1667" y="256"/>
                      <a:pt x="1667" y="256"/>
                      <a:pt x="1667" y="256"/>
                    </a:cubicBezTo>
                    <a:cubicBezTo>
                      <a:pt x="1666" y="257"/>
                      <a:pt x="1665" y="255"/>
                      <a:pt x="1665" y="258"/>
                    </a:cubicBezTo>
                    <a:cubicBezTo>
                      <a:pt x="1663" y="260"/>
                      <a:pt x="1663" y="260"/>
                      <a:pt x="1663" y="260"/>
                    </a:cubicBezTo>
                    <a:cubicBezTo>
                      <a:pt x="1660" y="262"/>
                      <a:pt x="1658" y="264"/>
                      <a:pt x="1657" y="265"/>
                    </a:cubicBezTo>
                    <a:cubicBezTo>
                      <a:pt x="1651" y="269"/>
                      <a:pt x="1648" y="272"/>
                      <a:pt x="1646" y="266"/>
                    </a:cubicBezTo>
                    <a:cubicBezTo>
                      <a:pt x="1645" y="264"/>
                      <a:pt x="1645" y="263"/>
                      <a:pt x="1646" y="261"/>
                    </a:cubicBezTo>
                    <a:cubicBezTo>
                      <a:pt x="1647" y="259"/>
                      <a:pt x="1647" y="259"/>
                      <a:pt x="1647" y="259"/>
                    </a:cubicBezTo>
                    <a:cubicBezTo>
                      <a:pt x="1647" y="259"/>
                      <a:pt x="1647" y="260"/>
                      <a:pt x="1647" y="258"/>
                    </a:cubicBezTo>
                    <a:cubicBezTo>
                      <a:pt x="1648" y="257"/>
                      <a:pt x="1648" y="257"/>
                      <a:pt x="1648" y="257"/>
                    </a:cubicBezTo>
                    <a:cubicBezTo>
                      <a:pt x="1648" y="256"/>
                      <a:pt x="1649" y="255"/>
                      <a:pt x="1649" y="254"/>
                    </a:cubicBezTo>
                    <a:cubicBezTo>
                      <a:pt x="1652" y="250"/>
                      <a:pt x="1657" y="246"/>
                      <a:pt x="1661" y="243"/>
                    </a:cubicBezTo>
                    <a:cubicBezTo>
                      <a:pt x="1670" y="236"/>
                      <a:pt x="1683" y="228"/>
                      <a:pt x="1689" y="222"/>
                    </a:cubicBezTo>
                    <a:cubicBezTo>
                      <a:pt x="1695" y="217"/>
                      <a:pt x="1702" y="212"/>
                      <a:pt x="1702" y="212"/>
                    </a:cubicBezTo>
                    <a:cubicBezTo>
                      <a:pt x="1702" y="212"/>
                      <a:pt x="1695" y="213"/>
                      <a:pt x="1687" y="216"/>
                    </a:cubicBezTo>
                    <a:cubicBezTo>
                      <a:pt x="1678" y="219"/>
                      <a:pt x="1661" y="226"/>
                      <a:pt x="1656" y="230"/>
                    </a:cubicBezTo>
                    <a:cubicBezTo>
                      <a:pt x="1651" y="233"/>
                      <a:pt x="1646" y="239"/>
                      <a:pt x="1645" y="233"/>
                    </a:cubicBezTo>
                    <a:cubicBezTo>
                      <a:pt x="1643" y="228"/>
                      <a:pt x="1649" y="224"/>
                      <a:pt x="1653" y="221"/>
                    </a:cubicBezTo>
                    <a:cubicBezTo>
                      <a:pt x="1658" y="218"/>
                      <a:pt x="1671" y="209"/>
                      <a:pt x="1679" y="204"/>
                    </a:cubicBezTo>
                    <a:cubicBezTo>
                      <a:pt x="1687" y="199"/>
                      <a:pt x="1698" y="189"/>
                      <a:pt x="1699" y="189"/>
                    </a:cubicBezTo>
                    <a:cubicBezTo>
                      <a:pt x="1699" y="189"/>
                      <a:pt x="1694" y="189"/>
                      <a:pt x="1688" y="191"/>
                    </a:cubicBezTo>
                    <a:cubicBezTo>
                      <a:pt x="1683" y="193"/>
                      <a:pt x="1672" y="197"/>
                      <a:pt x="1664" y="200"/>
                    </a:cubicBezTo>
                    <a:cubicBezTo>
                      <a:pt x="1657" y="203"/>
                      <a:pt x="1645" y="214"/>
                      <a:pt x="1643" y="206"/>
                    </a:cubicBezTo>
                    <a:cubicBezTo>
                      <a:pt x="1642" y="197"/>
                      <a:pt x="1661" y="189"/>
                      <a:pt x="1671" y="182"/>
                    </a:cubicBezTo>
                    <a:cubicBezTo>
                      <a:pt x="1681" y="176"/>
                      <a:pt x="1690" y="164"/>
                      <a:pt x="1691" y="163"/>
                    </a:cubicBezTo>
                    <a:cubicBezTo>
                      <a:pt x="1691" y="163"/>
                      <a:pt x="1678" y="169"/>
                      <a:pt x="1669" y="171"/>
                    </a:cubicBezTo>
                    <a:cubicBezTo>
                      <a:pt x="1661" y="174"/>
                      <a:pt x="1653" y="179"/>
                      <a:pt x="1650" y="176"/>
                    </a:cubicBezTo>
                    <a:cubicBezTo>
                      <a:pt x="1647" y="172"/>
                      <a:pt x="1652" y="165"/>
                      <a:pt x="1658" y="157"/>
                    </a:cubicBezTo>
                    <a:cubicBezTo>
                      <a:pt x="1664" y="150"/>
                      <a:pt x="1670" y="144"/>
                      <a:pt x="1670" y="144"/>
                    </a:cubicBezTo>
                    <a:cubicBezTo>
                      <a:pt x="1670" y="144"/>
                      <a:pt x="1666" y="144"/>
                      <a:pt x="1662" y="145"/>
                    </a:cubicBezTo>
                    <a:cubicBezTo>
                      <a:pt x="1657" y="147"/>
                      <a:pt x="1651" y="151"/>
                      <a:pt x="1649" y="150"/>
                    </a:cubicBezTo>
                    <a:cubicBezTo>
                      <a:pt x="1648" y="150"/>
                      <a:pt x="1649" y="147"/>
                      <a:pt x="1649" y="144"/>
                    </a:cubicBezTo>
                    <a:cubicBezTo>
                      <a:pt x="1650" y="142"/>
                      <a:pt x="1650" y="137"/>
                      <a:pt x="1650" y="132"/>
                    </a:cubicBezTo>
                    <a:cubicBezTo>
                      <a:pt x="1649" y="127"/>
                      <a:pt x="1651" y="115"/>
                      <a:pt x="1651" y="115"/>
                    </a:cubicBezTo>
                    <a:cubicBezTo>
                      <a:pt x="1651" y="115"/>
                      <a:pt x="1646" y="122"/>
                      <a:pt x="1642" y="131"/>
                    </a:cubicBezTo>
                    <a:cubicBezTo>
                      <a:pt x="1637" y="140"/>
                      <a:pt x="1633" y="147"/>
                      <a:pt x="1632" y="149"/>
                    </a:cubicBezTo>
                    <a:cubicBezTo>
                      <a:pt x="1631" y="151"/>
                      <a:pt x="1626" y="143"/>
                      <a:pt x="1623" y="141"/>
                    </a:cubicBezTo>
                    <a:cubicBezTo>
                      <a:pt x="1620" y="140"/>
                      <a:pt x="1617" y="135"/>
                      <a:pt x="1617" y="135"/>
                    </a:cubicBezTo>
                    <a:cubicBezTo>
                      <a:pt x="1617" y="135"/>
                      <a:pt x="1617" y="147"/>
                      <a:pt x="1619" y="151"/>
                    </a:cubicBezTo>
                    <a:cubicBezTo>
                      <a:pt x="1621" y="155"/>
                      <a:pt x="1625" y="159"/>
                      <a:pt x="1625" y="164"/>
                    </a:cubicBezTo>
                    <a:cubicBezTo>
                      <a:pt x="1624" y="169"/>
                      <a:pt x="1621" y="166"/>
                      <a:pt x="1618" y="163"/>
                    </a:cubicBezTo>
                    <a:cubicBezTo>
                      <a:pt x="1615" y="160"/>
                      <a:pt x="1612" y="156"/>
                      <a:pt x="1609" y="154"/>
                    </a:cubicBezTo>
                    <a:cubicBezTo>
                      <a:pt x="1606" y="153"/>
                      <a:pt x="1600" y="145"/>
                      <a:pt x="1600" y="145"/>
                    </a:cubicBezTo>
                    <a:cubicBezTo>
                      <a:pt x="1600" y="145"/>
                      <a:pt x="1601" y="150"/>
                      <a:pt x="1602" y="155"/>
                    </a:cubicBezTo>
                    <a:cubicBezTo>
                      <a:pt x="1603" y="160"/>
                      <a:pt x="1608" y="169"/>
                      <a:pt x="1614" y="176"/>
                    </a:cubicBezTo>
                    <a:cubicBezTo>
                      <a:pt x="1620" y="183"/>
                      <a:pt x="1624" y="191"/>
                      <a:pt x="1623" y="198"/>
                    </a:cubicBezTo>
                    <a:cubicBezTo>
                      <a:pt x="1622" y="206"/>
                      <a:pt x="1606" y="180"/>
                      <a:pt x="1601" y="173"/>
                    </a:cubicBezTo>
                    <a:cubicBezTo>
                      <a:pt x="1595" y="165"/>
                      <a:pt x="1588" y="161"/>
                      <a:pt x="1588" y="161"/>
                    </a:cubicBezTo>
                    <a:cubicBezTo>
                      <a:pt x="1588" y="161"/>
                      <a:pt x="1592" y="177"/>
                      <a:pt x="1596" y="185"/>
                    </a:cubicBezTo>
                    <a:cubicBezTo>
                      <a:pt x="1599" y="193"/>
                      <a:pt x="1605" y="205"/>
                      <a:pt x="1612" y="212"/>
                    </a:cubicBezTo>
                    <a:cubicBezTo>
                      <a:pt x="1619" y="219"/>
                      <a:pt x="1621" y="223"/>
                      <a:pt x="1621" y="228"/>
                    </a:cubicBezTo>
                    <a:cubicBezTo>
                      <a:pt x="1622" y="232"/>
                      <a:pt x="1612" y="223"/>
                      <a:pt x="1605" y="217"/>
                    </a:cubicBezTo>
                    <a:cubicBezTo>
                      <a:pt x="1598" y="212"/>
                      <a:pt x="1593" y="205"/>
                      <a:pt x="1585" y="197"/>
                    </a:cubicBezTo>
                    <a:cubicBezTo>
                      <a:pt x="1576" y="188"/>
                      <a:pt x="1569" y="181"/>
                      <a:pt x="1569" y="181"/>
                    </a:cubicBezTo>
                    <a:cubicBezTo>
                      <a:pt x="1569" y="181"/>
                      <a:pt x="1571" y="188"/>
                      <a:pt x="1574" y="194"/>
                    </a:cubicBezTo>
                    <a:cubicBezTo>
                      <a:pt x="1576" y="200"/>
                      <a:pt x="1582" y="215"/>
                      <a:pt x="1589" y="224"/>
                    </a:cubicBezTo>
                    <a:cubicBezTo>
                      <a:pt x="1596" y="233"/>
                      <a:pt x="1612" y="244"/>
                      <a:pt x="1617" y="248"/>
                    </a:cubicBezTo>
                    <a:cubicBezTo>
                      <a:pt x="1622" y="253"/>
                      <a:pt x="1624" y="259"/>
                      <a:pt x="1622" y="263"/>
                    </a:cubicBezTo>
                    <a:cubicBezTo>
                      <a:pt x="1620" y="267"/>
                      <a:pt x="1603" y="253"/>
                      <a:pt x="1595" y="244"/>
                    </a:cubicBezTo>
                    <a:cubicBezTo>
                      <a:pt x="1587" y="236"/>
                      <a:pt x="1574" y="227"/>
                      <a:pt x="1568" y="221"/>
                    </a:cubicBezTo>
                    <a:cubicBezTo>
                      <a:pt x="1562" y="215"/>
                      <a:pt x="1556" y="204"/>
                      <a:pt x="1556" y="204"/>
                    </a:cubicBezTo>
                    <a:cubicBezTo>
                      <a:pt x="1556" y="204"/>
                      <a:pt x="1557" y="211"/>
                      <a:pt x="1557" y="215"/>
                    </a:cubicBezTo>
                    <a:cubicBezTo>
                      <a:pt x="1557" y="219"/>
                      <a:pt x="1560" y="230"/>
                      <a:pt x="1569" y="243"/>
                    </a:cubicBezTo>
                    <a:cubicBezTo>
                      <a:pt x="1574" y="250"/>
                      <a:pt x="1579" y="256"/>
                      <a:pt x="1584" y="261"/>
                    </a:cubicBezTo>
                    <a:cubicBezTo>
                      <a:pt x="1588" y="261"/>
                      <a:pt x="1592" y="266"/>
                      <a:pt x="1594" y="267"/>
                    </a:cubicBezTo>
                    <a:cubicBezTo>
                      <a:pt x="1599" y="271"/>
                      <a:pt x="1603" y="274"/>
                      <a:pt x="1609" y="279"/>
                    </a:cubicBezTo>
                    <a:cubicBezTo>
                      <a:pt x="1616" y="284"/>
                      <a:pt x="1622" y="294"/>
                      <a:pt x="1621" y="302"/>
                    </a:cubicBezTo>
                    <a:cubicBezTo>
                      <a:pt x="1621" y="309"/>
                      <a:pt x="1599" y="289"/>
                      <a:pt x="1583" y="280"/>
                    </a:cubicBezTo>
                    <a:cubicBezTo>
                      <a:pt x="1585" y="278"/>
                      <a:pt x="1586" y="276"/>
                      <a:pt x="1586" y="276"/>
                    </a:cubicBezTo>
                    <a:cubicBezTo>
                      <a:pt x="1586" y="276"/>
                      <a:pt x="1584" y="277"/>
                      <a:pt x="1581" y="279"/>
                    </a:cubicBezTo>
                    <a:cubicBezTo>
                      <a:pt x="1581" y="279"/>
                      <a:pt x="1580" y="278"/>
                      <a:pt x="1580" y="278"/>
                    </a:cubicBezTo>
                    <a:cubicBezTo>
                      <a:pt x="1568" y="272"/>
                      <a:pt x="1562" y="271"/>
                      <a:pt x="1556" y="270"/>
                    </a:cubicBezTo>
                    <a:cubicBezTo>
                      <a:pt x="1560" y="265"/>
                      <a:pt x="1562" y="262"/>
                      <a:pt x="1562" y="262"/>
                    </a:cubicBezTo>
                    <a:cubicBezTo>
                      <a:pt x="1562" y="262"/>
                      <a:pt x="1558" y="263"/>
                      <a:pt x="1554" y="264"/>
                    </a:cubicBezTo>
                    <a:cubicBezTo>
                      <a:pt x="1552" y="265"/>
                      <a:pt x="1549" y="267"/>
                      <a:pt x="1547" y="268"/>
                    </a:cubicBezTo>
                    <a:cubicBezTo>
                      <a:pt x="1545" y="268"/>
                      <a:pt x="1544" y="268"/>
                      <a:pt x="1542" y="267"/>
                    </a:cubicBezTo>
                    <a:cubicBezTo>
                      <a:pt x="1542" y="266"/>
                      <a:pt x="1542" y="265"/>
                      <a:pt x="1542" y="264"/>
                    </a:cubicBezTo>
                    <a:cubicBezTo>
                      <a:pt x="1542" y="262"/>
                      <a:pt x="1542" y="258"/>
                      <a:pt x="1540" y="254"/>
                    </a:cubicBezTo>
                    <a:cubicBezTo>
                      <a:pt x="1539" y="250"/>
                      <a:pt x="1539" y="241"/>
                      <a:pt x="1539" y="241"/>
                    </a:cubicBezTo>
                    <a:cubicBezTo>
                      <a:pt x="1539" y="241"/>
                      <a:pt x="1535" y="247"/>
                      <a:pt x="1532" y="254"/>
                    </a:cubicBezTo>
                    <a:cubicBezTo>
                      <a:pt x="1530" y="259"/>
                      <a:pt x="1529" y="263"/>
                      <a:pt x="1528" y="265"/>
                    </a:cubicBezTo>
                    <a:cubicBezTo>
                      <a:pt x="1527" y="265"/>
                      <a:pt x="1527" y="265"/>
                      <a:pt x="1527" y="265"/>
                    </a:cubicBezTo>
                    <a:cubicBezTo>
                      <a:pt x="1527" y="265"/>
                      <a:pt x="1527" y="265"/>
                      <a:pt x="1528" y="266"/>
                    </a:cubicBezTo>
                    <a:cubicBezTo>
                      <a:pt x="1527" y="267"/>
                      <a:pt x="1526" y="269"/>
                      <a:pt x="1526" y="270"/>
                    </a:cubicBezTo>
                    <a:cubicBezTo>
                      <a:pt x="1525" y="271"/>
                      <a:pt x="1519" y="265"/>
                      <a:pt x="1516" y="264"/>
                    </a:cubicBezTo>
                    <a:cubicBezTo>
                      <a:pt x="1515" y="264"/>
                      <a:pt x="1513" y="263"/>
                      <a:pt x="1512" y="263"/>
                    </a:cubicBezTo>
                    <a:cubicBezTo>
                      <a:pt x="1512" y="261"/>
                      <a:pt x="1511" y="260"/>
                      <a:pt x="1511" y="259"/>
                    </a:cubicBezTo>
                    <a:cubicBezTo>
                      <a:pt x="1509" y="256"/>
                      <a:pt x="1511" y="256"/>
                      <a:pt x="1511" y="255"/>
                    </a:cubicBezTo>
                    <a:cubicBezTo>
                      <a:pt x="1510" y="255"/>
                      <a:pt x="1507" y="252"/>
                      <a:pt x="1506" y="249"/>
                    </a:cubicBezTo>
                    <a:cubicBezTo>
                      <a:pt x="1505" y="246"/>
                      <a:pt x="1508" y="243"/>
                      <a:pt x="1510" y="241"/>
                    </a:cubicBezTo>
                    <a:cubicBezTo>
                      <a:pt x="1512" y="240"/>
                      <a:pt x="1513" y="239"/>
                      <a:pt x="1513" y="239"/>
                    </a:cubicBezTo>
                    <a:cubicBezTo>
                      <a:pt x="1513" y="239"/>
                      <a:pt x="1511" y="240"/>
                      <a:pt x="1511" y="239"/>
                    </a:cubicBezTo>
                    <a:cubicBezTo>
                      <a:pt x="1512" y="238"/>
                      <a:pt x="1513" y="232"/>
                      <a:pt x="1516" y="229"/>
                    </a:cubicBezTo>
                    <a:cubicBezTo>
                      <a:pt x="1511" y="231"/>
                      <a:pt x="1510" y="227"/>
                      <a:pt x="1507" y="229"/>
                    </a:cubicBezTo>
                    <a:cubicBezTo>
                      <a:pt x="1505" y="230"/>
                      <a:pt x="1501" y="235"/>
                      <a:pt x="1499" y="236"/>
                    </a:cubicBezTo>
                    <a:cubicBezTo>
                      <a:pt x="1498" y="237"/>
                      <a:pt x="1495" y="243"/>
                      <a:pt x="1494" y="242"/>
                    </a:cubicBezTo>
                    <a:cubicBezTo>
                      <a:pt x="1493" y="242"/>
                      <a:pt x="1492" y="241"/>
                      <a:pt x="1491" y="241"/>
                    </a:cubicBezTo>
                    <a:cubicBezTo>
                      <a:pt x="1490" y="241"/>
                      <a:pt x="1490" y="239"/>
                      <a:pt x="1489" y="238"/>
                    </a:cubicBezTo>
                    <a:cubicBezTo>
                      <a:pt x="1487" y="237"/>
                      <a:pt x="1487" y="236"/>
                      <a:pt x="1487" y="236"/>
                    </a:cubicBezTo>
                    <a:cubicBezTo>
                      <a:pt x="1487" y="236"/>
                      <a:pt x="1486" y="239"/>
                      <a:pt x="1486" y="241"/>
                    </a:cubicBezTo>
                    <a:cubicBezTo>
                      <a:pt x="1486" y="243"/>
                      <a:pt x="1485" y="242"/>
                      <a:pt x="1484" y="243"/>
                    </a:cubicBezTo>
                    <a:cubicBezTo>
                      <a:pt x="1482" y="243"/>
                      <a:pt x="1481" y="241"/>
                      <a:pt x="1481" y="241"/>
                    </a:cubicBezTo>
                    <a:cubicBezTo>
                      <a:pt x="1481" y="241"/>
                      <a:pt x="1482" y="246"/>
                      <a:pt x="1482" y="248"/>
                    </a:cubicBezTo>
                    <a:cubicBezTo>
                      <a:pt x="1482" y="249"/>
                      <a:pt x="1479" y="250"/>
                      <a:pt x="1479" y="250"/>
                    </a:cubicBezTo>
                    <a:cubicBezTo>
                      <a:pt x="1479" y="250"/>
                      <a:pt x="1481" y="252"/>
                      <a:pt x="1480" y="254"/>
                    </a:cubicBezTo>
                    <a:cubicBezTo>
                      <a:pt x="1478" y="256"/>
                      <a:pt x="1477" y="255"/>
                      <a:pt x="1476" y="256"/>
                    </a:cubicBezTo>
                    <a:cubicBezTo>
                      <a:pt x="1475" y="257"/>
                      <a:pt x="1476" y="260"/>
                      <a:pt x="1475" y="262"/>
                    </a:cubicBezTo>
                    <a:cubicBezTo>
                      <a:pt x="1474" y="264"/>
                      <a:pt x="1473" y="264"/>
                      <a:pt x="1473" y="266"/>
                    </a:cubicBezTo>
                    <a:cubicBezTo>
                      <a:pt x="1472" y="268"/>
                      <a:pt x="1472" y="269"/>
                      <a:pt x="1472" y="270"/>
                    </a:cubicBezTo>
                    <a:cubicBezTo>
                      <a:pt x="1472" y="271"/>
                      <a:pt x="1470" y="273"/>
                      <a:pt x="1469" y="272"/>
                    </a:cubicBezTo>
                    <a:cubicBezTo>
                      <a:pt x="1468" y="271"/>
                      <a:pt x="1470" y="268"/>
                      <a:pt x="1470" y="268"/>
                    </a:cubicBezTo>
                    <a:cubicBezTo>
                      <a:pt x="1470" y="268"/>
                      <a:pt x="1468" y="269"/>
                      <a:pt x="1467" y="268"/>
                    </a:cubicBezTo>
                    <a:cubicBezTo>
                      <a:pt x="1466" y="266"/>
                      <a:pt x="1467" y="266"/>
                      <a:pt x="1466" y="263"/>
                    </a:cubicBezTo>
                    <a:cubicBezTo>
                      <a:pt x="1465" y="261"/>
                      <a:pt x="1465" y="259"/>
                      <a:pt x="1465" y="259"/>
                    </a:cubicBezTo>
                    <a:cubicBezTo>
                      <a:pt x="1465" y="259"/>
                      <a:pt x="1464" y="263"/>
                      <a:pt x="1463" y="263"/>
                    </a:cubicBezTo>
                    <a:cubicBezTo>
                      <a:pt x="1462" y="263"/>
                      <a:pt x="1461" y="265"/>
                      <a:pt x="1460" y="266"/>
                    </a:cubicBezTo>
                    <a:cubicBezTo>
                      <a:pt x="1458" y="267"/>
                      <a:pt x="1459" y="264"/>
                      <a:pt x="1458" y="261"/>
                    </a:cubicBezTo>
                    <a:cubicBezTo>
                      <a:pt x="1457" y="259"/>
                      <a:pt x="1456" y="259"/>
                      <a:pt x="1455" y="259"/>
                    </a:cubicBezTo>
                    <a:cubicBezTo>
                      <a:pt x="1453" y="259"/>
                      <a:pt x="1452" y="256"/>
                      <a:pt x="1452" y="256"/>
                    </a:cubicBezTo>
                    <a:cubicBezTo>
                      <a:pt x="1452" y="256"/>
                      <a:pt x="1453" y="260"/>
                      <a:pt x="1452" y="262"/>
                    </a:cubicBezTo>
                    <a:cubicBezTo>
                      <a:pt x="1452" y="264"/>
                      <a:pt x="1453" y="267"/>
                      <a:pt x="1454" y="269"/>
                    </a:cubicBezTo>
                    <a:cubicBezTo>
                      <a:pt x="1454" y="271"/>
                      <a:pt x="1452" y="274"/>
                      <a:pt x="1450" y="276"/>
                    </a:cubicBezTo>
                    <a:cubicBezTo>
                      <a:pt x="1447" y="278"/>
                      <a:pt x="1446" y="276"/>
                      <a:pt x="1446" y="276"/>
                    </a:cubicBezTo>
                    <a:cubicBezTo>
                      <a:pt x="1446" y="276"/>
                      <a:pt x="1449" y="281"/>
                      <a:pt x="1450" y="282"/>
                    </a:cubicBezTo>
                    <a:cubicBezTo>
                      <a:pt x="1451" y="284"/>
                      <a:pt x="1450" y="285"/>
                      <a:pt x="1451" y="288"/>
                    </a:cubicBezTo>
                    <a:cubicBezTo>
                      <a:pt x="1452" y="291"/>
                      <a:pt x="1449" y="292"/>
                      <a:pt x="1448" y="292"/>
                    </a:cubicBezTo>
                    <a:cubicBezTo>
                      <a:pt x="1447" y="292"/>
                      <a:pt x="1445" y="293"/>
                      <a:pt x="1445" y="293"/>
                    </a:cubicBezTo>
                    <a:cubicBezTo>
                      <a:pt x="1445" y="293"/>
                      <a:pt x="1447" y="294"/>
                      <a:pt x="1446" y="296"/>
                    </a:cubicBezTo>
                    <a:cubicBezTo>
                      <a:pt x="1446" y="297"/>
                      <a:pt x="1445" y="297"/>
                      <a:pt x="1445" y="297"/>
                    </a:cubicBezTo>
                    <a:cubicBezTo>
                      <a:pt x="1445" y="297"/>
                      <a:pt x="1447" y="300"/>
                      <a:pt x="1448" y="302"/>
                    </a:cubicBezTo>
                    <a:cubicBezTo>
                      <a:pt x="1448" y="304"/>
                      <a:pt x="1445" y="305"/>
                      <a:pt x="1445" y="305"/>
                    </a:cubicBezTo>
                    <a:cubicBezTo>
                      <a:pt x="1445" y="305"/>
                      <a:pt x="1443" y="307"/>
                      <a:pt x="1443" y="309"/>
                    </a:cubicBezTo>
                    <a:cubicBezTo>
                      <a:pt x="1443" y="311"/>
                      <a:pt x="1441" y="312"/>
                      <a:pt x="1440" y="312"/>
                    </a:cubicBezTo>
                    <a:cubicBezTo>
                      <a:pt x="1438" y="313"/>
                      <a:pt x="1441" y="308"/>
                      <a:pt x="1441" y="306"/>
                    </a:cubicBezTo>
                    <a:cubicBezTo>
                      <a:pt x="1442" y="305"/>
                      <a:pt x="1441" y="302"/>
                      <a:pt x="1441" y="300"/>
                    </a:cubicBezTo>
                    <a:cubicBezTo>
                      <a:pt x="1441" y="298"/>
                      <a:pt x="1442" y="297"/>
                      <a:pt x="1442" y="297"/>
                    </a:cubicBezTo>
                    <a:cubicBezTo>
                      <a:pt x="1442" y="297"/>
                      <a:pt x="1440" y="299"/>
                      <a:pt x="1439" y="299"/>
                    </a:cubicBezTo>
                    <a:cubicBezTo>
                      <a:pt x="1438" y="299"/>
                      <a:pt x="1435" y="300"/>
                      <a:pt x="1433" y="298"/>
                    </a:cubicBezTo>
                    <a:cubicBezTo>
                      <a:pt x="1431" y="296"/>
                      <a:pt x="1433" y="296"/>
                      <a:pt x="1433" y="293"/>
                    </a:cubicBezTo>
                    <a:cubicBezTo>
                      <a:pt x="1434" y="290"/>
                      <a:pt x="1431" y="288"/>
                      <a:pt x="1429" y="286"/>
                    </a:cubicBezTo>
                    <a:cubicBezTo>
                      <a:pt x="1427" y="285"/>
                      <a:pt x="1426" y="284"/>
                      <a:pt x="1426" y="284"/>
                    </a:cubicBezTo>
                    <a:cubicBezTo>
                      <a:pt x="1426" y="284"/>
                      <a:pt x="1427" y="286"/>
                      <a:pt x="1426" y="289"/>
                    </a:cubicBezTo>
                    <a:cubicBezTo>
                      <a:pt x="1425" y="291"/>
                      <a:pt x="1425" y="288"/>
                      <a:pt x="1424" y="286"/>
                    </a:cubicBezTo>
                    <a:cubicBezTo>
                      <a:pt x="1422" y="284"/>
                      <a:pt x="1421" y="282"/>
                      <a:pt x="1420" y="282"/>
                    </a:cubicBezTo>
                    <a:cubicBezTo>
                      <a:pt x="1416" y="282"/>
                      <a:pt x="1414" y="280"/>
                      <a:pt x="1414" y="280"/>
                    </a:cubicBezTo>
                    <a:cubicBezTo>
                      <a:pt x="1414" y="280"/>
                      <a:pt x="1416" y="284"/>
                      <a:pt x="1418" y="287"/>
                    </a:cubicBezTo>
                    <a:cubicBezTo>
                      <a:pt x="1421" y="289"/>
                      <a:pt x="1420" y="293"/>
                      <a:pt x="1421" y="295"/>
                    </a:cubicBezTo>
                    <a:cubicBezTo>
                      <a:pt x="1421" y="297"/>
                      <a:pt x="1421" y="301"/>
                      <a:pt x="1422" y="303"/>
                    </a:cubicBezTo>
                    <a:cubicBezTo>
                      <a:pt x="1423" y="305"/>
                      <a:pt x="1422" y="308"/>
                      <a:pt x="1423" y="310"/>
                    </a:cubicBezTo>
                    <a:cubicBezTo>
                      <a:pt x="1424" y="311"/>
                      <a:pt x="1423" y="313"/>
                      <a:pt x="1423" y="314"/>
                    </a:cubicBezTo>
                    <a:cubicBezTo>
                      <a:pt x="1422" y="312"/>
                      <a:pt x="1421" y="310"/>
                      <a:pt x="1420" y="309"/>
                    </a:cubicBezTo>
                    <a:cubicBezTo>
                      <a:pt x="1420" y="307"/>
                      <a:pt x="1415" y="304"/>
                      <a:pt x="1414" y="303"/>
                    </a:cubicBezTo>
                    <a:cubicBezTo>
                      <a:pt x="1413" y="302"/>
                      <a:pt x="1416" y="302"/>
                      <a:pt x="1416" y="302"/>
                    </a:cubicBezTo>
                    <a:cubicBezTo>
                      <a:pt x="1416" y="302"/>
                      <a:pt x="1409" y="301"/>
                      <a:pt x="1407" y="300"/>
                    </a:cubicBezTo>
                    <a:cubicBezTo>
                      <a:pt x="1404" y="300"/>
                      <a:pt x="1401" y="294"/>
                      <a:pt x="1400" y="291"/>
                    </a:cubicBezTo>
                    <a:cubicBezTo>
                      <a:pt x="1400" y="289"/>
                      <a:pt x="1402" y="285"/>
                      <a:pt x="1403" y="283"/>
                    </a:cubicBezTo>
                    <a:cubicBezTo>
                      <a:pt x="1403" y="283"/>
                      <a:pt x="1404" y="282"/>
                      <a:pt x="1404" y="282"/>
                    </a:cubicBezTo>
                    <a:cubicBezTo>
                      <a:pt x="1403" y="282"/>
                      <a:pt x="1400" y="283"/>
                      <a:pt x="1399" y="283"/>
                    </a:cubicBezTo>
                    <a:cubicBezTo>
                      <a:pt x="1397" y="284"/>
                      <a:pt x="1395" y="283"/>
                      <a:pt x="1391" y="284"/>
                    </a:cubicBezTo>
                    <a:cubicBezTo>
                      <a:pt x="1386" y="284"/>
                      <a:pt x="1388" y="282"/>
                      <a:pt x="1386" y="280"/>
                    </a:cubicBezTo>
                    <a:cubicBezTo>
                      <a:pt x="1384" y="278"/>
                      <a:pt x="1384" y="276"/>
                      <a:pt x="1384" y="276"/>
                    </a:cubicBezTo>
                    <a:cubicBezTo>
                      <a:pt x="1384" y="276"/>
                      <a:pt x="1382" y="280"/>
                      <a:pt x="1382" y="282"/>
                    </a:cubicBezTo>
                    <a:cubicBezTo>
                      <a:pt x="1381" y="283"/>
                      <a:pt x="1379" y="281"/>
                      <a:pt x="1379" y="281"/>
                    </a:cubicBezTo>
                    <a:cubicBezTo>
                      <a:pt x="1379" y="281"/>
                      <a:pt x="1379" y="282"/>
                      <a:pt x="1378" y="284"/>
                    </a:cubicBezTo>
                    <a:cubicBezTo>
                      <a:pt x="1377" y="285"/>
                      <a:pt x="1375" y="287"/>
                      <a:pt x="1374" y="287"/>
                    </a:cubicBezTo>
                    <a:cubicBezTo>
                      <a:pt x="1373" y="287"/>
                      <a:pt x="1372" y="284"/>
                      <a:pt x="1373" y="282"/>
                    </a:cubicBezTo>
                    <a:cubicBezTo>
                      <a:pt x="1374" y="280"/>
                      <a:pt x="1374" y="280"/>
                      <a:pt x="1377" y="278"/>
                    </a:cubicBezTo>
                    <a:cubicBezTo>
                      <a:pt x="1379" y="275"/>
                      <a:pt x="1379" y="276"/>
                      <a:pt x="1379" y="276"/>
                    </a:cubicBezTo>
                    <a:cubicBezTo>
                      <a:pt x="1379" y="276"/>
                      <a:pt x="1381" y="272"/>
                      <a:pt x="1381" y="270"/>
                    </a:cubicBezTo>
                    <a:cubicBezTo>
                      <a:pt x="1381" y="269"/>
                      <a:pt x="1383" y="270"/>
                      <a:pt x="1384" y="271"/>
                    </a:cubicBezTo>
                    <a:cubicBezTo>
                      <a:pt x="1385" y="272"/>
                      <a:pt x="1385" y="273"/>
                      <a:pt x="1385" y="274"/>
                    </a:cubicBezTo>
                    <a:cubicBezTo>
                      <a:pt x="1386" y="273"/>
                      <a:pt x="1386" y="271"/>
                      <a:pt x="1387" y="270"/>
                    </a:cubicBezTo>
                    <a:cubicBezTo>
                      <a:pt x="1388" y="270"/>
                      <a:pt x="1390" y="272"/>
                      <a:pt x="1390" y="274"/>
                    </a:cubicBezTo>
                    <a:cubicBezTo>
                      <a:pt x="1391" y="276"/>
                      <a:pt x="1392" y="277"/>
                      <a:pt x="1392" y="277"/>
                    </a:cubicBezTo>
                    <a:cubicBezTo>
                      <a:pt x="1392" y="277"/>
                      <a:pt x="1392" y="274"/>
                      <a:pt x="1391" y="272"/>
                    </a:cubicBezTo>
                    <a:cubicBezTo>
                      <a:pt x="1391" y="270"/>
                      <a:pt x="1392" y="267"/>
                      <a:pt x="1392" y="267"/>
                    </a:cubicBezTo>
                    <a:cubicBezTo>
                      <a:pt x="1394" y="269"/>
                      <a:pt x="1394" y="269"/>
                      <a:pt x="1394" y="269"/>
                    </a:cubicBezTo>
                    <a:cubicBezTo>
                      <a:pt x="1394" y="269"/>
                      <a:pt x="1393" y="265"/>
                      <a:pt x="1394" y="266"/>
                    </a:cubicBezTo>
                    <a:cubicBezTo>
                      <a:pt x="1395" y="266"/>
                      <a:pt x="1399" y="269"/>
                      <a:pt x="1400" y="270"/>
                    </a:cubicBezTo>
                    <a:cubicBezTo>
                      <a:pt x="1399" y="269"/>
                      <a:pt x="1396" y="266"/>
                      <a:pt x="1396" y="264"/>
                    </a:cubicBezTo>
                    <a:cubicBezTo>
                      <a:pt x="1395" y="262"/>
                      <a:pt x="1395" y="261"/>
                      <a:pt x="1395" y="258"/>
                    </a:cubicBezTo>
                    <a:cubicBezTo>
                      <a:pt x="1396" y="254"/>
                      <a:pt x="1398" y="254"/>
                      <a:pt x="1401" y="254"/>
                    </a:cubicBezTo>
                    <a:cubicBezTo>
                      <a:pt x="1403" y="253"/>
                      <a:pt x="1405" y="254"/>
                      <a:pt x="1406" y="255"/>
                    </a:cubicBezTo>
                    <a:cubicBezTo>
                      <a:pt x="1403" y="253"/>
                      <a:pt x="1403" y="253"/>
                      <a:pt x="1403" y="253"/>
                    </a:cubicBezTo>
                    <a:cubicBezTo>
                      <a:pt x="1403" y="253"/>
                      <a:pt x="1405" y="252"/>
                      <a:pt x="1406" y="251"/>
                    </a:cubicBezTo>
                    <a:cubicBezTo>
                      <a:pt x="1408" y="250"/>
                      <a:pt x="1410" y="249"/>
                      <a:pt x="1412" y="249"/>
                    </a:cubicBezTo>
                    <a:cubicBezTo>
                      <a:pt x="1412" y="248"/>
                      <a:pt x="1414" y="249"/>
                      <a:pt x="1415" y="249"/>
                    </a:cubicBezTo>
                    <a:cubicBezTo>
                      <a:pt x="1414" y="249"/>
                      <a:pt x="1413" y="248"/>
                      <a:pt x="1412" y="247"/>
                    </a:cubicBezTo>
                    <a:cubicBezTo>
                      <a:pt x="1411" y="245"/>
                      <a:pt x="1409" y="245"/>
                      <a:pt x="1407" y="244"/>
                    </a:cubicBezTo>
                    <a:cubicBezTo>
                      <a:pt x="1405" y="242"/>
                      <a:pt x="1403" y="242"/>
                      <a:pt x="1402" y="241"/>
                    </a:cubicBezTo>
                    <a:cubicBezTo>
                      <a:pt x="1402" y="239"/>
                      <a:pt x="1403" y="237"/>
                      <a:pt x="1403" y="237"/>
                    </a:cubicBezTo>
                    <a:cubicBezTo>
                      <a:pt x="1403" y="237"/>
                      <a:pt x="1402" y="240"/>
                      <a:pt x="1400" y="240"/>
                    </a:cubicBezTo>
                    <a:cubicBezTo>
                      <a:pt x="1399" y="241"/>
                      <a:pt x="1396" y="240"/>
                      <a:pt x="1394" y="240"/>
                    </a:cubicBezTo>
                    <a:cubicBezTo>
                      <a:pt x="1393" y="239"/>
                      <a:pt x="1392" y="234"/>
                      <a:pt x="1391" y="232"/>
                    </a:cubicBezTo>
                    <a:cubicBezTo>
                      <a:pt x="1391" y="230"/>
                      <a:pt x="1392" y="227"/>
                      <a:pt x="1392" y="227"/>
                    </a:cubicBezTo>
                    <a:cubicBezTo>
                      <a:pt x="1392" y="227"/>
                      <a:pt x="1391" y="229"/>
                      <a:pt x="1390" y="230"/>
                    </a:cubicBezTo>
                    <a:cubicBezTo>
                      <a:pt x="1388" y="230"/>
                      <a:pt x="1384" y="232"/>
                      <a:pt x="1382" y="232"/>
                    </a:cubicBezTo>
                    <a:cubicBezTo>
                      <a:pt x="1380" y="231"/>
                      <a:pt x="1379" y="226"/>
                      <a:pt x="1379" y="226"/>
                    </a:cubicBezTo>
                    <a:cubicBezTo>
                      <a:pt x="1379" y="226"/>
                      <a:pt x="1379" y="228"/>
                      <a:pt x="1379" y="231"/>
                    </a:cubicBezTo>
                    <a:cubicBezTo>
                      <a:pt x="1380" y="233"/>
                      <a:pt x="1378" y="231"/>
                      <a:pt x="1377" y="233"/>
                    </a:cubicBezTo>
                    <a:cubicBezTo>
                      <a:pt x="1375" y="235"/>
                      <a:pt x="1375" y="237"/>
                      <a:pt x="1375" y="237"/>
                    </a:cubicBezTo>
                    <a:cubicBezTo>
                      <a:pt x="1375" y="237"/>
                      <a:pt x="1374" y="232"/>
                      <a:pt x="1372" y="231"/>
                    </a:cubicBezTo>
                    <a:cubicBezTo>
                      <a:pt x="1371" y="231"/>
                      <a:pt x="1372" y="230"/>
                      <a:pt x="1373" y="228"/>
                    </a:cubicBezTo>
                    <a:cubicBezTo>
                      <a:pt x="1374" y="227"/>
                      <a:pt x="1375" y="227"/>
                      <a:pt x="1375" y="227"/>
                    </a:cubicBezTo>
                    <a:cubicBezTo>
                      <a:pt x="1375" y="227"/>
                      <a:pt x="1374" y="227"/>
                      <a:pt x="1374" y="226"/>
                    </a:cubicBezTo>
                    <a:cubicBezTo>
                      <a:pt x="1373" y="224"/>
                      <a:pt x="1374" y="224"/>
                      <a:pt x="1374" y="224"/>
                    </a:cubicBezTo>
                    <a:cubicBezTo>
                      <a:pt x="1372" y="222"/>
                      <a:pt x="1372" y="222"/>
                      <a:pt x="1372" y="222"/>
                    </a:cubicBezTo>
                    <a:cubicBezTo>
                      <a:pt x="1372" y="222"/>
                      <a:pt x="1371" y="221"/>
                      <a:pt x="1373" y="219"/>
                    </a:cubicBezTo>
                    <a:cubicBezTo>
                      <a:pt x="1375" y="217"/>
                      <a:pt x="1377" y="219"/>
                      <a:pt x="1379" y="218"/>
                    </a:cubicBezTo>
                    <a:cubicBezTo>
                      <a:pt x="1379" y="218"/>
                      <a:pt x="1382" y="219"/>
                      <a:pt x="1382" y="219"/>
                    </a:cubicBezTo>
                    <a:cubicBezTo>
                      <a:pt x="1382" y="219"/>
                      <a:pt x="1378" y="218"/>
                      <a:pt x="1378" y="217"/>
                    </a:cubicBezTo>
                    <a:cubicBezTo>
                      <a:pt x="1378" y="216"/>
                      <a:pt x="1381" y="216"/>
                      <a:pt x="1383" y="216"/>
                    </a:cubicBezTo>
                    <a:cubicBezTo>
                      <a:pt x="1381" y="216"/>
                      <a:pt x="1380" y="215"/>
                      <a:pt x="1378" y="215"/>
                    </a:cubicBezTo>
                    <a:cubicBezTo>
                      <a:pt x="1376" y="214"/>
                      <a:pt x="1377" y="213"/>
                      <a:pt x="1376" y="211"/>
                    </a:cubicBezTo>
                    <a:cubicBezTo>
                      <a:pt x="1376" y="209"/>
                      <a:pt x="1377" y="208"/>
                      <a:pt x="1377" y="208"/>
                    </a:cubicBezTo>
                    <a:cubicBezTo>
                      <a:pt x="1377" y="208"/>
                      <a:pt x="1382" y="206"/>
                      <a:pt x="1383" y="205"/>
                    </a:cubicBezTo>
                    <a:cubicBezTo>
                      <a:pt x="1384" y="204"/>
                      <a:pt x="1388" y="203"/>
                      <a:pt x="1388" y="203"/>
                    </a:cubicBezTo>
                    <a:cubicBezTo>
                      <a:pt x="1388" y="203"/>
                      <a:pt x="1386" y="204"/>
                      <a:pt x="1384" y="202"/>
                    </a:cubicBezTo>
                    <a:cubicBezTo>
                      <a:pt x="1382" y="201"/>
                      <a:pt x="1383" y="201"/>
                      <a:pt x="1380" y="198"/>
                    </a:cubicBezTo>
                    <a:cubicBezTo>
                      <a:pt x="1378" y="195"/>
                      <a:pt x="1377" y="196"/>
                      <a:pt x="1376" y="196"/>
                    </a:cubicBezTo>
                    <a:cubicBezTo>
                      <a:pt x="1374" y="196"/>
                      <a:pt x="1372" y="196"/>
                      <a:pt x="1370" y="194"/>
                    </a:cubicBezTo>
                    <a:cubicBezTo>
                      <a:pt x="1369" y="193"/>
                      <a:pt x="1369" y="192"/>
                      <a:pt x="1370" y="192"/>
                    </a:cubicBezTo>
                    <a:cubicBezTo>
                      <a:pt x="1369" y="192"/>
                      <a:pt x="1368" y="193"/>
                      <a:pt x="1367" y="192"/>
                    </a:cubicBezTo>
                    <a:cubicBezTo>
                      <a:pt x="1367" y="191"/>
                      <a:pt x="1368" y="188"/>
                      <a:pt x="1369" y="186"/>
                    </a:cubicBezTo>
                    <a:cubicBezTo>
                      <a:pt x="1369" y="183"/>
                      <a:pt x="1369" y="184"/>
                      <a:pt x="1369" y="183"/>
                    </a:cubicBezTo>
                    <a:cubicBezTo>
                      <a:pt x="1370" y="182"/>
                      <a:pt x="1369" y="180"/>
                      <a:pt x="1370" y="178"/>
                    </a:cubicBezTo>
                    <a:cubicBezTo>
                      <a:pt x="1371" y="176"/>
                      <a:pt x="1375" y="179"/>
                      <a:pt x="1375" y="179"/>
                    </a:cubicBezTo>
                    <a:cubicBezTo>
                      <a:pt x="1375" y="179"/>
                      <a:pt x="1372" y="177"/>
                      <a:pt x="1371" y="175"/>
                    </a:cubicBezTo>
                    <a:cubicBezTo>
                      <a:pt x="1370" y="174"/>
                      <a:pt x="1372" y="173"/>
                      <a:pt x="1374" y="170"/>
                    </a:cubicBezTo>
                    <a:cubicBezTo>
                      <a:pt x="1376" y="168"/>
                      <a:pt x="1376" y="169"/>
                      <a:pt x="1376" y="167"/>
                    </a:cubicBezTo>
                    <a:cubicBezTo>
                      <a:pt x="1377" y="165"/>
                      <a:pt x="1379" y="166"/>
                      <a:pt x="1380" y="165"/>
                    </a:cubicBezTo>
                    <a:cubicBezTo>
                      <a:pt x="1382" y="164"/>
                      <a:pt x="1385" y="165"/>
                      <a:pt x="1385" y="165"/>
                    </a:cubicBezTo>
                    <a:cubicBezTo>
                      <a:pt x="1385" y="165"/>
                      <a:pt x="1381" y="160"/>
                      <a:pt x="1378" y="159"/>
                    </a:cubicBezTo>
                    <a:cubicBezTo>
                      <a:pt x="1375" y="158"/>
                      <a:pt x="1376" y="156"/>
                      <a:pt x="1375" y="156"/>
                    </a:cubicBezTo>
                    <a:cubicBezTo>
                      <a:pt x="1374" y="156"/>
                      <a:pt x="1370" y="156"/>
                      <a:pt x="1368" y="154"/>
                    </a:cubicBezTo>
                    <a:cubicBezTo>
                      <a:pt x="1365" y="152"/>
                      <a:pt x="1366" y="148"/>
                      <a:pt x="1367" y="145"/>
                    </a:cubicBezTo>
                    <a:cubicBezTo>
                      <a:pt x="1367" y="142"/>
                      <a:pt x="1369" y="141"/>
                      <a:pt x="1369" y="141"/>
                    </a:cubicBezTo>
                    <a:cubicBezTo>
                      <a:pt x="1369" y="141"/>
                      <a:pt x="1367" y="143"/>
                      <a:pt x="1367" y="142"/>
                    </a:cubicBezTo>
                    <a:cubicBezTo>
                      <a:pt x="1367" y="141"/>
                      <a:pt x="1364" y="136"/>
                      <a:pt x="1364" y="132"/>
                    </a:cubicBezTo>
                    <a:cubicBezTo>
                      <a:pt x="1362" y="136"/>
                      <a:pt x="1359" y="133"/>
                      <a:pt x="1357" y="136"/>
                    </a:cubicBezTo>
                    <a:cubicBezTo>
                      <a:pt x="1356" y="139"/>
                      <a:pt x="1355" y="145"/>
                      <a:pt x="1355" y="146"/>
                    </a:cubicBezTo>
                    <a:cubicBezTo>
                      <a:pt x="1354" y="148"/>
                      <a:pt x="1356" y="154"/>
                      <a:pt x="1354" y="155"/>
                    </a:cubicBezTo>
                    <a:cubicBezTo>
                      <a:pt x="1353" y="155"/>
                      <a:pt x="1352" y="154"/>
                      <a:pt x="1351" y="155"/>
                    </a:cubicBezTo>
                    <a:cubicBezTo>
                      <a:pt x="1350" y="155"/>
                      <a:pt x="1349" y="154"/>
                      <a:pt x="1347" y="154"/>
                    </a:cubicBezTo>
                    <a:cubicBezTo>
                      <a:pt x="1345" y="154"/>
                      <a:pt x="1345" y="154"/>
                      <a:pt x="1345" y="154"/>
                    </a:cubicBezTo>
                    <a:cubicBezTo>
                      <a:pt x="1345" y="154"/>
                      <a:pt x="1346" y="156"/>
                      <a:pt x="1347" y="158"/>
                    </a:cubicBezTo>
                    <a:cubicBezTo>
                      <a:pt x="1348" y="159"/>
                      <a:pt x="1347" y="160"/>
                      <a:pt x="1346" y="161"/>
                    </a:cubicBezTo>
                    <a:cubicBezTo>
                      <a:pt x="1345" y="162"/>
                      <a:pt x="1343" y="161"/>
                      <a:pt x="1343" y="161"/>
                    </a:cubicBezTo>
                    <a:cubicBezTo>
                      <a:pt x="1343" y="161"/>
                      <a:pt x="1347" y="164"/>
                      <a:pt x="1347" y="166"/>
                    </a:cubicBezTo>
                    <a:cubicBezTo>
                      <a:pt x="1348" y="167"/>
                      <a:pt x="1347" y="169"/>
                      <a:pt x="1347" y="169"/>
                    </a:cubicBezTo>
                    <a:cubicBezTo>
                      <a:pt x="1347" y="169"/>
                      <a:pt x="1350" y="170"/>
                      <a:pt x="1349" y="172"/>
                    </a:cubicBezTo>
                    <a:cubicBezTo>
                      <a:pt x="1349" y="175"/>
                      <a:pt x="1347" y="174"/>
                      <a:pt x="1347" y="176"/>
                    </a:cubicBezTo>
                    <a:cubicBezTo>
                      <a:pt x="1347" y="177"/>
                      <a:pt x="1350" y="179"/>
                      <a:pt x="1350" y="181"/>
                    </a:cubicBezTo>
                    <a:cubicBezTo>
                      <a:pt x="1351" y="184"/>
                      <a:pt x="1349" y="184"/>
                      <a:pt x="1350" y="186"/>
                    </a:cubicBezTo>
                    <a:cubicBezTo>
                      <a:pt x="1351" y="188"/>
                      <a:pt x="1352" y="188"/>
                      <a:pt x="1352" y="190"/>
                    </a:cubicBezTo>
                    <a:cubicBezTo>
                      <a:pt x="1352" y="191"/>
                      <a:pt x="1352" y="193"/>
                      <a:pt x="1350" y="193"/>
                    </a:cubicBezTo>
                    <a:cubicBezTo>
                      <a:pt x="1349" y="193"/>
                      <a:pt x="1349" y="190"/>
                      <a:pt x="1349" y="190"/>
                    </a:cubicBezTo>
                    <a:cubicBezTo>
                      <a:pt x="1349" y="190"/>
                      <a:pt x="1348" y="191"/>
                      <a:pt x="1346" y="191"/>
                    </a:cubicBezTo>
                    <a:cubicBezTo>
                      <a:pt x="1345" y="190"/>
                      <a:pt x="1346" y="189"/>
                      <a:pt x="1343" y="188"/>
                    </a:cubicBezTo>
                    <a:cubicBezTo>
                      <a:pt x="1341" y="186"/>
                      <a:pt x="1340" y="185"/>
                      <a:pt x="1340" y="185"/>
                    </a:cubicBezTo>
                    <a:cubicBezTo>
                      <a:pt x="1340" y="185"/>
                      <a:pt x="1341" y="188"/>
                      <a:pt x="1340" y="189"/>
                    </a:cubicBezTo>
                    <a:cubicBezTo>
                      <a:pt x="1339" y="189"/>
                      <a:pt x="1340" y="192"/>
                      <a:pt x="1340" y="193"/>
                    </a:cubicBezTo>
                    <a:cubicBezTo>
                      <a:pt x="1339" y="195"/>
                      <a:pt x="1338" y="192"/>
                      <a:pt x="1336" y="190"/>
                    </a:cubicBezTo>
                    <a:cubicBezTo>
                      <a:pt x="1333" y="188"/>
                      <a:pt x="1332" y="189"/>
                      <a:pt x="1331" y="190"/>
                    </a:cubicBezTo>
                    <a:cubicBezTo>
                      <a:pt x="1330" y="191"/>
                      <a:pt x="1327" y="189"/>
                      <a:pt x="1327" y="189"/>
                    </a:cubicBezTo>
                    <a:cubicBezTo>
                      <a:pt x="1327" y="189"/>
                      <a:pt x="1330" y="192"/>
                      <a:pt x="1331" y="194"/>
                    </a:cubicBezTo>
                    <a:cubicBezTo>
                      <a:pt x="1332" y="196"/>
                      <a:pt x="1334" y="198"/>
                      <a:pt x="1336" y="199"/>
                    </a:cubicBezTo>
                    <a:cubicBezTo>
                      <a:pt x="1338" y="201"/>
                      <a:pt x="1338" y="204"/>
                      <a:pt x="1337" y="207"/>
                    </a:cubicBezTo>
                    <a:cubicBezTo>
                      <a:pt x="1336" y="210"/>
                      <a:pt x="1334" y="210"/>
                      <a:pt x="1334" y="210"/>
                    </a:cubicBezTo>
                    <a:cubicBezTo>
                      <a:pt x="1334" y="210"/>
                      <a:pt x="1339" y="211"/>
                      <a:pt x="1341" y="212"/>
                    </a:cubicBezTo>
                    <a:cubicBezTo>
                      <a:pt x="1343" y="213"/>
                      <a:pt x="1342" y="215"/>
                      <a:pt x="1345" y="216"/>
                    </a:cubicBezTo>
                    <a:cubicBezTo>
                      <a:pt x="1347" y="218"/>
                      <a:pt x="1346" y="221"/>
                      <a:pt x="1345" y="221"/>
                    </a:cubicBezTo>
                    <a:cubicBezTo>
                      <a:pt x="1344" y="221"/>
                      <a:pt x="1343" y="223"/>
                      <a:pt x="1343" y="223"/>
                    </a:cubicBezTo>
                    <a:cubicBezTo>
                      <a:pt x="1343" y="223"/>
                      <a:pt x="1345" y="224"/>
                      <a:pt x="1345" y="225"/>
                    </a:cubicBezTo>
                    <a:cubicBezTo>
                      <a:pt x="1346" y="226"/>
                      <a:pt x="1345" y="227"/>
                      <a:pt x="1345" y="227"/>
                    </a:cubicBezTo>
                    <a:cubicBezTo>
                      <a:pt x="1345" y="227"/>
                      <a:pt x="1349" y="228"/>
                      <a:pt x="1350" y="230"/>
                    </a:cubicBezTo>
                    <a:cubicBezTo>
                      <a:pt x="1351" y="231"/>
                      <a:pt x="1349" y="234"/>
                      <a:pt x="1349" y="234"/>
                    </a:cubicBezTo>
                    <a:cubicBezTo>
                      <a:pt x="1349" y="234"/>
                      <a:pt x="1349" y="237"/>
                      <a:pt x="1350" y="238"/>
                    </a:cubicBezTo>
                    <a:cubicBezTo>
                      <a:pt x="1351" y="239"/>
                      <a:pt x="1350" y="241"/>
                      <a:pt x="1350" y="243"/>
                    </a:cubicBezTo>
                    <a:cubicBezTo>
                      <a:pt x="1349" y="244"/>
                      <a:pt x="1348" y="239"/>
                      <a:pt x="1348" y="237"/>
                    </a:cubicBezTo>
                    <a:cubicBezTo>
                      <a:pt x="1347" y="235"/>
                      <a:pt x="1345" y="234"/>
                      <a:pt x="1344" y="232"/>
                    </a:cubicBezTo>
                    <a:cubicBezTo>
                      <a:pt x="1343" y="230"/>
                      <a:pt x="1342" y="229"/>
                      <a:pt x="1342" y="229"/>
                    </a:cubicBezTo>
                    <a:cubicBezTo>
                      <a:pt x="1342" y="229"/>
                      <a:pt x="1342" y="231"/>
                      <a:pt x="1341" y="232"/>
                    </a:cubicBezTo>
                    <a:cubicBezTo>
                      <a:pt x="1341" y="232"/>
                      <a:pt x="1338" y="235"/>
                      <a:pt x="1336" y="234"/>
                    </a:cubicBezTo>
                    <a:cubicBezTo>
                      <a:pt x="1334" y="234"/>
                      <a:pt x="1335" y="233"/>
                      <a:pt x="1333" y="230"/>
                    </a:cubicBezTo>
                    <a:cubicBezTo>
                      <a:pt x="1332" y="228"/>
                      <a:pt x="1328" y="227"/>
                      <a:pt x="1326" y="227"/>
                    </a:cubicBezTo>
                    <a:cubicBezTo>
                      <a:pt x="1324" y="227"/>
                      <a:pt x="1322" y="227"/>
                      <a:pt x="1322" y="227"/>
                    </a:cubicBezTo>
                    <a:cubicBezTo>
                      <a:pt x="1322" y="227"/>
                      <a:pt x="1324" y="228"/>
                      <a:pt x="1325" y="231"/>
                    </a:cubicBezTo>
                    <a:cubicBezTo>
                      <a:pt x="1326" y="233"/>
                      <a:pt x="1324" y="231"/>
                      <a:pt x="1321" y="230"/>
                    </a:cubicBezTo>
                    <a:cubicBezTo>
                      <a:pt x="1318" y="229"/>
                      <a:pt x="1317" y="228"/>
                      <a:pt x="1316" y="229"/>
                    </a:cubicBezTo>
                    <a:cubicBezTo>
                      <a:pt x="1313" y="231"/>
                      <a:pt x="1310" y="231"/>
                      <a:pt x="1310" y="231"/>
                    </a:cubicBezTo>
                    <a:cubicBezTo>
                      <a:pt x="1310" y="231"/>
                      <a:pt x="1314" y="233"/>
                      <a:pt x="1317" y="233"/>
                    </a:cubicBezTo>
                    <a:cubicBezTo>
                      <a:pt x="1320" y="234"/>
                      <a:pt x="1322" y="237"/>
                      <a:pt x="1324" y="239"/>
                    </a:cubicBezTo>
                    <a:cubicBezTo>
                      <a:pt x="1326" y="241"/>
                      <a:pt x="1327" y="244"/>
                      <a:pt x="1330" y="245"/>
                    </a:cubicBezTo>
                    <a:cubicBezTo>
                      <a:pt x="1332" y="246"/>
                      <a:pt x="1332" y="249"/>
                      <a:pt x="1334" y="250"/>
                    </a:cubicBezTo>
                    <a:cubicBezTo>
                      <a:pt x="1336" y="251"/>
                      <a:pt x="1336" y="254"/>
                      <a:pt x="1336" y="254"/>
                    </a:cubicBezTo>
                    <a:cubicBezTo>
                      <a:pt x="1333" y="253"/>
                      <a:pt x="1333" y="253"/>
                      <a:pt x="1333" y="253"/>
                    </a:cubicBezTo>
                    <a:cubicBezTo>
                      <a:pt x="1333" y="253"/>
                      <a:pt x="1335" y="257"/>
                      <a:pt x="1334" y="257"/>
                    </a:cubicBezTo>
                    <a:cubicBezTo>
                      <a:pt x="1333" y="258"/>
                      <a:pt x="1328" y="257"/>
                      <a:pt x="1328" y="257"/>
                    </a:cubicBezTo>
                    <a:cubicBezTo>
                      <a:pt x="1330" y="259"/>
                      <a:pt x="1330" y="259"/>
                      <a:pt x="1330" y="259"/>
                    </a:cubicBezTo>
                    <a:cubicBezTo>
                      <a:pt x="1330" y="259"/>
                      <a:pt x="1326" y="261"/>
                      <a:pt x="1325" y="262"/>
                    </a:cubicBezTo>
                    <a:cubicBezTo>
                      <a:pt x="1323" y="263"/>
                      <a:pt x="1320" y="264"/>
                      <a:pt x="1320" y="264"/>
                    </a:cubicBezTo>
                    <a:cubicBezTo>
                      <a:pt x="1320" y="264"/>
                      <a:pt x="1323" y="264"/>
                      <a:pt x="1325" y="264"/>
                    </a:cubicBezTo>
                    <a:cubicBezTo>
                      <a:pt x="1327" y="264"/>
                      <a:pt x="1330" y="267"/>
                      <a:pt x="1334" y="268"/>
                    </a:cubicBezTo>
                    <a:cubicBezTo>
                      <a:pt x="1337" y="270"/>
                      <a:pt x="1335" y="273"/>
                      <a:pt x="1334" y="275"/>
                    </a:cubicBezTo>
                    <a:cubicBezTo>
                      <a:pt x="1333" y="278"/>
                      <a:pt x="1333" y="281"/>
                      <a:pt x="1333" y="281"/>
                    </a:cubicBezTo>
                    <a:cubicBezTo>
                      <a:pt x="1333" y="281"/>
                      <a:pt x="1336" y="279"/>
                      <a:pt x="1337" y="279"/>
                    </a:cubicBezTo>
                    <a:cubicBezTo>
                      <a:pt x="1338" y="278"/>
                      <a:pt x="1340" y="280"/>
                      <a:pt x="1342" y="279"/>
                    </a:cubicBezTo>
                    <a:cubicBezTo>
                      <a:pt x="1345" y="278"/>
                      <a:pt x="1345" y="283"/>
                      <a:pt x="1346" y="284"/>
                    </a:cubicBezTo>
                    <a:cubicBezTo>
                      <a:pt x="1346" y="286"/>
                      <a:pt x="1345" y="287"/>
                      <a:pt x="1345" y="287"/>
                    </a:cubicBezTo>
                    <a:cubicBezTo>
                      <a:pt x="1345" y="287"/>
                      <a:pt x="1351" y="288"/>
                      <a:pt x="1351" y="289"/>
                    </a:cubicBezTo>
                    <a:cubicBezTo>
                      <a:pt x="1351" y="291"/>
                      <a:pt x="1348" y="290"/>
                      <a:pt x="1348" y="290"/>
                    </a:cubicBezTo>
                    <a:cubicBezTo>
                      <a:pt x="1348" y="290"/>
                      <a:pt x="1350" y="294"/>
                      <a:pt x="1350" y="295"/>
                    </a:cubicBezTo>
                    <a:cubicBezTo>
                      <a:pt x="1351" y="297"/>
                      <a:pt x="1349" y="299"/>
                      <a:pt x="1349" y="299"/>
                    </a:cubicBezTo>
                    <a:cubicBezTo>
                      <a:pt x="1349" y="299"/>
                      <a:pt x="1350" y="301"/>
                      <a:pt x="1352" y="301"/>
                    </a:cubicBezTo>
                    <a:cubicBezTo>
                      <a:pt x="1353" y="301"/>
                      <a:pt x="1353" y="303"/>
                      <a:pt x="1352" y="303"/>
                    </a:cubicBezTo>
                    <a:cubicBezTo>
                      <a:pt x="1351" y="304"/>
                      <a:pt x="1352" y="306"/>
                      <a:pt x="1351" y="308"/>
                    </a:cubicBezTo>
                    <a:cubicBezTo>
                      <a:pt x="1350" y="311"/>
                      <a:pt x="1348" y="309"/>
                      <a:pt x="1347" y="307"/>
                    </a:cubicBezTo>
                    <a:cubicBezTo>
                      <a:pt x="1345" y="306"/>
                      <a:pt x="1347" y="303"/>
                      <a:pt x="1347" y="303"/>
                    </a:cubicBezTo>
                    <a:cubicBezTo>
                      <a:pt x="1347" y="303"/>
                      <a:pt x="1345" y="306"/>
                      <a:pt x="1344" y="305"/>
                    </a:cubicBezTo>
                    <a:cubicBezTo>
                      <a:pt x="1343" y="303"/>
                      <a:pt x="1343" y="299"/>
                      <a:pt x="1343" y="299"/>
                    </a:cubicBezTo>
                    <a:cubicBezTo>
                      <a:pt x="1343" y="299"/>
                      <a:pt x="1342" y="303"/>
                      <a:pt x="1342" y="304"/>
                    </a:cubicBezTo>
                    <a:cubicBezTo>
                      <a:pt x="1342" y="306"/>
                      <a:pt x="1339" y="304"/>
                      <a:pt x="1337" y="300"/>
                    </a:cubicBezTo>
                    <a:cubicBezTo>
                      <a:pt x="1337" y="300"/>
                      <a:pt x="1337" y="299"/>
                      <a:pt x="1337" y="299"/>
                    </a:cubicBezTo>
                    <a:cubicBezTo>
                      <a:pt x="1337" y="299"/>
                      <a:pt x="1338" y="299"/>
                      <a:pt x="1338" y="299"/>
                    </a:cubicBezTo>
                    <a:cubicBezTo>
                      <a:pt x="1338" y="299"/>
                      <a:pt x="1337" y="299"/>
                      <a:pt x="1337" y="299"/>
                    </a:cubicBezTo>
                    <a:cubicBezTo>
                      <a:pt x="1335" y="296"/>
                      <a:pt x="1336" y="294"/>
                      <a:pt x="1336" y="294"/>
                    </a:cubicBezTo>
                    <a:cubicBezTo>
                      <a:pt x="1336" y="294"/>
                      <a:pt x="1335" y="298"/>
                      <a:pt x="1333" y="300"/>
                    </a:cubicBezTo>
                    <a:cubicBezTo>
                      <a:pt x="1331" y="299"/>
                      <a:pt x="1333" y="296"/>
                      <a:pt x="1333" y="296"/>
                    </a:cubicBezTo>
                    <a:cubicBezTo>
                      <a:pt x="1333" y="296"/>
                      <a:pt x="1329" y="299"/>
                      <a:pt x="1328" y="296"/>
                    </a:cubicBezTo>
                    <a:cubicBezTo>
                      <a:pt x="1328" y="294"/>
                      <a:pt x="1324" y="270"/>
                      <a:pt x="1324" y="270"/>
                    </a:cubicBezTo>
                    <a:cubicBezTo>
                      <a:pt x="1324" y="270"/>
                      <a:pt x="1325" y="293"/>
                      <a:pt x="1322" y="294"/>
                    </a:cubicBezTo>
                    <a:cubicBezTo>
                      <a:pt x="1321" y="294"/>
                      <a:pt x="1320" y="294"/>
                      <a:pt x="1319" y="295"/>
                    </a:cubicBezTo>
                    <a:cubicBezTo>
                      <a:pt x="1316" y="293"/>
                      <a:pt x="1314" y="293"/>
                      <a:pt x="1314" y="293"/>
                    </a:cubicBezTo>
                    <a:cubicBezTo>
                      <a:pt x="1314" y="293"/>
                      <a:pt x="1316" y="295"/>
                      <a:pt x="1316" y="300"/>
                    </a:cubicBezTo>
                    <a:cubicBezTo>
                      <a:pt x="1316" y="302"/>
                      <a:pt x="1317" y="304"/>
                      <a:pt x="1317" y="305"/>
                    </a:cubicBezTo>
                    <a:cubicBezTo>
                      <a:pt x="1317" y="305"/>
                      <a:pt x="1317" y="305"/>
                      <a:pt x="1317" y="305"/>
                    </a:cubicBezTo>
                    <a:cubicBezTo>
                      <a:pt x="1315" y="304"/>
                      <a:pt x="1310" y="301"/>
                      <a:pt x="1310" y="301"/>
                    </a:cubicBezTo>
                    <a:cubicBezTo>
                      <a:pt x="1310" y="301"/>
                      <a:pt x="1312" y="303"/>
                      <a:pt x="1313" y="305"/>
                    </a:cubicBezTo>
                    <a:cubicBezTo>
                      <a:pt x="1312" y="304"/>
                      <a:pt x="1310" y="304"/>
                      <a:pt x="1310" y="304"/>
                    </a:cubicBezTo>
                    <a:cubicBezTo>
                      <a:pt x="1310" y="304"/>
                      <a:pt x="1310" y="306"/>
                      <a:pt x="1309" y="307"/>
                    </a:cubicBezTo>
                    <a:cubicBezTo>
                      <a:pt x="1309" y="309"/>
                      <a:pt x="1307" y="309"/>
                      <a:pt x="1305" y="308"/>
                    </a:cubicBezTo>
                    <a:cubicBezTo>
                      <a:pt x="1303" y="307"/>
                      <a:pt x="1301" y="310"/>
                      <a:pt x="1300" y="311"/>
                    </a:cubicBezTo>
                    <a:cubicBezTo>
                      <a:pt x="1299" y="313"/>
                      <a:pt x="1294" y="314"/>
                      <a:pt x="1294" y="314"/>
                    </a:cubicBezTo>
                    <a:cubicBezTo>
                      <a:pt x="1294" y="314"/>
                      <a:pt x="1298" y="315"/>
                      <a:pt x="1300" y="315"/>
                    </a:cubicBezTo>
                    <a:cubicBezTo>
                      <a:pt x="1302" y="316"/>
                      <a:pt x="1304" y="318"/>
                      <a:pt x="1306" y="318"/>
                    </a:cubicBezTo>
                    <a:cubicBezTo>
                      <a:pt x="1307" y="318"/>
                      <a:pt x="1308" y="319"/>
                      <a:pt x="1309" y="319"/>
                    </a:cubicBezTo>
                    <a:cubicBezTo>
                      <a:pt x="1309" y="320"/>
                      <a:pt x="1308" y="321"/>
                      <a:pt x="1308" y="321"/>
                    </a:cubicBezTo>
                    <a:cubicBezTo>
                      <a:pt x="1308" y="321"/>
                      <a:pt x="1313" y="323"/>
                      <a:pt x="1311" y="325"/>
                    </a:cubicBezTo>
                    <a:cubicBezTo>
                      <a:pt x="1310" y="326"/>
                      <a:pt x="1303" y="325"/>
                      <a:pt x="1303" y="325"/>
                    </a:cubicBezTo>
                    <a:cubicBezTo>
                      <a:pt x="1303" y="325"/>
                      <a:pt x="1308" y="331"/>
                      <a:pt x="1304" y="331"/>
                    </a:cubicBezTo>
                    <a:cubicBezTo>
                      <a:pt x="1300" y="332"/>
                      <a:pt x="1302" y="327"/>
                      <a:pt x="1302" y="327"/>
                    </a:cubicBezTo>
                    <a:cubicBezTo>
                      <a:pt x="1302" y="327"/>
                      <a:pt x="1294" y="329"/>
                      <a:pt x="1292" y="325"/>
                    </a:cubicBezTo>
                    <a:cubicBezTo>
                      <a:pt x="1290" y="320"/>
                      <a:pt x="1292" y="314"/>
                      <a:pt x="1292" y="314"/>
                    </a:cubicBezTo>
                    <a:cubicBezTo>
                      <a:pt x="1292" y="314"/>
                      <a:pt x="1288" y="316"/>
                      <a:pt x="1288" y="313"/>
                    </a:cubicBezTo>
                    <a:cubicBezTo>
                      <a:pt x="1287" y="309"/>
                      <a:pt x="1288" y="306"/>
                      <a:pt x="1290" y="305"/>
                    </a:cubicBezTo>
                    <a:cubicBezTo>
                      <a:pt x="1291" y="304"/>
                      <a:pt x="1301" y="302"/>
                      <a:pt x="1301" y="302"/>
                    </a:cubicBezTo>
                    <a:cubicBezTo>
                      <a:pt x="1301" y="302"/>
                      <a:pt x="1293" y="303"/>
                      <a:pt x="1292" y="300"/>
                    </a:cubicBezTo>
                    <a:cubicBezTo>
                      <a:pt x="1292" y="297"/>
                      <a:pt x="1298" y="296"/>
                      <a:pt x="1298" y="296"/>
                    </a:cubicBezTo>
                    <a:cubicBezTo>
                      <a:pt x="1298" y="296"/>
                      <a:pt x="1296" y="295"/>
                      <a:pt x="1298" y="293"/>
                    </a:cubicBezTo>
                    <a:cubicBezTo>
                      <a:pt x="1299" y="292"/>
                      <a:pt x="1301" y="293"/>
                      <a:pt x="1301" y="293"/>
                    </a:cubicBezTo>
                    <a:cubicBezTo>
                      <a:pt x="1301" y="293"/>
                      <a:pt x="1301" y="291"/>
                      <a:pt x="1303" y="291"/>
                    </a:cubicBezTo>
                    <a:cubicBezTo>
                      <a:pt x="1305" y="290"/>
                      <a:pt x="1311" y="287"/>
                      <a:pt x="1311" y="287"/>
                    </a:cubicBezTo>
                    <a:cubicBezTo>
                      <a:pt x="1311" y="287"/>
                      <a:pt x="1299" y="289"/>
                      <a:pt x="1298" y="288"/>
                    </a:cubicBezTo>
                    <a:cubicBezTo>
                      <a:pt x="1297" y="287"/>
                      <a:pt x="1295" y="286"/>
                      <a:pt x="1296" y="284"/>
                    </a:cubicBezTo>
                    <a:cubicBezTo>
                      <a:pt x="1298" y="282"/>
                      <a:pt x="1304" y="274"/>
                      <a:pt x="1304" y="274"/>
                    </a:cubicBezTo>
                    <a:cubicBezTo>
                      <a:pt x="1304" y="274"/>
                      <a:pt x="1300" y="277"/>
                      <a:pt x="1299" y="276"/>
                    </a:cubicBezTo>
                    <a:cubicBezTo>
                      <a:pt x="1298" y="273"/>
                      <a:pt x="1295" y="255"/>
                      <a:pt x="1295" y="255"/>
                    </a:cubicBezTo>
                    <a:cubicBezTo>
                      <a:pt x="1295" y="255"/>
                      <a:pt x="1292" y="272"/>
                      <a:pt x="1289" y="275"/>
                    </a:cubicBezTo>
                    <a:cubicBezTo>
                      <a:pt x="1286" y="277"/>
                      <a:pt x="1280" y="276"/>
                      <a:pt x="1280" y="276"/>
                    </a:cubicBezTo>
                    <a:cubicBezTo>
                      <a:pt x="1280" y="276"/>
                      <a:pt x="1282" y="278"/>
                      <a:pt x="1284" y="280"/>
                    </a:cubicBezTo>
                    <a:cubicBezTo>
                      <a:pt x="1279" y="280"/>
                      <a:pt x="1276" y="281"/>
                      <a:pt x="1275" y="281"/>
                    </a:cubicBezTo>
                    <a:cubicBezTo>
                      <a:pt x="1273" y="281"/>
                      <a:pt x="1273" y="278"/>
                      <a:pt x="1273" y="278"/>
                    </a:cubicBezTo>
                    <a:cubicBezTo>
                      <a:pt x="1273" y="278"/>
                      <a:pt x="1272" y="281"/>
                      <a:pt x="1270" y="283"/>
                    </a:cubicBezTo>
                    <a:cubicBezTo>
                      <a:pt x="1268" y="284"/>
                      <a:pt x="1266" y="284"/>
                      <a:pt x="1264" y="283"/>
                    </a:cubicBezTo>
                    <a:cubicBezTo>
                      <a:pt x="1266" y="281"/>
                      <a:pt x="1269" y="280"/>
                      <a:pt x="1269" y="280"/>
                    </a:cubicBezTo>
                    <a:cubicBezTo>
                      <a:pt x="1268" y="280"/>
                      <a:pt x="1264" y="281"/>
                      <a:pt x="1263" y="280"/>
                    </a:cubicBezTo>
                    <a:cubicBezTo>
                      <a:pt x="1263" y="280"/>
                      <a:pt x="1263" y="280"/>
                      <a:pt x="1263" y="280"/>
                    </a:cubicBezTo>
                    <a:cubicBezTo>
                      <a:pt x="1262" y="279"/>
                      <a:pt x="1262" y="279"/>
                      <a:pt x="1262" y="278"/>
                    </a:cubicBezTo>
                    <a:cubicBezTo>
                      <a:pt x="1262" y="278"/>
                      <a:pt x="1263" y="277"/>
                      <a:pt x="1263" y="277"/>
                    </a:cubicBezTo>
                    <a:cubicBezTo>
                      <a:pt x="1265" y="277"/>
                      <a:pt x="1268" y="277"/>
                      <a:pt x="1268" y="277"/>
                    </a:cubicBezTo>
                    <a:cubicBezTo>
                      <a:pt x="1268" y="277"/>
                      <a:pt x="1266" y="276"/>
                      <a:pt x="1268" y="275"/>
                    </a:cubicBezTo>
                    <a:cubicBezTo>
                      <a:pt x="1270" y="274"/>
                      <a:pt x="1277" y="271"/>
                      <a:pt x="1277" y="271"/>
                    </a:cubicBezTo>
                    <a:cubicBezTo>
                      <a:pt x="1277" y="271"/>
                      <a:pt x="1267" y="274"/>
                      <a:pt x="1266" y="272"/>
                    </a:cubicBezTo>
                    <a:cubicBezTo>
                      <a:pt x="1265" y="271"/>
                      <a:pt x="1270" y="267"/>
                      <a:pt x="1270" y="267"/>
                    </a:cubicBezTo>
                    <a:cubicBezTo>
                      <a:pt x="1271" y="267"/>
                      <a:pt x="1267" y="269"/>
                      <a:pt x="1267" y="268"/>
                    </a:cubicBezTo>
                    <a:cubicBezTo>
                      <a:pt x="1266" y="267"/>
                      <a:pt x="1266" y="265"/>
                      <a:pt x="1266" y="264"/>
                    </a:cubicBezTo>
                    <a:cubicBezTo>
                      <a:pt x="1267" y="264"/>
                      <a:pt x="1266" y="264"/>
                      <a:pt x="1267" y="264"/>
                    </a:cubicBezTo>
                    <a:cubicBezTo>
                      <a:pt x="1267" y="264"/>
                      <a:pt x="1267" y="264"/>
                      <a:pt x="1266" y="264"/>
                    </a:cubicBezTo>
                    <a:cubicBezTo>
                      <a:pt x="1262" y="266"/>
                      <a:pt x="1262" y="266"/>
                      <a:pt x="1260" y="267"/>
                    </a:cubicBezTo>
                    <a:cubicBezTo>
                      <a:pt x="1258" y="268"/>
                      <a:pt x="1255" y="269"/>
                      <a:pt x="1255" y="269"/>
                    </a:cubicBezTo>
                    <a:cubicBezTo>
                      <a:pt x="1255" y="269"/>
                      <a:pt x="1258" y="269"/>
                      <a:pt x="1257" y="270"/>
                    </a:cubicBezTo>
                    <a:cubicBezTo>
                      <a:pt x="1256" y="272"/>
                      <a:pt x="1253" y="272"/>
                      <a:pt x="1253" y="272"/>
                    </a:cubicBezTo>
                    <a:cubicBezTo>
                      <a:pt x="1253" y="272"/>
                      <a:pt x="1255" y="275"/>
                      <a:pt x="1252" y="275"/>
                    </a:cubicBezTo>
                    <a:cubicBezTo>
                      <a:pt x="1249" y="276"/>
                      <a:pt x="1248" y="275"/>
                      <a:pt x="1248" y="275"/>
                    </a:cubicBezTo>
                    <a:cubicBezTo>
                      <a:pt x="1248" y="275"/>
                      <a:pt x="1245" y="276"/>
                      <a:pt x="1245" y="275"/>
                    </a:cubicBezTo>
                    <a:cubicBezTo>
                      <a:pt x="1244" y="274"/>
                      <a:pt x="1244" y="273"/>
                      <a:pt x="1244" y="273"/>
                    </a:cubicBezTo>
                    <a:cubicBezTo>
                      <a:pt x="1244" y="273"/>
                      <a:pt x="1243" y="274"/>
                      <a:pt x="1242" y="274"/>
                    </a:cubicBezTo>
                    <a:cubicBezTo>
                      <a:pt x="1241" y="274"/>
                      <a:pt x="1243" y="272"/>
                      <a:pt x="1243" y="272"/>
                    </a:cubicBezTo>
                    <a:cubicBezTo>
                      <a:pt x="1243" y="272"/>
                      <a:pt x="1240" y="274"/>
                      <a:pt x="1239" y="274"/>
                    </a:cubicBezTo>
                    <a:cubicBezTo>
                      <a:pt x="1239" y="274"/>
                      <a:pt x="1239" y="273"/>
                      <a:pt x="1240" y="273"/>
                    </a:cubicBezTo>
                    <a:cubicBezTo>
                      <a:pt x="1236" y="274"/>
                      <a:pt x="1232" y="275"/>
                      <a:pt x="1230" y="275"/>
                    </a:cubicBezTo>
                    <a:cubicBezTo>
                      <a:pt x="1227" y="276"/>
                      <a:pt x="1227" y="276"/>
                      <a:pt x="1226" y="276"/>
                    </a:cubicBezTo>
                    <a:cubicBezTo>
                      <a:pt x="1227" y="276"/>
                      <a:pt x="1227" y="276"/>
                      <a:pt x="1227" y="276"/>
                    </a:cubicBezTo>
                    <a:cubicBezTo>
                      <a:pt x="1226" y="276"/>
                      <a:pt x="1225" y="276"/>
                      <a:pt x="1225" y="276"/>
                    </a:cubicBezTo>
                    <a:cubicBezTo>
                      <a:pt x="1225" y="276"/>
                      <a:pt x="1225" y="276"/>
                      <a:pt x="1225" y="277"/>
                    </a:cubicBezTo>
                    <a:cubicBezTo>
                      <a:pt x="1224" y="277"/>
                      <a:pt x="1221" y="277"/>
                      <a:pt x="1219" y="278"/>
                    </a:cubicBezTo>
                    <a:cubicBezTo>
                      <a:pt x="1221" y="277"/>
                      <a:pt x="1224" y="277"/>
                      <a:pt x="1224" y="277"/>
                    </a:cubicBezTo>
                    <a:cubicBezTo>
                      <a:pt x="1226" y="277"/>
                      <a:pt x="1224" y="277"/>
                      <a:pt x="1224" y="277"/>
                    </a:cubicBezTo>
                    <a:cubicBezTo>
                      <a:pt x="1224" y="277"/>
                      <a:pt x="1227" y="276"/>
                      <a:pt x="1230" y="276"/>
                    </a:cubicBezTo>
                    <a:cubicBezTo>
                      <a:pt x="1232" y="276"/>
                      <a:pt x="1235" y="276"/>
                      <a:pt x="1234" y="277"/>
                    </a:cubicBezTo>
                    <a:cubicBezTo>
                      <a:pt x="1233" y="278"/>
                      <a:pt x="1228" y="279"/>
                      <a:pt x="1228" y="279"/>
                    </a:cubicBezTo>
                    <a:cubicBezTo>
                      <a:pt x="1228" y="279"/>
                      <a:pt x="1236" y="278"/>
                      <a:pt x="1237" y="278"/>
                    </a:cubicBezTo>
                    <a:cubicBezTo>
                      <a:pt x="1239" y="279"/>
                      <a:pt x="1236" y="280"/>
                      <a:pt x="1236" y="280"/>
                    </a:cubicBezTo>
                    <a:cubicBezTo>
                      <a:pt x="1236" y="280"/>
                      <a:pt x="1239" y="279"/>
                      <a:pt x="1241" y="280"/>
                    </a:cubicBezTo>
                    <a:cubicBezTo>
                      <a:pt x="1242" y="281"/>
                      <a:pt x="1243" y="282"/>
                      <a:pt x="1242" y="283"/>
                    </a:cubicBezTo>
                    <a:cubicBezTo>
                      <a:pt x="1240" y="283"/>
                      <a:pt x="1240" y="281"/>
                      <a:pt x="1240" y="281"/>
                    </a:cubicBezTo>
                    <a:cubicBezTo>
                      <a:pt x="1240" y="281"/>
                      <a:pt x="1238" y="283"/>
                      <a:pt x="1236" y="282"/>
                    </a:cubicBezTo>
                    <a:cubicBezTo>
                      <a:pt x="1233" y="281"/>
                      <a:pt x="1231" y="280"/>
                      <a:pt x="1231" y="280"/>
                    </a:cubicBezTo>
                    <a:cubicBezTo>
                      <a:pt x="1231" y="280"/>
                      <a:pt x="1232" y="282"/>
                      <a:pt x="1228" y="282"/>
                    </a:cubicBezTo>
                    <a:cubicBezTo>
                      <a:pt x="1225" y="282"/>
                      <a:pt x="1221" y="281"/>
                      <a:pt x="1219" y="281"/>
                    </a:cubicBezTo>
                    <a:cubicBezTo>
                      <a:pt x="1218" y="280"/>
                      <a:pt x="1216" y="280"/>
                      <a:pt x="1216" y="280"/>
                    </a:cubicBezTo>
                    <a:cubicBezTo>
                      <a:pt x="1216" y="280"/>
                      <a:pt x="1218" y="281"/>
                      <a:pt x="1216" y="282"/>
                    </a:cubicBezTo>
                    <a:cubicBezTo>
                      <a:pt x="1216" y="283"/>
                      <a:pt x="1215" y="283"/>
                      <a:pt x="1214" y="283"/>
                    </a:cubicBezTo>
                    <a:cubicBezTo>
                      <a:pt x="1213" y="282"/>
                      <a:pt x="1212" y="281"/>
                      <a:pt x="1213" y="279"/>
                    </a:cubicBezTo>
                    <a:cubicBezTo>
                      <a:pt x="1214" y="277"/>
                      <a:pt x="1220" y="277"/>
                      <a:pt x="1220" y="277"/>
                    </a:cubicBezTo>
                    <a:cubicBezTo>
                      <a:pt x="1220" y="277"/>
                      <a:pt x="1213" y="273"/>
                      <a:pt x="1215" y="270"/>
                    </a:cubicBezTo>
                    <a:cubicBezTo>
                      <a:pt x="1217" y="267"/>
                      <a:pt x="1222" y="272"/>
                      <a:pt x="1222" y="272"/>
                    </a:cubicBezTo>
                    <a:cubicBezTo>
                      <a:pt x="1222" y="272"/>
                      <a:pt x="1222" y="270"/>
                      <a:pt x="1224" y="270"/>
                    </a:cubicBezTo>
                    <a:cubicBezTo>
                      <a:pt x="1225" y="270"/>
                      <a:pt x="1229" y="273"/>
                      <a:pt x="1229" y="273"/>
                    </a:cubicBezTo>
                    <a:cubicBezTo>
                      <a:pt x="1229" y="273"/>
                      <a:pt x="1228" y="270"/>
                      <a:pt x="1230" y="270"/>
                    </a:cubicBezTo>
                    <a:cubicBezTo>
                      <a:pt x="1231" y="271"/>
                      <a:pt x="1236" y="274"/>
                      <a:pt x="1236" y="274"/>
                    </a:cubicBezTo>
                    <a:cubicBezTo>
                      <a:pt x="1236" y="273"/>
                      <a:pt x="1227" y="263"/>
                      <a:pt x="1230" y="260"/>
                    </a:cubicBezTo>
                    <a:cubicBezTo>
                      <a:pt x="1233" y="256"/>
                      <a:pt x="1236" y="262"/>
                      <a:pt x="1236" y="262"/>
                    </a:cubicBezTo>
                    <a:cubicBezTo>
                      <a:pt x="1236" y="262"/>
                      <a:pt x="1236" y="260"/>
                      <a:pt x="1238" y="259"/>
                    </a:cubicBezTo>
                    <a:cubicBezTo>
                      <a:pt x="1240" y="258"/>
                      <a:pt x="1244" y="260"/>
                      <a:pt x="1244" y="260"/>
                    </a:cubicBezTo>
                    <a:cubicBezTo>
                      <a:pt x="1244" y="260"/>
                      <a:pt x="1241" y="257"/>
                      <a:pt x="1243" y="255"/>
                    </a:cubicBezTo>
                    <a:cubicBezTo>
                      <a:pt x="1245" y="254"/>
                      <a:pt x="1259" y="254"/>
                      <a:pt x="1259" y="254"/>
                    </a:cubicBezTo>
                    <a:cubicBezTo>
                      <a:pt x="1259" y="254"/>
                      <a:pt x="1245" y="250"/>
                      <a:pt x="1243" y="246"/>
                    </a:cubicBezTo>
                    <a:cubicBezTo>
                      <a:pt x="1241" y="242"/>
                      <a:pt x="1251" y="241"/>
                      <a:pt x="1251" y="241"/>
                    </a:cubicBezTo>
                    <a:cubicBezTo>
                      <a:pt x="1251" y="241"/>
                      <a:pt x="1250" y="240"/>
                      <a:pt x="1252" y="239"/>
                    </a:cubicBezTo>
                    <a:cubicBezTo>
                      <a:pt x="1255" y="237"/>
                      <a:pt x="1259" y="236"/>
                      <a:pt x="1259" y="236"/>
                    </a:cubicBezTo>
                    <a:cubicBezTo>
                      <a:pt x="1259" y="236"/>
                      <a:pt x="1255" y="236"/>
                      <a:pt x="1255" y="231"/>
                    </a:cubicBezTo>
                    <a:cubicBezTo>
                      <a:pt x="1254" y="226"/>
                      <a:pt x="1268" y="206"/>
                      <a:pt x="1268" y="206"/>
                    </a:cubicBezTo>
                    <a:cubicBezTo>
                      <a:pt x="1268" y="206"/>
                      <a:pt x="1248" y="229"/>
                      <a:pt x="1244" y="230"/>
                    </a:cubicBezTo>
                    <a:cubicBezTo>
                      <a:pt x="1240" y="231"/>
                      <a:pt x="1237" y="224"/>
                      <a:pt x="1237" y="224"/>
                    </a:cubicBezTo>
                    <a:cubicBezTo>
                      <a:pt x="1237" y="224"/>
                      <a:pt x="1239" y="231"/>
                      <a:pt x="1238" y="233"/>
                    </a:cubicBezTo>
                    <a:cubicBezTo>
                      <a:pt x="1237" y="235"/>
                      <a:pt x="1234" y="232"/>
                      <a:pt x="1234" y="232"/>
                    </a:cubicBezTo>
                    <a:cubicBezTo>
                      <a:pt x="1235" y="232"/>
                      <a:pt x="1236" y="240"/>
                      <a:pt x="1234" y="241"/>
                    </a:cubicBezTo>
                    <a:cubicBezTo>
                      <a:pt x="1231" y="242"/>
                      <a:pt x="1227" y="237"/>
                      <a:pt x="1227" y="237"/>
                    </a:cubicBezTo>
                    <a:cubicBezTo>
                      <a:pt x="1227" y="237"/>
                      <a:pt x="1231" y="245"/>
                      <a:pt x="1227" y="247"/>
                    </a:cubicBezTo>
                    <a:cubicBezTo>
                      <a:pt x="1223" y="250"/>
                      <a:pt x="1220" y="246"/>
                      <a:pt x="1220" y="246"/>
                    </a:cubicBezTo>
                    <a:cubicBezTo>
                      <a:pt x="1220" y="246"/>
                      <a:pt x="1221" y="251"/>
                      <a:pt x="1220" y="253"/>
                    </a:cubicBezTo>
                    <a:cubicBezTo>
                      <a:pt x="1218" y="255"/>
                      <a:pt x="1216" y="254"/>
                      <a:pt x="1213" y="249"/>
                    </a:cubicBezTo>
                    <a:cubicBezTo>
                      <a:pt x="1209" y="245"/>
                      <a:pt x="1212" y="240"/>
                      <a:pt x="1213" y="236"/>
                    </a:cubicBezTo>
                    <a:cubicBezTo>
                      <a:pt x="1214" y="232"/>
                      <a:pt x="1217" y="234"/>
                      <a:pt x="1217" y="234"/>
                    </a:cubicBezTo>
                    <a:cubicBezTo>
                      <a:pt x="1217" y="234"/>
                      <a:pt x="1212" y="232"/>
                      <a:pt x="1211" y="229"/>
                    </a:cubicBezTo>
                    <a:cubicBezTo>
                      <a:pt x="1211" y="227"/>
                      <a:pt x="1213" y="224"/>
                      <a:pt x="1216" y="224"/>
                    </a:cubicBezTo>
                    <a:cubicBezTo>
                      <a:pt x="1218" y="223"/>
                      <a:pt x="1224" y="224"/>
                      <a:pt x="1224" y="224"/>
                    </a:cubicBezTo>
                    <a:cubicBezTo>
                      <a:pt x="1224" y="224"/>
                      <a:pt x="1214" y="221"/>
                      <a:pt x="1216" y="217"/>
                    </a:cubicBezTo>
                    <a:cubicBezTo>
                      <a:pt x="1218" y="212"/>
                      <a:pt x="1221" y="217"/>
                      <a:pt x="1221" y="217"/>
                    </a:cubicBezTo>
                    <a:cubicBezTo>
                      <a:pt x="1221" y="217"/>
                      <a:pt x="1222" y="214"/>
                      <a:pt x="1224" y="213"/>
                    </a:cubicBezTo>
                    <a:cubicBezTo>
                      <a:pt x="1226" y="212"/>
                      <a:pt x="1228" y="216"/>
                      <a:pt x="1228" y="216"/>
                    </a:cubicBezTo>
                    <a:cubicBezTo>
                      <a:pt x="1228" y="216"/>
                      <a:pt x="1227" y="214"/>
                      <a:pt x="1229" y="213"/>
                    </a:cubicBezTo>
                    <a:cubicBezTo>
                      <a:pt x="1230" y="212"/>
                      <a:pt x="1230" y="213"/>
                      <a:pt x="1231" y="214"/>
                    </a:cubicBezTo>
                    <a:cubicBezTo>
                      <a:pt x="1230" y="213"/>
                      <a:pt x="1230" y="212"/>
                      <a:pt x="1231" y="211"/>
                    </a:cubicBezTo>
                    <a:cubicBezTo>
                      <a:pt x="1232" y="211"/>
                      <a:pt x="1242" y="213"/>
                      <a:pt x="1242" y="213"/>
                    </a:cubicBezTo>
                    <a:cubicBezTo>
                      <a:pt x="1242" y="213"/>
                      <a:pt x="1232" y="207"/>
                      <a:pt x="1232" y="206"/>
                    </a:cubicBezTo>
                    <a:cubicBezTo>
                      <a:pt x="1232" y="205"/>
                      <a:pt x="1234" y="204"/>
                      <a:pt x="1234" y="204"/>
                    </a:cubicBezTo>
                    <a:cubicBezTo>
                      <a:pt x="1234" y="204"/>
                      <a:pt x="1233" y="201"/>
                      <a:pt x="1234" y="199"/>
                    </a:cubicBezTo>
                    <a:cubicBezTo>
                      <a:pt x="1235" y="197"/>
                      <a:pt x="1240" y="197"/>
                      <a:pt x="1240" y="197"/>
                    </a:cubicBezTo>
                    <a:cubicBezTo>
                      <a:pt x="1240" y="197"/>
                      <a:pt x="1238" y="196"/>
                      <a:pt x="1236" y="194"/>
                    </a:cubicBezTo>
                    <a:cubicBezTo>
                      <a:pt x="1235" y="193"/>
                      <a:pt x="1237" y="191"/>
                      <a:pt x="1237" y="191"/>
                    </a:cubicBezTo>
                    <a:cubicBezTo>
                      <a:pt x="1237" y="191"/>
                      <a:pt x="1233" y="193"/>
                      <a:pt x="1230" y="190"/>
                    </a:cubicBezTo>
                    <a:cubicBezTo>
                      <a:pt x="1227" y="188"/>
                      <a:pt x="1225" y="184"/>
                      <a:pt x="1225" y="184"/>
                    </a:cubicBezTo>
                    <a:cubicBezTo>
                      <a:pt x="1225" y="184"/>
                      <a:pt x="1226" y="187"/>
                      <a:pt x="1225" y="189"/>
                    </a:cubicBezTo>
                    <a:cubicBezTo>
                      <a:pt x="1225" y="191"/>
                      <a:pt x="1224" y="196"/>
                      <a:pt x="1222" y="198"/>
                    </a:cubicBezTo>
                    <a:cubicBezTo>
                      <a:pt x="1220" y="200"/>
                      <a:pt x="1217" y="196"/>
                      <a:pt x="1217" y="196"/>
                    </a:cubicBezTo>
                    <a:cubicBezTo>
                      <a:pt x="1217" y="196"/>
                      <a:pt x="1217" y="199"/>
                      <a:pt x="1216" y="202"/>
                    </a:cubicBezTo>
                    <a:cubicBezTo>
                      <a:pt x="1215" y="205"/>
                      <a:pt x="1213" y="203"/>
                      <a:pt x="1213" y="203"/>
                    </a:cubicBezTo>
                    <a:cubicBezTo>
                      <a:pt x="1213" y="203"/>
                      <a:pt x="1214" y="206"/>
                      <a:pt x="1213" y="206"/>
                    </a:cubicBezTo>
                    <a:cubicBezTo>
                      <a:pt x="1211" y="207"/>
                      <a:pt x="1211" y="204"/>
                      <a:pt x="1210" y="201"/>
                    </a:cubicBezTo>
                    <a:cubicBezTo>
                      <a:pt x="1210" y="199"/>
                      <a:pt x="1213" y="197"/>
                      <a:pt x="1213" y="197"/>
                    </a:cubicBezTo>
                    <a:cubicBezTo>
                      <a:pt x="1213" y="197"/>
                      <a:pt x="1210" y="197"/>
                      <a:pt x="1210" y="196"/>
                    </a:cubicBezTo>
                    <a:cubicBezTo>
                      <a:pt x="1211" y="194"/>
                      <a:pt x="1216" y="190"/>
                      <a:pt x="1216" y="190"/>
                    </a:cubicBezTo>
                    <a:cubicBezTo>
                      <a:pt x="1216" y="190"/>
                      <a:pt x="1211" y="191"/>
                      <a:pt x="1209" y="190"/>
                    </a:cubicBezTo>
                    <a:cubicBezTo>
                      <a:pt x="1207" y="189"/>
                      <a:pt x="1209" y="186"/>
                      <a:pt x="1210" y="184"/>
                    </a:cubicBezTo>
                    <a:cubicBezTo>
                      <a:pt x="1211" y="182"/>
                      <a:pt x="1215" y="182"/>
                      <a:pt x="1215" y="182"/>
                    </a:cubicBezTo>
                    <a:cubicBezTo>
                      <a:pt x="1215" y="182"/>
                      <a:pt x="1213" y="181"/>
                      <a:pt x="1213" y="180"/>
                    </a:cubicBezTo>
                    <a:cubicBezTo>
                      <a:pt x="1213" y="178"/>
                      <a:pt x="1218" y="175"/>
                      <a:pt x="1218" y="175"/>
                    </a:cubicBezTo>
                    <a:cubicBezTo>
                      <a:pt x="1218" y="175"/>
                      <a:pt x="1212" y="176"/>
                      <a:pt x="1210" y="176"/>
                    </a:cubicBezTo>
                    <a:cubicBezTo>
                      <a:pt x="1209" y="176"/>
                      <a:pt x="1209" y="174"/>
                      <a:pt x="1209" y="174"/>
                    </a:cubicBezTo>
                    <a:cubicBezTo>
                      <a:pt x="1209" y="174"/>
                      <a:pt x="1208" y="176"/>
                      <a:pt x="1205" y="176"/>
                    </a:cubicBezTo>
                    <a:cubicBezTo>
                      <a:pt x="1202" y="175"/>
                      <a:pt x="1199" y="170"/>
                      <a:pt x="1199" y="170"/>
                    </a:cubicBezTo>
                    <a:cubicBezTo>
                      <a:pt x="1199" y="170"/>
                      <a:pt x="1197" y="175"/>
                      <a:pt x="1196" y="175"/>
                    </a:cubicBezTo>
                    <a:cubicBezTo>
                      <a:pt x="1195" y="175"/>
                      <a:pt x="1191" y="171"/>
                      <a:pt x="1191" y="171"/>
                    </a:cubicBezTo>
                    <a:cubicBezTo>
                      <a:pt x="1191" y="171"/>
                      <a:pt x="1193" y="173"/>
                      <a:pt x="1193" y="176"/>
                    </a:cubicBezTo>
                    <a:cubicBezTo>
                      <a:pt x="1193" y="178"/>
                      <a:pt x="1190" y="177"/>
                      <a:pt x="1190" y="177"/>
                    </a:cubicBezTo>
                    <a:cubicBezTo>
                      <a:pt x="1190" y="177"/>
                      <a:pt x="1197" y="182"/>
                      <a:pt x="1198" y="184"/>
                    </a:cubicBezTo>
                    <a:cubicBezTo>
                      <a:pt x="1199" y="185"/>
                      <a:pt x="1193" y="182"/>
                      <a:pt x="1193" y="182"/>
                    </a:cubicBezTo>
                    <a:cubicBezTo>
                      <a:pt x="1193" y="182"/>
                      <a:pt x="1199" y="187"/>
                      <a:pt x="1199" y="188"/>
                    </a:cubicBezTo>
                    <a:cubicBezTo>
                      <a:pt x="1199" y="190"/>
                      <a:pt x="1195" y="187"/>
                      <a:pt x="1195" y="187"/>
                    </a:cubicBezTo>
                    <a:cubicBezTo>
                      <a:pt x="1195" y="187"/>
                      <a:pt x="1198" y="191"/>
                      <a:pt x="1199" y="193"/>
                    </a:cubicBezTo>
                    <a:cubicBezTo>
                      <a:pt x="1201" y="195"/>
                      <a:pt x="1198" y="196"/>
                      <a:pt x="1198" y="196"/>
                    </a:cubicBezTo>
                    <a:cubicBezTo>
                      <a:pt x="1198" y="196"/>
                      <a:pt x="1199" y="199"/>
                      <a:pt x="1196" y="200"/>
                    </a:cubicBezTo>
                    <a:cubicBezTo>
                      <a:pt x="1193" y="201"/>
                      <a:pt x="1190" y="193"/>
                      <a:pt x="1190" y="193"/>
                    </a:cubicBezTo>
                    <a:cubicBezTo>
                      <a:pt x="1190" y="193"/>
                      <a:pt x="1188" y="196"/>
                      <a:pt x="1185" y="194"/>
                    </a:cubicBezTo>
                    <a:cubicBezTo>
                      <a:pt x="1183" y="193"/>
                      <a:pt x="1182" y="186"/>
                      <a:pt x="1182" y="186"/>
                    </a:cubicBezTo>
                    <a:cubicBezTo>
                      <a:pt x="1182" y="186"/>
                      <a:pt x="1180" y="190"/>
                      <a:pt x="1176" y="189"/>
                    </a:cubicBezTo>
                    <a:cubicBezTo>
                      <a:pt x="1172" y="188"/>
                      <a:pt x="1160" y="179"/>
                      <a:pt x="1160" y="179"/>
                    </a:cubicBezTo>
                    <a:cubicBezTo>
                      <a:pt x="1160" y="179"/>
                      <a:pt x="1176" y="195"/>
                      <a:pt x="1177" y="198"/>
                    </a:cubicBezTo>
                    <a:cubicBezTo>
                      <a:pt x="1177" y="200"/>
                      <a:pt x="1174" y="200"/>
                      <a:pt x="1174" y="200"/>
                    </a:cubicBezTo>
                    <a:cubicBezTo>
                      <a:pt x="1174" y="200"/>
                      <a:pt x="1183" y="202"/>
                      <a:pt x="1184" y="205"/>
                    </a:cubicBezTo>
                    <a:cubicBezTo>
                      <a:pt x="1185" y="208"/>
                      <a:pt x="1175" y="211"/>
                      <a:pt x="1175" y="211"/>
                    </a:cubicBezTo>
                    <a:cubicBezTo>
                      <a:pt x="1175" y="211"/>
                      <a:pt x="1183" y="210"/>
                      <a:pt x="1185" y="210"/>
                    </a:cubicBezTo>
                    <a:cubicBezTo>
                      <a:pt x="1187" y="210"/>
                      <a:pt x="1187" y="213"/>
                      <a:pt x="1187" y="213"/>
                    </a:cubicBezTo>
                    <a:cubicBezTo>
                      <a:pt x="1187" y="213"/>
                      <a:pt x="1189" y="211"/>
                      <a:pt x="1191" y="210"/>
                    </a:cubicBezTo>
                    <a:cubicBezTo>
                      <a:pt x="1192" y="210"/>
                      <a:pt x="1194" y="212"/>
                      <a:pt x="1194" y="215"/>
                    </a:cubicBezTo>
                    <a:cubicBezTo>
                      <a:pt x="1195" y="216"/>
                      <a:pt x="1190" y="218"/>
                      <a:pt x="1190" y="218"/>
                    </a:cubicBezTo>
                    <a:cubicBezTo>
                      <a:pt x="1190" y="218"/>
                      <a:pt x="1195" y="216"/>
                      <a:pt x="1198" y="220"/>
                    </a:cubicBezTo>
                    <a:cubicBezTo>
                      <a:pt x="1202" y="224"/>
                      <a:pt x="1197" y="225"/>
                      <a:pt x="1197" y="225"/>
                    </a:cubicBezTo>
                    <a:cubicBezTo>
                      <a:pt x="1197" y="225"/>
                      <a:pt x="1200" y="227"/>
                      <a:pt x="1199" y="229"/>
                    </a:cubicBezTo>
                    <a:cubicBezTo>
                      <a:pt x="1199" y="230"/>
                      <a:pt x="1197" y="228"/>
                      <a:pt x="1197" y="228"/>
                    </a:cubicBezTo>
                    <a:cubicBezTo>
                      <a:pt x="1197" y="228"/>
                      <a:pt x="1200" y="233"/>
                      <a:pt x="1200" y="236"/>
                    </a:cubicBezTo>
                    <a:cubicBezTo>
                      <a:pt x="1201" y="240"/>
                      <a:pt x="1197" y="243"/>
                      <a:pt x="1195" y="244"/>
                    </a:cubicBezTo>
                    <a:cubicBezTo>
                      <a:pt x="1193" y="245"/>
                      <a:pt x="1193" y="238"/>
                      <a:pt x="1193" y="238"/>
                    </a:cubicBezTo>
                    <a:cubicBezTo>
                      <a:pt x="1193" y="238"/>
                      <a:pt x="1191" y="238"/>
                      <a:pt x="1189" y="236"/>
                    </a:cubicBezTo>
                    <a:cubicBezTo>
                      <a:pt x="1188" y="234"/>
                      <a:pt x="1189" y="230"/>
                      <a:pt x="1189" y="230"/>
                    </a:cubicBezTo>
                    <a:cubicBezTo>
                      <a:pt x="1189" y="230"/>
                      <a:pt x="1184" y="234"/>
                      <a:pt x="1181" y="231"/>
                    </a:cubicBezTo>
                    <a:cubicBezTo>
                      <a:pt x="1178" y="229"/>
                      <a:pt x="1178" y="219"/>
                      <a:pt x="1178" y="219"/>
                    </a:cubicBezTo>
                    <a:cubicBezTo>
                      <a:pt x="1178" y="219"/>
                      <a:pt x="1175" y="224"/>
                      <a:pt x="1171" y="223"/>
                    </a:cubicBezTo>
                    <a:cubicBezTo>
                      <a:pt x="1167" y="222"/>
                      <a:pt x="1147" y="206"/>
                      <a:pt x="1147" y="206"/>
                    </a:cubicBezTo>
                    <a:cubicBezTo>
                      <a:pt x="1147" y="206"/>
                      <a:pt x="1164" y="228"/>
                      <a:pt x="1164" y="230"/>
                    </a:cubicBezTo>
                    <a:cubicBezTo>
                      <a:pt x="1165" y="232"/>
                      <a:pt x="1160" y="232"/>
                      <a:pt x="1160" y="232"/>
                    </a:cubicBezTo>
                    <a:cubicBezTo>
                      <a:pt x="1160" y="232"/>
                      <a:pt x="1170" y="236"/>
                      <a:pt x="1172" y="237"/>
                    </a:cubicBezTo>
                    <a:cubicBezTo>
                      <a:pt x="1175" y="239"/>
                      <a:pt x="1175" y="241"/>
                      <a:pt x="1174" y="242"/>
                    </a:cubicBezTo>
                    <a:cubicBezTo>
                      <a:pt x="1174" y="244"/>
                      <a:pt x="1163" y="248"/>
                      <a:pt x="1163" y="248"/>
                    </a:cubicBezTo>
                    <a:cubicBezTo>
                      <a:pt x="1163" y="248"/>
                      <a:pt x="1169" y="247"/>
                      <a:pt x="1171" y="247"/>
                    </a:cubicBezTo>
                    <a:cubicBezTo>
                      <a:pt x="1174" y="247"/>
                      <a:pt x="1175" y="249"/>
                      <a:pt x="1175" y="249"/>
                    </a:cubicBezTo>
                    <a:cubicBezTo>
                      <a:pt x="1175" y="249"/>
                      <a:pt x="1175" y="246"/>
                      <a:pt x="1177" y="247"/>
                    </a:cubicBezTo>
                    <a:cubicBezTo>
                      <a:pt x="1179" y="248"/>
                      <a:pt x="1179" y="250"/>
                      <a:pt x="1179" y="250"/>
                    </a:cubicBezTo>
                    <a:cubicBezTo>
                      <a:pt x="1179" y="250"/>
                      <a:pt x="1185" y="249"/>
                      <a:pt x="1186" y="252"/>
                    </a:cubicBezTo>
                    <a:cubicBezTo>
                      <a:pt x="1187" y="255"/>
                      <a:pt x="1180" y="258"/>
                      <a:pt x="1180" y="258"/>
                    </a:cubicBezTo>
                    <a:cubicBezTo>
                      <a:pt x="1180" y="258"/>
                      <a:pt x="1189" y="256"/>
                      <a:pt x="1191" y="256"/>
                    </a:cubicBezTo>
                    <a:cubicBezTo>
                      <a:pt x="1193" y="256"/>
                      <a:pt x="1196" y="260"/>
                      <a:pt x="1197" y="264"/>
                    </a:cubicBezTo>
                    <a:cubicBezTo>
                      <a:pt x="1198" y="268"/>
                      <a:pt x="1194" y="267"/>
                      <a:pt x="1194" y="267"/>
                    </a:cubicBezTo>
                    <a:cubicBezTo>
                      <a:pt x="1194" y="267"/>
                      <a:pt x="1199" y="273"/>
                      <a:pt x="1199" y="278"/>
                    </a:cubicBezTo>
                    <a:cubicBezTo>
                      <a:pt x="1199" y="284"/>
                      <a:pt x="1191" y="283"/>
                      <a:pt x="1191" y="283"/>
                    </a:cubicBezTo>
                    <a:cubicBezTo>
                      <a:pt x="1191" y="283"/>
                      <a:pt x="1195" y="288"/>
                      <a:pt x="1191" y="289"/>
                    </a:cubicBezTo>
                    <a:cubicBezTo>
                      <a:pt x="1187" y="290"/>
                      <a:pt x="1189" y="282"/>
                      <a:pt x="1189" y="282"/>
                    </a:cubicBezTo>
                    <a:cubicBezTo>
                      <a:pt x="1189" y="282"/>
                      <a:pt x="1184" y="285"/>
                      <a:pt x="1182" y="284"/>
                    </a:cubicBezTo>
                    <a:cubicBezTo>
                      <a:pt x="1180" y="283"/>
                      <a:pt x="1184" y="279"/>
                      <a:pt x="1184" y="279"/>
                    </a:cubicBezTo>
                    <a:cubicBezTo>
                      <a:pt x="1184" y="279"/>
                      <a:pt x="1181" y="279"/>
                      <a:pt x="1180" y="277"/>
                    </a:cubicBezTo>
                    <a:cubicBezTo>
                      <a:pt x="1179" y="276"/>
                      <a:pt x="1182" y="271"/>
                      <a:pt x="1182" y="271"/>
                    </a:cubicBezTo>
                    <a:cubicBezTo>
                      <a:pt x="1182" y="271"/>
                      <a:pt x="1176" y="277"/>
                      <a:pt x="1174" y="276"/>
                    </a:cubicBezTo>
                    <a:cubicBezTo>
                      <a:pt x="1171" y="274"/>
                      <a:pt x="1176" y="268"/>
                      <a:pt x="1176" y="268"/>
                    </a:cubicBezTo>
                    <a:cubicBezTo>
                      <a:pt x="1176" y="268"/>
                      <a:pt x="1175" y="269"/>
                      <a:pt x="1174" y="269"/>
                    </a:cubicBezTo>
                    <a:cubicBezTo>
                      <a:pt x="1176" y="268"/>
                      <a:pt x="1177" y="267"/>
                      <a:pt x="1177" y="267"/>
                    </a:cubicBezTo>
                    <a:cubicBezTo>
                      <a:pt x="1177" y="267"/>
                      <a:pt x="1175" y="268"/>
                      <a:pt x="1173" y="269"/>
                    </a:cubicBezTo>
                    <a:cubicBezTo>
                      <a:pt x="1173" y="269"/>
                      <a:pt x="1172" y="268"/>
                      <a:pt x="1172" y="268"/>
                    </a:cubicBezTo>
                    <a:cubicBezTo>
                      <a:pt x="1171" y="266"/>
                      <a:pt x="1172" y="261"/>
                      <a:pt x="1172" y="261"/>
                    </a:cubicBezTo>
                    <a:cubicBezTo>
                      <a:pt x="1172" y="261"/>
                      <a:pt x="1170" y="266"/>
                      <a:pt x="1168" y="267"/>
                    </a:cubicBezTo>
                    <a:cubicBezTo>
                      <a:pt x="1166" y="268"/>
                      <a:pt x="1164" y="266"/>
                      <a:pt x="1162" y="264"/>
                    </a:cubicBezTo>
                    <a:cubicBezTo>
                      <a:pt x="1159" y="262"/>
                      <a:pt x="1163" y="258"/>
                      <a:pt x="1163" y="258"/>
                    </a:cubicBezTo>
                    <a:cubicBezTo>
                      <a:pt x="1163" y="258"/>
                      <a:pt x="1160" y="259"/>
                      <a:pt x="1158" y="259"/>
                    </a:cubicBezTo>
                    <a:cubicBezTo>
                      <a:pt x="1156" y="259"/>
                      <a:pt x="1143" y="240"/>
                      <a:pt x="1143" y="240"/>
                    </a:cubicBezTo>
                    <a:cubicBezTo>
                      <a:pt x="1143" y="240"/>
                      <a:pt x="1154" y="262"/>
                      <a:pt x="1154" y="264"/>
                    </a:cubicBezTo>
                    <a:cubicBezTo>
                      <a:pt x="1155" y="267"/>
                      <a:pt x="1151" y="266"/>
                      <a:pt x="1151" y="266"/>
                    </a:cubicBezTo>
                    <a:cubicBezTo>
                      <a:pt x="1151" y="266"/>
                      <a:pt x="1154" y="268"/>
                      <a:pt x="1153" y="269"/>
                    </a:cubicBezTo>
                    <a:cubicBezTo>
                      <a:pt x="1152" y="271"/>
                      <a:pt x="1148" y="271"/>
                      <a:pt x="1148" y="271"/>
                    </a:cubicBezTo>
                    <a:cubicBezTo>
                      <a:pt x="1148" y="271"/>
                      <a:pt x="1151" y="271"/>
                      <a:pt x="1154" y="272"/>
                    </a:cubicBezTo>
                    <a:cubicBezTo>
                      <a:pt x="1153" y="273"/>
                      <a:pt x="1152" y="277"/>
                      <a:pt x="1150" y="278"/>
                    </a:cubicBezTo>
                    <a:cubicBezTo>
                      <a:pt x="1147" y="279"/>
                      <a:pt x="1145" y="276"/>
                      <a:pt x="1145" y="276"/>
                    </a:cubicBezTo>
                    <a:cubicBezTo>
                      <a:pt x="1145" y="276"/>
                      <a:pt x="1141" y="283"/>
                      <a:pt x="1138" y="282"/>
                    </a:cubicBezTo>
                    <a:cubicBezTo>
                      <a:pt x="1136" y="281"/>
                      <a:pt x="1137" y="277"/>
                      <a:pt x="1137" y="277"/>
                    </a:cubicBezTo>
                    <a:cubicBezTo>
                      <a:pt x="1137" y="277"/>
                      <a:pt x="1134" y="276"/>
                      <a:pt x="1136" y="274"/>
                    </a:cubicBezTo>
                    <a:cubicBezTo>
                      <a:pt x="1138" y="272"/>
                      <a:pt x="1141" y="269"/>
                      <a:pt x="1141" y="269"/>
                    </a:cubicBezTo>
                    <a:cubicBezTo>
                      <a:pt x="1141" y="269"/>
                      <a:pt x="1137" y="271"/>
                      <a:pt x="1137" y="270"/>
                    </a:cubicBezTo>
                    <a:cubicBezTo>
                      <a:pt x="1137" y="268"/>
                      <a:pt x="1144" y="265"/>
                      <a:pt x="1144" y="265"/>
                    </a:cubicBezTo>
                    <a:cubicBezTo>
                      <a:pt x="1144" y="265"/>
                      <a:pt x="1138" y="267"/>
                      <a:pt x="1139" y="265"/>
                    </a:cubicBezTo>
                    <a:cubicBezTo>
                      <a:pt x="1140" y="263"/>
                      <a:pt x="1147" y="260"/>
                      <a:pt x="1148" y="260"/>
                    </a:cubicBezTo>
                    <a:cubicBezTo>
                      <a:pt x="1148" y="260"/>
                      <a:pt x="1145" y="260"/>
                      <a:pt x="1145" y="258"/>
                    </a:cubicBezTo>
                    <a:cubicBezTo>
                      <a:pt x="1146" y="256"/>
                      <a:pt x="1148" y="253"/>
                      <a:pt x="1148" y="253"/>
                    </a:cubicBezTo>
                    <a:cubicBezTo>
                      <a:pt x="1148" y="253"/>
                      <a:pt x="1144" y="257"/>
                      <a:pt x="1143" y="257"/>
                    </a:cubicBezTo>
                    <a:cubicBezTo>
                      <a:pt x="1142" y="257"/>
                      <a:pt x="1140" y="252"/>
                      <a:pt x="1140" y="252"/>
                    </a:cubicBezTo>
                    <a:cubicBezTo>
                      <a:pt x="1140" y="252"/>
                      <a:pt x="1137" y="256"/>
                      <a:pt x="1134" y="256"/>
                    </a:cubicBezTo>
                    <a:cubicBezTo>
                      <a:pt x="1131" y="257"/>
                      <a:pt x="1130" y="254"/>
                      <a:pt x="1130" y="254"/>
                    </a:cubicBezTo>
                    <a:cubicBezTo>
                      <a:pt x="1130" y="254"/>
                      <a:pt x="1130" y="256"/>
                      <a:pt x="1128" y="256"/>
                    </a:cubicBezTo>
                    <a:cubicBezTo>
                      <a:pt x="1126" y="256"/>
                      <a:pt x="1121" y="253"/>
                      <a:pt x="1121" y="253"/>
                    </a:cubicBezTo>
                    <a:cubicBezTo>
                      <a:pt x="1121" y="253"/>
                      <a:pt x="1125" y="257"/>
                      <a:pt x="1125" y="259"/>
                    </a:cubicBezTo>
                    <a:cubicBezTo>
                      <a:pt x="1125" y="260"/>
                      <a:pt x="1122" y="260"/>
                      <a:pt x="1122" y="260"/>
                    </a:cubicBezTo>
                    <a:cubicBezTo>
                      <a:pt x="1122" y="260"/>
                      <a:pt x="1126" y="261"/>
                      <a:pt x="1127" y="264"/>
                    </a:cubicBezTo>
                    <a:cubicBezTo>
                      <a:pt x="1127" y="266"/>
                      <a:pt x="1129" y="269"/>
                      <a:pt x="1127" y="269"/>
                    </a:cubicBezTo>
                    <a:cubicBezTo>
                      <a:pt x="1125" y="270"/>
                      <a:pt x="1120" y="268"/>
                      <a:pt x="1120" y="268"/>
                    </a:cubicBezTo>
                    <a:cubicBezTo>
                      <a:pt x="1120" y="268"/>
                      <a:pt x="1125" y="273"/>
                      <a:pt x="1125" y="275"/>
                    </a:cubicBezTo>
                    <a:cubicBezTo>
                      <a:pt x="1125" y="277"/>
                      <a:pt x="1122" y="276"/>
                      <a:pt x="1122" y="276"/>
                    </a:cubicBezTo>
                    <a:cubicBezTo>
                      <a:pt x="1122" y="276"/>
                      <a:pt x="1125" y="278"/>
                      <a:pt x="1124" y="281"/>
                    </a:cubicBezTo>
                    <a:cubicBezTo>
                      <a:pt x="1123" y="283"/>
                      <a:pt x="1122" y="286"/>
                      <a:pt x="1121" y="285"/>
                    </a:cubicBezTo>
                    <a:cubicBezTo>
                      <a:pt x="1119" y="284"/>
                      <a:pt x="1121" y="282"/>
                      <a:pt x="1121" y="282"/>
                    </a:cubicBezTo>
                    <a:cubicBezTo>
                      <a:pt x="1121" y="282"/>
                      <a:pt x="1118" y="283"/>
                      <a:pt x="1118" y="280"/>
                    </a:cubicBezTo>
                    <a:cubicBezTo>
                      <a:pt x="1118" y="280"/>
                      <a:pt x="1118" y="280"/>
                      <a:pt x="1118" y="279"/>
                    </a:cubicBezTo>
                    <a:cubicBezTo>
                      <a:pt x="1120" y="275"/>
                      <a:pt x="1122" y="273"/>
                      <a:pt x="1122" y="273"/>
                    </a:cubicBezTo>
                    <a:cubicBezTo>
                      <a:pt x="1122" y="273"/>
                      <a:pt x="1120" y="275"/>
                      <a:pt x="1118" y="278"/>
                    </a:cubicBezTo>
                    <a:cubicBezTo>
                      <a:pt x="1118" y="276"/>
                      <a:pt x="1118" y="274"/>
                      <a:pt x="1118" y="274"/>
                    </a:cubicBezTo>
                    <a:cubicBezTo>
                      <a:pt x="1118" y="274"/>
                      <a:pt x="1115" y="278"/>
                      <a:pt x="1113" y="275"/>
                    </a:cubicBezTo>
                    <a:cubicBezTo>
                      <a:pt x="1111" y="273"/>
                      <a:pt x="1111" y="268"/>
                      <a:pt x="1111" y="266"/>
                    </a:cubicBezTo>
                    <a:cubicBezTo>
                      <a:pt x="1111" y="264"/>
                      <a:pt x="1112" y="261"/>
                      <a:pt x="1112" y="261"/>
                    </a:cubicBezTo>
                    <a:cubicBezTo>
                      <a:pt x="1112" y="261"/>
                      <a:pt x="1109" y="265"/>
                      <a:pt x="1106" y="267"/>
                    </a:cubicBezTo>
                    <a:cubicBezTo>
                      <a:pt x="1102" y="268"/>
                      <a:pt x="1100" y="266"/>
                      <a:pt x="1100" y="266"/>
                    </a:cubicBezTo>
                    <a:cubicBezTo>
                      <a:pt x="1100" y="266"/>
                      <a:pt x="1101" y="269"/>
                      <a:pt x="1099" y="270"/>
                    </a:cubicBezTo>
                    <a:cubicBezTo>
                      <a:pt x="1098" y="270"/>
                      <a:pt x="1096" y="272"/>
                      <a:pt x="1096" y="272"/>
                    </a:cubicBezTo>
                    <a:cubicBezTo>
                      <a:pt x="1096" y="272"/>
                      <a:pt x="1100" y="272"/>
                      <a:pt x="1101" y="274"/>
                    </a:cubicBezTo>
                    <a:cubicBezTo>
                      <a:pt x="1102" y="277"/>
                      <a:pt x="1099" y="280"/>
                      <a:pt x="1099" y="280"/>
                    </a:cubicBezTo>
                    <a:cubicBezTo>
                      <a:pt x="1099" y="280"/>
                      <a:pt x="1102" y="280"/>
                      <a:pt x="1101" y="282"/>
                    </a:cubicBezTo>
                    <a:cubicBezTo>
                      <a:pt x="1101" y="283"/>
                      <a:pt x="1091" y="287"/>
                      <a:pt x="1091" y="287"/>
                    </a:cubicBezTo>
                    <a:cubicBezTo>
                      <a:pt x="1091" y="287"/>
                      <a:pt x="1101" y="287"/>
                      <a:pt x="1102" y="287"/>
                    </a:cubicBezTo>
                    <a:cubicBezTo>
                      <a:pt x="1103" y="288"/>
                      <a:pt x="1102" y="289"/>
                      <a:pt x="1102" y="290"/>
                    </a:cubicBezTo>
                    <a:cubicBezTo>
                      <a:pt x="1102" y="289"/>
                      <a:pt x="1103" y="288"/>
                      <a:pt x="1104" y="289"/>
                    </a:cubicBezTo>
                    <a:cubicBezTo>
                      <a:pt x="1104" y="289"/>
                      <a:pt x="1104" y="290"/>
                      <a:pt x="1104" y="290"/>
                    </a:cubicBezTo>
                    <a:cubicBezTo>
                      <a:pt x="1103" y="291"/>
                      <a:pt x="1102" y="291"/>
                      <a:pt x="1102" y="291"/>
                    </a:cubicBezTo>
                    <a:cubicBezTo>
                      <a:pt x="1099" y="291"/>
                      <a:pt x="1097" y="288"/>
                      <a:pt x="1097" y="288"/>
                    </a:cubicBezTo>
                    <a:cubicBezTo>
                      <a:pt x="1097" y="288"/>
                      <a:pt x="1100" y="294"/>
                      <a:pt x="1097" y="296"/>
                    </a:cubicBezTo>
                    <a:cubicBezTo>
                      <a:pt x="1096" y="295"/>
                      <a:pt x="1096" y="295"/>
                      <a:pt x="1096" y="295"/>
                    </a:cubicBezTo>
                    <a:cubicBezTo>
                      <a:pt x="1096" y="295"/>
                      <a:pt x="1096" y="295"/>
                      <a:pt x="1097" y="296"/>
                    </a:cubicBezTo>
                    <a:cubicBezTo>
                      <a:pt x="1096" y="296"/>
                      <a:pt x="1096" y="296"/>
                      <a:pt x="1096" y="296"/>
                    </a:cubicBezTo>
                    <a:cubicBezTo>
                      <a:pt x="1093" y="298"/>
                      <a:pt x="1090" y="299"/>
                      <a:pt x="1088" y="297"/>
                    </a:cubicBezTo>
                    <a:cubicBezTo>
                      <a:pt x="1087" y="295"/>
                      <a:pt x="1085" y="289"/>
                      <a:pt x="1085" y="289"/>
                    </a:cubicBezTo>
                    <a:cubicBezTo>
                      <a:pt x="1085" y="289"/>
                      <a:pt x="1086" y="296"/>
                      <a:pt x="1084" y="298"/>
                    </a:cubicBezTo>
                    <a:cubicBezTo>
                      <a:pt x="1083" y="298"/>
                      <a:pt x="1082" y="298"/>
                      <a:pt x="1081" y="298"/>
                    </a:cubicBezTo>
                    <a:cubicBezTo>
                      <a:pt x="1077" y="293"/>
                      <a:pt x="1072" y="285"/>
                      <a:pt x="1069" y="280"/>
                    </a:cubicBezTo>
                    <a:cubicBezTo>
                      <a:pt x="1072" y="282"/>
                      <a:pt x="1077" y="284"/>
                      <a:pt x="1077" y="284"/>
                    </a:cubicBezTo>
                    <a:cubicBezTo>
                      <a:pt x="1077" y="284"/>
                      <a:pt x="1070" y="279"/>
                      <a:pt x="1072" y="276"/>
                    </a:cubicBezTo>
                    <a:cubicBezTo>
                      <a:pt x="1074" y="273"/>
                      <a:pt x="1080" y="275"/>
                      <a:pt x="1080" y="275"/>
                    </a:cubicBezTo>
                    <a:cubicBezTo>
                      <a:pt x="1080" y="275"/>
                      <a:pt x="1080" y="273"/>
                      <a:pt x="1082" y="273"/>
                    </a:cubicBezTo>
                    <a:cubicBezTo>
                      <a:pt x="1085" y="272"/>
                      <a:pt x="1085" y="275"/>
                      <a:pt x="1085" y="275"/>
                    </a:cubicBezTo>
                    <a:cubicBezTo>
                      <a:pt x="1085" y="275"/>
                      <a:pt x="1086" y="273"/>
                      <a:pt x="1089" y="274"/>
                    </a:cubicBezTo>
                    <a:cubicBezTo>
                      <a:pt x="1091" y="275"/>
                      <a:pt x="1098" y="277"/>
                      <a:pt x="1098" y="277"/>
                    </a:cubicBezTo>
                    <a:cubicBezTo>
                      <a:pt x="1098" y="277"/>
                      <a:pt x="1087" y="269"/>
                      <a:pt x="1086" y="268"/>
                    </a:cubicBezTo>
                    <a:cubicBezTo>
                      <a:pt x="1086" y="266"/>
                      <a:pt x="1087" y="264"/>
                      <a:pt x="1090" y="263"/>
                    </a:cubicBezTo>
                    <a:cubicBezTo>
                      <a:pt x="1093" y="262"/>
                      <a:pt x="1105" y="259"/>
                      <a:pt x="1105" y="259"/>
                    </a:cubicBezTo>
                    <a:cubicBezTo>
                      <a:pt x="1105" y="259"/>
                      <a:pt x="1099" y="259"/>
                      <a:pt x="1100" y="256"/>
                    </a:cubicBezTo>
                    <a:cubicBezTo>
                      <a:pt x="1100" y="254"/>
                      <a:pt x="1122" y="234"/>
                      <a:pt x="1122" y="234"/>
                    </a:cubicBezTo>
                    <a:cubicBezTo>
                      <a:pt x="1122" y="234"/>
                      <a:pt x="1098" y="247"/>
                      <a:pt x="1093" y="247"/>
                    </a:cubicBezTo>
                    <a:cubicBezTo>
                      <a:pt x="1088" y="247"/>
                      <a:pt x="1086" y="241"/>
                      <a:pt x="1086" y="241"/>
                    </a:cubicBezTo>
                    <a:cubicBezTo>
                      <a:pt x="1086" y="241"/>
                      <a:pt x="1084" y="252"/>
                      <a:pt x="1081" y="254"/>
                    </a:cubicBezTo>
                    <a:cubicBezTo>
                      <a:pt x="1077" y="256"/>
                      <a:pt x="1072" y="250"/>
                      <a:pt x="1072" y="250"/>
                    </a:cubicBezTo>
                    <a:cubicBezTo>
                      <a:pt x="1072" y="250"/>
                      <a:pt x="1073" y="254"/>
                      <a:pt x="1071" y="257"/>
                    </a:cubicBezTo>
                    <a:cubicBezTo>
                      <a:pt x="1069" y="259"/>
                      <a:pt x="1066" y="258"/>
                      <a:pt x="1066" y="258"/>
                    </a:cubicBezTo>
                    <a:cubicBezTo>
                      <a:pt x="1066" y="258"/>
                      <a:pt x="1066" y="266"/>
                      <a:pt x="1063" y="264"/>
                    </a:cubicBezTo>
                    <a:cubicBezTo>
                      <a:pt x="1061" y="263"/>
                      <a:pt x="1057" y="258"/>
                      <a:pt x="1059" y="254"/>
                    </a:cubicBezTo>
                    <a:cubicBezTo>
                      <a:pt x="1060" y="250"/>
                      <a:pt x="1063" y="246"/>
                      <a:pt x="1063" y="246"/>
                    </a:cubicBezTo>
                    <a:cubicBezTo>
                      <a:pt x="1063" y="246"/>
                      <a:pt x="1061" y="248"/>
                      <a:pt x="1061" y="246"/>
                    </a:cubicBezTo>
                    <a:cubicBezTo>
                      <a:pt x="1061" y="244"/>
                      <a:pt x="1065" y="242"/>
                      <a:pt x="1065" y="242"/>
                    </a:cubicBezTo>
                    <a:cubicBezTo>
                      <a:pt x="1065" y="242"/>
                      <a:pt x="1059" y="240"/>
                      <a:pt x="1064" y="237"/>
                    </a:cubicBezTo>
                    <a:cubicBezTo>
                      <a:pt x="1068" y="234"/>
                      <a:pt x="1073" y="237"/>
                      <a:pt x="1073" y="237"/>
                    </a:cubicBezTo>
                    <a:cubicBezTo>
                      <a:pt x="1073" y="237"/>
                      <a:pt x="1068" y="234"/>
                      <a:pt x="1069" y="232"/>
                    </a:cubicBezTo>
                    <a:cubicBezTo>
                      <a:pt x="1069" y="229"/>
                      <a:pt x="1072" y="227"/>
                      <a:pt x="1073" y="228"/>
                    </a:cubicBezTo>
                    <a:cubicBezTo>
                      <a:pt x="1075" y="229"/>
                      <a:pt x="1077" y="232"/>
                      <a:pt x="1077" y="232"/>
                    </a:cubicBezTo>
                    <a:cubicBezTo>
                      <a:pt x="1077" y="232"/>
                      <a:pt x="1077" y="229"/>
                      <a:pt x="1080" y="229"/>
                    </a:cubicBezTo>
                    <a:cubicBezTo>
                      <a:pt x="1082" y="230"/>
                      <a:pt x="1091" y="232"/>
                      <a:pt x="1091" y="232"/>
                    </a:cubicBezTo>
                    <a:cubicBezTo>
                      <a:pt x="1091" y="232"/>
                      <a:pt x="1080" y="227"/>
                      <a:pt x="1082" y="224"/>
                    </a:cubicBezTo>
                    <a:cubicBezTo>
                      <a:pt x="1083" y="221"/>
                      <a:pt x="1093" y="221"/>
                      <a:pt x="1093" y="221"/>
                    </a:cubicBezTo>
                    <a:cubicBezTo>
                      <a:pt x="1093" y="221"/>
                      <a:pt x="1089" y="220"/>
                      <a:pt x="1090" y="218"/>
                    </a:cubicBezTo>
                    <a:cubicBezTo>
                      <a:pt x="1092" y="215"/>
                      <a:pt x="1111" y="200"/>
                      <a:pt x="1111" y="200"/>
                    </a:cubicBezTo>
                    <a:cubicBezTo>
                      <a:pt x="1111" y="200"/>
                      <a:pt x="1096" y="207"/>
                      <a:pt x="1091" y="208"/>
                    </a:cubicBezTo>
                    <a:cubicBezTo>
                      <a:pt x="1087" y="208"/>
                      <a:pt x="1085" y="204"/>
                      <a:pt x="1085" y="204"/>
                    </a:cubicBezTo>
                    <a:cubicBezTo>
                      <a:pt x="1085" y="204"/>
                      <a:pt x="1084" y="211"/>
                      <a:pt x="1081" y="212"/>
                    </a:cubicBezTo>
                    <a:cubicBezTo>
                      <a:pt x="1078" y="213"/>
                      <a:pt x="1076" y="209"/>
                      <a:pt x="1076" y="209"/>
                    </a:cubicBezTo>
                    <a:cubicBezTo>
                      <a:pt x="1076" y="209"/>
                      <a:pt x="1072" y="217"/>
                      <a:pt x="1069" y="216"/>
                    </a:cubicBezTo>
                    <a:cubicBezTo>
                      <a:pt x="1066" y="214"/>
                      <a:pt x="1067" y="210"/>
                      <a:pt x="1067" y="210"/>
                    </a:cubicBezTo>
                    <a:cubicBezTo>
                      <a:pt x="1067" y="210"/>
                      <a:pt x="1064" y="209"/>
                      <a:pt x="1066" y="207"/>
                    </a:cubicBezTo>
                    <a:cubicBezTo>
                      <a:pt x="1068" y="205"/>
                      <a:pt x="1071" y="201"/>
                      <a:pt x="1071" y="201"/>
                    </a:cubicBezTo>
                    <a:cubicBezTo>
                      <a:pt x="1071" y="201"/>
                      <a:pt x="1067" y="204"/>
                      <a:pt x="1067" y="202"/>
                    </a:cubicBezTo>
                    <a:cubicBezTo>
                      <a:pt x="1067" y="200"/>
                      <a:pt x="1073" y="197"/>
                      <a:pt x="1073" y="197"/>
                    </a:cubicBezTo>
                    <a:cubicBezTo>
                      <a:pt x="1073" y="197"/>
                      <a:pt x="1067" y="199"/>
                      <a:pt x="1068" y="197"/>
                    </a:cubicBezTo>
                    <a:cubicBezTo>
                      <a:pt x="1069" y="195"/>
                      <a:pt x="1077" y="192"/>
                      <a:pt x="1077" y="192"/>
                    </a:cubicBezTo>
                    <a:cubicBezTo>
                      <a:pt x="1077" y="192"/>
                      <a:pt x="1074" y="192"/>
                      <a:pt x="1075" y="189"/>
                    </a:cubicBezTo>
                    <a:cubicBezTo>
                      <a:pt x="1075" y="187"/>
                      <a:pt x="1077" y="184"/>
                      <a:pt x="1077" y="184"/>
                    </a:cubicBezTo>
                    <a:cubicBezTo>
                      <a:pt x="1077" y="184"/>
                      <a:pt x="1073" y="188"/>
                      <a:pt x="1072" y="188"/>
                    </a:cubicBezTo>
                    <a:cubicBezTo>
                      <a:pt x="1071" y="188"/>
                      <a:pt x="1068" y="182"/>
                      <a:pt x="1068" y="182"/>
                    </a:cubicBezTo>
                    <a:cubicBezTo>
                      <a:pt x="1068" y="182"/>
                      <a:pt x="1065" y="186"/>
                      <a:pt x="1062" y="187"/>
                    </a:cubicBezTo>
                    <a:cubicBezTo>
                      <a:pt x="1059" y="187"/>
                      <a:pt x="1058" y="184"/>
                      <a:pt x="1058" y="184"/>
                    </a:cubicBezTo>
                    <a:cubicBezTo>
                      <a:pt x="1058" y="184"/>
                      <a:pt x="1057" y="186"/>
                      <a:pt x="1056" y="186"/>
                    </a:cubicBezTo>
                    <a:cubicBezTo>
                      <a:pt x="1054" y="186"/>
                      <a:pt x="1047" y="182"/>
                      <a:pt x="1047" y="182"/>
                    </a:cubicBezTo>
                    <a:cubicBezTo>
                      <a:pt x="1047" y="182"/>
                      <a:pt x="1052" y="187"/>
                      <a:pt x="1052" y="189"/>
                    </a:cubicBezTo>
                    <a:cubicBezTo>
                      <a:pt x="1052" y="191"/>
                      <a:pt x="1050" y="190"/>
                      <a:pt x="1050" y="190"/>
                    </a:cubicBezTo>
                    <a:cubicBezTo>
                      <a:pt x="1050" y="190"/>
                      <a:pt x="1054" y="192"/>
                      <a:pt x="1055" y="194"/>
                    </a:cubicBezTo>
                    <a:cubicBezTo>
                      <a:pt x="1056" y="197"/>
                      <a:pt x="1058" y="200"/>
                      <a:pt x="1056" y="201"/>
                    </a:cubicBezTo>
                    <a:cubicBezTo>
                      <a:pt x="1054" y="201"/>
                      <a:pt x="1048" y="199"/>
                      <a:pt x="1048" y="199"/>
                    </a:cubicBezTo>
                    <a:cubicBezTo>
                      <a:pt x="1048" y="199"/>
                      <a:pt x="1053" y="205"/>
                      <a:pt x="1054" y="207"/>
                    </a:cubicBezTo>
                    <a:cubicBezTo>
                      <a:pt x="1054" y="209"/>
                      <a:pt x="1051" y="208"/>
                      <a:pt x="1051" y="208"/>
                    </a:cubicBezTo>
                    <a:cubicBezTo>
                      <a:pt x="1051" y="208"/>
                      <a:pt x="1054" y="211"/>
                      <a:pt x="1053" y="213"/>
                    </a:cubicBezTo>
                    <a:cubicBezTo>
                      <a:pt x="1052" y="216"/>
                      <a:pt x="1051" y="219"/>
                      <a:pt x="1050" y="218"/>
                    </a:cubicBezTo>
                    <a:cubicBezTo>
                      <a:pt x="1048" y="217"/>
                      <a:pt x="1050" y="215"/>
                      <a:pt x="1050" y="215"/>
                    </a:cubicBezTo>
                    <a:cubicBezTo>
                      <a:pt x="1050" y="215"/>
                      <a:pt x="1047" y="216"/>
                      <a:pt x="1046" y="212"/>
                    </a:cubicBezTo>
                    <a:cubicBezTo>
                      <a:pt x="1046" y="209"/>
                      <a:pt x="1046" y="205"/>
                      <a:pt x="1046" y="205"/>
                    </a:cubicBezTo>
                    <a:cubicBezTo>
                      <a:pt x="1046" y="205"/>
                      <a:pt x="1043" y="209"/>
                      <a:pt x="1041" y="206"/>
                    </a:cubicBezTo>
                    <a:cubicBezTo>
                      <a:pt x="1039" y="203"/>
                      <a:pt x="1038" y="197"/>
                      <a:pt x="1038" y="195"/>
                    </a:cubicBezTo>
                    <a:cubicBezTo>
                      <a:pt x="1038" y="194"/>
                      <a:pt x="1039" y="190"/>
                      <a:pt x="1039" y="190"/>
                    </a:cubicBezTo>
                    <a:cubicBezTo>
                      <a:pt x="1039" y="190"/>
                      <a:pt x="1036" y="194"/>
                      <a:pt x="1033" y="196"/>
                    </a:cubicBezTo>
                    <a:cubicBezTo>
                      <a:pt x="1029" y="197"/>
                      <a:pt x="1026" y="195"/>
                      <a:pt x="1026" y="195"/>
                    </a:cubicBezTo>
                    <a:cubicBezTo>
                      <a:pt x="1026" y="195"/>
                      <a:pt x="1027" y="198"/>
                      <a:pt x="1026" y="198"/>
                    </a:cubicBezTo>
                    <a:cubicBezTo>
                      <a:pt x="1024" y="199"/>
                      <a:pt x="1022" y="200"/>
                      <a:pt x="1022" y="200"/>
                    </a:cubicBezTo>
                    <a:cubicBezTo>
                      <a:pt x="1022" y="200"/>
                      <a:pt x="1027" y="201"/>
                      <a:pt x="1028" y="204"/>
                    </a:cubicBezTo>
                    <a:cubicBezTo>
                      <a:pt x="1029" y="206"/>
                      <a:pt x="1026" y="210"/>
                      <a:pt x="1026" y="210"/>
                    </a:cubicBezTo>
                    <a:cubicBezTo>
                      <a:pt x="1026" y="210"/>
                      <a:pt x="1029" y="210"/>
                      <a:pt x="1029" y="212"/>
                    </a:cubicBezTo>
                    <a:cubicBezTo>
                      <a:pt x="1028" y="213"/>
                      <a:pt x="1017" y="216"/>
                      <a:pt x="1017" y="216"/>
                    </a:cubicBezTo>
                    <a:cubicBezTo>
                      <a:pt x="1017" y="216"/>
                      <a:pt x="1028" y="217"/>
                      <a:pt x="1029" y="218"/>
                    </a:cubicBezTo>
                    <a:cubicBezTo>
                      <a:pt x="1030" y="219"/>
                      <a:pt x="1030" y="220"/>
                      <a:pt x="1029" y="221"/>
                    </a:cubicBezTo>
                    <a:cubicBezTo>
                      <a:pt x="1030" y="220"/>
                      <a:pt x="1030" y="220"/>
                      <a:pt x="1031" y="221"/>
                    </a:cubicBezTo>
                    <a:cubicBezTo>
                      <a:pt x="1033" y="222"/>
                      <a:pt x="1031" y="224"/>
                      <a:pt x="1031" y="224"/>
                    </a:cubicBezTo>
                    <a:cubicBezTo>
                      <a:pt x="1031" y="224"/>
                      <a:pt x="1035" y="221"/>
                      <a:pt x="1037" y="222"/>
                    </a:cubicBezTo>
                    <a:cubicBezTo>
                      <a:pt x="1039" y="223"/>
                      <a:pt x="1039" y="227"/>
                      <a:pt x="1039" y="227"/>
                    </a:cubicBezTo>
                    <a:cubicBezTo>
                      <a:pt x="1039" y="227"/>
                      <a:pt x="1043" y="223"/>
                      <a:pt x="1045" y="228"/>
                    </a:cubicBezTo>
                    <a:cubicBezTo>
                      <a:pt x="1046" y="233"/>
                      <a:pt x="1035" y="233"/>
                      <a:pt x="1035" y="233"/>
                    </a:cubicBezTo>
                    <a:cubicBezTo>
                      <a:pt x="1035" y="233"/>
                      <a:pt x="1042" y="234"/>
                      <a:pt x="1044" y="236"/>
                    </a:cubicBezTo>
                    <a:cubicBezTo>
                      <a:pt x="1046" y="237"/>
                      <a:pt x="1048" y="240"/>
                      <a:pt x="1048" y="243"/>
                    </a:cubicBezTo>
                    <a:cubicBezTo>
                      <a:pt x="1047" y="246"/>
                      <a:pt x="1041" y="246"/>
                      <a:pt x="1041" y="246"/>
                    </a:cubicBezTo>
                    <a:cubicBezTo>
                      <a:pt x="1041" y="246"/>
                      <a:pt x="1045" y="246"/>
                      <a:pt x="1045" y="250"/>
                    </a:cubicBezTo>
                    <a:cubicBezTo>
                      <a:pt x="1046" y="255"/>
                      <a:pt x="1047" y="261"/>
                      <a:pt x="1043" y="264"/>
                    </a:cubicBezTo>
                    <a:cubicBezTo>
                      <a:pt x="1038" y="268"/>
                      <a:pt x="1035" y="269"/>
                      <a:pt x="1035" y="266"/>
                    </a:cubicBezTo>
                    <a:cubicBezTo>
                      <a:pt x="1034" y="264"/>
                      <a:pt x="1036" y="259"/>
                      <a:pt x="1036" y="259"/>
                    </a:cubicBezTo>
                    <a:cubicBezTo>
                      <a:pt x="1036" y="259"/>
                      <a:pt x="1032" y="262"/>
                      <a:pt x="1028" y="258"/>
                    </a:cubicBezTo>
                    <a:cubicBezTo>
                      <a:pt x="1024" y="254"/>
                      <a:pt x="1030" y="247"/>
                      <a:pt x="1030" y="247"/>
                    </a:cubicBezTo>
                    <a:cubicBezTo>
                      <a:pt x="1030" y="247"/>
                      <a:pt x="1024" y="251"/>
                      <a:pt x="1022" y="249"/>
                    </a:cubicBezTo>
                    <a:cubicBezTo>
                      <a:pt x="1019" y="247"/>
                      <a:pt x="1022" y="239"/>
                      <a:pt x="1022" y="239"/>
                    </a:cubicBezTo>
                    <a:cubicBezTo>
                      <a:pt x="1022" y="239"/>
                      <a:pt x="1019" y="241"/>
                      <a:pt x="1018" y="239"/>
                    </a:cubicBezTo>
                    <a:cubicBezTo>
                      <a:pt x="1018" y="236"/>
                      <a:pt x="1021" y="230"/>
                      <a:pt x="1021" y="230"/>
                    </a:cubicBezTo>
                    <a:cubicBezTo>
                      <a:pt x="1021" y="230"/>
                      <a:pt x="1017" y="236"/>
                      <a:pt x="1013" y="234"/>
                    </a:cubicBezTo>
                    <a:cubicBezTo>
                      <a:pt x="1009" y="232"/>
                      <a:pt x="990" y="200"/>
                      <a:pt x="990" y="200"/>
                    </a:cubicBezTo>
                    <a:cubicBezTo>
                      <a:pt x="990" y="200"/>
                      <a:pt x="1002" y="226"/>
                      <a:pt x="1001" y="231"/>
                    </a:cubicBezTo>
                    <a:cubicBezTo>
                      <a:pt x="999" y="236"/>
                      <a:pt x="995" y="235"/>
                      <a:pt x="995" y="235"/>
                    </a:cubicBezTo>
                    <a:cubicBezTo>
                      <a:pt x="995" y="235"/>
                      <a:pt x="1000" y="238"/>
                      <a:pt x="1002" y="240"/>
                    </a:cubicBezTo>
                    <a:cubicBezTo>
                      <a:pt x="1004" y="242"/>
                      <a:pt x="1003" y="243"/>
                      <a:pt x="1003" y="243"/>
                    </a:cubicBezTo>
                    <a:cubicBezTo>
                      <a:pt x="1003" y="243"/>
                      <a:pt x="1014" y="247"/>
                      <a:pt x="1011" y="251"/>
                    </a:cubicBezTo>
                    <a:cubicBezTo>
                      <a:pt x="1008" y="254"/>
                      <a:pt x="992" y="253"/>
                      <a:pt x="992" y="253"/>
                    </a:cubicBezTo>
                    <a:cubicBezTo>
                      <a:pt x="992" y="253"/>
                      <a:pt x="1008" y="258"/>
                      <a:pt x="1009" y="261"/>
                    </a:cubicBezTo>
                    <a:cubicBezTo>
                      <a:pt x="1010" y="263"/>
                      <a:pt x="1007" y="265"/>
                      <a:pt x="1007" y="265"/>
                    </a:cubicBezTo>
                    <a:cubicBezTo>
                      <a:pt x="1007" y="265"/>
                      <a:pt x="1012" y="265"/>
                      <a:pt x="1014" y="266"/>
                    </a:cubicBezTo>
                    <a:cubicBezTo>
                      <a:pt x="1016" y="268"/>
                      <a:pt x="1016" y="270"/>
                      <a:pt x="1016" y="270"/>
                    </a:cubicBezTo>
                    <a:cubicBezTo>
                      <a:pt x="1016" y="270"/>
                      <a:pt x="1020" y="265"/>
                      <a:pt x="1022" y="270"/>
                    </a:cubicBezTo>
                    <a:cubicBezTo>
                      <a:pt x="1024" y="275"/>
                      <a:pt x="1012" y="283"/>
                      <a:pt x="1012" y="283"/>
                    </a:cubicBezTo>
                    <a:cubicBezTo>
                      <a:pt x="1012" y="283"/>
                      <a:pt x="1018" y="281"/>
                      <a:pt x="1020" y="282"/>
                    </a:cubicBezTo>
                    <a:cubicBezTo>
                      <a:pt x="1022" y="282"/>
                      <a:pt x="1020" y="285"/>
                      <a:pt x="1020" y="285"/>
                    </a:cubicBezTo>
                    <a:cubicBezTo>
                      <a:pt x="1020" y="285"/>
                      <a:pt x="1025" y="283"/>
                      <a:pt x="1027" y="283"/>
                    </a:cubicBezTo>
                    <a:cubicBezTo>
                      <a:pt x="1028" y="284"/>
                      <a:pt x="1028" y="286"/>
                      <a:pt x="1028" y="286"/>
                    </a:cubicBezTo>
                    <a:cubicBezTo>
                      <a:pt x="1028" y="286"/>
                      <a:pt x="1034" y="282"/>
                      <a:pt x="1036" y="286"/>
                    </a:cubicBezTo>
                    <a:cubicBezTo>
                      <a:pt x="1037" y="290"/>
                      <a:pt x="1029" y="292"/>
                      <a:pt x="1029" y="292"/>
                    </a:cubicBezTo>
                    <a:cubicBezTo>
                      <a:pt x="1029" y="292"/>
                      <a:pt x="1035" y="294"/>
                      <a:pt x="1036" y="297"/>
                    </a:cubicBezTo>
                    <a:cubicBezTo>
                      <a:pt x="1037" y="300"/>
                      <a:pt x="1033" y="301"/>
                      <a:pt x="1033" y="301"/>
                    </a:cubicBezTo>
                    <a:cubicBezTo>
                      <a:pt x="1033" y="301"/>
                      <a:pt x="1039" y="301"/>
                      <a:pt x="1036" y="307"/>
                    </a:cubicBezTo>
                    <a:cubicBezTo>
                      <a:pt x="1033" y="312"/>
                      <a:pt x="1030" y="315"/>
                      <a:pt x="1027" y="313"/>
                    </a:cubicBezTo>
                    <a:cubicBezTo>
                      <a:pt x="1024" y="312"/>
                      <a:pt x="1023" y="309"/>
                      <a:pt x="1023" y="309"/>
                    </a:cubicBezTo>
                    <a:cubicBezTo>
                      <a:pt x="1023" y="309"/>
                      <a:pt x="1023" y="318"/>
                      <a:pt x="1019" y="315"/>
                    </a:cubicBezTo>
                    <a:cubicBezTo>
                      <a:pt x="1016" y="313"/>
                      <a:pt x="1020" y="307"/>
                      <a:pt x="1020" y="307"/>
                    </a:cubicBezTo>
                    <a:cubicBezTo>
                      <a:pt x="1020" y="307"/>
                      <a:pt x="1017" y="309"/>
                      <a:pt x="1016" y="309"/>
                    </a:cubicBezTo>
                    <a:cubicBezTo>
                      <a:pt x="1015" y="308"/>
                      <a:pt x="1017" y="303"/>
                      <a:pt x="1017" y="303"/>
                    </a:cubicBezTo>
                    <a:cubicBezTo>
                      <a:pt x="1017" y="303"/>
                      <a:pt x="1013" y="307"/>
                      <a:pt x="1010" y="306"/>
                    </a:cubicBezTo>
                    <a:cubicBezTo>
                      <a:pt x="1007" y="305"/>
                      <a:pt x="1006" y="304"/>
                      <a:pt x="1006" y="302"/>
                    </a:cubicBezTo>
                    <a:cubicBezTo>
                      <a:pt x="1006" y="299"/>
                      <a:pt x="1008" y="297"/>
                      <a:pt x="1008" y="297"/>
                    </a:cubicBezTo>
                    <a:cubicBezTo>
                      <a:pt x="1008" y="297"/>
                      <a:pt x="1005" y="300"/>
                      <a:pt x="1004" y="297"/>
                    </a:cubicBezTo>
                    <a:cubicBezTo>
                      <a:pt x="1003" y="294"/>
                      <a:pt x="1003" y="287"/>
                      <a:pt x="1003" y="287"/>
                    </a:cubicBezTo>
                    <a:cubicBezTo>
                      <a:pt x="1003" y="287"/>
                      <a:pt x="1001" y="297"/>
                      <a:pt x="998" y="297"/>
                    </a:cubicBezTo>
                    <a:cubicBezTo>
                      <a:pt x="996" y="297"/>
                      <a:pt x="993" y="297"/>
                      <a:pt x="992" y="295"/>
                    </a:cubicBezTo>
                    <a:cubicBezTo>
                      <a:pt x="991" y="293"/>
                      <a:pt x="993" y="290"/>
                      <a:pt x="993" y="290"/>
                    </a:cubicBezTo>
                    <a:cubicBezTo>
                      <a:pt x="993" y="290"/>
                      <a:pt x="992" y="291"/>
                      <a:pt x="991" y="290"/>
                    </a:cubicBezTo>
                    <a:cubicBezTo>
                      <a:pt x="995" y="285"/>
                      <a:pt x="1000" y="279"/>
                      <a:pt x="1000" y="279"/>
                    </a:cubicBezTo>
                    <a:cubicBezTo>
                      <a:pt x="1000" y="279"/>
                      <a:pt x="996" y="282"/>
                      <a:pt x="992" y="286"/>
                    </a:cubicBezTo>
                    <a:cubicBezTo>
                      <a:pt x="992" y="283"/>
                      <a:pt x="993" y="281"/>
                      <a:pt x="993" y="281"/>
                    </a:cubicBezTo>
                    <a:cubicBezTo>
                      <a:pt x="993" y="281"/>
                      <a:pt x="990" y="285"/>
                      <a:pt x="989" y="284"/>
                    </a:cubicBezTo>
                    <a:cubicBezTo>
                      <a:pt x="987" y="282"/>
                      <a:pt x="985" y="270"/>
                      <a:pt x="985" y="270"/>
                    </a:cubicBezTo>
                    <a:cubicBezTo>
                      <a:pt x="985" y="270"/>
                      <a:pt x="984" y="280"/>
                      <a:pt x="981" y="281"/>
                    </a:cubicBezTo>
                    <a:cubicBezTo>
                      <a:pt x="978" y="283"/>
                      <a:pt x="976" y="281"/>
                      <a:pt x="974" y="279"/>
                    </a:cubicBezTo>
                    <a:cubicBezTo>
                      <a:pt x="972" y="277"/>
                      <a:pt x="972" y="273"/>
                      <a:pt x="972" y="273"/>
                    </a:cubicBezTo>
                    <a:cubicBezTo>
                      <a:pt x="972" y="273"/>
                      <a:pt x="972" y="276"/>
                      <a:pt x="969" y="275"/>
                    </a:cubicBezTo>
                    <a:cubicBezTo>
                      <a:pt x="968" y="275"/>
                      <a:pt x="955" y="267"/>
                      <a:pt x="948" y="263"/>
                    </a:cubicBezTo>
                    <a:cubicBezTo>
                      <a:pt x="949" y="262"/>
                      <a:pt x="951" y="261"/>
                      <a:pt x="951" y="260"/>
                    </a:cubicBezTo>
                    <a:cubicBezTo>
                      <a:pt x="953" y="257"/>
                      <a:pt x="950" y="257"/>
                      <a:pt x="951" y="255"/>
                    </a:cubicBezTo>
                    <a:cubicBezTo>
                      <a:pt x="952" y="253"/>
                      <a:pt x="955" y="250"/>
                      <a:pt x="956" y="249"/>
                    </a:cubicBezTo>
                    <a:cubicBezTo>
                      <a:pt x="958" y="247"/>
                      <a:pt x="955" y="246"/>
                      <a:pt x="956" y="245"/>
                    </a:cubicBezTo>
                    <a:cubicBezTo>
                      <a:pt x="957" y="243"/>
                      <a:pt x="960" y="240"/>
                      <a:pt x="961" y="239"/>
                    </a:cubicBezTo>
                    <a:cubicBezTo>
                      <a:pt x="962" y="237"/>
                      <a:pt x="959" y="237"/>
                      <a:pt x="960" y="235"/>
                    </a:cubicBezTo>
                    <a:cubicBezTo>
                      <a:pt x="961" y="234"/>
                      <a:pt x="964" y="232"/>
                      <a:pt x="965" y="231"/>
                    </a:cubicBezTo>
                    <a:cubicBezTo>
                      <a:pt x="966" y="230"/>
                      <a:pt x="963" y="229"/>
                      <a:pt x="964" y="228"/>
                    </a:cubicBezTo>
                    <a:cubicBezTo>
                      <a:pt x="964" y="227"/>
                      <a:pt x="966" y="227"/>
                      <a:pt x="967" y="224"/>
                    </a:cubicBezTo>
                    <a:cubicBezTo>
                      <a:pt x="968" y="221"/>
                      <a:pt x="967" y="219"/>
                      <a:pt x="969" y="217"/>
                    </a:cubicBezTo>
                    <a:cubicBezTo>
                      <a:pt x="970" y="215"/>
                      <a:pt x="972" y="212"/>
                      <a:pt x="970" y="211"/>
                    </a:cubicBezTo>
                    <a:cubicBezTo>
                      <a:pt x="969" y="210"/>
                      <a:pt x="967" y="212"/>
                      <a:pt x="965" y="214"/>
                    </a:cubicBezTo>
                    <a:cubicBezTo>
                      <a:pt x="963" y="217"/>
                      <a:pt x="963" y="216"/>
                      <a:pt x="962" y="218"/>
                    </a:cubicBezTo>
                    <a:cubicBezTo>
                      <a:pt x="961" y="220"/>
                      <a:pt x="961" y="221"/>
                      <a:pt x="960" y="223"/>
                    </a:cubicBezTo>
                    <a:cubicBezTo>
                      <a:pt x="959" y="224"/>
                      <a:pt x="957" y="223"/>
                      <a:pt x="956" y="225"/>
                    </a:cubicBezTo>
                    <a:cubicBezTo>
                      <a:pt x="955" y="226"/>
                      <a:pt x="956" y="229"/>
                      <a:pt x="955" y="230"/>
                    </a:cubicBezTo>
                    <a:cubicBezTo>
                      <a:pt x="954" y="232"/>
                      <a:pt x="952" y="231"/>
                      <a:pt x="950" y="233"/>
                    </a:cubicBezTo>
                    <a:cubicBezTo>
                      <a:pt x="949" y="236"/>
                      <a:pt x="949" y="240"/>
                      <a:pt x="948" y="242"/>
                    </a:cubicBezTo>
                    <a:cubicBezTo>
                      <a:pt x="947" y="244"/>
                      <a:pt x="945" y="241"/>
                      <a:pt x="944" y="243"/>
                    </a:cubicBezTo>
                    <a:cubicBezTo>
                      <a:pt x="943" y="245"/>
                      <a:pt x="943" y="250"/>
                      <a:pt x="942" y="251"/>
                    </a:cubicBezTo>
                    <a:cubicBezTo>
                      <a:pt x="942" y="252"/>
                      <a:pt x="940" y="250"/>
                      <a:pt x="939" y="252"/>
                    </a:cubicBezTo>
                    <a:cubicBezTo>
                      <a:pt x="939" y="254"/>
                      <a:pt x="940" y="258"/>
                      <a:pt x="939" y="259"/>
                    </a:cubicBezTo>
                    <a:cubicBezTo>
                      <a:pt x="939" y="260"/>
                      <a:pt x="936" y="258"/>
                      <a:pt x="935" y="260"/>
                    </a:cubicBezTo>
                    <a:cubicBezTo>
                      <a:pt x="935" y="262"/>
                      <a:pt x="937" y="267"/>
                      <a:pt x="937" y="269"/>
                    </a:cubicBezTo>
                    <a:cubicBezTo>
                      <a:pt x="937" y="270"/>
                      <a:pt x="933" y="267"/>
                      <a:pt x="932" y="269"/>
                    </a:cubicBezTo>
                    <a:cubicBezTo>
                      <a:pt x="932" y="271"/>
                      <a:pt x="934" y="277"/>
                      <a:pt x="934" y="279"/>
                    </a:cubicBezTo>
                    <a:cubicBezTo>
                      <a:pt x="933" y="281"/>
                      <a:pt x="929" y="274"/>
                      <a:pt x="928" y="276"/>
                    </a:cubicBezTo>
                    <a:cubicBezTo>
                      <a:pt x="927" y="279"/>
                      <a:pt x="930" y="286"/>
                      <a:pt x="929" y="287"/>
                    </a:cubicBezTo>
                    <a:cubicBezTo>
                      <a:pt x="929" y="289"/>
                      <a:pt x="925" y="282"/>
                      <a:pt x="924" y="285"/>
                    </a:cubicBezTo>
                    <a:cubicBezTo>
                      <a:pt x="924" y="288"/>
                      <a:pt x="929" y="292"/>
                      <a:pt x="928" y="296"/>
                    </a:cubicBezTo>
                    <a:cubicBezTo>
                      <a:pt x="927" y="299"/>
                      <a:pt x="923" y="292"/>
                      <a:pt x="922" y="295"/>
                    </a:cubicBezTo>
                    <a:cubicBezTo>
                      <a:pt x="921" y="297"/>
                      <a:pt x="924" y="300"/>
                      <a:pt x="925" y="303"/>
                    </a:cubicBezTo>
                    <a:cubicBezTo>
                      <a:pt x="923" y="303"/>
                      <a:pt x="922" y="303"/>
                      <a:pt x="922" y="303"/>
                    </a:cubicBezTo>
                    <a:cubicBezTo>
                      <a:pt x="922" y="303"/>
                      <a:pt x="924" y="304"/>
                      <a:pt x="923" y="306"/>
                    </a:cubicBezTo>
                    <a:cubicBezTo>
                      <a:pt x="922" y="304"/>
                      <a:pt x="919" y="301"/>
                      <a:pt x="918" y="304"/>
                    </a:cubicBezTo>
                    <a:cubicBezTo>
                      <a:pt x="917" y="309"/>
                      <a:pt x="923" y="314"/>
                      <a:pt x="921" y="318"/>
                    </a:cubicBezTo>
                    <a:cubicBezTo>
                      <a:pt x="921" y="319"/>
                      <a:pt x="920" y="319"/>
                      <a:pt x="920" y="319"/>
                    </a:cubicBezTo>
                    <a:cubicBezTo>
                      <a:pt x="919" y="319"/>
                      <a:pt x="919" y="319"/>
                      <a:pt x="918" y="318"/>
                    </a:cubicBezTo>
                    <a:cubicBezTo>
                      <a:pt x="918" y="318"/>
                      <a:pt x="917" y="317"/>
                      <a:pt x="916" y="316"/>
                    </a:cubicBezTo>
                    <a:cubicBezTo>
                      <a:pt x="917" y="316"/>
                      <a:pt x="917" y="315"/>
                      <a:pt x="917" y="314"/>
                    </a:cubicBezTo>
                    <a:cubicBezTo>
                      <a:pt x="917" y="313"/>
                      <a:pt x="914" y="314"/>
                      <a:pt x="912" y="315"/>
                    </a:cubicBezTo>
                    <a:cubicBezTo>
                      <a:pt x="912" y="314"/>
                      <a:pt x="911" y="314"/>
                      <a:pt x="911" y="314"/>
                    </a:cubicBezTo>
                    <a:cubicBezTo>
                      <a:pt x="912" y="311"/>
                      <a:pt x="918" y="308"/>
                      <a:pt x="918" y="304"/>
                    </a:cubicBezTo>
                    <a:cubicBezTo>
                      <a:pt x="917" y="299"/>
                      <a:pt x="911" y="305"/>
                      <a:pt x="911" y="303"/>
                    </a:cubicBezTo>
                    <a:cubicBezTo>
                      <a:pt x="911" y="301"/>
                      <a:pt x="917" y="297"/>
                      <a:pt x="917" y="294"/>
                    </a:cubicBezTo>
                    <a:cubicBezTo>
                      <a:pt x="917" y="290"/>
                      <a:pt x="912" y="294"/>
                      <a:pt x="912" y="292"/>
                    </a:cubicBezTo>
                    <a:cubicBezTo>
                      <a:pt x="912" y="289"/>
                      <a:pt x="917" y="285"/>
                      <a:pt x="917" y="282"/>
                    </a:cubicBezTo>
                    <a:cubicBezTo>
                      <a:pt x="918" y="278"/>
                      <a:pt x="913" y="281"/>
                      <a:pt x="913" y="279"/>
                    </a:cubicBezTo>
                    <a:cubicBezTo>
                      <a:pt x="913" y="278"/>
                      <a:pt x="918" y="272"/>
                      <a:pt x="918" y="270"/>
                    </a:cubicBezTo>
                    <a:cubicBezTo>
                      <a:pt x="918" y="267"/>
                      <a:pt x="914" y="270"/>
                      <a:pt x="914" y="268"/>
                    </a:cubicBezTo>
                    <a:cubicBezTo>
                      <a:pt x="914" y="266"/>
                      <a:pt x="918" y="263"/>
                      <a:pt x="918" y="259"/>
                    </a:cubicBezTo>
                    <a:cubicBezTo>
                      <a:pt x="919" y="255"/>
                      <a:pt x="914" y="259"/>
                      <a:pt x="914" y="257"/>
                    </a:cubicBezTo>
                    <a:cubicBezTo>
                      <a:pt x="914" y="255"/>
                      <a:pt x="917" y="251"/>
                      <a:pt x="917" y="249"/>
                    </a:cubicBezTo>
                    <a:cubicBezTo>
                      <a:pt x="918" y="247"/>
                      <a:pt x="915" y="248"/>
                      <a:pt x="915" y="246"/>
                    </a:cubicBezTo>
                    <a:cubicBezTo>
                      <a:pt x="915" y="244"/>
                      <a:pt x="917" y="242"/>
                      <a:pt x="917" y="239"/>
                    </a:cubicBezTo>
                    <a:cubicBezTo>
                      <a:pt x="917" y="236"/>
                      <a:pt x="914" y="239"/>
                      <a:pt x="915" y="236"/>
                    </a:cubicBezTo>
                    <a:cubicBezTo>
                      <a:pt x="915" y="233"/>
                      <a:pt x="917" y="232"/>
                      <a:pt x="918" y="230"/>
                    </a:cubicBezTo>
                    <a:cubicBezTo>
                      <a:pt x="918" y="227"/>
                      <a:pt x="916" y="228"/>
                      <a:pt x="916" y="226"/>
                    </a:cubicBezTo>
                    <a:cubicBezTo>
                      <a:pt x="916" y="224"/>
                      <a:pt x="919" y="220"/>
                      <a:pt x="919" y="218"/>
                    </a:cubicBezTo>
                    <a:cubicBezTo>
                      <a:pt x="919" y="216"/>
                      <a:pt x="917" y="216"/>
                      <a:pt x="917" y="215"/>
                    </a:cubicBezTo>
                    <a:cubicBezTo>
                      <a:pt x="917" y="213"/>
                      <a:pt x="919" y="209"/>
                      <a:pt x="919" y="207"/>
                    </a:cubicBezTo>
                    <a:cubicBezTo>
                      <a:pt x="920" y="206"/>
                      <a:pt x="917" y="206"/>
                      <a:pt x="917" y="204"/>
                    </a:cubicBezTo>
                    <a:cubicBezTo>
                      <a:pt x="918" y="203"/>
                      <a:pt x="920" y="201"/>
                      <a:pt x="920" y="199"/>
                    </a:cubicBezTo>
                    <a:cubicBezTo>
                      <a:pt x="920" y="197"/>
                      <a:pt x="918" y="198"/>
                      <a:pt x="918" y="197"/>
                    </a:cubicBezTo>
                    <a:cubicBezTo>
                      <a:pt x="918" y="196"/>
                      <a:pt x="919" y="195"/>
                      <a:pt x="919" y="192"/>
                    </a:cubicBezTo>
                    <a:cubicBezTo>
                      <a:pt x="919" y="189"/>
                      <a:pt x="918" y="187"/>
                      <a:pt x="918" y="185"/>
                    </a:cubicBezTo>
                    <a:cubicBezTo>
                      <a:pt x="918" y="183"/>
                      <a:pt x="919" y="179"/>
                      <a:pt x="917" y="179"/>
                    </a:cubicBezTo>
                    <a:cubicBezTo>
                      <a:pt x="915" y="179"/>
                      <a:pt x="914" y="182"/>
                      <a:pt x="913" y="184"/>
                    </a:cubicBezTo>
                    <a:cubicBezTo>
                      <a:pt x="912" y="187"/>
                      <a:pt x="912" y="186"/>
                      <a:pt x="912" y="189"/>
                    </a:cubicBezTo>
                    <a:cubicBezTo>
                      <a:pt x="912" y="191"/>
                      <a:pt x="913" y="192"/>
                      <a:pt x="912" y="194"/>
                    </a:cubicBezTo>
                    <a:cubicBezTo>
                      <a:pt x="912" y="195"/>
                      <a:pt x="910" y="195"/>
                      <a:pt x="910" y="197"/>
                    </a:cubicBezTo>
                    <a:cubicBezTo>
                      <a:pt x="909" y="198"/>
                      <a:pt x="911" y="200"/>
                      <a:pt x="911" y="202"/>
                    </a:cubicBezTo>
                    <a:cubicBezTo>
                      <a:pt x="910" y="204"/>
                      <a:pt x="908" y="203"/>
                      <a:pt x="908" y="206"/>
                    </a:cubicBezTo>
                    <a:cubicBezTo>
                      <a:pt x="907" y="209"/>
                      <a:pt x="909" y="213"/>
                      <a:pt x="909" y="215"/>
                    </a:cubicBezTo>
                    <a:cubicBezTo>
                      <a:pt x="908" y="217"/>
                      <a:pt x="906" y="215"/>
                      <a:pt x="905" y="217"/>
                    </a:cubicBezTo>
                    <a:cubicBezTo>
                      <a:pt x="905" y="219"/>
                      <a:pt x="907" y="223"/>
                      <a:pt x="906" y="224"/>
                    </a:cubicBezTo>
                    <a:cubicBezTo>
                      <a:pt x="906" y="226"/>
                      <a:pt x="904" y="224"/>
                      <a:pt x="904" y="226"/>
                    </a:cubicBezTo>
                    <a:cubicBezTo>
                      <a:pt x="904" y="229"/>
                      <a:pt x="907" y="232"/>
                      <a:pt x="906" y="233"/>
                    </a:cubicBezTo>
                    <a:cubicBezTo>
                      <a:pt x="906" y="234"/>
                      <a:pt x="902" y="233"/>
                      <a:pt x="903" y="235"/>
                    </a:cubicBezTo>
                    <a:cubicBezTo>
                      <a:pt x="903" y="237"/>
                      <a:pt x="907" y="241"/>
                      <a:pt x="907" y="242"/>
                    </a:cubicBezTo>
                    <a:cubicBezTo>
                      <a:pt x="907" y="243"/>
                      <a:pt x="902" y="242"/>
                      <a:pt x="903" y="244"/>
                    </a:cubicBezTo>
                    <a:cubicBezTo>
                      <a:pt x="903" y="246"/>
                      <a:pt x="907" y="250"/>
                      <a:pt x="907" y="252"/>
                    </a:cubicBezTo>
                    <a:cubicBezTo>
                      <a:pt x="907" y="254"/>
                      <a:pt x="901" y="249"/>
                      <a:pt x="901" y="251"/>
                    </a:cubicBezTo>
                    <a:cubicBezTo>
                      <a:pt x="900" y="253"/>
                      <a:pt x="905" y="259"/>
                      <a:pt x="905" y="261"/>
                    </a:cubicBezTo>
                    <a:cubicBezTo>
                      <a:pt x="904" y="263"/>
                      <a:pt x="899" y="257"/>
                      <a:pt x="899" y="260"/>
                    </a:cubicBezTo>
                    <a:cubicBezTo>
                      <a:pt x="899" y="263"/>
                      <a:pt x="905" y="266"/>
                      <a:pt x="905" y="269"/>
                    </a:cubicBezTo>
                    <a:cubicBezTo>
                      <a:pt x="905" y="273"/>
                      <a:pt x="900" y="266"/>
                      <a:pt x="899" y="269"/>
                    </a:cubicBezTo>
                    <a:cubicBezTo>
                      <a:pt x="899" y="272"/>
                      <a:pt x="904" y="275"/>
                      <a:pt x="905" y="279"/>
                    </a:cubicBezTo>
                    <a:cubicBezTo>
                      <a:pt x="905" y="283"/>
                      <a:pt x="898" y="274"/>
                      <a:pt x="898" y="278"/>
                    </a:cubicBezTo>
                    <a:cubicBezTo>
                      <a:pt x="897" y="283"/>
                      <a:pt x="904" y="287"/>
                      <a:pt x="903" y="291"/>
                    </a:cubicBezTo>
                    <a:cubicBezTo>
                      <a:pt x="902" y="295"/>
                      <a:pt x="896" y="287"/>
                      <a:pt x="896" y="291"/>
                    </a:cubicBezTo>
                    <a:cubicBezTo>
                      <a:pt x="895" y="295"/>
                      <a:pt x="903" y="302"/>
                      <a:pt x="902" y="304"/>
                    </a:cubicBezTo>
                    <a:cubicBezTo>
                      <a:pt x="902" y="307"/>
                      <a:pt x="894" y="298"/>
                      <a:pt x="893" y="302"/>
                    </a:cubicBezTo>
                    <a:cubicBezTo>
                      <a:pt x="893" y="302"/>
                      <a:pt x="893" y="302"/>
                      <a:pt x="893" y="302"/>
                    </a:cubicBezTo>
                    <a:cubicBezTo>
                      <a:pt x="893" y="302"/>
                      <a:pt x="893" y="302"/>
                      <a:pt x="893" y="302"/>
                    </a:cubicBezTo>
                    <a:cubicBezTo>
                      <a:pt x="893" y="302"/>
                      <a:pt x="893" y="302"/>
                      <a:pt x="893" y="302"/>
                    </a:cubicBezTo>
                    <a:cubicBezTo>
                      <a:pt x="893" y="306"/>
                      <a:pt x="901" y="312"/>
                      <a:pt x="901" y="315"/>
                    </a:cubicBezTo>
                    <a:cubicBezTo>
                      <a:pt x="901" y="319"/>
                      <a:pt x="893" y="311"/>
                      <a:pt x="892" y="314"/>
                    </a:cubicBezTo>
                    <a:cubicBezTo>
                      <a:pt x="892" y="315"/>
                      <a:pt x="893" y="316"/>
                      <a:pt x="894" y="318"/>
                    </a:cubicBezTo>
                    <a:cubicBezTo>
                      <a:pt x="891" y="319"/>
                      <a:pt x="888" y="322"/>
                      <a:pt x="887" y="322"/>
                    </a:cubicBezTo>
                    <a:cubicBezTo>
                      <a:pt x="887" y="320"/>
                      <a:pt x="895" y="311"/>
                      <a:pt x="894" y="307"/>
                    </a:cubicBezTo>
                    <a:cubicBezTo>
                      <a:pt x="893" y="303"/>
                      <a:pt x="885" y="313"/>
                      <a:pt x="884" y="311"/>
                    </a:cubicBezTo>
                    <a:cubicBezTo>
                      <a:pt x="884" y="309"/>
                      <a:pt x="891" y="298"/>
                      <a:pt x="890" y="296"/>
                    </a:cubicBezTo>
                    <a:cubicBezTo>
                      <a:pt x="889" y="294"/>
                      <a:pt x="882" y="302"/>
                      <a:pt x="882" y="300"/>
                    </a:cubicBezTo>
                    <a:cubicBezTo>
                      <a:pt x="881" y="299"/>
                      <a:pt x="888" y="290"/>
                      <a:pt x="887" y="288"/>
                    </a:cubicBezTo>
                    <a:cubicBezTo>
                      <a:pt x="886" y="286"/>
                      <a:pt x="879" y="292"/>
                      <a:pt x="879" y="290"/>
                    </a:cubicBezTo>
                    <a:cubicBezTo>
                      <a:pt x="879" y="288"/>
                      <a:pt x="885" y="281"/>
                      <a:pt x="885" y="278"/>
                    </a:cubicBezTo>
                    <a:cubicBezTo>
                      <a:pt x="884" y="276"/>
                      <a:pt x="877" y="282"/>
                      <a:pt x="877" y="281"/>
                    </a:cubicBezTo>
                    <a:cubicBezTo>
                      <a:pt x="876" y="280"/>
                      <a:pt x="883" y="272"/>
                      <a:pt x="883" y="269"/>
                    </a:cubicBezTo>
                    <a:cubicBezTo>
                      <a:pt x="882" y="267"/>
                      <a:pt x="876" y="273"/>
                      <a:pt x="876" y="271"/>
                    </a:cubicBezTo>
                    <a:cubicBezTo>
                      <a:pt x="876" y="269"/>
                      <a:pt x="882" y="264"/>
                      <a:pt x="881" y="259"/>
                    </a:cubicBezTo>
                    <a:cubicBezTo>
                      <a:pt x="880" y="255"/>
                      <a:pt x="874" y="262"/>
                      <a:pt x="874" y="260"/>
                    </a:cubicBezTo>
                    <a:cubicBezTo>
                      <a:pt x="873" y="258"/>
                      <a:pt x="879" y="253"/>
                      <a:pt x="878" y="250"/>
                    </a:cubicBezTo>
                    <a:cubicBezTo>
                      <a:pt x="877" y="246"/>
                      <a:pt x="873" y="251"/>
                      <a:pt x="872" y="249"/>
                    </a:cubicBezTo>
                    <a:cubicBezTo>
                      <a:pt x="872" y="246"/>
                      <a:pt x="877" y="242"/>
                      <a:pt x="877" y="238"/>
                    </a:cubicBezTo>
                    <a:cubicBezTo>
                      <a:pt x="876" y="235"/>
                      <a:pt x="872" y="238"/>
                      <a:pt x="872" y="237"/>
                    </a:cubicBezTo>
                    <a:cubicBezTo>
                      <a:pt x="871" y="236"/>
                      <a:pt x="875" y="229"/>
                      <a:pt x="876" y="227"/>
                    </a:cubicBezTo>
                    <a:cubicBezTo>
                      <a:pt x="876" y="225"/>
                      <a:pt x="872" y="227"/>
                      <a:pt x="872" y="225"/>
                    </a:cubicBezTo>
                    <a:cubicBezTo>
                      <a:pt x="872" y="223"/>
                      <a:pt x="875" y="220"/>
                      <a:pt x="875" y="217"/>
                    </a:cubicBezTo>
                    <a:cubicBezTo>
                      <a:pt x="875" y="213"/>
                      <a:pt x="870" y="217"/>
                      <a:pt x="870" y="215"/>
                    </a:cubicBezTo>
                    <a:cubicBezTo>
                      <a:pt x="870" y="213"/>
                      <a:pt x="873" y="209"/>
                      <a:pt x="873" y="207"/>
                    </a:cubicBezTo>
                    <a:cubicBezTo>
                      <a:pt x="873" y="205"/>
                      <a:pt x="870" y="206"/>
                      <a:pt x="870" y="204"/>
                    </a:cubicBezTo>
                    <a:cubicBezTo>
                      <a:pt x="871" y="202"/>
                      <a:pt x="872" y="200"/>
                      <a:pt x="872" y="197"/>
                    </a:cubicBezTo>
                    <a:cubicBezTo>
                      <a:pt x="872" y="194"/>
                      <a:pt x="869" y="197"/>
                      <a:pt x="870" y="194"/>
                    </a:cubicBezTo>
                    <a:cubicBezTo>
                      <a:pt x="870" y="192"/>
                      <a:pt x="872" y="191"/>
                      <a:pt x="873" y="188"/>
                    </a:cubicBezTo>
                    <a:cubicBezTo>
                      <a:pt x="873" y="185"/>
                      <a:pt x="871" y="186"/>
                      <a:pt x="871" y="184"/>
                    </a:cubicBezTo>
                    <a:cubicBezTo>
                      <a:pt x="871" y="182"/>
                      <a:pt x="873" y="178"/>
                      <a:pt x="874" y="176"/>
                    </a:cubicBezTo>
                    <a:cubicBezTo>
                      <a:pt x="874" y="174"/>
                      <a:pt x="872" y="175"/>
                      <a:pt x="872" y="173"/>
                    </a:cubicBezTo>
                    <a:cubicBezTo>
                      <a:pt x="872" y="172"/>
                      <a:pt x="874" y="168"/>
                      <a:pt x="875" y="166"/>
                    </a:cubicBezTo>
                    <a:cubicBezTo>
                      <a:pt x="875" y="164"/>
                      <a:pt x="873" y="165"/>
                      <a:pt x="873" y="163"/>
                    </a:cubicBezTo>
                    <a:cubicBezTo>
                      <a:pt x="873" y="161"/>
                      <a:pt x="875" y="159"/>
                      <a:pt x="876" y="158"/>
                    </a:cubicBezTo>
                    <a:cubicBezTo>
                      <a:pt x="876" y="156"/>
                      <a:pt x="874" y="157"/>
                      <a:pt x="874" y="156"/>
                    </a:cubicBezTo>
                    <a:cubicBezTo>
                      <a:pt x="874" y="155"/>
                      <a:pt x="875" y="154"/>
                      <a:pt x="875" y="151"/>
                    </a:cubicBezTo>
                    <a:cubicBezTo>
                      <a:pt x="876" y="148"/>
                      <a:pt x="874" y="146"/>
                      <a:pt x="875" y="144"/>
                    </a:cubicBezTo>
                    <a:cubicBezTo>
                      <a:pt x="876" y="142"/>
                      <a:pt x="876" y="138"/>
                      <a:pt x="875" y="137"/>
                    </a:cubicBezTo>
                    <a:cubicBezTo>
                      <a:pt x="873" y="137"/>
                      <a:pt x="872" y="140"/>
                      <a:pt x="871" y="142"/>
                    </a:cubicBezTo>
                    <a:cubicBezTo>
                      <a:pt x="869" y="145"/>
                      <a:pt x="869" y="144"/>
                      <a:pt x="869" y="147"/>
                    </a:cubicBezTo>
                    <a:cubicBezTo>
                      <a:pt x="868" y="149"/>
                      <a:pt x="869" y="150"/>
                      <a:pt x="869" y="152"/>
                    </a:cubicBezTo>
                    <a:cubicBezTo>
                      <a:pt x="868" y="154"/>
                      <a:pt x="866" y="153"/>
                      <a:pt x="866" y="155"/>
                    </a:cubicBezTo>
                    <a:cubicBezTo>
                      <a:pt x="865" y="156"/>
                      <a:pt x="867" y="159"/>
                      <a:pt x="866" y="160"/>
                    </a:cubicBezTo>
                    <a:cubicBezTo>
                      <a:pt x="866" y="162"/>
                      <a:pt x="864" y="161"/>
                      <a:pt x="863" y="164"/>
                    </a:cubicBezTo>
                    <a:cubicBezTo>
                      <a:pt x="862" y="167"/>
                      <a:pt x="864" y="171"/>
                      <a:pt x="864" y="173"/>
                    </a:cubicBezTo>
                    <a:cubicBezTo>
                      <a:pt x="863" y="175"/>
                      <a:pt x="861" y="173"/>
                      <a:pt x="860" y="175"/>
                    </a:cubicBezTo>
                    <a:cubicBezTo>
                      <a:pt x="860" y="177"/>
                      <a:pt x="862" y="181"/>
                      <a:pt x="861" y="183"/>
                    </a:cubicBezTo>
                    <a:cubicBezTo>
                      <a:pt x="861" y="184"/>
                      <a:pt x="861" y="183"/>
                      <a:pt x="860" y="183"/>
                    </a:cubicBezTo>
                    <a:cubicBezTo>
                      <a:pt x="860" y="183"/>
                      <a:pt x="860" y="182"/>
                      <a:pt x="860" y="182"/>
                    </a:cubicBezTo>
                    <a:cubicBezTo>
                      <a:pt x="860" y="179"/>
                      <a:pt x="852" y="185"/>
                      <a:pt x="852" y="184"/>
                    </a:cubicBezTo>
                    <a:cubicBezTo>
                      <a:pt x="852" y="182"/>
                      <a:pt x="860" y="175"/>
                      <a:pt x="859" y="173"/>
                    </a:cubicBezTo>
                    <a:cubicBezTo>
                      <a:pt x="859" y="170"/>
                      <a:pt x="852" y="176"/>
                      <a:pt x="852" y="174"/>
                    </a:cubicBezTo>
                    <a:cubicBezTo>
                      <a:pt x="852" y="172"/>
                      <a:pt x="858" y="167"/>
                      <a:pt x="857" y="162"/>
                    </a:cubicBezTo>
                    <a:cubicBezTo>
                      <a:pt x="856" y="158"/>
                      <a:pt x="851" y="165"/>
                      <a:pt x="850" y="163"/>
                    </a:cubicBezTo>
                    <a:cubicBezTo>
                      <a:pt x="850" y="161"/>
                      <a:pt x="856" y="156"/>
                      <a:pt x="854" y="153"/>
                    </a:cubicBezTo>
                    <a:cubicBezTo>
                      <a:pt x="853" y="149"/>
                      <a:pt x="849" y="155"/>
                      <a:pt x="848" y="152"/>
                    </a:cubicBezTo>
                    <a:cubicBezTo>
                      <a:pt x="848" y="150"/>
                      <a:pt x="852" y="145"/>
                      <a:pt x="851" y="141"/>
                    </a:cubicBezTo>
                    <a:cubicBezTo>
                      <a:pt x="850" y="138"/>
                      <a:pt x="847" y="142"/>
                      <a:pt x="846" y="141"/>
                    </a:cubicBezTo>
                    <a:cubicBezTo>
                      <a:pt x="846" y="139"/>
                      <a:pt x="848" y="132"/>
                      <a:pt x="848" y="130"/>
                    </a:cubicBezTo>
                    <a:cubicBezTo>
                      <a:pt x="847" y="128"/>
                      <a:pt x="844" y="132"/>
                      <a:pt x="844" y="130"/>
                    </a:cubicBezTo>
                    <a:cubicBezTo>
                      <a:pt x="843" y="128"/>
                      <a:pt x="845" y="124"/>
                      <a:pt x="845" y="120"/>
                    </a:cubicBezTo>
                    <a:cubicBezTo>
                      <a:pt x="844" y="117"/>
                      <a:pt x="840" y="122"/>
                      <a:pt x="840" y="120"/>
                    </a:cubicBezTo>
                    <a:cubicBezTo>
                      <a:pt x="839" y="118"/>
                      <a:pt x="841" y="114"/>
                      <a:pt x="840" y="112"/>
                    </a:cubicBezTo>
                    <a:cubicBezTo>
                      <a:pt x="839" y="110"/>
                      <a:pt x="837" y="112"/>
                      <a:pt x="837" y="110"/>
                    </a:cubicBezTo>
                    <a:cubicBezTo>
                      <a:pt x="836" y="108"/>
                      <a:pt x="837" y="106"/>
                      <a:pt x="836" y="103"/>
                    </a:cubicBezTo>
                    <a:cubicBezTo>
                      <a:pt x="835" y="101"/>
                      <a:pt x="833" y="104"/>
                      <a:pt x="833" y="102"/>
                    </a:cubicBezTo>
                    <a:cubicBezTo>
                      <a:pt x="832" y="99"/>
                      <a:pt x="834" y="97"/>
                      <a:pt x="833" y="95"/>
                    </a:cubicBezTo>
                    <a:cubicBezTo>
                      <a:pt x="833" y="92"/>
                      <a:pt x="831" y="94"/>
                      <a:pt x="830" y="92"/>
                    </a:cubicBezTo>
                    <a:cubicBezTo>
                      <a:pt x="830" y="90"/>
                      <a:pt x="830" y="86"/>
                      <a:pt x="830" y="84"/>
                    </a:cubicBezTo>
                    <a:cubicBezTo>
                      <a:pt x="829" y="82"/>
                      <a:pt x="827" y="84"/>
                      <a:pt x="827" y="82"/>
                    </a:cubicBezTo>
                    <a:cubicBezTo>
                      <a:pt x="826" y="80"/>
                      <a:pt x="827" y="76"/>
                      <a:pt x="826" y="74"/>
                    </a:cubicBezTo>
                    <a:cubicBezTo>
                      <a:pt x="826" y="73"/>
                      <a:pt x="824" y="74"/>
                      <a:pt x="823" y="73"/>
                    </a:cubicBezTo>
                    <a:cubicBezTo>
                      <a:pt x="823" y="71"/>
                      <a:pt x="824" y="68"/>
                      <a:pt x="824" y="67"/>
                    </a:cubicBezTo>
                    <a:cubicBezTo>
                      <a:pt x="824" y="65"/>
                      <a:pt x="821" y="67"/>
                      <a:pt x="821" y="66"/>
                    </a:cubicBezTo>
                    <a:cubicBezTo>
                      <a:pt x="821" y="65"/>
                      <a:pt x="822" y="63"/>
                      <a:pt x="820" y="61"/>
                    </a:cubicBezTo>
                    <a:cubicBezTo>
                      <a:pt x="819" y="58"/>
                      <a:pt x="817" y="57"/>
                      <a:pt x="817" y="55"/>
                    </a:cubicBezTo>
                    <a:cubicBezTo>
                      <a:pt x="817" y="53"/>
                      <a:pt x="816" y="49"/>
                      <a:pt x="814" y="50"/>
                    </a:cubicBezTo>
                    <a:cubicBezTo>
                      <a:pt x="812" y="50"/>
                      <a:pt x="813" y="53"/>
                      <a:pt x="812" y="56"/>
                    </a:cubicBezTo>
                    <a:cubicBezTo>
                      <a:pt x="812" y="58"/>
                      <a:pt x="812" y="58"/>
                      <a:pt x="813" y="60"/>
                    </a:cubicBezTo>
                    <a:cubicBezTo>
                      <a:pt x="813" y="62"/>
                      <a:pt x="815" y="63"/>
                      <a:pt x="815" y="65"/>
                    </a:cubicBezTo>
                    <a:cubicBezTo>
                      <a:pt x="815" y="66"/>
                      <a:pt x="813" y="67"/>
                      <a:pt x="813" y="68"/>
                    </a:cubicBezTo>
                    <a:cubicBezTo>
                      <a:pt x="814" y="70"/>
                      <a:pt x="816" y="71"/>
                      <a:pt x="816" y="73"/>
                    </a:cubicBezTo>
                    <a:cubicBezTo>
                      <a:pt x="817" y="75"/>
                      <a:pt x="814" y="75"/>
                      <a:pt x="815" y="78"/>
                    </a:cubicBezTo>
                    <a:cubicBezTo>
                      <a:pt x="816" y="80"/>
                      <a:pt x="819" y="83"/>
                      <a:pt x="819" y="85"/>
                    </a:cubicBezTo>
                    <a:cubicBezTo>
                      <a:pt x="819" y="87"/>
                      <a:pt x="816" y="86"/>
                      <a:pt x="817" y="88"/>
                    </a:cubicBezTo>
                    <a:cubicBezTo>
                      <a:pt x="817" y="90"/>
                      <a:pt x="820" y="93"/>
                      <a:pt x="821" y="94"/>
                    </a:cubicBezTo>
                    <a:cubicBezTo>
                      <a:pt x="821" y="96"/>
                      <a:pt x="818" y="95"/>
                      <a:pt x="819" y="97"/>
                    </a:cubicBezTo>
                    <a:cubicBezTo>
                      <a:pt x="820" y="99"/>
                      <a:pt x="824" y="101"/>
                      <a:pt x="824" y="102"/>
                    </a:cubicBezTo>
                    <a:cubicBezTo>
                      <a:pt x="824" y="103"/>
                      <a:pt x="820" y="103"/>
                      <a:pt x="821" y="105"/>
                    </a:cubicBezTo>
                    <a:cubicBezTo>
                      <a:pt x="822" y="106"/>
                      <a:pt x="827" y="109"/>
                      <a:pt x="828" y="109"/>
                    </a:cubicBezTo>
                    <a:cubicBezTo>
                      <a:pt x="828" y="110"/>
                      <a:pt x="823" y="111"/>
                      <a:pt x="824" y="113"/>
                    </a:cubicBezTo>
                    <a:cubicBezTo>
                      <a:pt x="825" y="114"/>
                      <a:pt x="830" y="116"/>
                      <a:pt x="831" y="118"/>
                    </a:cubicBezTo>
                    <a:cubicBezTo>
                      <a:pt x="832" y="120"/>
                      <a:pt x="825" y="117"/>
                      <a:pt x="825" y="120"/>
                    </a:cubicBezTo>
                    <a:cubicBezTo>
                      <a:pt x="826" y="122"/>
                      <a:pt x="832" y="125"/>
                      <a:pt x="832" y="127"/>
                    </a:cubicBezTo>
                    <a:cubicBezTo>
                      <a:pt x="833" y="128"/>
                      <a:pt x="826" y="125"/>
                      <a:pt x="827" y="128"/>
                    </a:cubicBezTo>
                    <a:cubicBezTo>
                      <a:pt x="828" y="130"/>
                      <a:pt x="834" y="131"/>
                      <a:pt x="835" y="134"/>
                    </a:cubicBezTo>
                    <a:cubicBezTo>
                      <a:pt x="836" y="137"/>
                      <a:pt x="829" y="133"/>
                      <a:pt x="830" y="136"/>
                    </a:cubicBezTo>
                    <a:cubicBezTo>
                      <a:pt x="831" y="138"/>
                      <a:pt x="836" y="139"/>
                      <a:pt x="838" y="142"/>
                    </a:cubicBezTo>
                    <a:cubicBezTo>
                      <a:pt x="840" y="146"/>
                      <a:pt x="831" y="140"/>
                      <a:pt x="831" y="144"/>
                    </a:cubicBezTo>
                    <a:cubicBezTo>
                      <a:pt x="832" y="148"/>
                      <a:pt x="839" y="150"/>
                      <a:pt x="840" y="154"/>
                    </a:cubicBezTo>
                    <a:cubicBezTo>
                      <a:pt x="840" y="158"/>
                      <a:pt x="832" y="152"/>
                      <a:pt x="833" y="155"/>
                    </a:cubicBezTo>
                    <a:cubicBezTo>
                      <a:pt x="833" y="159"/>
                      <a:pt x="842" y="163"/>
                      <a:pt x="842" y="166"/>
                    </a:cubicBezTo>
                    <a:cubicBezTo>
                      <a:pt x="843" y="168"/>
                      <a:pt x="833" y="162"/>
                      <a:pt x="833" y="165"/>
                    </a:cubicBezTo>
                    <a:cubicBezTo>
                      <a:pt x="834" y="169"/>
                      <a:pt x="842" y="172"/>
                      <a:pt x="843" y="176"/>
                    </a:cubicBezTo>
                    <a:cubicBezTo>
                      <a:pt x="843" y="179"/>
                      <a:pt x="834" y="173"/>
                      <a:pt x="834" y="176"/>
                    </a:cubicBezTo>
                    <a:cubicBezTo>
                      <a:pt x="835" y="179"/>
                      <a:pt x="844" y="182"/>
                      <a:pt x="844" y="186"/>
                    </a:cubicBezTo>
                    <a:cubicBezTo>
                      <a:pt x="844" y="190"/>
                      <a:pt x="834" y="181"/>
                      <a:pt x="834" y="184"/>
                    </a:cubicBezTo>
                    <a:cubicBezTo>
                      <a:pt x="834" y="187"/>
                      <a:pt x="844" y="193"/>
                      <a:pt x="843" y="196"/>
                    </a:cubicBezTo>
                    <a:cubicBezTo>
                      <a:pt x="843" y="198"/>
                      <a:pt x="834" y="190"/>
                      <a:pt x="834" y="193"/>
                    </a:cubicBezTo>
                    <a:cubicBezTo>
                      <a:pt x="834" y="196"/>
                      <a:pt x="843" y="202"/>
                      <a:pt x="842" y="205"/>
                    </a:cubicBezTo>
                    <a:cubicBezTo>
                      <a:pt x="842" y="207"/>
                      <a:pt x="833" y="200"/>
                      <a:pt x="833" y="202"/>
                    </a:cubicBezTo>
                    <a:cubicBezTo>
                      <a:pt x="833" y="204"/>
                      <a:pt x="842" y="211"/>
                      <a:pt x="841" y="214"/>
                    </a:cubicBezTo>
                    <a:cubicBezTo>
                      <a:pt x="840" y="217"/>
                      <a:pt x="831" y="208"/>
                      <a:pt x="831" y="211"/>
                    </a:cubicBezTo>
                    <a:cubicBezTo>
                      <a:pt x="830" y="213"/>
                      <a:pt x="840" y="221"/>
                      <a:pt x="839" y="223"/>
                    </a:cubicBezTo>
                    <a:cubicBezTo>
                      <a:pt x="838" y="226"/>
                      <a:pt x="830" y="215"/>
                      <a:pt x="829" y="219"/>
                    </a:cubicBezTo>
                    <a:cubicBezTo>
                      <a:pt x="828" y="224"/>
                      <a:pt x="836" y="231"/>
                      <a:pt x="836" y="234"/>
                    </a:cubicBezTo>
                    <a:cubicBezTo>
                      <a:pt x="835" y="237"/>
                      <a:pt x="826" y="227"/>
                      <a:pt x="825" y="230"/>
                    </a:cubicBezTo>
                    <a:cubicBezTo>
                      <a:pt x="824" y="234"/>
                      <a:pt x="834" y="242"/>
                      <a:pt x="833" y="245"/>
                    </a:cubicBezTo>
                    <a:cubicBezTo>
                      <a:pt x="831" y="247"/>
                      <a:pt x="823" y="236"/>
                      <a:pt x="821" y="240"/>
                    </a:cubicBezTo>
                    <a:cubicBezTo>
                      <a:pt x="820" y="243"/>
                      <a:pt x="830" y="251"/>
                      <a:pt x="829" y="254"/>
                    </a:cubicBezTo>
                    <a:cubicBezTo>
                      <a:pt x="828" y="257"/>
                      <a:pt x="819" y="244"/>
                      <a:pt x="818" y="248"/>
                    </a:cubicBezTo>
                    <a:cubicBezTo>
                      <a:pt x="817" y="252"/>
                      <a:pt x="828" y="260"/>
                      <a:pt x="827" y="264"/>
                    </a:cubicBezTo>
                    <a:cubicBezTo>
                      <a:pt x="825" y="268"/>
                      <a:pt x="818" y="254"/>
                      <a:pt x="816" y="258"/>
                    </a:cubicBezTo>
                    <a:cubicBezTo>
                      <a:pt x="814" y="263"/>
                      <a:pt x="825" y="271"/>
                      <a:pt x="823" y="275"/>
                    </a:cubicBezTo>
                    <a:cubicBezTo>
                      <a:pt x="822" y="279"/>
                      <a:pt x="814" y="266"/>
                      <a:pt x="812" y="270"/>
                    </a:cubicBezTo>
                    <a:cubicBezTo>
                      <a:pt x="811" y="274"/>
                      <a:pt x="821" y="283"/>
                      <a:pt x="820" y="287"/>
                    </a:cubicBezTo>
                    <a:cubicBezTo>
                      <a:pt x="819" y="291"/>
                      <a:pt x="810" y="275"/>
                      <a:pt x="808" y="280"/>
                    </a:cubicBezTo>
                    <a:cubicBezTo>
                      <a:pt x="808" y="280"/>
                      <a:pt x="808" y="280"/>
                      <a:pt x="808" y="280"/>
                    </a:cubicBezTo>
                    <a:cubicBezTo>
                      <a:pt x="805" y="281"/>
                      <a:pt x="798" y="286"/>
                      <a:pt x="799" y="284"/>
                    </a:cubicBezTo>
                    <a:cubicBezTo>
                      <a:pt x="799" y="280"/>
                      <a:pt x="811" y="275"/>
                      <a:pt x="811" y="270"/>
                    </a:cubicBezTo>
                    <a:cubicBezTo>
                      <a:pt x="811" y="266"/>
                      <a:pt x="800" y="272"/>
                      <a:pt x="800" y="271"/>
                    </a:cubicBezTo>
                    <a:cubicBezTo>
                      <a:pt x="800" y="270"/>
                      <a:pt x="812" y="264"/>
                      <a:pt x="812" y="260"/>
                    </a:cubicBezTo>
                    <a:cubicBezTo>
                      <a:pt x="812" y="257"/>
                      <a:pt x="801" y="264"/>
                      <a:pt x="801" y="262"/>
                    </a:cubicBezTo>
                    <a:cubicBezTo>
                      <a:pt x="800" y="260"/>
                      <a:pt x="811" y="255"/>
                      <a:pt x="811" y="251"/>
                    </a:cubicBezTo>
                    <a:cubicBezTo>
                      <a:pt x="812" y="248"/>
                      <a:pt x="801" y="255"/>
                      <a:pt x="801" y="253"/>
                    </a:cubicBezTo>
                    <a:cubicBezTo>
                      <a:pt x="800" y="250"/>
                      <a:pt x="810" y="247"/>
                      <a:pt x="810" y="243"/>
                    </a:cubicBezTo>
                    <a:cubicBezTo>
                      <a:pt x="810" y="239"/>
                      <a:pt x="800" y="245"/>
                      <a:pt x="800" y="244"/>
                    </a:cubicBezTo>
                    <a:cubicBezTo>
                      <a:pt x="800" y="243"/>
                      <a:pt x="810" y="236"/>
                      <a:pt x="809" y="232"/>
                    </a:cubicBezTo>
                    <a:cubicBezTo>
                      <a:pt x="809" y="228"/>
                      <a:pt x="800" y="236"/>
                      <a:pt x="799" y="234"/>
                    </a:cubicBezTo>
                    <a:cubicBezTo>
                      <a:pt x="799" y="233"/>
                      <a:pt x="808" y="223"/>
                      <a:pt x="807" y="221"/>
                    </a:cubicBezTo>
                    <a:cubicBezTo>
                      <a:pt x="806" y="218"/>
                      <a:pt x="798" y="226"/>
                      <a:pt x="798" y="224"/>
                    </a:cubicBezTo>
                    <a:cubicBezTo>
                      <a:pt x="798" y="223"/>
                      <a:pt x="805" y="215"/>
                      <a:pt x="804" y="213"/>
                    </a:cubicBezTo>
                    <a:cubicBezTo>
                      <a:pt x="803" y="210"/>
                      <a:pt x="796" y="217"/>
                      <a:pt x="796" y="215"/>
                    </a:cubicBezTo>
                    <a:cubicBezTo>
                      <a:pt x="796" y="213"/>
                      <a:pt x="802" y="206"/>
                      <a:pt x="801" y="203"/>
                    </a:cubicBezTo>
                    <a:cubicBezTo>
                      <a:pt x="801" y="201"/>
                      <a:pt x="794" y="208"/>
                      <a:pt x="794" y="206"/>
                    </a:cubicBezTo>
                    <a:cubicBezTo>
                      <a:pt x="793" y="205"/>
                      <a:pt x="799" y="197"/>
                      <a:pt x="798" y="195"/>
                    </a:cubicBezTo>
                    <a:cubicBezTo>
                      <a:pt x="797" y="193"/>
                      <a:pt x="792" y="199"/>
                      <a:pt x="792" y="197"/>
                    </a:cubicBezTo>
                    <a:cubicBezTo>
                      <a:pt x="792" y="196"/>
                      <a:pt x="796" y="190"/>
                      <a:pt x="795" y="186"/>
                    </a:cubicBezTo>
                    <a:cubicBezTo>
                      <a:pt x="793" y="183"/>
                      <a:pt x="789" y="190"/>
                      <a:pt x="788" y="188"/>
                    </a:cubicBezTo>
                    <a:cubicBezTo>
                      <a:pt x="788" y="188"/>
                      <a:pt x="788" y="188"/>
                      <a:pt x="788" y="187"/>
                    </a:cubicBezTo>
                    <a:cubicBezTo>
                      <a:pt x="788" y="187"/>
                      <a:pt x="789" y="187"/>
                      <a:pt x="789" y="186"/>
                    </a:cubicBezTo>
                    <a:cubicBezTo>
                      <a:pt x="789" y="186"/>
                      <a:pt x="789" y="186"/>
                      <a:pt x="789" y="185"/>
                    </a:cubicBezTo>
                    <a:cubicBezTo>
                      <a:pt x="790" y="183"/>
                      <a:pt x="791" y="180"/>
                      <a:pt x="790" y="178"/>
                    </a:cubicBezTo>
                    <a:cubicBezTo>
                      <a:pt x="791" y="178"/>
                      <a:pt x="791" y="177"/>
                      <a:pt x="792" y="176"/>
                    </a:cubicBezTo>
                    <a:cubicBezTo>
                      <a:pt x="793" y="172"/>
                      <a:pt x="787" y="175"/>
                      <a:pt x="788" y="173"/>
                    </a:cubicBezTo>
                    <a:cubicBezTo>
                      <a:pt x="789" y="171"/>
                      <a:pt x="793" y="168"/>
                      <a:pt x="793" y="166"/>
                    </a:cubicBezTo>
                    <a:cubicBezTo>
                      <a:pt x="794" y="164"/>
                      <a:pt x="791" y="164"/>
                      <a:pt x="792" y="162"/>
                    </a:cubicBezTo>
                    <a:cubicBezTo>
                      <a:pt x="793" y="160"/>
                      <a:pt x="795" y="158"/>
                      <a:pt x="796" y="156"/>
                    </a:cubicBezTo>
                    <a:cubicBezTo>
                      <a:pt x="797" y="153"/>
                      <a:pt x="794" y="155"/>
                      <a:pt x="795" y="152"/>
                    </a:cubicBezTo>
                    <a:cubicBezTo>
                      <a:pt x="796" y="150"/>
                      <a:pt x="799" y="150"/>
                      <a:pt x="800" y="147"/>
                    </a:cubicBezTo>
                    <a:cubicBezTo>
                      <a:pt x="801" y="145"/>
                      <a:pt x="799" y="145"/>
                      <a:pt x="800" y="143"/>
                    </a:cubicBezTo>
                    <a:cubicBezTo>
                      <a:pt x="801" y="141"/>
                      <a:pt x="804" y="138"/>
                      <a:pt x="805" y="136"/>
                    </a:cubicBezTo>
                    <a:cubicBezTo>
                      <a:pt x="806" y="134"/>
                      <a:pt x="803" y="134"/>
                      <a:pt x="804" y="132"/>
                    </a:cubicBezTo>
                    <a:cubicBezTo>
                      <a:pt x="805" y="131"/>
                      <a:pt x="809" y="127"/>
                      <a:pt x="810" y="126"/>
                    </a:cubicBezTo>
                    <a:cubicBezTo>
                      <a:pt x="811" y="125"/>
                      <a:pt x="808" y="124"/>
                      <a:pt x="809" y="123"/>
                    </a:cubicBezTo>
                    <a:cubicBezTo>
                      <a:pt x="810" y="121"/>
                      <a:pt x="812" y="120"/>
                      <a:pt x="813" y="118"/>
                    </a:cubicBezTo>
                    <a:cubicBezTo>
                      <a:pt x="814" y="117"/>
                      <a:pt x="812" y="116"/>
                      <a:pt x="812" y="116"/>
                    </a:cubicBezTo>
                    <a:cubicBezTo>
                      <a:pt x="813" y="115"/>
                      <a:pt x="814" y="114"/>
                      <a:pt x="815" y="111"/>
                    </a:cubicBezTo>
                    <a:cubicBezTo>
                      <a:pt x="816" y="109"/>
                      <a:pt x="816" y="106"/>
                      <a:pt x="817" y="105"/>
                    </a:cubicBezTo>
                    <a:cubicBezTo>
                      <a:pt x="819" y="103"/>
                      <a:pt x="820" y="99"/>
                      <a:pt x="819" y="98"/>
                    </a:cubicBezTo>
                    <a:cubicBezTo>
                      <a:pt x="818" y="97"/>
                      <a:pt x="816" y="100"/>
                      <a:pt x="814" y="102"/>
                    </a:cubicBezTo>
                    <a:cubicBezTo>
                      <a:pt x="812" y="104"/>
                      <a:pt x="812" y="103"/>
                      <a:pt x="810" y="105"/>
                    </a:cubicBezTo>
                    <a:cubicBezTo>
                      <a:pt x="809" y="108"/>
                      <a:pt x="810" y="109"/>
                      <a:pt x="809" y="110"/>
                    </a:cubicBezTo>
                    <a:cubicBezTo>
                      <a:pt x="808" y="112"/>
                      <a:pt x="806" y="111"/>
                      <a:pt x="805" y="112"/>
                    </a:cubicBezTo>
                    <a:cubicBezTo>
                      <a:pt x="804" y="114"/>
                      <a:pt x="804" y="116"/>
                      <a:pt x="803" y="118"/>
                    </a:cubicBezTo>
                    <a:cubicBezTo>
                      <a:pt x="802" y="119"/>
                      <a:pt x="801" y="118"/>
                      <a:pt x="799" y="121"/>
                    </a:cubicBezTo>
                    <a:cubicBezTo>
                      <a:pt x="797" y="123"/>
                      <a:pt x="798" y="128"/>
                      <a:pt x="797" y="129"/>
                    </a:cubicBezTo>
                    <a:cubicBezTo>
                      <a:pt x="795" y="131"/>
                      <a:pt x="794" y="128"/>
                      <a:pt x="793" y="130"/>
                    </a:cubicBezTo>
                    <a:cubicBezTo>
                      <a:pt x="792" y="132"/>
                      <a:pt x="792" y="137"/>
                      <a:pt x="791" y="138"/>
                    </a:cubicBezTo>
                    <a:cubicBezTo>
                      <a:pt x="790" y="140"/>
                      <a:pt x="789" y="137"/>
                      <a:pt x="788" y="139"/>
                    </a:cubicBezTo>
                    <a:cubicBezTo>
                      <a:pt x="787" y="142"/>
                      <a:pt x="789" y="146"/>
                      <a:pt x="788" y="147"/>
                    </a:cubicBezTo>
                    <a:cubicBezTo>
                      <a:pt x="788" y="148"/>
                      <a:pt x="784" y="146"/>
                      <a:pt x="784" y="148"/>
                    </a:cubicBezTo>
                    <a:cubicBezTo>
                      <a:pt x="784" y="150"/>
                      <a:pt x="786" y="155"/>
                      <a:pt x="786" y="156"/>
                    </a:cubicBezTo>
                    <a:cubicBezTo>
                      <a:pt x="785" y="157"/>
                      <a:pt x="781" y="154"/>
                      <a:pt x="781" y="157"/>
                    </a:cubicBezTo>
                    <a:cubicBezTo>
                      <a:pt x="780" y="159"/>
                      <a:pt x="783" y="164"/>
                      <a:pt x="782" y="166"/>
                    </a:cubicBezTo>
                    <a:cubicBezTo>
                      <a:pt x="782" y="167"/>
                      <a:pt x="781" y="166"/>
                      <a:pt x="780" y="165"/>
                    </a:cubicBezTo>
                    <a:cubicBezTo>
                      <a:pt x="780" y="162"/>
                      <a:pt x="780" y="160"/>
                      <a:pt x="779" y="159"/>
                    </a:cubicBezTo>
                    <a:cubicBezTo>
                      <a:pt x="779" y="158"/>
                      <a:pt x="776" y="161"/>
                      <a:pt x="775" y="160"/>
                    </a:cubicBezTo>
                    <a:cubicBezTo>
                      <a:pt x="774" y="158"/>
                      <a:pt x="776" y="154"/>
                      <a:pt x="774" y="151"/>
                    </a:cubicBezTo>
                    <a:cubicBezTo>
                      <a:pt x="773" y="148"/>
                      <a:pt x="770" y="154"/>
                      <a:pt x="770" y="152"/>
                    </a:cubicBezTo>
                    <a:cubicBezTo>
                      <a:pt x="769" y="151"/>
                      <a:pt x="769" y="147"/>
                      <a:pt x="768" y="145"/>
                    </a:cubicBezTo>
                    <a:cubicBezTo>
                      <a:pt x="767" y="143"/>
                      <a:pt x="765" y="146"/>
                      <a:pt x="764" y="144"/>
                    </a:cubicBezTo>
                    <a:cubicBezTo>
                      <a:pt x="763" y="143"/>
                      <a:pt x="763" y="140"/>
                      <a:pt x="762" y="138"/>
                    </a:cubicBezTo>
                    <a:cubicBezTo>
                      <a:pt x="760" y="137"/>
                      <a:pt x="760" y="140"/>
                      <a:pt x="759" y="138"/>
                    </a:cubicBezTo>
                    <a:cubicBezTo>
                      <a:pt x="757" y="136"/>
                      <a:pt x="759" y="134"/>
                      <a:pt x="757" y="132"/>
                    </a:cubicBezTo>
                    <a:cubicBezTo>
                      <a:pt x="756" y="130"/>
                      <a:pt x="754" y="132"/>
                      <a:pt x="754" y="130"/>
                    </a:cubicBezTo>
                    <a:cubicBezTo>
                      <a:pt x="753" y="129"/>
                      <a:pt x="752" y="125"/>
                      <a:pt x="751" y="123"/>
                    </a:cubicBezTo>
                    <a:cubicBezTo>
                      <a:pt x="750" y="122"/>
                      <a:pt x="748" y="124"/>
                      <a:pt x="748" y="123"/>
                    </a:cubicBezTo>
                    <a:cubicBezTo>
                      <a:pt x="747" y="122"/>
                      <a:pt x="746" y="118"/>
                      <a:pt x="745" y="117"/>
                    </a:cubicBezTo>
                    <a:cubicBezTo>
                      <a:pt x="744" y="115"/>
                      <a:pt x="742" y="117"/>
                      <a:pt x="742" y="116"/>
                    </a:cubicBezTo>
                    <a:cubicBezTo>
                      <a:pt x="741" y="115"/>
                      <a:pt x="741" y="112"/>
                      <a:pt x="740" y="111"/>
                    </a:cubicBezTo>
                    <a:cubicBezTo>
                      <a:pt x="739" y="110"/>
                      <a:pt x="738" y="112"/>
                      <a:pt x="737" y="111"/>
                    </a:cubicBezTo>
                    <a:cubicBezTo>
                      <a:pt x="737" y="111"/>
                      <a:pt x="737" y="109"/>
                      <a:pt x="735" y="108"/>
                    </a:cubicBezTo>
                    <a:cubicBezTo>
                      <a:pt x="733" y="106"/>
                      <a:pt x="731" y="106"/>
                      <a:pt x="730" y="105"/>
                    </a:cubicBezTo>
                    <a:cubicBezTo>
                      <a:pt x="729" y="103"/>
                      <a:pt x="726" y="101"/>
                      <a:pt x="725" y="102"/>
                    </a:cubicBezTo>
                    <a:cubicBezTo>
                      <a:pt x="723" y="103"/>
                      <a:pt x="725" y="105"/>
                      <a:pt x="726" y="107"/>
                    </a:cubicBezTo>
                    <a:cubicBezTo>
                      <a:pt x="727" y="109"/>
                      <a:pt x="726" y="109"/>
                      <a:pt x="728" y="111"/>
                    </a:cubicBezTo>
                    <a:cubicBezTo>
                      <a:pt x="729" y="112"/>
                      <a:pt x="730" y="112"/>
                      <a:pt x="731" y="113"/>
                    </a:cubicBezTo>
                    <a:cubicBezTo>
                      <a:pt x="732" y="114"/>
                      <a:pt x="730" y="116"/>
                      <a:pt x="731" y="117"/>
                    </a:cubicBezTo>
                    <a:cubicBezTo>
                      <a:pt x="732" y="118"/>
                      <a:pt x="734" y="118"/>
                      <a:pt x="735" y="119"/>
                    </a:cubicBezTo>
                    <a:cubicBezTo>
                      <a:pt x="736" y="121"/>
                      <a:pt x="734" y="122"/>
                      <a:pt x="735" y="124"/>
                    </a:cubicBezTo>
                    <a:cubicBezTo>
                      <a:pt x="737" y="126"/>
                      <a:pt x="740" y="127"/>
                      <a:pt x="741" y="128"/>
                    </a:cubicBezTo>
                    <a:cubicBezTo>
                      <a:pt x="742" y="130"/>
                      <a:pt x="739" y="130"/>
                      <a:pt x="740" y="131"/>
                    </a:cubicBezTo>
                    <a:cubicBezTo>
                      <a:pt x="741" y="133"/>
                      <a:pt x="745" y="134"/>
                      <a:pt x="745" y="135"/>
                    </a:cubicBezTo>
                    <a:cubicBezTo>
                      <a:pt x="746" y="136"/>
                      <a:pt x="743" y="137"/>
                      <a:pt x="745" y="138"/>
                    </a:cubicBezTo>
                    <a:cubicBezTo>
                      <a:pt x="746" y="140"/>
                      <a:pt x="750" y="140"/>
                      <a:pt x="750" y="141"/>
                    </a:cubicBezTo>
                    <a:cubicBezTo>
                      <a:pt x="751" y="141"/>
                      <a:pt x="747" y="143"/>
                      <a:pt x="749" y="144"/>
                    </a:cubicBezTo>
                    <a:cubicBezTo>
                      <a:pt x="750" y="145"/>
                      <a:pt x="755" y="146"/>
                      <a:pt x="756" y="146"/>
                    </a:cubicBezTo>
                    <a:cubicBezTo>
                      <a:pt x="756" y="147"/>
                      <a:pt x="752" y="149"/>
                      <a:pt x="753" y="150"/>
                    </a:cubicBezTo>
                    <a:cubicBezTo>
                      <a:pt x="755" y="151"/>
                      <a:pt x="760" y="152"/>
                      <a:pt x="761" y="153"/>
                    </a:cubicBezTo>
                    <a:cubicBezTo>
                      <a:pt x="762" y="154"/>
                      <a:pt x="755" y="154"/>
                      <a:pt x="756" y="156"/>
                    </a:cubicBezTo>
                    <a:cubicBezTo>
                      <a:pt x="757" y="157"/>
                      <a:pt x="763" y="159"/>
                      <a:pt x="764" y="160"/>
                    </a:cubicBezTo>
                    <a:cubicBezTo>
                      <a:pt x="765" y="161"/>
                      <a:pt x="757" y="161"/>
                      <a:pt x="759" y="162"/>
                    </a:cubicBezTo>
                    <a:cubicBezTo>
                      <a:pt x="760" y="164"/>
                      <a:pt x="767" y="163"/>
                      <a:pt x="768" y="166"/>
                    </a:cubicBezTo>
                    <a:cubicBezTo>
                      <a:pt x="770" y="168"/>
                      <a:pt x="762" y="166"/>
                      <a:pt x="763" y="169"/>
                    </a:cubicBezTo>
                    <a:cubicBezTo>
                      <a:pt x="764" y="171"/>
                      <a:pt x="770" y="170"/>
                      <a:pt x="772" y="173"/>
                    </a:cubicBezTo>
                    <a:cubicBezTo>
                      <a:pt x="775" y="175"/>
                      <a:pt x="765" y="173"/>
                      <a:pt x="766" y="176"/>
                    </a:cubicBezTo>
                    <a:cubicBezTo>
                      <a:pt x="768" y="179"/>
                      <a:pt x="775" y="179"/>
                      <a:pt x="776" y="182"/>
                    </a:cubicBezTo>
                    <a:cubicBezTo>
                      <a:pt x="776" y="183"/>
                      <a:pt x="776" y="184"/>
                      <a:pt x="775" y="184"/>
                    </a:cubicBezTo>
                    <a:cubicBezTo>
                      <a:pt x="774" y="183"/>
                      <a:pt x="771" y="180"/>
                      <a:pt x="771" y="182"/>
                    </a:cubicBezTo>
                    <a:cubicBezTo>
                      <a:pt x="770" y="183"/>
                      <a:pt x="770" y="183"/>
                      <a:pt x="771" y="184"/>
                    </a:cubicBezTo>
                    <a:cubicBezTo>
                      <a:pt x="770" y="184"/>
                      <a:pt x="769" y="184"/>
                      <a:pt x="769" y="185"/>
                    </a:cubicBezTo>
                    <a:cubicBezTo>
                      <a:pt x="770" y="186"/>
                      <a:pt x="771" y="187"/>
                      <a:pt x="772" y="188"/>
                    </a:cubicBezTo>
                    <a:cubicBezTo>
                      <a:pt x="773" y="189"/>
                      <a:pt x="774" y="191"/>
                      <a:pt x="774" y="193"/>
                    </a:cubicBezTo>
                    <a:cubicBezTo>
                      <a:pt x="773" y="193"/>
                      <a:pt x="772" y="193"/>
                      <a:pt x="772" y="193"/>
                    </a:cubicBezTo>
                    <a:cubicBezTo>
                      <a:pt x="770" y="192"/>
                      <a:pt x="768" y="189"/>
                      <a:pt x="767" y="191"/>
                    </a:cubicBezTo>
                    <a:cubicBezTo>
                      <a:pt x="765" y="196"/>
                      <a:pt x="771" y="201"/>
                      <a:pt x="770" y="205"/>
                    </a:cubicBezTo>
                    <a:cubicBezTo>
                      <a:pt x="768" y="210"/>
                      <a:pt x="764" y="200"/>
                      <a:pt x="763" y="204"/>
                    </a:cubicBezTo>
                    <a:cubicBezTo>
                      <a:pt x="761" y="208"/>
                      <a:pt x="768" y="217"/>
                      <a:pt x="767" y="219"/>
                    </a:cubicBezTo>
                    <a:cubicBezTo>
                      <a:pt x="767" y="222"/>
                      <a:pt x="760" y="212"/>
                      <a:pt x="759" y="216"/>
                    </a:cubicBezTo>
                    <a:cubicBezTo>
                      <a:pt x="758" y="220"/>
                      <a:pt x="765" y="226"/>
                      <a:pt x="765" y="230"/>
                    </a:cubicBezTo>
                    <a:cubicBezTo>
                      <a:pt x="765" y="234"/>
                      <a:pt x="757" y="225"/>
                      <a:pt x="757" y="229"/>
                    </a:cubicBezTo>
                    <a:cubicBezTo>
                      <a:pt x="756" y="232"/>
                      <a:pt x="764" y="238"/>
                      <a:pt x="764" y="242"/>
                    </a:cubicBezTo>
                    <a:cubicBezTo>
                      <a:pt x="764" y="246"/>
                      <a:pt x="755" y="236"/>
                      <a:pt x="755" y="239"/>
                    </a:cubicBezTo>
                    <a:cubicBezTo>
                      <a:pt x="754" y="243"/>
                      <a:pt x="763" y="250"/>
                      <a:pt x="762" y="253"/>
                    </a:cubicBezTo>
                    <a:cubicBezTo>
                      <a:pt x="762" y="257"/>
                      <a:pt x="754" y="246"/>
                      <a:pt x="753" y="250"/>
                    </a:cubicBezTo>
                    <a:cubicBezTo>
                      <a:pt x="752" y="254"/>
                      <a:pt x="762" y="261"/>
                      <a:pt x="761" y="264"/>
                    </a:cubicBezTo>
                    <a:cubicBezTo>
                      <a:pt x="761" y="267"/>
                      <a:pt x="752" y="259"/>
                      <a:pt x="752" y="262"/>
                    </a:cubicBezTo>
                    <a:cubicBezTo>
                      <a:pt x="752" y="265"/>
                      <a:pt x="761" y="271"/>
                      <a:pt x="761" y="275"/>
                    </a:cubicBezTo>
                    <a:cubicBezTo>
                      <a:pt x="761" y="278"/>
                      <a:pt x="754" y="273"/>
                      <a:pt x="751" y="272"/>
                    </a:cubicBezTo>
                    <a:cubicBezTo>
                      <a:pt x="752" y="271"/>
                      <a:pt x="752" y="271"/>
                      <a:pt x="752" y="270"/>
                    </a:cubicBezTo>
                    <a:cubicBezTo>
                      <a:pt x="753" y="268"/>
                      <a:pt x="749" y="267"/>
                      <a:pt x="750" y="265"/>
                    </a:cubicBezTo>
                    <a:cubicBezTo>
                      <a:pt x="750" y="263"/>
                      <a:pt x="751" y="261"/>
                      <a:pt x="751" y="259"/>
                    </a:cubicBezTo>
                    <a:cubicBezTo>
                      <a:pt x="752" y="257"/>
                      <a:pt x="750" y="256"/>
                      <a:pt x="751" y="253"/>
                    </a:cubicBezTo>
                    <a:cubicBezTo>
                      <a:pt x="752" y="251"/>
                      <a:pt x="752" y="248"/>
                      <a:pt x="750" y="246"/>
                    </a:cubicBezTo>
                    <a:cubicBezTo>
                      <a:pt x="748" y="245"/>
                      <a:pt x="751" y="240"/>
                      <a:pt x="750" y="238"/>
                    </a:cubicBezTo>
                    <a:cubicBezTo>
                      <a:pt x="749" y="236"/>
                      <a:pt x="752" y="231"/>
                      <a:pt x="751" y="230"/>
                    </a:cubicBezTo>
                    <a:cubicBezTo>
                      <a:pt x="749" y="228"/>
                      <a:pt x="751" y="226"/>
                      <a:pt x="751" y="223"/>
                    </a:cubicBezTo>
                    <a:cubicBezTo>
                      <a:pt x="751" y="221"/>
                      <a:pt x="750" y="217"/>
                      <a:pt x="750" y="214"/>
                    </a:cubicBezTo>
                    <a:cubicBezTo>
                      <a:pt x="750" y="211"/>
                      <a:pt x="751" y="205"/>
                      <a:pt x="748" y="204"/>
                    </a:cubicBezTo>
                    <a:cubicBezTo>
                      <a:pt x="745" y="204"/>
                      <a:pt x="746" y="208"/>
                      <a:pt x="746" y="211"/>
                    </a:cubicBezTo>
                    <a:cubicBezTo>
                      <a:pt x="746" y="213"/>
                      <a:pt x="744" y="218"/>
                      <a:pt x="743" y="223"/>
                    </a:cubicBezTo>
                    <a:cubicBezTo>
                      <a:pt x="741" y="229"/>
                      <a:pt x="741" y="230"/>
                      <a:pt x="740" y="233"/>
                    </a:cubicBezTo>
                    <a:cubicBezTo>
                      <a:pt x="739" y="237"/>
                      <a:pt x="739" y="240"/>
                      <a:pt x="738" y="243"/>
                    </a:cubicBezTo>
                    <a:cubicBezTo>
                      <a:pt x="738" y="247"/>
                      <a:pt x="738" y="248"/>
                      <a:pt x="737" y="250"/>
                    </a:cubicBezTo>
                    <a:cubicBezTo>
                      <a:pt x="737" y="252"/>
                      <a:pt x="739" y="255"/>
                      <a:pt x="739" y="257"/>
                    </a:cubicBezTo>
                    <a:cubicBezTo>
                      <a:pt x="739" y="258"/>
                      <a:pt x="736" y="259"/>
                      <a:pt x="735" y="260"/>
                    </a:cubicBezTo>
                    <a:cubicBezTo>
                      <a:pt x="734" y="261"/>
                      <a:pt x="736" y="264"/>
                      <a:pt x="736" y="265"/>
                    </a:cubicBezTo>
                    <a:cubicBezTo>
                      <a:pt x="735" y="267"/>
                      <a:pt x="736" y="270"/>
                      <a:pt x="736" y="271"/>
                    </a:cubicBezTo>
                    <a:cubicBezTo>
                      <a:pt x="735" y="273"/>
                      <a:pt x="731" y="275"/>
                      <a:pt x="731" y="278"/>
                    </a:cubicBezTo>
                    <a:cubicBezTo>
                      <a:pt x="731" y="281"/>
                      <a:pt x="735" y="283"/>
                      <a:pt x="735" y="285"/>
                    </a:cubicBezTo>
                    <a:cubicBezTo>
                      <a:pt x="735" y="286"/>
                      <a:pt x="734" y="286"/>
                      <a:pt x="734" y="287"/>
                    </a:cubicBezTo>
                    <a:cubicBezTo>
                      <a:pt x="732" y="286"/>
                      <a:pt x="730" y="284"/>
                      <a:pt x="729" y="284"/>
                    </a:cubicBezTo>
                    <a:cubicBezTo>
                      <a:pt x="730" y="283"/>
                      <a:pt x="730" y="281"/>
                      <a:pt x="730" y="280"/>
                    </a:cubicBezTo>
                    <a:cubicBezTo>
                      <a:pt x="729" y="276"/>
                      <a:pt x="725" y="282"/>
                      <a:pt x="724" y="279"/>
                    </a:cubicBezTo>
                    <a:cubicBezTo>
                      <a:pt x="723" y="277"/>
                      <a:pt x="727" y="272"/>
                      <a:pt x="727" y="269"/>
                    </a:cubicBezTo>
                    <a:cubicBezTo>
                      <a:pt x="726" y="267"/>
                      <a:pt x="724" y="268"/>
                      <a:pt x="723" y="268"/>
                    </a:cubicBezTo>
                    <a:cubicBezTo>
                      <a:pt x="727" y="261"/>
                      <a:pt x="731" y="255"/>
                      <a:pt x="731" y="255"/>
                    </a:cubicBezTo>
                    <a:cubicBezTo>
                      <a:pt x="731" y="255"/>
                      <a:pt x="728" y="257"/>
                      <a:pt x="723" y="261"/>
                    </a:cubicBezTo>
                    <a:cubicBezTo>
                      <a:pt x="723" y="259"/>
                      <a:pt x="723" y="258"/>
                      <a:pt x="723" y="257"/>
                    </a:cubicBezTo>
                    <a:cubicBezTo>
                      <a:pt x="723" y="256"/>
                      <a:pt x="720" y="259"/>
                      <a:pt x="719" y="257"/>
                    </a:cubicBezTo>
                    <a:cubicBezTo>
                      <a:pt x="719" y="255"/>
                      <a:pt x="721" y="251"/>
                      <a:pt x="720" y="248"/>
                    </a:cubicBezTo>
                    <a:cubicBezTo>
                      <a:pt x="719" y="244"/>
                      <a:pt x="716" y="250"/>
                      <a:pt x="715" y="248"/>
                    </a:cubicBezTo>
                    <a:cubicBezTo>
                      <a:pt x="715" y="247"/>
                      <a:pt x="715" y="245"/>
                      <a:pt x="715" y="243"/>
                    </a:cubicBezTo>
                    <a:cubicBezTo>
                      <a:pt x="718" y="238"/>
                      <a:pt x="720" y="235"/>
                      <a:pt x="720" y="235"/>
                    </a:cubicBezTo>
                    <a:cubicBezTo>
                      <a:pt x="720" y="235"/>
                      <a:pt x="717" y="236"/>
                      <a:pt x="714" y="238"/>
                    </a:cubicBezTo>
                    <a:cubicBezTo>
                      <a:pt x="713" y="238"/>
                      <a:pt x="712" y="238"/>
                      <a:pt x="712" y="237"/>
                    </a:cubicBezTo>
                    <a:cubicBezTo>
                      <a:pt x="712" y="236"/>
                      <a:pt x="712" y="233"/>
                      <a:pt x="711" y="231"/>
                    </a:cubicBezTo>
                    <a:cubicBezTo>
                      <a:pt x="710" y="228"/>
                      <a:pt x="709" y="232"/>
                      <a:pt x="708" y="229"/>
                    </a:cubicBezTo>
                    <a:cubicBezTo>
                      <a:pt x="708" y="226"/>
                      <a:pt x="709" y="225"/>
                      <a:pt x="709" y="222"/>
                    </a:cubicBezTo>
                    <a:cubicBezTo>
                      <a:pt x="708" y="220"/>
                      <a:pt x="706" y="221"/>
                      <a:pt x="706" y="219"/>
                    </a:cubicBezTo>
                    <a:cubicBezTo>
                      <a:pt x="705" y="217"/>
                      <a:pt x="706" y="213"/>
                      <a:pt x="705" y="211"/>
                    </a:cubicBezTo>
                    <a:cubicBezTo>
                      <a:pt x="705" y="209"/>
                      <a:pt x="703" y="211"/>
                      <a:pt x="702" y="209"/>
                    </a:cubicBezTo>
                    <a:cubicBezTo>
                      <a:pt x="702" y="208"/>
                      <a:pt x="702" y="203"/>
                      <a:pt x="702" y="202"/>
                    </a:cubicBezTo>
                    <a:cubicBezTo>
                      <a:pt x="702" y="200"/>
                      <a:pt x="699" y="202"/>
                      <a:pt x="699" y="200"/>
                    </a:cubicBezTo>
                    <a:cubicBezTo>
                      <a:pt x="699" y="198"/>
                      <a:pt x="700" y="196"/>
                      <a:pt x="699" y="194"/>
                    </a:cubicBezTo>
                    <a:cubicBezTo>
                      <a:pt x="699" y="193"/>
                      <a:pt x="697" y="194"/>
                      <a:pt x="697" y="193"/>
                    </a:cubicBezTo>
                    <a:cubicBezTo>
                      <a:pt x="697" y="192"/>
                      <a:pt x="697" y="191"/>
                      <a:pt x="696" y="188"/>
                    </a:cubicBezTo>
                    <a:cubicBezTo>
                      <a:pt x="695" y="186"/>
                      <a:pt x="693" y="184"/>
                      <a:pt x="693" y="182"/>
                    </a:cubicBezTo>
                    <a:cubicBezTo>
                      <a:pt x="692" y="180"/>
                      <a:pt x="691" y="177"/>
                      <a:pt x="689" y="177"/>
                    </a:cubicBezTo>
                    <a:cubicBezTo>
                      <a:pt x="688" y="177"/>
                      <a:pt x="688" y="180"/>
                      <a:pt x="688" y="183"/>
                    </a:cubicBezTo>
                    <a:cubicBezTo>
                      <a:pt x="688" y="186"/>
                      <a:pt x="688" y="185"/>
                      <a:pt x="688" y="187"/>
                    </a:cubicBezTo>
                    <a:cubicBezTo>
                      <a:pt x="689" y="190"/>
                      <a:pt x="690" y="190"/>
                      <a:pt x="690" y="192"/>
                    </a:cubicBezTo>
                    <a:cubicBezTo>
                      <a:pt x="691" y="194"/>
                      <a:pt x="689" y="194"/>
                      <a:pt x="689" y="196"/>
                    </a:cubicBezTo>
                    <a:cubicBezTo>
                      <a:pt x="689" y="197"/>
                      <a:pt x="691" y="199"/>
                      <a:pt x="692" y="200"/>
                    </a:cubicBezTo>
                    <a:cubicBezTo>
                      <a:pt x="692" y="202"/>
                      <a:pt x="690" y="202"/>
                      <a:pt x="691" y="205"/>
                    </a:cubicBezTo>
                    <a:cubicBezTo>
                      <a:pt x="691" y="208"/>
                      <a:pt x="694" y="210"/>
                      <a:pt x="695" y="212"/>
                    </a:cubicBezTo>
                    <a:cubicBezTo>
                      <a:pt x="695" y="214"/>
                      <a:pt x="692" y="213"/>
                      <a:pt x="692" y="215"/>
                    </a:cubicBezTo>
                    <a:cubicBezTo>
                      <a:pt x="693" y="217"/>
                      <a:pt x="695" y="219"/>
                      <a:pt x="696" y="221"/>
                    </a:cubicBezTo>
                    <a:cubicBezTo>
                      <a:pt x="693" y="223"/>
                      <a:pt x="689" y="226"/>
                      <a:pt x="687" y="228"/>
                    </a:cubicBezTo>
                    <a:cubicBezTo>
                      <a:pt x="679" y="233"/>
                      <a:pt x="674" y="240"/>
                      <a:pt x="670" y="238"/>
                    </a:cubicBezTo>
                    <a:cubicBezTo>
                      <a:pt x="666" y="235"/>
                      <a:pt x="668" y="227"/>
                      <a:pt x="671" y="218"/>
                    </a:cubicBezTo>
                    <a:cubicBezTo>
                      <a:pt x="675" y="209"/>
                      <a:pt x="678" y="201"/>
                      <a:pt x="678" y="201"/>
                    </a:cubicBezTo>
                    <a:cubicBezTo>
                      <a:pt x="678" y="201"/>
                      <a:pt x="675" y="203"/>
                      <a:pt x="671" y="205"/>
                    </a:cubicBezTo>
                    <a:cubicBezTo>
                      <a:pt x="667" y="208"/>
                      <a:pt x="663" y="214"/>
                      <a:pt x="661" y="214"/>
                    </a:cubicBezTo>
                    <a:cubicBezTo>
                      <a:pt x="659" y="214"/>
                      <a:pt x="659" y="211"/>
                      <a:pt x="659" y="208"/>
                    </a:cubicBezTo>
                    <a:cubicBezTo>
                      <a:pt x="659" y="206"/>
                      <a:pt x="657" y="201"/>
                      <a:pt x="655" y="196"/>
                    </a:cubicBezTo>
                    <a:cubicBezTo>
                      <a:pt x="653" y="192"/>
                      <a:pt x="651" y="180"/>
                      <a:pt x="651" y="180"/>
                    </a:cubicBezTo>
                    <a:cubicBezTo>
                      <a:pt x="651" y="180"/>
                      <a:pt x="649" y="188"/>
                      <a:pt x="647" y="198"/>
                    </a:cubicBezTo>
                    <a:cubicBezTo>
                      <a:pt x="646" y="208"/>
                      <a:pt x="645" y="216"/>
                      <a:pt x="644" y="218"/>
                    </a:cubicBezTo>
                    <a:cubicBezTo>
                      <a:pt x="644" y="220"/>
                      <a:pt x="636" y="214"/>
                      <a:pt x="633" y="214"/>
                    </a:cubicBezTo>
                    <a:cubicBezTo>
                      <a:pt x="630" y="213"/>
                      <a:pt x="625" y="210"/>
                      <a:pt x="625" y="210"/>
                    </a:cubicBezTo>
                    <a:cubicBezTo>
                      <a:pt x="625" y="210"/>
                      <a:pt x="629" y="221"/>
                      <a:pt x="633" y="224"/>
                    </a:cubicBezTo>
                    <a:cubicBezTo>
                      <a:pt x="636" y="227"/>
                      <a:pt x="641" y="230"/>
                      <a:pt x="642" y="235"/>
                    </a:cubicBezTo>
                    <a:cubicBezTo>
                      <a:pt x="643" y="239"/>
                      <a:pt x="639" y="237"/>
                      <a:pt x="636" y="236"/>
                    </a:cubicBezTo>
                    <a:cubicBezTo>
                      <a:pt x="632" y="234"/>
                      <a:pt x="627" y="231"/>
                      <a:pt x="624" y="230"/>
                    </a:cubicBezTo>
                    <a:cubicBezTo>
                      <a:pt x="621" y="230"/>
                      <a:pt x="613" y="225"/>
                      <a:pt x="613" y="225"/>
                    </a:cubicBezTo>
                    <a:cubicBezTo>
                      <a:pt x="613" y="225"/>
                      <a:pt x="615" y="229"/>
                      <a:pt x="617" y="233"/>
                    </a:cubicBezTo>
                    <a:cubicBezTo>
                      <a:pt x="620" y="238"/>
                      <a:pt x="628" y="245"/>
                      <a:pt x="636" y="249"/>
                    </a:cubicBezTo>
                    <a:cubicBezTo>
                      <a:pt x="643" y="254"/>
                      <a:pt x="651" y="260"/>
                      <a:pt x="652" y="268"/>
                    </a:cubicBezTo>
                    <a:cubicBezTo>
                      <a:pt x="653" y="275"/>
                      <a:pt x="630" y="256"/>
                      <a:pt x="622" y="250"/>
                    </a:cubicBezTo>
                    <a:cubicBezTo>
                      <a:pt x="614" y="245"/>
                      <a:pt x="606" y="244"/>
                      <a:pt x="606" y="244"/>
                    </a:cubicBezTo>
                    <a:cubicBezTo>
                      <a:pt x="606" y="244"/>
                      <a:pt x="615" y="258"/>
                      <a:pt x="622" y="264"/>
                    </a:cubicBezTo>
                    <a:cubicBezTo>
                      <a:pt x="627" y="271"/>
                      <a:pt x="637" y="280"/>
                      <a:pt x="646" y="284"/>
                    </a:cubicBezTo>
                    <a:cubicBezTo>
                      <a:pt x="655" y="288"/>
                      <a:pt x="658" y="292"/>
                      <a:pt x="660" y="296"/>
                    </a:cubicBezTo>
                    <a:cubicBezTo>
                      <a:pt x="662" y="300"/>
                      <a:pt x="650" y="294"/>
                      <a:pt x="641" y="291"/>
                    </a:cubicBezTo>
                    <a:cubicBezTo>
                      <a:pt x="635" y="289"/>
                      <a:pt x="630" y="287"/>
                      <a:pt x="624" y="283"/>
                    </a:cubicBezTo>
                    <a:cubicBezTo>
                      <a:pt x="624" y="282"/>
                      <a:pt x="625" y="282"/>
                      <a:pt x="625" y="282"/>
                    </a:cubicBezTo>
                    <a:cubicBezTo>
                      <a:pt x="625" y="282"/>
                      <a:pt x="624" y="282"/>
                      <a:pt x="623" y="283"/>
                    </a:cubicBezTo>
                    <a:cubicBezTo>
                      <a:pt x="621" y="282"/>
                      <a:pt x="618" y="280"/>
                      <a:pt x="615" y="279"/>
                    </a:cubicBezTo>
                    <a:cubicBezTo>
                      <a:pt x="604" y="273"/>
                      <a:pt x="595" y="269"/>
                      <a:pt x="595" y="269"/>
                    </a:cubicBezTo>
                    <a:cubicBezTo>
                      <a:pt x="595" y="269"/>
                      <a:pt x="599" y="275"/>
                      <a:pt x="604" y="279"/>
                    </a:cubicBezTo>
                    <a:cubicBezTo>
                      <a:pt x="606" y="282"/>
                      <a:pt x="609" y="286"/>
                      <a:pt x="614" y="290"/>
                    </a:cubicBezTo>
                    <a:cubicBezTo>
                      <a:pt x="612" y="292"/>
                      <a:pt x="610" y="293"/>
                      <a:pt x="608" y="295"/>
                    </a:cubicBezTo>
                    <a:cubicBezTo>
                      <a:pt x="604" y="297"/>
                      <a:pt x="601" y="299"/>
                      <a:pt x="599" y="301"/>
                    </a:cubicBezTo>
                    <a:cubicBezTo>
                      <a:pt x="594" y="298"/>
                      <a:pt x="590" y="294"/>
                      <a:pt x="590" y="294"/>
                    </a:cubicBezTo>
                    <a:cubicBezTo>
                      <a:pt x="590" y="294"/>
                      <a:pt x="593" y="300"/>
                      <a:pt x="594" y="304"/>
                    </a:cubicBezTo>
                    <a:cubicBezTo>
                      <a:pt x="593" y="304"/>
                      <a:pt x="592" y="304"/>
                      <a:pt x="591" y="304"/>
                    </a:cubicBezTo>
                    <a:cubicBezTo>
                      <a:pt x="587" y="302"/>
                      <a:pt x="589" y="295"/>
                      <a:pt x="592" y="288"/>
                    </a:cubicBezTo>
                    <a:cubicBezTo>
                      <a:pt x="595" y="280"/>
                      <a:pt x="599" y="273"/>
                      <a:pt x="599" y="273"/>
                    </a:cubicBezTo>
                    <a:cubicBezTo>
                      <a:pt x="599" y="273"/>
                      <a:pt x="595" y="275"/>
                      <a:pt x="591" y="277"/>
                    </a:cubicBezTo>
                    <a:cubicBezTo>
                      <a:pt x="589" y="279"/>
                      <a:pt x="587" y="281"/>
                      <a:pt x="585" y="283"/>
                    </a:cubicBezTo>
                    <a:cubicBezTo>
                      <a:pt x="586" y="280"/>
                      <a:pt x="587" y="277"/>
                      <a:pt x="588" y="273"/>
                    </a:cubicBezTo>
                    <a:cubicBezTo>
                      <a:pt x="590" y="270"/>
                      <a:pt x="592" y="268"/>
                      <a:pt x="592" y="268"/>
                    </a:cubicBezTo>
                    <a:cubicBezTo>
                      <a:pt x="592" y="268"/>
                      <a:pt x="587" y="271"/>
                      <a:pt x="582" y="274"/>
                    </a:cubicBezTo>
                    <a:cubicBezTo>
                      <a:pt x="581" y="275"/>
                      <a:pt x="581" y="275"/>
                      <a:pt x="581" y="275"/>
                    </a:cubicBezTo>
                    <a:cubicBezTo>
                      <a:pt x="581" y="275"/>
                      <a:pt x="581" y="275"/>
                      <a:pt x="581" y="275"/>
                    </a:cubicBezTo>
                    <a:cubicBezTo>
                      <a:pt x="581" y="275"/>
                      <a:pt x="581" y="275"/>
                      <a:pt x="581" y="275"/>
                    </a:cubicBezTo>
                    <a:cubicBezTo>
                      <a:pt x="581" y="275"/>
                      <a:pt x="581" y="275"/>
                      <a:pt x="581" y="275"/>
                    </a:cubicBezTo>
                    <a:cubicBezTo>
                      <a:pt x="581" y="272"/>
                      <a:pt x="581" y="279"/>
                      <a:pt x="581" y="278"/>
                    </a:cubicBezTo>
                    <a:cubicBezTo>
                      <a:pt x="581" y="278"/>
                      <a:pt x="581" y="278"/>
                      <a:pt x="581" y="278"/>
                    </a:cubicBezTo>
                    <a:cubicBezTo>
                      <a:pt x="581" y="278"/>
                      <a:pt x="581" y="278"/>
                      <a:pt x="581" y="278"/>
                    </a:cubicBezTo>
                    <a:cubicBezTo>
                      <a:pt x="581" y="279"/>
                      <a:pt x="581" y="279"/>
                      <a:pt x="581" y="279"/>
                    </a:cubicBezTo>
                    <a:cubicBezTo>
                      <a:pt x="579" y="280"/>
                      <a:pt x="579" y="280"/>
                      <a:pt x="579" y="280"/>
                    </a:cubicBezTo>
                    <a:cubicBezTo>
                      <a:pt x="579" y="278"/>
                      <a:pt x="577" y="274"/>
                      <a:pt x="575" y="271"/>
                    </a:cubicBezTo>
                    <a:cubicBezTo>
                      <a:pt x="574" y="269"/>
                      <a:pt x="573" y="266"/>
                      <a:pt x="572" y="263"/>
                    </a:cubicBezTo>
                    <a:cubicBezTo>
                      <a:pt x="576" y="259"/>
                      <a:pt x="580" y="255"/>
                      <a:pt x="580" y="255"/>
                    </a:cubicBezTo>
                    <a:cubicBezTo>
                      <a:pt x="580" y="255"/>
                      <a:pt x="576" y="257"/>
                      <a:pt x="571" y="259"/>
                    </a:cubicBezTo>
                    <a:cubicBezTo>
                      <a:pt x="571" y="259"/>
                      <a:pt x="571" y="258"/>
                      <a:pt x="571" y="258"/>
                    </a:cubicBezTo>
                    <a:cubicBezTo>
                      <a:pt x="571" y="258"/>
                      <a:pt x="570" y="259"/>
                      <a:pt x="570" y="259"/>
                    </a:cubicBezTo>
                    <a:cubicBezTo>
                      <a:pt x="565" y="262"/>
                      <a:pt x="558" y="264"/>
                      <a:pt x="554" y="266"/>
                    </a:cubicBezTo>
                    <a:cubicBezTo>
                      <a:pt x="550" y="267"/>
                      <a:pt x="544" y="270"/>
                      <a:pt x="538" y="273"/>
                    </a:cubicBezTo>
                    <a:cubicBezTo>
                      <a:pt x="534" y="276"/>
                      <a:pt x="534" y="276"/>
                      <a:pt x="534" y="276"/>
                    </a:cubicBezTo>
                    <a:cubicBezTo>
                      <a:pt x="533" y="277"/>
                      <a:pt x="533" y="275"/>
                      <a:pt x="532" y="279"/>
                    </a:cubicBezTo>
                    <a:cubicBezTo>
                      <a:pt x="530" y="280"/>
                      <a:pt x="530" y="280"/>
                      <a:pt x="530" y="280"/>
                    </a:cubicBezTo>
                    <a:cubicBezTo>
                      <a:pt x="528" y="282"/>
                      <a:pt x="525" y="284"/>
                      <a:pt x="524" y="285"/>
                    </a:cubicBezTo>
                    <a:cubicBezTo>
                      <a:pt x="518" y="289"/>
                      <a:pt x="515" y="292"/>
                      <a:pt x="513" y="286"/>
                    </a:cubicBezTo>
                    <a:cubicBezTo>
                      <a:pt x="512" y="285"/>
                      <a:pt x="513" y="283"/>
                      <a:pt x="513" y="281"/>
                    </a:cubicBezTo>
                    <a:cubicBezTo>
                      <a:pt x="514" y="280"/>
                      <a:pt x="514" y="280"/>
                      <a:pt x="514" y="280"/>
                    </a:cubicBezTo>
                    <a:cubicBezTo>
                      <a:pt x="514" y="279"/>
                      <a:pt x="514" y="280"/>
                      <a:pt x="514" y="278"/>
                    </a:cubicBezTo>
                    <a:cubicBezTo>
                      <a:pt x="515" y="277"/>
                      <a:pt x="515" y="277"/>
                      <a:pt x="515" y="277"/>
                    </a:cubicBezTo>
                    <a:cubicBezTo>
                      <a:pt x="515" y="276"/>
                      <a:pt x="516" y="276"/>
                      <a:pt x="517" y="275"/>
                    </a:cubicBezTo>
                    <a:cubicBezTo>
                      <a:pt x="520" y="271"/>
                      <a:pt x="524" y="267"/>
                      <a:pt x="528" y="264"/>
                    </a:cubicBezTo>
                    <a:cubicBezTo>
                      <a:pt x="537" y="257"/>
                      <a:pt x="550" y="248"/>
                      <a:pt x="556" y="243"/>
                    </a:cubicBezTo>
                    <a:cubicBezTo>
                      <a:pt x="562" y="237"/>
                      <a:pt x="569" y="232"/>
                      <a:pt x="569" y="232"/>
                    </a:cubicBezTo>
                    <a:cubicBezTo>
                      <a:pt x="569" y="232"/>
                      <a:pt x="563" y="234"/>
                      <a:pt x="554" y="237"/>
                    </a:cubicBezTo>
                    <a:cubicBezTo>
                      <a:pt x="545" y="240"/>
                      <a:pt x="529" y="247"/>
                      <a:pt x="524" y="250"/>
                    </a:cubicBezTo>
                    <a:cubicBezTo>
                      <a:pt x="518" y="254"/>
                      <a:pt x="514" y="259"/>
                      <a:pt x="512" y="254"/>
                    </a:cubicBezTo>
                    <a:cubicBezTo>
                      <a:pt x="510" y="249"/>
                      <a:pt x="516" y="245"/>
                      <a:pt x="521" y="242"/>
                    </a:cubicBezTo>
                    <a:cubicBezTo>
                      <a:pt x="525" y="239"/>
                      <a:pt x="538" y="229"/>
                      <a:pt x="546" y="225"/>
                    </a:cubicBezTo>
                    <a:cubicBezTo>
                      <a:pt x="555" y="220"/>
                      <a:pt x="566" y="209"/>
                      <a:pt x="566" y="209"/>
                    </a:cubicBezTo>
                    <a:cubicBezTo>
                      <a:pt x="566" y="209"/>
                      <a:pt x="561" y="210"/>
                      <a:pt x="555" y="211"/>
                    </a:cubicBezTo>
                    <a:cubicBezTo>
                      <a:pt x="550" y="213"/>
                      <a:pt x="539" y="217"/>
                      <a:pt x="531" y="221"/>
                    </a:cubicBezTo>
                    <a:cubicBezTo>
                      <a:pt x="524" y="224"/>
                      <a:pt x="512" y="234"/>
                      <a:pt x="511" y="226"/>
                    </a:cubicBezTo>
                    <a:cubicBezTo>
                      <a:pt x="509" y="217"/>
                      <a:pt x="528" y="209"/>
                      <a:pt x="538" y="203"/>
                    </a:cubicBezTo>
                    <a:cubicBezTo>
                      <a:pt x="548" y="196"/>
                      <a:pt x="558" y="184"/>
                      <a:pt x="558" y="184"/>
                    </a:cubicBezTo>
                    <a:cubicBezTo>
                      <a:pt x="558" y="184"/>
                      <a:pt x="545" y="189"/>
                      <a:pt x="536" y="192"/>
                    </a:cubicBezTo>
                    <a:cubicBezTo>
                      <a:pt x="528" y="194"/>
                      <a:pt x="520" y="199"/>
                      <a:pt x="517" y="196"/>
                    </a:cubicBezTo>
                    <a:cubicBezTo>
                      <a:pt x="514" y="193"/>
                      <a:pt x="519" y="185"/>
                      <a:pt x="525" y="178"/>
                    </a:cubicBezTo>
                    <a:cubicBezTo>
                      <a:pt x="532" y="170"/>
                      <a:pt x="537" y="164"/>
                      <a:pt x="537" y="164"/>
                    </a:cubicBezTo>
                    <a:cubicBezTo>
                      <a:pt x="537" y="164"/>
                      <a:pt x="533" y="164"/>
                      <a:pt x="529" y="166"/>
                    </a:cubicBezTo>
                    <a:cubicBezTo>
                      <a:pt x="525" y="167"/>
                      <a:pt x="518" y="172"/>
                      <a:pt x="516" y="171"/>
                    </a:cubicBezTo>
                    <a:cubicBezTo>
                      <a:pt x="515" y="170"/>
                      <a:pt x="516" y="167"/>
                      <a:pt x="517" y="165"/>
                    </a:cubicBezTo>
                    <a:cubicBezTo>
                      <a:pt x="517" y="162"/>
                      <a:pt x="517" y="157"/>
                      <a:pt x="517" y="152"/>
                    </a:cubicBezTo>
                    <a:cubicBezTo>
                      <a:pt x="517" y="147"/>
                      <a:pt x="518" y="136"/>
                      <a:pt x="518" y="136"/>
                    </a:cubicBezTo>
                    <a:cubicBezTo>
                      <a:pt x="518" y="136"/>
                      <a:pt x="513" y="143"/>
                      <a:pt x="509" y="152"/>
                    </a:cubicBezTo>
                    <a:cubicBezTo>
                      <a:pt x="504" y="160"/>
                      <a:pt x="501" y="167"/>
                      <a:pt x="499" y="169"/>
                    </a:cubicBezTo>
                    <a:cubicBezTo>
                      <a:pt x="498" y="171"/>
                      <a:pt x="493" y="163"/>
                      <a:pt x="490" y="162"/>
                    </a:cubicBezTo>
                    <a:cubicBezTo>
                      <a:pt x="487" y="160"/>
                      <a:pt x="484" y="156"/>
                      <a:pt x="484" y="156"/>
                    </a:cubicBezTo>
                    <a:cubicBezTo>
                      <a:pt x="484" y="156"/>
                      <a:pt x="485" y="167"/>
                      <a:pt x="487" y="171"/>
                    </a:cubicBezTo>
                    <a:cubicBezTo>
                      <a:pt x="488" y="175"/>
                      <a:pt x="492" y="179"/>
                      <a:pt x="492" y="184"/>
                    </a:cubicBezTo>
                    <a:cubicBezTo>
                      <a:pt x="492" y="189"/>
                      <a:pt x="489" y="186"/>
                      <a:pt x="486" y="183"/>
                    </a:cubicBezTo>
                    <a:cubicBezTo>
                      <a:pt x="483" y="180"/>
                      <a:pt x="479" y="176"/>
                      <a:pt x="477" y="175"/>
                    </a:cubicBezTo>
                    <a:cubicBezTo>
                      <a:pt x="474" y="173"/>
                      <a:pt x="468" y="166"/>
                      <a:pt x="468" y="166"/>
                    </a:cubicBezTo>
                    <a:cubicBezTo>
                      <a:pt x="468" y="166"/>
                      <a:pt x="468" y="170"/>
                      <a:pt x="469" y="175"/>
                    </a:cubicBezTo>
                    <a:cubicBezTo>
                      <a:pt x="470" y="180"/>
                      <a:pt x="476" y="189"/>
                      <a:pt x="481" y="196"/>
                    </a:cubicBezTo>
                    <a:cubicBezTo>
                      <a:pt x="487" y="203"/>
                      <a:pt x="492" y="211"/>
                      <a:pt x="491" y="219"/>
                    </a:cubicBezTo>
                    <a:cubicBezTo>
                      <a:pt x="489" y="227"/>
                      <a:pt x="474" y="201"/>
                      <a:pt x="468" y="193"/>
                    </a:cubicBezTo>
                    <a:cubicBezTo>
                      <a:pt x="462" y="186"/>
                      <a:pt x="455" y="181"/>
                      <a:pt x="455" y="181"/>
                    </a:cubicBezTo>
                    <a:cubicBezTo>
                      <a:pt x="455" y="181"/>
                      <a:pt x="459" y="198"/>
                      <a:pt x="463" y="206"/>
                    </a:cubicBezTo>
                    <a:cubicBezTo>
                      <a:pt x="466" y="214"/>
                      <a:pt x="472" y="225"/>
                      <a:pt x="479" y="232"/>
                    </a:cubicBezTo>
                    <a:cubicBezTo>
                      <a:pt x="486" y="239"/>
                      <a:pt x="488" y="244"/>
                      <a:pt x="489" y="248"/>
                    </a:cubicBezTo>
                    <a:cubicBezTo>
                      <a:pt x="489" y="253"/>
                      <a:pt x="480" y="243"/>
                      <a:pt x="472" y="238"/>
                    </a:cubicBezTo>
                    <a:cubicBezTo>
                      <a:pt x="465" y="232"/>
                      <a:pt x="460" y="226"/>
                      <a:pt x="452" y="217"/>
                    </a:cubicBezTo>
                    <a:cubicBezTo>
                      <a:pt x="444" y="209"/>
                      <a:pt x="437" y="202"/>
                      <a:pt x="437" y="202"/>
                    </a:cubicBezTo>
                    <a:cubicBezTo>
                      <a:pt x="436" y="202"/>
                      <a:pt x="438" y="209"/>
                      <a:pt x="441" y="215"/>
                    </a:cubicBezTo>
                    <a:cubicBezTo>
                      <a:pt x="444" y="220"/>
                      <a:pt x="449" y="235"/>
                      <a:pt x="457" y="244"/>
                    </a:cubicBezTo>
                    <a:cubicBezTo>
                      <a:pt x="464" y="253"/>
                      <a:pt x="479" y="264"/>
                      <a:pt x="484" y="269"/>
                    </a:cubicBezTo>
                    <a:cubicBezTo>
                      <a:pt x="489" y="274"/>
                      <a:pt x="491" y="279"/>
                      <a:pt x="489" y="284"/>
                    </a:cubicBezTo>
                    <a:cubicBezTo>
                      <a:pt x="488" y="288"/>
                      <a:pt x="470" y="273"/>
                      <a:pt x="462" y="265"/>
                    </a:cubicBezTo>
                    <a:cubicBezTo>
                      <a:pt x="457" y="260"/>
                      <a:pt x="450" y="254"/>
                      <a:pt x="444" y="249"/>
                    </a:cubicBezTo>
                    <a:cubicBezTo>
                      <a:pt x="446" y="248"/>
                      <a:pt x="446" y="247"/>
                      <a:pt x="446" y="247"/>
                    </a:cubicBezTo>
                    <a:cubicBezTo>
                      <a:pt x="446" y="247"/>
                      <a:pt x="445" y="248"/>
                      <a:pt x="443" y="248"/>
                    </a:cubicBezTo>
                    <a:cubicBezTo>
                      <a:pt x="440" y="246"/>
                      <a:pt x="437" y="243"/>
                      <a:pt x="435" y="241"/>
                    </a:cubicBezTo>
                    <a:cubicBezTo>
                      <a:pt x="429" y="235"/>
                      <a:pt x="423" y="224"/>
                      <a:pt x="423" y="224"/>
                    </a:cubicBezTo>
                    <a:cubicBezTo>
                      <a:pt x="423" y="224"/>
                      <a:pt x="424" y="231"/>
                      <a:pt x="424" y="236"/>
                    </a:cubicBezTo>
                    <a:cubicBezTo>
                      <a:pt x="424" y="239"/>
                      <a:pt x="426" y="245"/>
                      <a:pt x="431" y="254"/>
                    </a:cubicBezTo>
                    <a:cubicBezTo>
                      <a:pt x="429" y="254"/>
                      <a:pt x="428" y="255"/>
                      <a:pt x="426" y="255"/>
                    </a:cubicBezTo>
                    <a:cubicBezTo>
                      <a:pt x="419" y="258"/>
                      <a:pt x="412" y="263"/>
                      <a:pt x="408" y="261"/>
                    </a:cubicBezTo>
                    <a:cubicBezTo>
                      <a:pt x="405" y="258"/>
                      <a:pt x="408" y="251"/>
                      <a:pt x="413" y="245"/>
                    </a:cubicBezTo>
                    <a:cubicBezTo>
                      <a:pt x="418" y="238"/>
                      <a:pt x="423" y="233"/>
                      <a:pt x="423" y="233"/>
                    </a:cubicBezTo>
                    <a:cubicBezTo>
                      <a:pt x="423" y="233"/>
                      <a:pt x="419" y="233"/>
                      <a:pt x="415" y="235"/>
                    </a:cubicBezTo>
                    <a:cubicBezTo>
                      <a:pt x="411" y="236"/>
                      <a:pt x="405" y="240"/>
                      <a:pt x="403" y="240"/>
                    </a:cubicBezTo>
                    <a:cubicBezTo>
                      <a:pt x="402" y="239"/>
                      <a:pt x="403" y="237"/>
                      <a:pt x="403" y="235"/>
                    </a:cubicBezTo>
                    <a:cubicBezTo>
                      <a:pt x="403" y="233"/>
                      <a:pt x="402" y="229"/>
                      <a:pt x="401" y="225"/>
                    </a:cubicBezTo>
                    <a:cubicBezTo>
                      <a:pt x="400" y="221"/>
                      <a:pt x="399" y="211"/>
                      <a:pt x="399" y="211"/>
                    </a:cubicBezTo>
                    <a:cubicBezTo>
                      <a:pt x="399" y="211"/>
                      <a:pt x="396" y="217"/>
                      <a:pt x="393" y="225"/>
                    </a:cubicBezTo>
                    <a:cubicBezTo>
                      <a:pt x="390" y="233"/>
                      <a:pt x="387" y="238"/>
                      <a:pt x="386" y="240"/>
                    </a:cubicBezTo>
                    <a:cubicBezTo>
                      <a:pt x="385" y="242"/>
                      <a:pt x="379" y="236"/>
                      <a:pt x="376" y="235"/>
                    </a:cubicBezTo>
                    <a:cubicBezTo>
                      <a:pt x="373" y="234"/>
                      <a:pt x="369" y="231"/>
                      <a:pt x="369" y="231"/>
                    </a:cubicBezTo>
                    <a:cubicBezTo>
                      <a:pt x="369" y="231"/>
                      <a:pt x="372" y="240"/>
                      <a:pt x="374" y="243"/>
                    </a:cubicBezTo>
                    <a:cubicBezTo>
                      <a:pt x="377" y="246"/>
                      <a:pt x="381" y="249"/>
                      <a:pt x="382" y="253"/>
                    </a:cubicBezTo>
                    <a:cubicBezTo>
                      <a:pt x="382" y="257"/>
                      <a:pt x="379" y="255"/>
                      <a:pt x="375" y="253"/>
                    </a:cubicBezTo>
                    <a:cubicBezTo>
                      <a:pt x="374" y="252"/>
                      <a:pt x="373" y="251"/>
                      <a:pt x="372" y="251"/>
                    </a:cubicBezTo>
                    <a:cubicBezTo>
                      <a:pt x="374" y="250"/>
                      <a:pt x="375" y="249"/>
                      <a:pt x="375" y="249"/>
                    </a:cubicBezTo>
                    <a:cubicBezTo>
                      <a:pt x="375" y="249"/>
                      <a:pt x="373" y="249"/>
                      <a:pt x="370" y="250"/>
                    </a:cubicBezTo>
                    <a:cubicBezTo>
                      <a:pt x="368" y="248"/>
                      <a:pt x="367" y="247"/>
                      <a:pt x="365" y="247"/>
                    </a:cubicBezTo>
                    <a:cubicBezTo>
                      <a:pt x="362" y="246"/>
                      <a:pt x="355" y="240"/>
                      <a:pt x="355" y="240"/>
                    </a:cubicBezTo>
                    <a:cubicBezTo>
                      <a:pt x="355" y="240"/>
                      <a:pt x="356" y="244"/>
                      <a:pt x="357" y="248"/>
                    </a:cubicBezTo>
                    <a:cubicBezTo>
                      <a:pt x="358" y="248"/>
                      <a:pt x="358" y="249"/>
                      <a:pt x="359" y="250"/>
                    </a:cubicBezTo>
                    <a:cubicBezTo>
                      <a:pt x="356" y="250"/>
                      <a:pt x="354" y="250"/>
                      <a:pt x="352" y="250"/>
                    </a:cubicBezTo>
                    <a:cubicBezTo>
                      <a:pt x="343" y="250"/>
                      <a:pt x="334" y="253"/>
                      <a:pt x="332" y="248"/>
                    </a:cubicBezTo>
                    <a:cubicBezTo>
                      <a:pt x="330" y="244"/>
                      <a:pt x="337" y="239"/>
                      <a:pt x="346" y="234"/>
                    </a:cubicBezTo>
                    <a:cubicBezTo>
                      <a:pt x="354" y="228"/>
                      <a:pt x="361" y="224"/>
                      <a:pt x="361" y="224"/>
                    </a:cubicBezTo>
                    <a:cubicBezTo>
                      <a:pt x="361" y="224"/>
                      <a:pt x="357" y="223"/>
                      <a:pt x="353" y="223"/>
                    </a:cubicBezTo>
                    <a:cubicBezTo>
                      <a:pt x="348" y="223"/>
                      <a:pt x="341" y="225"/>
                      <a:pt x="339" y="224"/>
                    </a:cubicBezTo>
                    <a:cubicBezTo>
                      <a:pt x="338" y="223"/>
                      <a:pt x="340" y="221"/>
                      <a:pt x="342" y="218"/>
                    </a:cubicBezTo>
                    <a:cubicBezTo>
                      <a:pt x="343" y="216"/>
                      <a:pt x="345" y="212"/>
                      <a:pt x="346" y="207"/>
                    </a:cubicBezTo>
                    <a:cubicBezTo>
                      <a:pt x="347" y="202"/>
                      <a:pt x="352" y="191"/>
                      <a:pt x="352" y="191"/>
                    </a:cubicBezTo>
                    <a:cubicBezTo>
                      <a:pt x="352" y="191"/>
                      <a:pt x="345" y="197"/>
                      <a:pt x="338" y="204"/>
                    </a:cubicBezTo>
                    <a:cubicBezTo>
                      <a:pt x="331" y="211"/>
                      <a:pt x="326" y="216"/>
                      <a:pt x="324" y="217"/>
                    </a:cubicBezTo>
                    <a:cubicBezTo>
                      <a:pt x="322" y="219"/>
                      <a:pt x="320" y="210"/>
                      <a:pt x="317" y="207"/>
                    </a:cubicBezTo>
                    <a:cubicBezTo>
                      <a:pt x="315" y="205"/>
                      <a:pt x="313" y="200"/>
                      <a:pt x="313" y="200"/>
                    </a:cubicBezTo>
                    <a:cubicBezTo>
                      <a:pt x="313" y="200"/>
                      <a:pt x="310" y="211"/>
                      <a:pt x="311" y="215"/>
                    </a:cubicBezTo>
                    <a:cubicBezTo>
                      <a:pt x="311" y="220"/>
                      <a:pt x="314" y="225"/>
                      <a:pt x="312" y="230"/>
                    </a:cubicBezTo>
                    <a:cubicBezTo>
                      <a:pt x="310" y="234"/>
                      <a:pt x="308" y="230"/>
                      <a:pt x="306" y="227"/>
                    </a:cubicBezTo>
                    <a:cubicBezTo>
                      <a:pt x="304" y="223"/>
                      <a:pt x="302" y="218"/>
                      <a:pt x="300" y="216"/>
                    </a:cubicBezTo>
                    <a:cubicBezTo>
                      <a:pt x="298" y="214"/>
                      <a:pt x="295" y="204"/>
                      <a:pt x="295" y="204"/>
                    </a:cubicBezTo>
                    <a:cubicBezTo>
                      <a:pt x="295" y="204"/>
                      <a:pt x="294" y="209"/>
                      <a:pt x="293" y="214"/>
                    </a:cubicBezTo>
                    <a:cubicBezTo>
                      <a:pt x="292" y="219"/>
                      <a:pt x="295" y="229"/>
                      <a:pt x="298" y="238"/>
                    </a:cubicBezTo>
                    <a:cubicBezTo>
                      <a:pt x="301" y="246"/>
                      <a:pt x="303" y="255"/>
                      <a:pt x="300" y="262"/>
                    </a:cubicBezTo>
                    <a:cubicBezTo>
                      <a:pt x="296" y="269"/>
                      <a:pt x="289" y="240"/>
                      <a:pt x="286" y="230"/>
                    </a:cubicBezTo>
                    <a:cubicBezTo>
                      <a:pt x="283" y="222"/>
                      <a:pt x="278" y="216"/>
                      <a:pt x="278" y="216"/>
                    </a:cubicBezTo>
                    <a:cubicBezTo>
                      <a:pt x="278" y="216"/>
                      <a:pt x="277" y="232"/>
                      <a:pt x="277" y="241"/>
                    </a:cubicBezTo>
                    <a:cubicBezTo>
                      <a:pt x="278" y="243"/>
                      <a:pt x="278" y="245"/>
                      <a:pt x="278" y="247"/>
                    </a:cubicBezTo>
                    <a:cubicBezTo>
                      <a:pt x="274" y="247"/>
                      <a:pt x="270" y="247"/>
                      <a:pt x="266" y="246"/>
                    </a:cubicBezTo>
                    <a:cubicBezTo>
                      <a:pt x="265" y="246"/>
                      <a:pt x="264" y="246"/>
                      <a:pt x="262" y="246"/>
                    </a:cubicBezTo>
                    <a:cubicBezTo>
                      <a:pt x="258" y="237"/>
                      <a:pt x="254" y="229"/>
                      <a:pt x="254" y="229"/>
                    </a:cubicBezTo>
                    <a:cubicBezTo>
                      <a:pt x="254" y="229"/>
                      <a:pt x="253" y="236"/>
                      <a:pt x="254" y="243"/>
                    </a:cubicBezTo>
                    <a:cubicBezTo>
                      <a:pt x="254" y="244"/>
                      <a:pt x="254" y="247"/>
                      <a:pt x="254" y="249"/>
                    </a:cubicBezTo>
                    <a:cubicBezTo>
                      <a:pt x="250" y="251"/>
                      <a:pt x="247" y="253"/>
                      <a:pt x="247" y="252"/>
                    </a:cubicBezTo>
                    <a:cubicBezTo>
                      <a:pt x="245" y="252"/>
                      <a:pt x="248" y="248"/>
                      <a:pt x="245" y="247"/>
                    </a:cubicBezTo>
                    <a:cubicBezTo>
                      <a:pt x="243" y="247"/>
                      <a:pt x="238" y="250"/>
                      <a:pt x="235" y="252"/>
                    </a:cubicBezTo>
                    <a:cubicBezTo>
                      <a:pt x="234" y="249"/>
                      <a:pt x="234" y="246"/>
                      <a:pt x="234" y="246"/>
                    </a:cubicBezTo>
                    <a:cubicBezTo>
                      <a:pt x="234" y="246"/>
                      <a:pt x="233" y="250"/>
                      <a:pt x="233" y="253"/>
                    </a:cubicBezTo>
                    <a:cubicBezTo>
                      <a:pt x="230" y="254"/>
                      <a:pt x="229" y="254"/>
                      <a:pt x="229" y="254"/>
                    </a:cubicBezTo>
                    <a:cubicBezTo>
                      <a:pt x="229" y="254"/>
                      <a:pt x="227" y="256"/>
                      <a:pt x="226" y="257"/>
                    </a:cubicBezTo>
                    <a:cubicBezTo>
                      <a:pt x="224" y="259"/>
                      <a:pt x="216" y="260"/>
                      <a:pt x="216" y="260"/>
                    </a:cubicBezTo>
                    <a:cubicBezTo>
                      <a:pt x="216" y="260"/>
                      <a:pt x="216" y="258"/>
                      <a:pt x="217" y="257"/>
                    </a:cubicBezTo>
                    <a:cubicBezTo>
                      <a:pt x="218" y="255"/>
                      <a:pt x="218" y="253"/>
                      <a:pt x="216" y="251"/>
                    </a:cubicBezTo>
                    <a:cubicBezTo>
                      <a:pt x="214" y="249"/>
                      <a:pt x="209" y="253"/>
                      <a:pt x="205" y="257"/>
                    </a:cubicBezTo>
                    <a:cubicBezTo>
                      <a:pt x="200" y="261"/>
                      <a:pt x="195" y="264"/>
                      <a:pt x="193" y="264"/>
                    </a:cubicBezTo>
                    <a:cubicBezTo>
                      <a:pt x="191" y="265"/>
                      <a:pt x="189" y="258"/>
                      <a:pt x="187" y="259"/>
                    </a:cubicBezTo>
                    <a:cubicBezTo>
                      <a:pt x="186" y="260"/>
                      <a:pt x="181" y="267"/>
                      <a:pt x="177" y="270"/>
                    </a:cubicBezTo>
                    <a:cubicBezTo>
                      <a:pt x="173" y="273"/>
                      <a:pt x="166" y="276"/>
                      <a:pt x="164" y="276"/>
                    </a:cubicBezTo>
                    <a:cubicBezTo>
                      <a:pt x="163" y="275"/>
                      <a:pt x="163" y="271"/>
                      <a:pt x="162" y="266"/>
                    </a:cubicBezTo>
                    <a:cubicBezTo>
                      <a:pt x="162" y="261"/>
                      <a:pt x="161" y="258"/>
                      <a:pt x="159" y="259"/>
                    </a:cubicBezTo>
                    <a:cubicBezTo>
                      <a:pt x="156" y="259"/>
                      <a:pt x="149" y="271"/>
                      <a:pt x="146" y="277"/>
                    </a:cubicBezTo>
                    <a:cubicBezTo>
                      <a:pt x="142" y="282"/>
                      <a:pt x="137" y="285"/>
                      <a:pt x="135" y="287"/>
                    </a:cubicBezTo>
                    <a:cubicBezTo>
                      <a:pt x="133" y="286"/>
                      <a:pt x="131" y="285"/>
                      <a:pt x="131" y="285"/>
                    </a:cubicBezTo>
                    <a:cubicBezTo>
                      <a:pt x="131" y="285"/>
                      <a:pt x="131" y="286"/>
                      <a:pt x="132" y="288"/>
                    </a:cubicBezTo>
                    <a:cubicBezTo>
                      <a:pt x="131" y="287"/>
                      <a:pt x="131" y="285"/>
                      <a:pt x="131" y="284"/>
                    </a:cubicBezTo>
                    <a:cubicBezTo>
                      <a:pt x="130" y="282"/>
                      <a:pt x="129" y="279"/>
                      <a:pt x="129" y="279"/>
                    </a:cubicBezTo>
                    <a:cubicBezTo>
                      <a:pt x="129" y="279"/>
                      <a:pt x="127" y="285"/>
                      <a:pt x="122" y="290"/>
                    </a:cubicBezTo>
                    <a:cubicBezTo>
                      <a:pt x="120" y="292"/>
                      <a:pt x="118" y="294"/>
                      <a:pt x="117" y="295"/>
                    </a:cubicBezTo>
                    <a:cubicBezTo>
                      <a:pt x="117" y="295"/>
                      <a:pt x="117" y="295"/>
                      <a:pt x="117" y="295"/>
                    </a:cubicBezTo>
                    <a:cubicBezTo>
                      <a:pt x="117" y="295"/>
                      <a:pt x="117" y="295"/>
                      <a:pt x="117" y="295"/>
                    </a:cubicBezTo>
                    <a:cubicBezTo>
                      <a:pt x="115" y="297"/>
                      <a:pt x="114" y="298"/>
                      <a:pt x="113" y="298"/>
                    </a:cubicBezTo>
                    <a:cubicBezTo>
                      <a:pt x="111" y="300"/>
                      <a:pt x="111" y="292"/>
                      <a:pt x="110" y="288"/>
                    </a:cubicBezTo>
                    <a:cubicBezTo>
                      <a:pt x="108" y="285"/>
                      <a:pt x="105" y="284"/>
                      <a:pt x="105" y="284"/>
                    </a:cubicBezTo>
                    <a:cubicBezTo>
                      <a:pt x="105" y="284"/>
                      <a:pt x="106" y="287"/>
                      <a:pt x="104" y="290"/>
                    </a:cubicBezTo>
                    <a:cubicBezTo>
                      <a:pt x="104" y="290"/>
                      <a:pt x="104" y="291"/>
                      <a:pt x="104" y="291"/>
                    </a:cubicBezTo>
                    <a:cubicBezTo>
                      <a:pt x="99" y="288"/>
                      <a:pt x="97" y="287"/>
                      <a:pt x="98" y="286"/>
                    </a:cubicBezTo>
                    <a:cubicBezTo>
                      <a:pt x="99" y="284"/>
                      <a:pt x="109" y="276"/>
                      <a:pt x="117" y="273"/>
                    </a:cubicBezTo>
                    <a:cubicBezTo>
                      <a:pt x="125" y="271"/>
                      <a:pt x="134" y="270"/>
                      <a:pt x="137" y="271"/>
                    </a:cubicBezTo>
                    <a:cubicBezTo>
                      <a:pt x="141" y="272"/>
                      <a:pt x="143" y="273"/>
                      <a:pt x="143" y="273"/>
                    </a:cubicBezTo>
                    <a:cubicBezTo>
                      <a:pt x="143" y="273"/>
                      <a:pt x="143" y="270"/>
                      <a:pt x="141" y="267"/>
                    </a:cubicBezTo>
                    <a:cubicBezTo>
                      <a:pt x="139" y="264"/>
                      <a:pt x="131" y="261"/>
                      <a:pt x="134" y="260"/>
                    </a:cubicBezTo>
                    <a:cubicBezTo>
                      <a:pt x="136" y="258"/>
                      <a:pt x="138" y="258"/>
                      <a:pt x="146" y="256"/>
                    </a:cubicBezTo>
                    <a:cubicBezTo>
                      <a:pt x="153" y="253"/>
                      <a:pt x="159" y="255"/>
                      <a:pt x="159" y="255"/>
                    </a:cubicBezTo>
                    <a:cubicBezTo>
                      <a:pt x="159" y="255"/>
                      <a:pt x="157" y="252"/>
                      <a:pt x="155" y="251"/>
                    </a:cubicBezTo>
                    <a:cubicBezTo>
                      <a:pt x="153" y="250"/>
                      <a:pt x="150" y="247"/>
                      <a:pt x="153" y="246"/>
                    </a:cubicBezTo>
                    <a:cubicBezTo>
                      <a:pt x="156" y="245"/>
                      <a:pt x="162" y="242"/>
                      <a:pt x="168" y="242"/>
                    </a:cubicBezTo>
                    <a:cubicBezTo>
                      <a:pt x="175" y="241"/>
                      <a:pt x="190" y="241"/>
                      <a:pt x="191" y="239"/>
                    </a:cubicBezTo>
                    <a:cubicBezTo>
                      <a:pt x="193" y="237"/>
                      <a:pt x="191" y="235"/>
                      <a:pt x="186" y="232"/>
                    </a:cubicBezTo>
                    <a:cubicBezTo>
                      <a:pt x="182" y="229"/>
                      <a:pt x="178" y="227"/>
                      <a:pt x="179" y="226"/>
                    </a:cubicBezTo>
                    <a:cubicBezTo>
                      <a:pt x="179" y="224"/>
                      <a:pt x="185" y="220"/>
                      <a:pt x="190" y="218"/>
                    </a:cubicBezTo>
                    <a:cubicBezTo>
                      <a:pt x="194" y="216"/>
                      <a:pt x="203" y="215"/>
                      <a:pt x="204" y="214"/>
                    </a:cubicBezTo>
                    <a:cubicBezTo>
                      <a:pt x="206" y="213"/>
                      <a:pt x="201" y="209"/>
                      <a:pt x="202" y="207"/>
                    </a:cubicBezTo>
                    <a:cubicBezTo>
                      <a:pt x="204" y="205"/>
                      <a:pt x="208" y="202"/>
                      <a:pt x="214" y="200"/>
                    </a:cubicBezTo>
                    <a:cubicBezTo>
                      <a:pt x="220" y="198"/>
                      <a:pt x="227" y="196"/>
                      <a:pt x="226" y="193"/>
                    </a:cubicBezTo>
                    <a:cubicBezTo>
                      <a:pt x="225" y="190"/>
                      <a:pt x="222" y="189"/>
                      <a:pt x="221" y="190"/>
                    </a:cubicBezTo>
                    <a:cubicBezTo>
                      <a:pt x="219" y="190"/>
                      <a:pt x="217" y="188"/>
                      <a:pt x="217" y="188"/>
                    </a:cubicBezTo>
                    <a:cubicBezTo>
                      <a:pt x="217" y="188"/>
                      <a:pt x="222" y="182"/>
                      <a:pt x="224" y="182"/>
                    </a:cubicBezTo>
                    <a:cubicBezTo>
                      <a:pt x="226" y="181"/>
                      <a:pt x="229" y="180"/>
                      <a:pt x="229" y="180"/>
                    </a:cubicBezTo>
                    <a:cubicBezTo>
                      <a:pt x="229" y="180"/>
                      <a:pt x="229" y="179"/>
                      <a:pt x="231" y="177"/>
                    </a:cubicBezTo>
                    <a:cubicBezTo>
                      <a:pt x="234" y="176"/>
                      <a:pt x="242" y="172"/>
                      <a:pt x="243" y="169"/>
                    </a:cubicBezTo>
                    <a:cubicBezTo>
                      <a:pt x="243" y="167"/>
                      <a:pt x="239" y="167"/>
                      <a:pt x="239" y="166"/>
                    </a:cubicBezTo>
                    <a:cubicBezTo>
                      <a:pt x="239" y="165"/>
                      <a:pt x="251" y="158"/>
                      <a:pt x="254" y="152"/>
                    </a:cubicBezTo>
                    <a:cubicBezTo>
                      <a:pt x="256" y="146"/>
                      <a:pt x="259" y="139"/>
                      <a:pt x="261" y="135"/>
                    </a:cubicBezTo>
                    <a:cubicBezTo>
                      <a:pt x="263" y="131"/>
                      <a:pt x="264" y="130"/>
                      <a:pt x="262" y="129"/>
                    </a:cubicBezTo>
                    <a:cubicBezTo>
                      <a:pt x="261" y="128"/>
                      <a:pt x="247" y="132"/>
                      <a:pt x="242" y="136"/>
                    </a:cubicBezTo>
                    <a:cubicBezTo>
                      <a:pt x="237" y="139"/>
                      <a:pt x="228" y="147"/>
                      <a:pt x="223" y="152"/>
                    </a:cubicBezTo>
                    <a:cubicBezTo>
                      <a:pt x="217" y="157"/>
                      <a:pt x="212" y="166"/>
                      <a:pt x="212" y="166"/>
                    </a:cubicBezTo>
                    <a:cubicBezTo>
                      <a:pt x="212" y="166"/>
                      <a:pt x="210" y="159"/>
                      <a:pt x="208" y="159"/>
                    </a:cubicBezTo>
                    <a:cubicBezTo>
                      <a:pt x="206" y="160"/>
                      <a:pt x="201" y="169"/>
                      <a:pt x="197" y="173"/>
                    </a:cubicBezTo>
                    <a:cubicBezTo>
                      <a:pt x="193" y="177"/>
                      <a:pt x="187" y="184"/>
                      <a:pt x="184" y="187"/>
                    </a:cubicBezTo>
                    <a:cubicBezTo>
                      <a:pt x="181" y="190"/>
                      <a:pt x="178" y="194"/>
                      <a:pt x="178" y="194"/>
                    </a:cubicBezTo>
                    <a:cubicBezTo>
                      <a:pt x="178" y="194"/>
                      <a:pt x="174" y="184"/>
                      <a:pt x="172" y="185"/>
                    </a:cubicBezTo>
                    <a:cubicBezTo>
                      <a:pt x="170" y="185"/>
                      <a:pt x="166" y="197"/>
                      <a:pt x="163" y="200"/>
                    </a:cubicBezTo>
                    <a:cubicBezTo>
                      <a:pt x="161" y="204"/>
                      <a:pt x="157" y="209"/>
                      <a:pt x="154" y="211"/>
                    </a:cubicBezTo>
                    <a:cubicBezTo>
                      <a:pt x="152" y="213"/>
                      <a:pt x="151" y="213"/>
                      <a:pt x="149" y="210"/>
                    </a:cubicBezTo>
                    <a:cubicBezTo>
                      <a:pt x="146" y="208"/>
                      <a:pt x="140" y="198"/>
                      <a:pt x="138" y="199"/>
                    </a:cubicBezTo>
                    <a:cubicBezTo>
                      <a:pt x="136" y="201"/>
                      <a:pt x="137" y="212"/>
                      <a:pt x="134" y="218"/>
                    </a:cubicBezTo>
                    <a:cubicBezTo>
                      <a:pt x="131" y="223"/>
                      <a:pt x="125" y="232"/>
                      <a:pt x="123" y="232"/>
                    </a:cubicBezTo>
                    <a:cubicBezTo>
                      <a:pt x="121" y="231"/>
                      <a:pt x="117" y="224"/>
                      <a:pt x="115" y="222"/>
                    </a:cubicBezTo>
                    <a:cubicBezTo>
                      <a:pt x="113" y="220"/>
                      <a:pt x="113" y="219"/>
                      <a:pt x="111" y="219"/>
                    </a:cubicBezTo>
                    <a:cubicBezTo>
                      <a:pt x="110" y="219"/>
                      <a:pt x="107" y="228"/>
                      <a:pt x="106" y="235"/>
                    </a:cubicBezTo>
                    <a:cubicBezTo>
                      <a:pt x="105" y="242"/>
                      <a:pt x="99" y="252"/>
                      <a:pt x="98" y="253"/>
                    </a:cubicBezTo>
                    <a:cubicBezTo>
                      <a:pt x="96" y="253"/>
                      <a:pt x="94" y="251"/>
                      <a:pt x="94" y="248"/>
                    </a:cubicBezTo>
                    <a:cubicBezTo>
                      <a:pt x="93" y="246"/>
                      <a:pt x="89" y="243"/>
                      <a:pt x="89" y="243"/>
                    </a:cubicBezTo>
                    <a:cubicBezTo>
                      <a:pt x="89" y="243"/>
                      <a:pt x="87" y="249"/>
                      <a:pt x="85" y="253"/>
                    </a:cubicBezTo>
                    <a:cubicBezTo>
                      <a:pt x="84" y="257"/>
                      <a:pt x="81" y="264"/>
                      <a:pt x="77" y="269"/>
                    </a:cubicBezTo>
                    <a:cubicBezTo>
                      <a:pt x="75" y="267"/>
                      <a:pt x="73" y="265"/>
                      <a:pt x="72" y="264"/>
                    </a:cubicBezTo>
                    <a:cubicBezTo>
                      <a:pt x="69" y="262"/>
                      <a:pt x="62" y="261"/>
                      <a:pt x="56" y="260"/>
                    </a:cubicBezTo>
                    <a:cubicBezTo>
                      <a:pt x="55" y="257"/>
                      <a:pt x="54" y="255"/>
                      <a:pt x="53" y="254"/>
                    </a:cubicBezTo>
                    <a:cubicBezTo>
                      <a:pt x="52" y="252"/>
                      <a:pt x="50" y="251"/>
                      <a:pt x="48" y="249"/>
                    </a:cubicBezTo>
                    <a:cubicBezTo>
                      <a:pt x="49" y="248"/>
                      <a:pt x="50" y="246"/>
                      <a:pt x="51" y="244"/>
                    </a:cubicBezTo>
                    <a:cubicBezTo>
                      <a:pt x="55" y="239"/>
                      <a:pt x="65" y="235"/>
                      <a:pt x="69" y="232"/>
                    </a:cubicBezTo>
                    <a:cubicBezTo>
                      <a:pt x="73" y="230"/>
                      <a:pt x="79" y="227"/>
                      <a:pt x="79" y="227"/>
                    </a:cubicBezTo>
                    <a:cubicBezTo>
                      <a:pt x="79" y="227"/>
                      <a:pt x="75" y="224"/>
                      <a:pt x="73" y="224"/>
                    </a:cubicBezTo>
                    <a:cubicBezTo>
                      <a:pt x="71" y="223"/>
                      <a:pt x="68" y="222"/>
                      <a:pt x="68" y="220"/>
                    </a:cubicBezTo>
                    <a:cubicBezTo>
                      <a:pt x="69" y="218"/>
                      <a:pt x="79" y="212"/>
                      <a:pt x="85" y="210"/>
                    </a:cubicBezTo>
                    <a:cubicBezTo>
                      <a:pt x="92" y="208"/>
                      <a:pt x="101" y="205"/>
                      <a:pt x="101" y="203"/>
                    </a:cubicBezTo>
                    <a:cubicBezTo>
                      <a:pt x="101" y="202"/>
                      <a:pt x="99" y="202"/>
                      <a:pt x="97" y="200"/>
                    </a:cubicBezTo>
                    <a:cubicBezTo>
                      <a:pt x="95" y="198"/>
                      <a:pt x="88" y="195"/>
                      <a:pt x="87" y="193"/>
                    </a:cubicBezTo>
                    <a:cubicBezTo>
                      <a:pt x="86" y="191"/>
                      <a:pt x="95" y="184"/>
                      <a:pt x="100" y="181"/>
                    </a:cubicBezTo>
                    <a:cubicBezTo>
                      <a:pt x="105" y="177"/>
                      <a:pt x="117" y="177"/>
                      <a:pt x="118" y="175"/>
                    </a:cubicBezTo>
                    <a:cubicBezTo>
                      <a:pt x="119" y="173"/>
                      <a:pt x="109" y="168"/>
                      <a:pt x="106" y="166"/>
                    </a:cubicBezTo>
                    <a:cubicBezTo>
                      <a:pt x="103" y="164"/>
                      <a:pt x="103" y="163"/>
                      <a:pt x="105" y="160"/>
                    </a:cubicBezTo>
                    <a:cubicBezTo>
                      <a:pt x="106" y="157"/>
                      <a:pt x="111" y="153"/>
                      <a:pt x="114" y="150"/>
                    </a:cubicBezTo>
                    <a:cubicBezTo>
                      <a:pt x="118" y="148"/>
                      <a:pt x="129" y="142"/>
                      <a:pt x="129" y="140"/>
                    </a:cubicBezTo>
                    <a:cubicBezTo>
                      <a:pt x="129" y="138"/>
                      <a:pt x="120" y="136"/>
                      <a:pt x="120" y="136"/>
                    </a:cubicBezTo>
                    <a:cubicBezTo>
                      <a:pt x="120" y="136"/>
                      <a:pt x="123" y="132"/>
                      <a:pt x="126" y="129"/>
                    </a:cubicBezTo>
                    <a:cubicBezTo>
                      <a:pt x="129" y="126"/>
                      <a:pt x="135" y="119"/>
                      <a:pt x="139" y="115"/>
                    </a:cubicBezTo>
                    <a:cubicBezTo>
                      <a:pt x="142" y="110"/>
                      <a:pt x="151" y="104"/>
                      <a:pt x="151" y="102"/>
                    </a:cubicBezTo>
                    <a:cubicBezTo>
                      <a:pt x="152" y="101"/>
                      <a:pt x="144" y="99"/>
                      <a:pt x="144" y="99"/>
                    </a:cubicBezTo>
                    <a:cubicBezTo>
                      <a:pt x="144" y="99"/>
                      <a:pt x="153" y="93"/>
                      <a:pt x="158" y="87"/>
                    </a:cubicBezTo>
                    <a:cubicBezTo>
                      <a:pt x="162" y="82"/>
                      <a:pt x="169" y="72"/>
                      <a:pt x="172" y="67"/>
                    </a:cubicBezTo>
                    <a:cubicBezTo>
                      <a:pt x="175" y="62"/>
                      <a:pt x="178" y="48"/>
                      <a:pt x="177" y="46"/>
                    </a:cubicBezTo>
                    <a:cubicBezTo>
                      <a:pt x="176" y="45"/>
                      <a:pt x="174" y="46"/>
                      <a:pt x="170" y="48"/>
                    </a:cubicBezTo>
                    <a:cubicBezTo>
                      <a:pt x="166" y="50"/>
                      <a:pt x="160" y="54"/>
                      <a:pt x="154" y="57"/>
                    </a:cubicBezTo>
                    <a:cubicBezTo>
                      <a:pt x="149" y="60"/>
                      <a:pt x="143" y="73"/>
                      <a:pt x="142" y="73"/>
                    </a:cubicBezTo>
                    <a:cubicBezTo>
                      <a:pt x="140" y="73"/>
                      <a:pt x="140" y="69"/>
                      <a:pt x="138" y="70"/>
                    </a:cubicBezTo>
                    <a:cubicBezTo>
                      <a:pt x="135" y="71"/>
                      <a:pt x="132" y="79"/>
                      <a:pt x="131" y="81"/>
                    </a:cubicBezTo>
                    <a:cubicBezTo>
                      <a:pt x="129" y="84"/>
                      <a:pt x="128" y="84"/>
                      <a:pt x="128" y="84"/>
                    </a:cubicBezTo>
                    <a:cubicBezTo>
                      <a:pt x="128" y="84"/>
                      <a:pt x="128" y="87"/>
                      <a:pt x="127" y="89"/>
                    </a:cubicBezTo>
                    <a:cubicBezTo>
                      <a:pt x="127" y="91"/>
                      <a:pt x="121" y="96"/>
                      <a:pt x="121" y="96"/>
                    </a:cubicBezTo>
                    <a:cubicBezTo>
                      <a:pt x="121" y="96"/>
                      <a:pt x="120" y="95"/>
                      <a:pt x="120" y="93"/>
                    </a:cubicBezTo>
                    <a:cubicBezTo>
                      <a:pt x="120" y="91"/>
                      <a:pt x="118" y="89"/>
                      <a:pt x="116" y="88"/>
                    </a:cubicBezTo>
                    <a:cubicBezTo>
                      <a:pt x="113" y="88"/>
                      <a:pt x="111" y="94"/>
                      <a:pt x="110" y="100"/>
                    </a:cubicBezTo>
                    <a:cubicBezTo>
                      <a:pt x="108" y="106"/>
                      <a:pt x="106" y="111"/>
                      <a:pt x="104" y="113"/>
                    </a:cubicBezTo>
                    <a:cubicBezTo>
                      <a:pt x="102" y="114"/>
                      <a:pt x="97" y="110"/>
                      <a:pt x="97" y="112"/>
                    </a:cubicBezTo>
                    <a:cubicBezTo>
                      <a:pt x="96" y="113"/>
                      <a:pt x="96" y="122"/>
                      <a:pt x="94" y="126"/>
                    </a:cubicBezTo>
                    <a:cubicBezTo>
                      <a:pt x="92" y="131"/>
                      <a:pt x="89" y="137"/>
                      <a:pt x="87" y="138"/>
                    </a:cubicBezTo>
                    <a:cubicBezTo>
                      <a:pt x="86" y="138"/>
                      <a:pt x="83" y="135"/>
                      <a:pt x="80" y="131"/>
                    </a:cubicBezTo>
                    <a:cubicBezTo>
                      <a:pt x="76" y="127"/>
                      <a:pt x="75" y="125"/>
                      <a:pt x="73" y="127"/>
                    </a:cubicBezTo>
                    <a:cubicBezTo>
                      <a:pt x="71" y="129"/>
                      <a:pt x="72" y="143"/>
                      <a:pt x="72" y="149"/>
                    </a:cubicBezTo>
                    <a:cubicBezTo>
                      <a:pt x="72" y="156"/>
                      <a:pt x="70" y="162"/>
                      <a:pt x="69" y="165"/>
                    </a:cubicBezTo>
                    <a:cubicBezTo>
                      <a:pt x="69" y="168"/>
                      <a:pt x="65" y="165"/>
                      <a:pt x="64" y="164"/>
                    </a:cubicBezTo>
                    <a:cubicBezTo>
                      <a:pt x="63" y="162"/>
                      <a:pt x="60" y="160"/>
                      <a:pt x="60" y="160"/>
                    </a:cubicBezTo>
                    <a:cubicBezTo>
                      <a:pt x="60" y="160"/>
                      <a:pt x="62" y="166"/>
                      <a:pt x="60" y="173"/>
                    </a:cubicBezTo>
                    <a:cubicBezTo>
                      <a:pt x="59" y="181"/>
                      <a:pt x="58" y="183"/>
                      <a:pt x="58" y="185"/>
                    </a:cubicBezTo>
                    <a:cubicBezTo>
                      <a:pt x="57" y="188"/>
                      <a:pt x="52" y="181"/>
                      <a:pt x="49" y="179"/>
                    </a:cubicBezTo>
                    <a:cubicBezTo>
                      <a:pt x="46" y="177"/>
                      <a:pt x="43" y="178"/>
                      <a:pt x="43" y="178"/>
                    </a:cubicBezTo>
                    <a:cubicBezTo>
                      <a:pt x="43" y="178"/>
                      <a:pt x="45" y="180"/>
                      <a:pt x="46" y="183"/>
                    </a:cubicBezTo>
                    <a:cubicBezTo>
                      <a:pt x="47" y="186"/>
                      <a:pt x="47" y="195"/>
                      <a:pt x="45" y="203"/>
                    </a:cubicBezTo>
                    <a:cubicBezTo>
                      <a:pt x="44" y="211"/>
                      <a:pt x="36" y="221"/>
                      <a:pt x="35" y="223"/>
                    </a:cubicBezTo>
                    <a:cubicBezTo>
                      <a:pt x="33" y="224"/>
                      <a:pt x="32" y="220"/>
                      <a:pt x="24" y="214"/>
                    </a:cubicBezTo>
                    <a:cubicBezTo>
                      <a:pt x="21" y="212"/>
                      <a:pt x="19" y="210"/>
                      <a:pt x="17" y="209"/>
                    </a:cubicBezTo>
                    <a:cubicBezTo>
                      <a:pt x="19" y="208"/>
                      <a:pt x="20" y="206"/>
                      <a:pt x="21" y="205"/>
                    </a:cubicBezTo>
                    <a:cubicBezTo>
                      <a:pt x="21" y="203"/>
                      <a:pt x="12" y="207"/>
                      <a:pt x="12" y="206"/>
                    </a:cubicBezTo>
                    <a:cubicBezTo>
                      <a:pt x="12" y="204"/>
                      <a:pt x="21" y="199"/>
                      <a:pt x="21" y="196"/>
                    </a:cubicBezTo>
                    <a:cubicBezTo>
                      <a:pt x="22" y="193"/>
                      <a:pt x="14" y="197"/>
                      <a:pt x="15" y="195"/>
                    </a:cubicBezTo>
                    <a:cubicBezTo>
                      <a:pt x="15" y="193"/>
                      <a:pt x="22" y="190"/>
                      <a:pt x="23" y="185"/>
                    </a:cubicBezTo>
                    <a:cubicBezTo>
                      <a:pt x="23" y="181"/>
                      <a:pt x="16" y="186"/>
                      <a:pt x="16" y="184"/>
                    </a:cubicBezTo>
                    <a:cubicBezTo>
                      <a:pt x="16" y="181"/>
                      <a:pt x="23" y="179"/>
                      <a:pt x="24" y="175"/>
                    </a:cubicBezTo>
                    <a:cubicBezTo>
                      <a:pt x="24" y="171"/>
                      <a:pt x="18" y="175"/>
                      <a:pt x="19" y="172"/>
                    </a:cubicBezTo>
                    <a:cubicBezTo>
                      <a:pt x="19" y="170"/>
                      <a:pt x="25" y="167"/>
                      <a:pt x="26" y="163"/>
                    </a:cubicBezTo>
                    <a:cubicBezTo>
                      <a:pt x="27" y="160"/>
                      <a:pt x="22" y="162"/>
                      <a:pt x="22" y="160"/>
                    </a:cubicBezTo>
                    <a:cubicBezTo>
                      <a:pt x="22" y="159"/>
                      <a:pt x="28" y="153"/>
                      <a:pt x="29" y="151"/>
                    </a:cubicBezTo>
                    <a:cubicBezTo>
                      <a:pt x="30" y="149"/>
                      <a:pt x="25" y="151"/>
                      <a:pt x="26" y="149"/>
                    </a:cubicBezTo>
                    <a:cubicBezTo>
                      <a:pt x="27" y="147"/>
                      <a:pt x="30" y="145"/>
                      <a:pt x="32" y="141"/>
                    </a:cubicBezTo>
                    <a:cubicBezTo>
                      <a:pt x="33" y="138"/>
                      <a:pt x="27" y="140"/>
                      <a:pt x="28" y="138"/>
                    </a:cubicBezTo>
                    <a:cubicBezTo>
                      <a:pt x="29" y="136"/>
                      <a:pt x="33" y="133"/>
                      <a:pt x="34" y="131"/>
                    </a:cubicBezTo>
                    <a:cubicBezTo>
                      <a:pt x="35" y="129"/>
                      <a:pt x="31" y="129"/>
                      <a:pt x="32" y="127"/>
                    </a:cubicBezTo>
                    <a:cubicBezTo>
                      <a:pt x="33" y="125"/>
                      <a:pt x="35" y="124"/>
                      <a:pt x="36" y="121"/>
                    </a:cubicBezTo>
                    <a:cubicBezTo>
                      <a:pt x="37" y="118"/>
                      <a:pt x="34" y="120"/>
                      <a:pt x="35" y="118"/>
                    </a:cubicBezTo>
                    <a:cubicBezTo>
                      <a:pt x="36" y="115"/>
                      <a:pt x="39" y="115"/>
                      <a:pt x="40" y="112"/>
                    </a:cubicBezTo>
                    <a:cubicBezTo>
                      <a:pt x="41" y="110"/>
                      <a:pt x="39" y="110"/>
                      <a:pt x="40" y="108"/>
                    </a:cubicBezTo>
                    <a:cubicBezTo>
                      <a:pt x="41" y="106"/>
                      <a:pt x="44" y="103"/>
                      <a:pt x="45" y="101"/>
                    </a:cubicBezTo>
                    <a:cubicBezTo>
                      <a:pt x="46" y="99"/>
                      <a:pt x="44" y="99"/>
                      <a:pt x="45" y="97"/>
                    </a:cubicBezTo>
                    <a:cubicBezTo>
                      <a:pt x="45" y="96"/>
                      <a:pt x="49" y="93"/>
                      <a:pt x="50" y="91"/>
                    </a:cubicBezTo>
                    <a:cubicBezTo>
                      <a:pt x="51" y="90"/>
                      <a:pt x="48" y="89"/>
                      <a:pt x="49" y="88"/>
                    </a:cubicBezTo>
                    <a:cubicBezTo>
                      <a:pt x="50" y="86"/>
                      <a:pt x="53" y="85"/>
                      <a:pt x="54" y="83"/>
                    </a:cubicBezTo>
                    <a:cubicBezTo>
                      <a:pt x="55" y="82"/>
                      <a:pt x="52" y="82"/>
                      <a:pt x="53" y="81"/>
                    </a:cubicBezTo>
                    <a:cubicBezTo>
                      <a:pt x="53" y="80"/>
                      <a:pt x="54" y="79"/>
                      <a:pt x="55" y="77"/>
                    </a:cubicBezTo>
                    <a:cubicBezTo>
                      <a:pt x="57" y="74"/>
                      <a:pt x="56" y="71"/>
                      <a:pt x="57" y="70"/>
                    </a:cubicBezTo>
                    <a:cubicBezTo>
                      <a:pt x="59" y="68"/>
                      <a:pt x="61" y="64"/>
                      <a:pt x="59" y="63"/>
                    </a:cubicBezTo>
                    <a:cubicBezTo>
                      <a:pt x="58" y="62"/>
                      <a:pt x="56" y="65"/>
                      <a:pt x="54" y="67"/>
                    </a:cubicBezTo>
                    <a:cubicBezTo>
                      <a:pt x="52" y="69"/>
                      <a:pt x="52" y="68"/>
                      <a:pt x="51" y="70"/>
                    </a:cubicBezTo>
                    <a:cubicBezTo>
                      <a:pt x="49" y="73"/>
                      <a:pt x="50" y="74"/>
                      <a:pt x="49" y="75"/>
                    </a:cubicBezTo>
                    <a:cubicBezTo>
                      <a:pt x="48" y="77"/>
                      <a:pt x="46" y="76"/>
                      <a:pt x="45" y="77"/>
                    </a:cubicBezTo>
                    <a:cubicBezTo>
                      <a:pt x="44" y="79"/>
                      <a:pt x="45" y="81"/>
                      <a:pt x="44" y="83"/>
                    </a:cubicBezTo>
                    <a:cubicBezTo>
                      <a:pt x="43" y="85"/>
                      <a:pt x="41" y="83"/>
                      <a:pt x="39" y="86"/>
                    </a:cubicBezTo>
                    <a:cubicBezTo>
                      <a:pt x="38" y="88"/>
                      <a:pt x="38" y="93"/>
                      <a:pt x="37" y="95"/>
                    </a:cubicBezTo>
                    <a:cubicBezTo>
                      <a:pt x="36" y="96"/>
                      <a:pt x="34" y="93"/>
                      <a:pt x="33" y="95"/>
                    </a:cubicBezTo>
                    <a:cubicBezTo>
                      <a:pt x="32" y="97"/>
                      <a:pt x="32" y="102"/>
                      <a:pt x="31" y="104"/>
                    </a:cubicBezTo>
                    <a:cubicBezTo>
                      <a:pt x="30" y="105"/>
                      <a:pt x="29" y="102"/>
                      <a:pt x="28" y="104"/>
                    </a:cubicBezTo>
                    <a:cubicBezTo>
                      <a:pt x="27" y="107"/>
                      <a:pt x="29" y="111"/>
                      <a:pt x="28" y="112"/>
                    </a:cubicBezTo>
                    <a:cubicBezTo>
                      <a:pt x="28" y="113"/>
                      <a:pt x="24" y="111"/>
                      <a:pt x="24" y="113"/>
                    </a:cubicBezTo>
                    <a:cubicBezTo>
                      <a:pt x="24" y="115"/>
                      <a:pt x="26" y="120"/>
                      <a:pt x="26" y="121"/>
                    </a:cubicBezTo>
                    <a:cubicBezTo>
                      <a:pt x="26" y="122"/>
                      <a:pt x="21" y="119"/>
                      <a:pt x="21" y="122"/>
                    </a:cubicBezTo>
                    <a:cubicBezTo>
                      <a:pt x="21" y="124"/>
                      <a:pt x="23" y="129"/>
                      <a:pt x="23" y="131"/>
                    </a:cubicBezTo>
                    <a:cubicBezTo>
                      <a:pt x="22" y="133"/>
                      <a:pt x="18" y="126"/>
                      <a:pt x="17" y="129"/>
                    </a:cubicBezTo>
                    <a:cubicBezTo>
                      <a:pt x="16" y="131"/>
                      <a:pt x="19" y="138"/>
                      <a:pt x="18" y="140"/>
                    </a:cubicBezTo>
                    <a:cubicBezTo>
                      <a:pt x="18" y="141"/>
                      <a:pt x="14" y="135"/>
                      <a:pt x="13" y="137"/>
                    </a:cubicBezTo>
                    <a:cubicBezTo>
                      <a:pt x="12" y="140"/>
                      <a:pt x="17" y="145"/>
                      <a:pt x="16" y="148"/>
                    </a:cubicBezTo>
                    <a:cubicBezTo>
                      <a:pt x="15" y="152"/>
                      <a:pt x="12" y="144"/>
                      <a:pt x="11" y="147"/>
                    </a:cubicBezTo>
                    <a:cubicBezTo>
                      <a:pt x="10" y="150"/>
                      <a:pt x="14" y="154"/>
                      <a:pt x="14" y="158"/>
                    </a:cubicBezTo>
                    <a:cubicBezTo>
                      <a:pt x="14" y="163"/>
                      <a:pt x="9" y="152"/>
                      <a:pt x="7" y="157"/>
                    </a:cubicBezTo>
                    <a:cubicBezTo>
                      <a:pt x="6" y="161"/>
                      <a:pt x="11" y="166"/>
                      <a:pt x="10" y="171"/>
                    </a:cubicBezTo>
                    <a:cubicBezTo>
                      <a:pt x="8" y="175"/>
                      <a:pt x="4" y="165"/>
                      <a:pt x="3" y="169"/>
                    </a:cubicBezTo>
                    <a:cubicBezTo>
                      <a:pt x="2" y="173"/>
                      <a:pt x="8" y="182"/>
                      <a:pt x="8" y="184"/>
                    </a:cubicBezTo>
                    <a:cubicBezTo>
                      <a:pt x="7" y="187"/>
                      <a:pt x="2" y="180"/>
                      <a:pt x="0" y="180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2" y="189"/>
                      <a:pt x="5" y="193"/>
                      <a:pt x="5" y="195"/>
                    </a:cubicBezTo>
                    <a:cubicBezTo>
                      <a:pt x="5" y="198"/>
                      <a:pt x="2" y="196"/>
                      <a:pt x="0" y="194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2" y="202"/>
                      <a:pt x="4" y="205"/>
                      <a:pt x="4" y="207"/>
                    </a:cubicBezTo>
                    <a:cubicBezTo>
                      <a:pt x="4" y="209"/>
                      <a:pt x="2" y="208"/>
                      <a:pt x="0" y="206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1" y="215"/>
                      <a:pt x="3" y="217"/>
                      <a:pt x="2" y="218"/>
                    </a:cubicBezTo>
                    <a:cubicBezTo>
                      <a:pt x="2" y="219"/>
                      <a:pt x="1" y="219"/>
                      <a:pt x="0" y="21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1" y="227"/>
                      <a:pt x="2" y="228"/>
                      <a:pt x="2" y="229"/>
                    </a:cubicBezTo>
                    <a:cubicBezTo>
                      <a:pt x="1" y="230"/>
                      <a:pt x="1" y="230"/>
                      <a:pt x="0" y="229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1" y="238"/>
                      <a:pt x="1" y="239"/>
                      <a:pt x="1" y="240"/>
                    </a:cubicBezTo>
                    <a:cubicBezTo>
                      <a:pt x="1" y="241"/>
                      <a:pt x="1" y="241"/>
                      <a:pt x="0" y="241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1" y="249"/>
                      <a:pt x="1" y="250"/>
                      <a:pt x="1" y="250"/>
                    </a:cubicBezTo>
                    <a:cubicBezTo>
                      <a:pt x="1" y="251"/>
                      <a:pt x="1" y="251"/>
                      <a:pt x="0" y="251"/>
                    </a:cubicBezTo>
                    <a:cubicBezTo>
                      <a:pt x="0" y="260"/>
                      <a:pt x="0" y="260"/>
                      <a:pt x="0" y="260"/>
                    </a:cubicBezTo>
                    <a:cubicBezTo>
                      <a:pt x="1" y="261"/>
                      <a:pt x="1" y="262"/>
                      <a:pt x="1" y="262"/>
                    </a:cubicBezTo>
                    <a:cubicBezTo>
                      <a:pt x="1" y="263"/>
                      <a:pt x="1" y="263"/>
                      <a:pt x="0" y="263"/>
                    </a:cubicBezTo>
                    <a:cubicBezTo>
                      <a:pt x="0" y="348"/>
                      <a:pt x="0" y="348"/>
                      <a:pt x="0" y="348"/>
                    </a:cubicBezTo>
                    <a:cubicBezTo>
                      <a:pt x="0" y="349"/>
                      <a:pt x="0" y="351"/>
                      <a:pt x="0" y="352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2" y="371"/>
                      <a:pt x="5" y="369"/>
                      <a:pt x="8" y="368"/>
                    </a:cubicBezTo>
                    <a:cubicBezTo>
                      <a:pt x="11" y="372"/>
                      <a:pt x="25" y="374"/>
                      <a:pt x="26" y="379"/>
                    </a:cubicBezTo>
                    <a:cubicBezTo>
                      <a:pt x="27" y="384"/>
                      <a:pt x="10" y="371"/>
                      <a:pt x="12" y="378"/>
                    </a:cubicBezTo>
                    <a:cubicBezTo>
                      <a:pt x="13" y="386"/>
                      <a:pt x="28" y="383"/>
                      <a:pt x="28" y="389"/>
                    </a:cubicBezTo>
                    <a:cubicBezTo>
                      <a:pt x="29" y="395"/>
                      <a:pt x="13" y="384"/>
                      <a:pt x="14" y="389"/>
                    </a:cubicBezTo>
                    <a:cubicBezTo>
                      <a:pt x="15" y="391"/>
                      <a:pt x="16" y="392"/>
                      <a:pt x="18" y="393"/>
                    </a:cubicBezTo>
                    <a:cubicBezTo>
                      <a:pt x="41" y="393"/>
                      <a:pt x="41" y="393"/>
                      <a:pt x="41" y="393"/>
                    </a:cubicBezTo>
                    <a:cubicBezTo>
                      <a:pt x="44" y="388"/>
                      <a:pt x="50" y="379"/>
                      <a:pt x="49" y="376"/>
                    </a:cubicBezTo>
                    <a:cubicBezTo>
                      <a:pt x="48" y="371"/>
                      <a:pt x="39" y="386"/>
                      <a:pt x="37" y="383"/>
                    </a:cubicBezTo>
                    <a:cubicBezTo>
                      <a:pt x="35" y="380"/>
                      <a:pt x="48" y="368"/>
                      <a:pt x="46" y="364"/>
                    </a:cubicBezTo>
                    <a:cubicBezTo>
                      <a:pt x="46" y="363"/>
                      <a:pt x="45" y="363"/>
                      <a:pt x="44" y="364"/>
                    </a:cubicBezTo>
                    <a:cubicBezTo>
                      <a:pt x="45" y="363"/>
                      <a:pt x="45" y="362"/>
                      <a:pt x="47" y="361"/>
                    </a:cubicBezTo>
                    <a:cubicBezTo>
                      <a:pt x="50" y="360"/>
                      <a:pt x="52" y="363"/>
                      <a:pt x="55" y="367"/>
                    </a:cubicBezTo>
                    <a:cubicBezTo>
                      <a:pt x="57" y="371"/>
                      <a:pt x="66" y="377"/>
                      <a:pt x="70" y="378"/>
                    </a:cubicBezTo>
                    <a:cubicBezTo>
                      <a:pt x="75" y="379"/>
                      <a:pt x="82" y="384"/>
                      <a:pt x="82" y="384"/>
                    </a:cubicBezTo>
                    <a:cubicBezTo>
                      <a:pt x="82" y="384"/>
                      <a:pt x="81" y="376"/>
                      <a:pt x="80" y="371"/>
                    </a:cubicBezTo>
                    <a:cubicBezTo>
                      <a:pt x="78" y="367"/>
                      <a:pt x="69" y="360"/>
                      <a:pt x="66" y="357"/>
                    </a:cubicBezTo>
                    <a:cubicBezTo>
                      <a:pt x="62" y="353"/>
                      <a:pt x="61" y="352"/>
                      <a:pt x="64" y="349"/>
                    </a:cubicBezTo>
                    <a:cubicBezTo>
                      <a:pt x="65" y="347"/>
                      <a:pt x="66" y="346"/>
                      <a:pt x="68" y="346"/>
                    </a:cubicBezTo>
                    <a:cubicBezTo>
                      <a:pt x="69" y="346"/>
                      <a:pt x="70" y="346"/>
                      <a:pt x="71" y="346"/>
                    </a:cubicBezTo>
                    <a:cubicBezTo>
                      <a:pt x="75" y="347"/>
                      <a:pt x="79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2" y="352"/>
                      <a:pt x="86" y="360"/>
                      <a:pt x="94" y="370"/>
                    </a:cubicBezTo>
                    <a:cubicBezTo>
                      <a:pt x="103" y="381"/>
                      <a:pt x="114" y="389"/>
                      <a:pt x="118" y="392"/>
                    </a:cubicBezTo>
                    <a:cubicBezTo>
                      <a:pt x="118" y="392"/>
                      <a:pt x="118" y="393"/>
                      <a:pt x="119" y="393"/>
                    </a:cubicBezTo>
                    <a:cubicBezTo>
                      <a:pt x="209" y="393"/>
                      <a:pt x="209" y="393"/>
                      <a:pt x="209" y="393"/>
                    </a:cubicBezTo>
                    <a:cubicBezTo>
                      <a:pt x="209" y="391"/>
                      <a:pt x="208" y="390"/>
                      <a:pt x="208" y="389"/>
                    </a:cubicBezTo>
                    <a:cubicBezTo>
                      <a:pt x="211" y="387"/>
                      <a:pt x="215" y="385"/>
                      <a:pt x="217" y="384"/>
                    </a:cubicBezTo>
                    <a:cubicBezTo>
                      <a:pt x="219" y="387"/>
                      <a:pt x="221" y="390"/>
                      <a:pt x="223" y="393"/>
                    </a:cubicBezTo>
                    <a:cubicBezTo>
                      <a:pt x="243" y="393"/>
                      <a:pt x="243" y="393"/>
                      <a:pt x="243" y="393"/>
                    </a:cubicBezTo>
                    <a:cubicBezTo>
                      <a:pt x="242" y="392"/>
                      <a:pt x="241" y="390"/>
                      <a:pt x="241" y="389"/>
                    </a:cubicBezTo>
                    <a:cubicBezTo>
                      <a:pt x="244" y="385"/>
                      <a:pt x="248" y="382"/>
                      <a:pt x="249" y="380"/>
                    </a:cubicBezTo>
                    <a:cubicBezTo>
                      <a:pt x="250" y="386"/>
                      <a:pt x="248" y="389"/>
                      <a:pt x="247" y="393"/>
                    </a:cubicBezTo>
                    <a:cubicBezTo>
                      <a:pt x="279" y="393"/>
                      <a:pt x="279" y="393"/>
                      <a:pt x="279" y="393"/>
                    </a:cubicBezTo>
                    <a:cubicBezTo>
                      <a:pt x="283" y="390"/>
                      <a:pt x="293" y="388"/>
                      <a:pt x="303" y="386"/>
                    </a:cubicBezTo>
                    <a:cubicBezTo>
                      <a:pt x="304" y="387"/>
                      <a:pt x="307" y="390"/>
                      <a:pt x="310" y="393"/>
                    </a:cubicBezTo>
                    <a:cubicBezTo>
                      <a:pt x="373" y="393"/>
                      <a:pt x="373" y="393"/>
                      <a:pt x="373" y="393"/>
                    </a:cubicBezTo>
                    <a:cubicBezTo>
                      <a:pt x="371" y="391"/>
                      <a:pt x="369" y="390"/>
                      <a:pt x="367" y="388"/>
                    </a:cubicBezTo>
                    <a:cubicBezTo>
                      <a:pt x="364" y="386"/>
                      <a:pt x="360" y="384"/>
                      <a:pt x="356" y="381"/>
                    </a:cubicBezTo>
                    <a:cubicBezTo>
                      <a:pt x="358" y="379"/>
                      <a:pt x="360" y="377"/>
                      <a:pt x="361" y="374"/>
                    </a:cubicBezTo>
                    <a:cubicBezTo>
                      <a:pt x="365" y="376"/>
                      <a:pt x="369" y="378"/>
                      <a:pt x="372" y="380"/>
                    </a:cubicBezTo>
                    <a:cubicBezTo>
                      <a:pt x="383" y="385"/>
                      <a:pt x="385" y="389"/>
                      <a:pt x="386" y="393"/>
                    </a:cubicBezTo>
                    <a:cubicBezTo>
                      <a:pt x="409" y="393"/>
                      <a:pt x="409" y="393"/>
                      <a:pt x="409" y="393"/>
                    </a:cubicBezTo>
                    <a:cubicBezTo>
                      <a:pt x="410" y="390"/>
                      <a:pt x="412" y="388"/>
                      <a:pt x="414" y="385"/>
                    </a:cubicBezTo>
                    <a:cubicBezTo>
                      <a:pt x="416" y="382"/>
                      <a:pt x="420" y="379"/>
                      <a:pt x="425" y="376"/>
                    </a:cubicBezTo>
                    <a:cubicBezTo>
                      <a:pt x="427" y="379"/>
                      <a:pt x="430" y="382"/>
                      <a:pt x="432" y="385"/>
                    </a:cubicBezTo>
                    <a:cubicBezTo>
                      <a:pt x="428" y="388"/>
                      <a:pt x="425" y="391"/>
                      <a:pt x="423" y="393"/>
                    </a:cubicBezTo>
                    <a:cubicBezTo>
                      <a:pt x="469" y="393"/>
                      <a:pt x="469" y="393"/>
                      <a:pt x="469" y="393"/>
                    </a:cubicBezTo>
                    <a:cubicBezTo>
                      <a:pt x="466" y="391"/>
                      <a:pt x="462" y="388"/>
                      <a:pt x="459" y="385"/>
                    </a:cubicBezTo>
                    <a:cubicBezTo>
                      <a:pt x="462" y="382"/>
                      <a:pt x="465" y="378"/>
                      <a:pt x="468" y="374"/>
                    </a:cubicBezTo>
                    <a:cubicBezTo>
                      <a:pt x="469" y="375"/>
                      <a:pt x="470" y="376"/>
                      <a:pt x="471" y="377"/>
                    </a:cubicBezTo>
                    <a:cubicBezTo>
                      <a:pt x="476" y="382"/>
                      <a:pt x="476" y="389"/>
                      <a:pt x="474" y="393"/>
                    </a:cubicBezTo>
                    <a:cubicBezTo>
                      <a:pt x="500" y="393"/>
                      <a:pt x="500" y="393"/>
                      <a:pt x="500" y="393"/>
                    </a:cubicBezTo>
                    <a:cubicBezTo>
                      <a:pt x="501" y="391"/>
                      <a:pt x="503" y="389"/>
                      <a:pt x="505" y="387"/>
                    </a:cubicBezTo>
                    <a:cubicBezTo>
                      <a:pt x="508" y="384"/>
                      <a:pt x="518" y="379"/>
                      <a:pt x="529" y="374"/>
                    </a:cubicBezTo>
                    <a:cubicBezTo>
                      <a:pt x="529" y="375"/>
                      <a:pt x="530" y="375"/>
                      <a:pt x="531" y="376"/>
                    </a:cubicBezTo>
                    <a:cubicBezTo>
                      <a:pt x="535" y="379"/>
                      <a:pt x="539" y="381"/>
                      <a:pt x="543" y="384"/>
                    </a:cubicBezTo>
                    <a:cubicBezTo>
                      <a:pt x="536" y="387"/>
                      <a:pt x="528" y="390"/>
                      <a:pt x="523" y="393"/>
                    </a:cubicBezTo>
                    <a:cubicBezTo>
                      <a:pt x="561" y="393"/>
                      <a:pt x="561" y="393"/>
                      <a:pt x="561" y="393"/>
                    </a:cubicBezTo>
                    <a:cubicBezTo>
                      <a:pt x="561" y="392"/>
                      <a:pt x="561" y="392"/>
                      <a:pt x="561" y="392"/>
                    </a:cubicBezTo>
                    <a:cubicBezTo>
                      <a:pt x="561" y="392"/>
                      <a:pt x="561" y="392"/>
                      <a:pt x="561" y="392"/>
                    </a:cubicBezTo>
                    <a:cubicBezTo>
                      <a:pt x="562" y="392"/>
                      <a:pt x="562" y="392"/>
                      <a:pt x="563" y="393"/>
                    </a:cubicBezTo>
                    <a:cubicBezTo>
                      <a:pt x="620" y="393"/>
                      <a:pt x="620" y="393"/>
                      <a:pt x="620" y="393"/>
                    </a:cubicBezTo>
                    <a:cubicBezTo>
                      <a:pt x="620" y="392"/>
                      <a:pt x="621" y="392"/>
                      <a:pt x="621" y="392"/>
                    </a:cubicBezTo>
                    <a:cubicBezTo>
                      <a:pt x="621" y="392"/>
                      <a:pt x="622" y="392"/>
                      <a:pt x="623" y="393"/>
                    </a:cubicBezTo>
                    <a:cubicBezTo>
                      <a:pt x="660" y="393"/>
                      <a:pt x="660" y="393"/>
                      <a:pt x="660" y="393"/>
                    </a:cubicBezTo>
                    <a:cubicBezTo>
                      <a:pt x="659" y="392"/>
                      <a:pt x="658" y="391"/>
                      <a:pt x="657" y="391"/>
                    </a:cubicBezTo>
                    <a:cubicBezTo>
                      <a:pt x="659" y="388"/>
                      <a:pt x="661" y="386"/>
                      <a:pt x="663" y="383"/>
                    </a:cubicBezTo>
                    <a:cubicBezTo>
                      <a:pt x="665" y="383"/>
                      <a:pt x="667" y="384"/>
                      <a:pt x="669" y="385"/>
                    </a:cubicBezTo>
                    <a:cubicBezTo>
                      <a:pt x="668" y="385"/>
                      <a:pt x="668" y="385"/>
                      <a:pt x="668" y="385"/>
                    </a:cubicBezTo>
                    <a:cubicBezTo>
                      <a:pt x="666" y="387"/>
                      <a:pt x="665" y="390"/>
                      <a:pt x="663" y="393"/>
                    </a:cubicBezTo>
                    <a:cubicBezTo>
                      <a:pt x="679" y="393"/>
                      <a:pt x="679" y="393"/>
                      <a:pt x="679" y="393"/>
                    </a:cubicBezTo>
                    <a:cubicBezTo>
                      <a:pt x="680" y="392"/>
                      <a:pt x="680" y="391"/>
                      <a:pt x="680" y="390"/>
                    </a:cubicBezTo>
                    <a:cubicBezTo>
                      <a:pt x="682" y="391"/>
                      <a:pt x="683" y="392"/>
                      <a:pt x="684" y="393"/>
                    </a:cubicBezTo>
                    <a:cubicBezTo>
                      <a:pt x="802" y="393"/>
                      <a:pt x="802" y="393"/>
                      <a:pt x="802" y="393"/>
                    </a:cubicBezTo>
                    <a:cubicBezTo>
                      <a:pt x="803" y="391"/>
                      <a:pt x="803" y="390"/>
                      <a:pt x="803" y="389"/>
                    </a:cubicBezTo>
                    <a:cubicBezTo>
                      <a:pt x="804" y="389"/>
                      <a:pt x="804" y="388"/>
                      <a:pt x="805" y="388"/>
                    </a:cubicBezTo>
                    <a:cubicBezTo>
                      <a:pt x="806" y="389"/>
                      <a:pt x="807" y="390"/>
                      <a:pt x="807" y="390"/>
                    </a:cubicBezTo>
                    <a:cubicBezTo>
                      <a:pt x="807" y="391"/>
                      <a:pt x="806" y="391"/>
                      <a:pt x="805" y="392"/>
                    </a:cubicBezTo>
                    <a:cubicBezTo>
                      <a:pt x="804" y="392"/>
                      <a:pt x="803" y="392"/>
                      <a:pt x="803" y="393"/>
                    </a:cubicBezTo>
                    <a:cubicBezTo>
                      <a:pt x="926" y="393"/>
                      <a:pt x="926" y="393"/>
                      <a:pt x="926" y="393"/>
                    </a:cubicBezTo>
                    <a:cubicBezTo>
                      <a:pt x="929" y="390"/>
                      <a:pt x="932" y="387"/>
                      <a:pt x="932" y="385"/>
                    </a:cubicBezTo>
                    <a:cubicBezTo>
                      <a:pt x="932" y="383"/>
                      <a:pt x="930" y="383"/>
                      <a:pt x="928" y="384"/>
                    </a:cubicBezTo>
                    <a:cubicBezTo>
                      <a:pt x="928" y="382"/>
                      <a:pt x="931" y="378"/>
                      <a:pt x="933" y="380"/>
                    </a:cubicBezTo>
                    <a:cubicBezTo>
                      <a:pt x="935" y="382"/>
                      <a:pt x="933" y="388"/>
                      <a:pt x="931" y="393"/>
                    </a:cubicBezTo>
                    <a:cubicBezTo>
                      <a:pt x="939" y="393"/>
                      <a:pt x="939" y="393"/>
                      <a:pt x="939" y="393"/>
                    </a:cubicBezTo>
                    <a:cubicBezTo>
                      <a:pt x="939" y="392"/>
                      <a:pt x="940" y="391"/>
                      <a:pt x="941" y="391"/>
                    </a:cubicBezTo>
                    <a:cubicBezTo>
                      <a:pt x="942" y="391"/>
                      <a:pt x="942" y="392"/>
                      <a:pt x="943" y="393"/>
                    </a:cubicBezTo>
                    <a:cubicBezTo>
                      <a:pt x="943" y="393"/>
                      <a:pt x="943" y="393"/>
                      <a:pt x="943" y="393"/>
                    </a:cubicBezTo>
                    <a:cubicBezTo>
                      <a:pt x="943" y="392"/>
                      <a:pt x="947" y="385"/>
                      <a:pt x="949" y="388"/>
                    </a:cubicBezTo>
                    <a:cubicBezTo>
                      <a:pt x="950" y="389"/>
                      <a:pt x="950" y="391"/>
                      <a:pt x="949" y="393"/>
                    </a:cubicBezTo>
                    <a:cubicBezTo>
                      <a:pt x="967" y="393"/>
                      <a:pt x="967" y="393"/>
                      <a:pt x="967" y="393"/>
                    </a:cubicBezTo>
                    <a:cubicBezTo>
                      <a:pt x="967" y="392"/>
                      <a:pt x="967" y="392"/>
                      <a:pt x="967" y="392"/>
                    </a:cubicBezTo>
                    <a:cubicBezTo>
                      <a:pt x="970" y="391"/>
                      <a:pt x="973" y="390"/>
                      <a:pt x="975" y="389"/>
                    </a:cubicBezTo>
                    <a:cubicBezTo>
                      <a:pt x="979" y="389"/>
                      <a:pt x="981" y="391"/>
                      <a:pt x="982" y="393"/>
                    </a:cubicBezTo>
                    <a:cubicBezTo>
                      <a:pt x="1049" y="393"/>
                      <a:pt x="1049" y="393"/>
                      <a:pt x="1049" y="393"/>
                    </a:cubicBezTo>
                    <a:cubicBezTo>
                      <a:pt x="1050" y="392"/>
                      <a:pt x="1050" y="392"/>
                      <a:pt x="1051" y="392"/>
                    </a:cubicBezTo>
                    <a:cubicBezTo>
                      <a:pt x="1051" y="392"/>
                      <a:pt x="1051" y="392"/>
                      <a:pt x="1051" y="393"/>
                    </a:cubicBezTo>
                    <a:cubicBezTo>
                      <a:pt x="1073" y="393"/>
                      <a:pt x="1073" y="393"/>
                      <a:pt x="1073" y="393"/>
                    </a:cubicBezTo>
                    <a:cubicBezTo>
                      <a:pt x="1074" y="391"/>
                      <a:pt x="1075" y="389"/>
                      <a:pt x="1076" y="387"/>
                    </a:cubicBezTo>
                    <a:cubicBezTo>
                      <a:pt x="1076" y="388"/>
                      <a:pt x="1076" y="388"/>
                      <a:pt x="1076" y="388"/>
                    </a:cubicBezTo>
                    <a:cubicBezTo>
                      <a:pt x="1076" y="388"/>
                      <a:pt x="1077" y="387"/>
                      <a:pt x="1077" y="386"/>
                    </a:cubicBezTo>
                    <a:cubicBezTo>
                      <a:pt x="1078" y="386"/>
                      <a:pt x="1079" y="385"/>
                      <a:pt x="1080" y="385"/>
                    </a:cubicBezTo>
                    <a:cubicBezTo>
                      <a:pt x="1083" y="386"/>
                      <a:pt x="1085" y="385"/>
                      <a:pt x="1086" y="386"/>
                    </a:cubicBezTo>
                    <a:cubicBezTo>
                      <a:pt x="1088" y="388"/>
                      <a:pt x="1085" y="392"/>
                      <a:pt x="1085" y="393"/>
                    </a:cubicBezTo>
                    <a:cubicBezTo>
                      <a:pt x="1085" y="393"/>
                      <a:pt x="1085" y="393"/>
                      <a:pt x="1085" y="393"/>
                    </a:cubicBezTo>
                    <a:cubicBezTo>
                      <a:pt x="1085" y="392"/>
                      <a:pt x="1086" y="392"/>
                      <a:pt x="1088" y="391"/>
                    </a:cubicBezTo>
                    <a:cubicBezTo>
                      <a:pt x="1087" y="392"/>
                      <a:pt x="1087" y="392"/>
                      <a:pt x="1086" y="393"/>
                    </a:cubicBezTo>
                    <a:cubicBezTo>
                      <a:pt x="1121" y="393"/>
                      <a:pt x="1121" y="393"/>
                      <a:pt x="1121" y="393"/>
                    </a:cubicBezTo>
                    <a:cubicBezTo>
                      <a:pt x="1120" y="391"/>
                      <a:pt x="1120" y="390"/>
                      <a:pt x="1122" y="390"/>
                    </a:cubicBezTo>
                    <a:cubicBezTo>
                      <a:pt x="1123" y="389"/>
                      <a:pt x="1124" y="389"/>
                      <a:pt x="1126" y="390"/>
                    </a:cubicBezTo>
                    <a:cubicBezTo>
                      <a:pt x="1126" y="391"/>
                      <a:pt x="1126" y="392"/>
                      <a:pt x="1126" y="392"/>
                    </a:cubicBezTo>
                    <a:cubicBezTo>
                      <a:pt x="1126" y="392"/>
                      <a:pt x="1126" y="391"/>
                      <a:pt x="1127" y="390"/>
                    </a:cubicBezTo>
                    <a:cubicBezTo>
                      <a:pt x="1129" y="391"/>
                      <a:pt x="1131" y="392"/>
                      <a:pt x="1132" y="393"/>
                    </a:cubicBezTo>
                    <a:cubicBezTo>
                      <a:pt x="1133" y="393"/>
                      <a:pt x="1133" y="393"/>
                      <a:pt x="1133" y="393"/>
                    </a:cubicBezTo>
                    <a:cubicBezTo>
                      <a:pt x="1132" y="391"/>
                      <a:pt x="1130" y="389"/>
                      <a:pt x="1132" y="388"/>
                    </a:cubicBezTo>
                    <a:cubicBezTo>
                      <a:pt x="1132" y="388"/>
                      <a:pt x="1133" y="388"/>
                      <a:pt x="1133" y="387"/>
                    </a:cubicBezTo>
                    <a:cubicBezTo>
                      <a:pt x="1133" y="387"/>
                      <a:pt x="1133" y="387"/>
                      <a:pt x="1134" y="387"/>
                    </a:cubicBezTo>
                    <a:cubicBezTo>
                      <a:pt x="1135" y="387"/>
                      <a:pt x="1135" y="388"/>
                      <a:pt x="1135" y="388"/>
                    </a:cubicBezTo>
                    <a:cubicBezTo>
                      <a:pt x="1135" y="388"/>
                      <a:pt x="1137" y="386"/>
                      <a:pt x="1138" y="387"/>
                    </a:cubicBezTo>
                    <a:cubicBezTo>
                      <a:pt x="1139" y="387"/>
                      <a:pt x="1140" y="387"/>
                      <a:pt x="1141" y="389"/>
                    </a:cubicBezTo>
                    <a:cubicBezTo>
                      <a:pt x="1142" y="392"/>
                      <a:pt x="1140" y="392"/>
                      <a:pt x="1140" y="392"/>
                    </a:cubicBezTo>
                    <a:cubicBezTo>
                      <a:pt x="1140" y="392"/>
                      <a:pt x="1140" y="392"/>
                      <a:pt x="1140" y="393"/>
                    </a:cubicBezTo>
                    <a:cubicBezTo>
                      <a:pt x="1191" y="393"/>
                      <a:pt x="1191" y="393"/>
                      <a:pt x="1191" y="393"/>
                    </a:cubicBezTo>
                    <a:cubicBezTo>
                      <a:pt x="1191" y="392"/>
                      <a:pt x="1191" y="391"/>
                      <a:pt x="1191" y="391"/>
                    </a:cubicBezTo>
                    <a:cubicBezTo>
                      <a:pt x="1190" y="385"/>
                      <a:pt x="1196" y="386"/>
                      <a:pt x="1196" y="386"/>
                    </a:cubicBezTo>
                    <a:cubicBezTo>
                      <a:pt x="1196" y="386"/>
                      <a:pt x="1192" y="383"/>
                      <a:pt x="1193" y="380"/>
                    </a:cubicBezTo>
                    <a:cubicBezTo>
                      <a:pt x="1195" y="377"/>
                      <a:pt x="1197" y="379"/>
                      <a:pt x="1197" y="379"/>
                    </a:cubicBezTo>
                    <a:cubicBezTo>
                      <a:pt x="1197" y="379"/>
                      <a:pt x="1197" y="379"/>
                      <a:pt x="1197" y="378"/>
                    </a:cubicBezTo>
                    <a:cubicBezTo>
                      <a:pt x="1199" y="379"/>
                      <a:pt x="1201" y="380"/>
                      <a:pt x="1201" y="380"/>
                    </a:cubicBezTo>
                    <a:cubicBezTo>
                      <a:pt x="1204" y="383"/>
                      <a:pt x="1202" y="384"/>
                      <a:pt x="1202" y="384"/>
                    </a:cubicBezTo>
                    <a:cubicBezTo>
                      <a:pt x="1202" y="384"/>
                      <a:pt x="1205" y="383"/>
                      <a:pt x="1205" y="384"/>
                    </a:cubicBezTo>
                    <a:cubicBezTo>
                      <a:pt x="1205" y="385"/>
                      <a:pt x="1204" y="387"/>
                      <a:pt x="1204" y="387"/>
                    </a:cubicBezTo>
                    <a:cubicBezTo>
                      <a:pt x="1204" y="387"/>
                      <a:pt x="1208" y="385"/>
                      <a:pt x="1211" y="385"/>
                    </a:cubicBezTo>
                    <a:cubicBezTo>
                      <a:pt x="1213" y="386"/>
                      <a:pt x="1213" y="388"/>
                      <a:pt x="1213" y="388"/>
                    </a:cubicBezTo>
                    <a:cubicBezTo>
                      <a:pt x="1213" y="388"/>
                      <a:pt x="1218" y="387"/>
                      <a:pt x="1222" y="388"/>
                    </a:cubicBezTo>
                    <a:cubicBezTo>
                      <a:pt x="1225" y="389"/>
                      <a:pt x="1228" y="389"/>
                      <a:pt x="1228" y="391"/>
                    </a:cubicBezTo>
                    <a:cubicBezTo>
                      <a:pt x="1228" y="392"/>
                      <a:pt x="1228" y="392"/>
                      <a:pt x="1228" y="393"/>
                    </a:cubicBezTo>
                    <a:cubicBezTo>
                      <a:pt x="1286" y="393"/>
                      <a:pt x="1286" y="393"/>
                      <a:pt x="1286" y="393"/>
                    </a:cubicBezTo>
                    <a:cubicBezTo>
                      <a:pt x="1286" y="390"/>
                      <a:pt x="1287" y="387"/>
                      <a:pt x="1287" y="387"/>
                    </a:cubicBezTo>
                    <a:cubicBezTo>
                      <a:pt x="1287" y="387"/>
                      <a:pt x="1285" y="390"/>
                      <a:pt x="1283" y="389"/>
                    </a:cubicBezTo>
                    <a:cubicBezTo>
                      <a:pt x="1281" y="387"/>
                      <a:pt x="1276" y="380"/>
                      <a:pt x="1276" y="380"/>
                    </a:cubicBezTo>
                    <a:cubicBezTo>
                      <a:pt x="1276" y="381"/>
                      <a:pt x="1276" y="391"/>
                      <a:pt x="1272" y="391"/>
                    </a:cubicBezTo>
                    <a:cubicBezTo>
                      <a:pt x="1269" y="392"/>
                      <a:pt x="1270" y="387"/>
                      <a:pt x="1270" y="387"/>
                    </a:cubicBezTo>
                    <a:cubicBezTo>
                      <a:pt x="1270" y="387"/>
                      <a:pt x="1267" y="388"/>
                      <a:pt x="1266" y="387"/>
                    </a:cubicBezTo>
                    <a:cubicBezTo>
                      <a:pt x="1265" y="386"/>
                      <a:pt x="1266" y="383"/>
                      <a:pt x="1266" y="383"/>
                    </a:cubicBezTo>
                    <a:cubicBezTo>
                      <a:pt x="1266" y="383"/>
                      <a:pt x="1263" y="385"/>
                      <a:pt x="1261" y="383"/>
                    </a:cubicBezTo>
                    <a:cubicBezTo>
                      <a:pt x="1259" y="380"/>
                      <a:pt x="1255" y="374"/>
                      <a:pt x="1255" y="374"/>
                    </a:cubicBezTo>
                    <a:cubicBezTo>
                      <a:pt x="1255" y="374"/>
                      <a:pt x="1257" y="384"/>
                      <a:pt x="1255" y="387"/>
                    </a:cubicBezTo>
                    <a:cubicBezTo>
                      <a:pt x="1253" y="390"/>
                      <a:pt x="1251" y="389"/>
                      <a:pt x="1248" y="389"/>
                    </a:cubicBezTo>
                    <a:cubicBezTo>
                      <a:pt x="1245" y="388"/>
                      <a:pt x="1244" y="386"/>
                      <a:pt x="1243" y="383"/>
                    </a:cubicBezTo>
                    <a:cubicBezTo>
                      <a:pt x="1242" y="382"/>
                      <a:pt x="1241" y="380"/>
                      <a:pt x="1241" y="378"/>
                    </a:cubicBezTo>
                    <a:cubicBezTo>
                      <a:pt x="1245" y="382"/>
                      <a:pt x="1251" y="388"/>
                      <a:pt x="1250" y="388"/>
                    </a:cubicBezTo>
                    <a:cubicBezTo>
                      <a:pt x="1251" y="388"/>
                      <a:pt x="1245" y="375"/>
                      <a:pt x="1244" y="373"/>
                    </a:cubicBezTo>
                    <a:cubicBezTo>
                      <a:pt x="1243" y="370"/>
                      <a:pt x="1247" y="371"/>
                      <a:pt x="1247" y="371"/>
                    </a:cubicBezTo>
                    <a:cubicBezTo>
                      <a:pt x="1247" y="371"/>
                      <a:pt x="1244" y="370"/>
                      <a:pt x="1242" y="368"/>
                    </a:cubicBezTo>
                    <a:cubicBezTo>
                      <a:pt x="1241" y="367"/>
                      <a:pt x="1241" y="366"/>
                      <a:pt x="1242" y="365"/>
                    </a:cubicBezTo>
                    <a:cubicBezTo>
                      <a:pt x="1243" y="364"/>
                      <a:pt x="1244" y="364"/>
                      <a:pt x="1245" y="363"/>
                    </a:cubicBezTo>
                    <a:cubicBezTo>
                      <a:pt x="1247" y="363"/>
                      <a:pt x="1249" y="365"/>
                      <a:pt x="1249" y="365"/>
                    </a:cubicBezTo>
                    <a:cubicBezTo>
                      <a:pt x="1249" y="365"/>
                      <a:pt x="1249" y="363"/>
                      <a:pt x="1249" y="362"/>
                    </a:cubicBezTo>
                    <a:cubicBezTo>
                      <a:pt x="1250" y="361"/>
                      <a:pt x="1251" y="361"/>
                      <a:pt x="1252" y="361"/>
                    </a:cubicBezTo>
                    <a:cubicBezTo>
                      <a:pt x="1254" y="361"/>
                      <a:pt x="1257" y="365"/>
                      <a:pt x="1257" y="365"/>
                    </a:cubicBezTo>
                    <a:cubicBezTo>
                      <a:pt x="1257" y="365"/>
                      <a:pt x="1257" y="364"/>
                      <a:pt x="1257" y="364"/>
                    </a:cubicBezTo>
                    <a:cubicBezTo>
                      <a:pt x="1257" y="364"/>
                      <a:pt x="1257" y="364"/>
                      <a:pt x="1260" y="366"/>
                    </a:cubicBezTo>
                    <a:cubicBezTo>
                      <a:pt x="1262" y="368"/>
                      <a:pt x="1264" y="367"/>
                      <a:pt x="1266" y="368"/>
                    </a:cubicBezTo>
                    <a:cubicBezTo>
                      <a:pt x="1268" y="370"/>
                      <a:pt x="1268" y="372"/>
                      <a:pt x="1268" y="372"/>
                    </a:cubicBezTo>
                    <a:cubicBezTo>
                      <a:pt x="1268" y="372"/>
                      <a:pt x="1268" y="370"/>
                      <a:pt x="1270" y="370"/>
                    </a:cubicBezTo>
                    <a:cubicBezTo>
                      <a:pt x="1272" y="370"/>
                      <a:pt x="1273" y="372"/>
                      <a:pt x="1273" y="372"/>
                    </a:cubicBezTo>
                    <a:cubicBezTo>
                      <a:pt x="1273" y="372"/>
                      <a:pt x="1273" y="370"/>
                      <a:pt x="1276" y="370"/>
                    </a:cubicBezTo>
                    <a:cubicBezTo>
                      <a:pt x="1278" y="369"/>
                      <a:pt x="1292" y="381"/>
                      <a:pt x="1292" y="381"/>
                    </a:cubicBezTo>
                    <a:cubicBezTo>
                      <a:pt x="1292" y="381"/>
                      <a:pt x="1283" y="368"/>
                      <a:pt x="1282" y="366"/>
                    </a:cubicBezTo>
                    <a:cubicBezTo>
                      <a:pt x="1281" y="365"/>
                      <a:pt x="1281" y="365"/>
                      <a:pt x="1281" y="365"/>
                    </a:cubicBezTo>
                    <a:cubicBezTo>
                      <a:pt x="1282" y="364"/>
                      <a:pt x="1284" y="363"/>
                      <a:pt x="1284" y="363"/>
                    </a:cubicBezTo>
                    <a:cubicBezTo>
                      <a:pt x="1287" y="362"/>
                      <a:pt x="1288" y="362"/>
                      <a:pt x="1290" y="360"/>
                    </a:cubicBezTo>
                    <a:cubicBezTo>
                      <a:pt x="1293" y="358"/>
                      <a:pt x="1293" y="358"/>
                      <a:pt x="1294" y="360"/>
                    </a:cubicBezTo>
                    <a:cubicBezTo>
                      <a:pt x="1295" y="363"/>
                      <a:pt x="1293" y="367"/>
                      <a:pt x="1293" y="367"/>
                    </a:cubicBezTo>
                    <a:cubicBezTo>
                      <a:pt x="1293" y="367"/>
                      <a:pt x="1296" y="365"/>
                      <a:pt x="1296" y="367"/>
                    </a:cubicBezTo>
                    <a:cubicBezTo>
                      <a:pt x="1297" y="370"/>
                      <a:pt x="1290" y="373"/>
                      <a:pt x="1290" y="373"/>
                    </a:cubicBezTo>
                    <a:cubicBezTo>
                      <a:pt x="1290" y="373"/>
                      <a:pt x="1295" y="372"/>
                      <a:pt x="1299" y="374"/>
                    </a:cubicBezTo>
                    <a:cubicBezTo>
                      <a:pt x="1303" y="375"/>
                      <a:pt x="1306" y="374"/>
                      <a:pt x="1305" y="377"/>
                    </a:cubicBezTo>
                    <a:cubicBezTo>
                      <a:pt x="1304" y="379"/>
                      <a:pt x="1303" y="382"/>
                      <a:pt x="1303" y="382"/>
                    </a:cubicBezTo>
                    <a:cubicBezTo>
                      <a:pt x="1303" y="382"/>
                      <a:pt x="1307" y="379"/>
                      <a:pt x="1308" y="381"/>
                    </a:cubicBezTo>
                    <a:cubicBezTo>
                      <a:pt x="1309" y="383"/>
                      <a:pt x="1307" y="383"/>
                      <a:pt x="1307" y="383"/>
                    </a:cubicBezTo>
                    <a:cubicBezTo>
                      <a:pt x="1307" y="383"/>
                      <a:pt x="1307" y="384"/>
                      <a:pt x="1305" y="386"/>
                    </a:cubicBezTo>
                    <a:cubicBezTo>
                      <a:pt x="1303" y="388"/>
                      <a:pt x="1301" y="386"/>
                      <a:pt x="1301" y="386"/>
                    </a:cubicBezTo>
                    <a:cubicBezTo>
                      <a:pt x="1301" y="386"/>
                      <a:pt x="1304" y="388"/>
                      <a:pt x="1301" y="390"/>
                    </a:cubicBezTo>
                    <a:cubicBezTo>
                      <a:pt x="1299" y="393"/>
                      <a:pt x="1297" y="392"/>
                      <a:pt x="1297" y="392"/>
                    </a:cubicBezTo>
                    <a:cubicBezTo>
                      <a:pt x="1297" y="392"/>
                      <a:pt x="1297" y="392"/>
                      <a:pt x="1297" y="393"/>
                    </a:cubicBezTo>
                    <a:cubicBezTo>
                      <a:pt x="1368" y="393"/>
                      <a:pt x="1368" y="393"/>
                      <a:pt x="1368" y="393"/>
                    </a:cubicBezTo>
                    <a:cubicBezTo>
                      <a:pt x="1368" y="393"/>
                      <a:pt x="1368" y="392"/>
                      <a:pt x="1368" y="392"/>
                    </a:cubicBezTo>
                    <a:cubicBezTo>
                      <a:pt x="1367" y="392"/>
                      <a:pt x="1367" y="392"/>
                      <a:pt x="1367" y="391"/>
                    </a:cubicBezTo>
                    <a:cubicBezTo>
                      <a:pt x="1368" y="391"/>
                      <a:pt x="1369" y="391"/>
                      <a:pt x="1369" y="392"/>
                    </a:cubicBezTo>
                    <a:cubicBezTo>
                      <a:pt x="1372" y="392"/>
                      <a:pt x="1374" y="392"/>
                      <a:pt x="1374" y="393"/>
                    </a:cubicBezTo>
                    <a:cubicBezTo>
                      <a:pt x="1419" y="393"/>
                      <a:pt x="1419" y="393"/>
                      <a:pt x="1419" y="393"/>
                    </a:cubicBezTo>
                    <a:cubicBezTo>
                      <a:pt x="1420" y="391"/>
                      <a:pt x="1421" y="389"/>
                      <a:pt x="1423" y="387"/>
                    </a:cubicBezTo>
                    <a:cubicBezTo>
                      <a:pt x="1424" y="386"/>
                      <a:pt x="1425" y="390"/>
                      <a:pt x="1425" y="393"/>
                    </a:cubicBezTo>
                    <a:cubicBezTo>
                      <a:pt x="1461" y="393"/>
                      <a:pt x="1461" y="393"/>
                      <a:pt x="1461" y="393"/>
                    </a:cubicBezTo>
                    <a:cubicBezTo>
                      <a:pt x="1458" y="392"/>
                      <a:pt x="1455" y="391"/>
                      <a:pt x="1453" y="390"/>
                    </a:cubicBezTo>
                    <a:cubicBezTo>
                      <a:pt x="1452" y="387"/>
                      <a:pt x="1453" y="383"/>
                      <a:pt x="1454" y="381"/>
                    </a:cubicBezTo>
                    <a:cubicBezTo>
                      <a:pt x="1454" y="380"/>
                      <a:pt x="1454" y="380"/>
                      <a:pt x="1454" y="380"/>
                    </a:cubicBezTo>
                    <a:cubicBezTo>
                      <a:pt x="1460" y="383"/>
                      <a:pt x="1466" y="386"/>
                      <a:pt x="1473" y="389"/>
                    </a:cubicBezTo>
                    <a:cubicBezTo>
                      <a:pt x="1475" y="390"/>
                      <a:pt x="1477" y="391"/>
                      <a:pt x="1480" y="393"/>
                    </a:cubicBezTo>
                    <a:cubicBezTo>
                      <a:pt x="1514" y="393"/>
                      <a:pt x="1514" y="393"/>
                      <a:pt x="1514" y="393"/>
                    </a:cubicBezTo>
                    <a:cubicBezTo>
                      <a:pt x="1505" y="388"/>
                      <a:pt x="1492" y="382"/>
                      <a:pt x="1483" y="378"/>
                    </a:cubicBezTo>
                    <a:cubicBezTo>
                      <a:pt x="1467" y="372"/>
                      <a:pt x="1462" y="372"/>
                      <a:pt x="1454" y="371"/>
                    </a:cubicBezTo>
                    <a:cubicBezTo>
                      <a:pt x="1453" y="371"/>
                      <a:pt x="1452" y="370"/>
                      <a:pt x="1450" y="369"/>
                    </a:cubicBezTo>
                    <a:cubicBezTo>
                      <a:pt x="1446" y="367"/>
                      <a:pt x="1449" y="366"/>
                      <a:pt x="1449" y="363"/>
                    </a:cubicBezTo>
                    <a:cubicBezTo>
                      <a:pt x="1448" y="361"/>
                      <a:pt x="1449" y="359"/>
                      <a:pt x="1449" y="359"/>
                    </a:cubicBezTo>
                    <a:cubicBezTo>
                      <a:pt x="1449" y="359"/>
                      <a:pt x="1446" y="361"/>
                      <a:pt x="1444" y="362"/>
                    </a:cubicBezTo>
                    <a:cubicBezTo>
                      <a:pt x="1442" y="363"/>
                      <a:pt x="1442" y="360"/>
                      <a:pt x="1442" y="360"/>
                    </a:cubicBezTo>
                    <a:cubicBezTo>
                      <a:pt x="1442" y="360"/>
                      <a:pt x="1441" y="361"/>
                      <a:pt x="1439" y="362"/>
                    </a:cubicBezTo>
                    <a:cubicBezTo>
                      <a:pt x="1438" y="363"/>
                      <a:pt x="1435" y="364"/>
                      <a:pt x="1434" y="363"/>
                    </a:cubicBezTo>
                    <a:cubicBezTo>
                      <a:pt x="1433" y="362"/>
                      <a:pt x="1435" y="359"/>
                      <a:pt x="1436" y="358"/>
                    </a:cubicBezTo>
                    <a:cubicBezTo>
                      <a:pt x="1437" y="358"/>
                      <a:pt x="1437" y="358"/>
                      <a:pt x="1437" y="357"/>
                    </a:cubicBezTo>
                    <a:cubicBezTo>
                      <a:pt x="1439" y="357"/>
                      <a:pt x="1439" y="357"/>
                      <a:pt x="1442" y="356"/>
                    </a:cubicBezTo>
                    <a:cubicBezTo>
                      <a:pt x="1445" y="356"/>
                      <a:pt x="1445" y="357"/>
                      <a:pt x="1445" y="357"/>
                    </a:cubicBezTo>
                    <a:cubicBezTo>
                      <a:pt x="1445" y="357"/>
                      <a:pt x="1449" y="354"/>
                      <a:pt x="1450" y="353"/>
                    </a:cubicBezTo>
                    <a:cubicBezTo>
                      <a:pt x="1451" y="352"/>
                      <a:pt x="1452" y="354"/>
                      <a:pt x="1452" y="355"/>
                    </a:cubicBezTo>
                    <a:cubicBezTo>
                      <a:pt x="1452" y="357"/>
                      <a:pt x="1452" y="358"/>
                      <a:pt x="1451" y="358"/>
                    </a:cubicBezTo>
                    <a:cubicBezTo>
                      <a:pt x="1452" y="357"/>
                      <a:pt x="1454" y="356"/>
                      <a:pt x="1454" y="356"/>
                    </a:cubicBezTo>
                    <a:cubicBezTo>
                      <a:pt x="1456" y="356"/>
                      <a:pt x="1456" y="359"/>
                      <a:pt x="1455" y="361"/>
                    </a:cubicBezTo>
                    <a:cubicBezTo>
                      <a:pt x="1455" y="363"/>
                      <a:pt x="1455" y="365"/>
                      <a:pt x="1455" y="365"/>
                    </a:cubicBezTo>
                    <a:cubicBezTo>
                      <a:pt x="1455" y="365"/>
                      <a:pt x="1457" y="361"/>
                      <a:pt x="1457" y="360"/>
                    </a:cubicBezTo>
                    <a:cubicBezTo>
                      <a:pt x="1458" y="358"/>
                      <a:pt x="1461" y="356"/>
                      <a:pt x="1461" y="356"/>
                    </a:cubicBezTo>
                    <a:cubicBezTo>
                      <a:pt x="1461" y="359"/>
                      <a:pt x="1461" y="359"/>
                      <a:pt x="1461" y="359"/>
                    </a:cubicBezTo>
                    <a:cubicBezTo>
                      <a:pt x="1461" y="359"/>
                      <a:pt x="1463" y="356"/>
                      <a:pt x="1463" y="356"/>
                    </a:cubicBezTo>
                    <a:cubicBezTo>
                      <a:pt x="1464" y="357"/>
                      <a:pt x="1465" y="361"/>
                      <a:pt x="1466" y="363"/>
                    </a:cubicBezTo>
                    <a:cubicBezTo>
                      <a:pt x="1465" y="361"/>
                      <a:pt x="1465" y="358"/>
                      <a:pt x="1465" y="356"/>
                    </a:cubicBezTo>
                    <a:cubicBezTo>
                      <a:pt x="1466" y="354"/>
                      <a:pt x="1467" y="353"/>
                      <a:pt x="1469" y="350"/>
                    </a:cubicBezTo>
                    <a:cubicBezTo>
                      <a:pt x="1471" y="348"/>
                      <a:pt x="1473" y="349"/>
                      <a:pt x="1476" y="350"/>
                    </a:cubicBezTo>
                    <a:cubicBezTo>
                      <a:pt x="1477" y="351"/>
                      <a:pt x="1478" y="353"/>
                      <a:pt x="1479" y="354"/>
                    </a:cubicBezTo>
                    <a:cubicBezTo>
                      <a:pt x="1479" y="354"/>
                      <a:pt x="1479" y="354"/>
                      <a:pt x="1479" y="354"/>
                    </a:cubicBezTo>
                    <a:cubicBezTo>
                      <a:pt x="1479" y="354"/>
                      <a:pt x="1479" y="354"/>
                      <a:pt x="1479" y="354"/>
                    </a:cubicBezTo>
                    <a:cubicBezTo>
                      <a:pt x="1486" y="360"/>
                      <a:pt x="1492" y="365"/>
                      <a:pt x="1496" y="367"/>
                    </a:cubicBezTo>
                    <a:cubicBezTo>
                      <a:pt x="1500" y="370"/>
                      <a:pt x="1504" y="373"/>
                      <a:pt x="1512" y="377"/>
                    </a:cubicBezTo>
                    <a:cubicBezTo>
                      <a:pt x="1518" y="380"/>
                      <a:pt x="1525" y="387"/>
                      <a:pt x="1526" y="393"/>
                    </a:cubicBezTo>
                    <a:cubicBezTo>
                      <a:pt x="1548" y="393"/>
                      <a:pt x="1548" y="393"/>
                      <a:pt x="1548" y="393"/>
                    </a:cubicBezTo>
                    <a:cubicBezTo>
                      <a:pt x="1546" y="388"/>
                      <a:pt x="1555" y="382"/>
                      <a:pt x="1562" y="377"/>
                    </a:cubicBezTo>
                    <a:cubicBezTo>
                      <a:pt x="1564" y="376"/>
                      <a:pt x="1567" y="374"/>
                      <a:pt x="1571" y="372"/>
                    </a:cubicBezTo>
                    <a:cubicBezTo>
                      <a:pt x="1573" y="375"/>
                      <a:pt x="1575" y="378"/>
                      <a:pt x="1578" y="379"/>
                    </a:cubicBezTo>
                    <a:cubicBezTo>
                      <a:pt x="1571" y="384"/>
                      <a:pt x="1564" y="389"/>
                      <a:pt x="1561" y="391"/>
                    </a:cubicBezTo>
                    <a:cubicBezTo>
                      <a:pt x="1560" y="391"/>
                      <a:pt x="1559" y="392"/>
                      <a:pt x="1558" y="393"/>
                    </a:cubicBezTo>
                    <a:cubicBezTo>
                      <a:pt x="1587" y="393"/>
                      <a:pt x="1587" y="393"/>
                      <a:pt x="1587" y="393"/>
                    </a:cubicBezTo>
                    <a:cubicBezTo>
                      <a:pt x="1588" y="392"/>
                      <a:pt x="1590" y="391"/>
                      <a:pt x="1591" y="389"/>
                    </a:cubicBezTo>
                    <a:cubicBezTo>
                      <a:pt x="1592" y="390"/>
                      <a:pt x="1593" y="391"/>
                      <a:pt x="1594" y="393"/>
                    </a:cubicBezTo>
                    <a:cubicBezTo>
                      <a:pt x="1640" y="393"/>
                      <a:pt x="1640" y="393"/>
                      <a:pt x="1640" y="393"/>
                    </a:cubicBezTo>
                    <a:cubicBezTo>
                      <a:pt x="1645" y="391"/>
                      <a:pt x="1650" y="390"/>
                      <a:pt x="1655" y="389"/>
                    </a:cubicBezTo>
                    <a:cubicBezTo>
                      <a:pt x="1659" y="390"/>
                      <a:pt x="1666" y="391"/>
                      <a:pt x="1673" y="393"/>
                    </a:cubicBezTo>
                    <a:cubicBezTo>
                      <a:pt x="1876" y="393"/>
                      <a:pt x="1876" y="393"/>
                      <a:pt x="1876" y="393"/>
                    </a:cubicBezTo>
                    <a:cubicBezTo>
                      <a:pt x="1873" y="392"/>
                      <a:pt x="1871" y="391"/>
                      <a:pt x="1869" y="390"/>
                    </a:cubicBezTo>
                    <a:cubicBezTo>
                      <a:pt x="1873" y="387"/>
                      <a:pt x="1877" y="383"/>
                      <a:pt x="1880" y="380"/>
                    </a:cubicBezTo>
                    <a:cubicBezTo>
                      <a:pt x="1883" y="383"/>
                      <a:pt x="1887" y="386"/>
                      <a:pt x="1891" y="389"/>
                    </a:cubicBezTo>
                    <a:cubicBezTo>
                      <a:pt x="1893" y="390"/>
                      <a:pt x="1895" y="391"/>
                      <a:pt x="1896" y="393"/>
                    </a:cubicBezTo>
                    <a:cubicBezTo>
                      <a:pt x="2000" y="393"/>
                      <a:pt x="2000" y="393"/>
                      <a:pt x="2000" y="393"/>
                    </a:cubicBezTo>
                    <a:cubicBezTo>
                      <a:pt x="2001" y="392"/>
                      <a:pt x="2002" y="392"/>
                      <a:pt x="2002" y="392"/>
                    </a:cubicBezTo>
                    <a:cubicBezTo>
                      <a:pt x="2007" y="389"/>
                      <a:pt x="2012" y="383"/>
                      <a:pt x="2016" y="377"/>
                    </a:cubicBezTo>
                    <a:cubicBezTo>
                      <a:pt x="2016" y="352"/>
                      <a:pt x="2016" y="352"/>
                      <a:pt x="2016" y="352"/>
                    </a:cubicBezTo>
                    <a:cubicBezTo>
                      <a:pt x="2014" y="352"/>
                      <a:pt x="2012" y="352"/>
                      <a:pt x="2011" y="351"/>
                    </a:cubicBezTo>
                    <a:cubicBezTo>
                      <a:pt x="2012" y="350"/>
                      <a:pt x="2013" y="349"/>
                      <a:pt x="2015" y="348"/>
                    </a:cubicBezTo>
                    <a:cubicBezTo>
                      <a:pt x="2015" y="348"/>
                      <a:pt x="2016" y="348"/>
                      <a:pt x="2016" y="348"/>
                    </a:cubicBezTo>
                    <a:cubicBezTo>
                      <a:pt x="2016" y="302"/>
                      <a:pt x="2016" y="302"/>
                      <a:pt x="2016" y="302"/>
                    </a:cubicBezTo>
                    <a:cubicBezTo>
                      <a:pt x="2015" y="303"/>
                      <a:pt x="2014" y="303"/>
                      <a:pt x="2013" y="303"/>
                    </a:cubicBezTo>
                    <a:cubicBezTo>
                      <a:pt x="2013" y="302"/>
                      <a:pt x="2014" y="299"/>
                      <a:pt x="2016" y="297"/>
                    </a:cubicBezTo>
                    <a:cubicBezTo>
                      <a:pt x="2016" y="289"/>
                      <a:pt x="2016" y="289"/>
                      <a:pt x="2016" y="289"/>
                    </a:cubicBezTo>
                    <a:cubicBezTo>
                      <a:pt x="2014" y="291"/>
                      <a:pt x="2011" y="295"/>
                      <a:pt x="2010" y="293"/>
                    </a:cubicBezTo>
                    <a:cubicBezTo>
                      <a:pt x="2010" y="293"/>
                      <a:pt x="2010" y="292"/>
                      <a:pt x="2011" y="291"/>
                    </a:cubicBezTo>
                    <a:cubicBezTo>
                      <a:pt x="2013" y="288"/>
                      <a:pt x="2015" y="287"/>
                      <a:pt x="2015" y="287"/>
                    </a:cubicBezTo>
                    <a:cubicBezTo>
                      <a:pt x="2015" y="287"/>
                      <a:pt x="2015" y="287"/>
                      <a:pt x="2013" y="287"/>
                    </a:cubicBezTo>
                    <a:cubicBezTo>
                      <a:pt x="2014" y="286"/>
                      <a:pt x="2015" y="284"/>
                      <a:pt x="2016" y="283"/>
                    </a:cubicBezTo>
                    <a:cubicBezTo>
                      <a:pt x="2016" y="280"/>
                      <a:pt x="2016" y="280"/>
                      <a:pt x="2016" y="280"/>
                    </a:cubicBezTo>
                    <a:cubicBezTo>
                      <a:pt x="2014" y="278"/>
                      <a:pt x="2007" y="285"/>
                      <a:pt x="2007" y="284"/>
                    </a:cubicBezTo>
                    <a:cubicBezTo>
                      <a:pt x="2006" y="283"/>
                      <a:pt x="2014" y="274"/>
                      <a:pt x="2013" y="270"/>
                    </a:cubicBezTo>
                    <a:cubicBezTo>
                      <a:pt x="2012" y="266"/>
                      <a:pt x="2004" y="276"/>
                      <a:pt x="2004" y="274"/>
                    </a:cubicBezTo>
                    <a:cubicBezTo>
                      <a:pt x="2003" y="273"/>
                      <a:pt x="2004" y="272"/>
                      <a:pt x="2004" y="271"/>
                    </a:cubicBezTo>
                    <a:cubicBezTo>
                      <a:pt x="2007" y="268"/>
                      <a:pt x="2009" y="266"/>
                      <a:pt x="2009" y="266"/>
                    </a:cubicBezTo>
                    <a:cubicBezTo>
                      <a:pt x="2009" y="266"/>
                      <a:pt x="2008" y="266"/>
                      <a:pt x="2007" y="266"/>
                    </a:cubicBezTo>
                    <a:cubicBezTo>
                      <a:pt x="2008" y="263"/>
                      <a:pt x="2010" y="260"/>
                      <a:pt x="2009" y="259"/>
                    </a:cubicBezTo>
                    <a:cubicBezTo>
                      <a:pt x="2008" y="256"/>
                      <a:pt x="2001" y="265"/>
                      <a:pt x="2001" y="263"/>
                    </a:cubicBezTo>
                    <a:cubicBezTo>
                      <a:pt x="2001" y="263"/>
                      <a:pt x="2001" y="262"/>
                      <a:pt x="2001" y="261"/>
                    </a:cubicBezTo>
                    <a:cubicBezTo>
                      <a:pt x="2004" y="260"/>
                      <a:pt x="2005" y="258"/>
                      <a:pt x="2006" y="257"/>
                    </a:cubicBezTo>
                    <a:cubicBezTo>
                      <a:pt x="2006" y="256"/>
                      <a:pt x="2006" y="255"/>
                      <a:pt x="2005" y="256"/>
                    </a:cubicBezTo>
                    <a:cubicBezTo>
                      <a:pt x="2006" y="254"/>
                      <a:pt x="2006" y="252"/>
                      <a:pt x="2006" y="251"/>
                    </a:cubicBezTo>
                    <a:cubicBezTo>
                      <a:pt x="2006" y="251"/>
                      <a:pt x="2006" y="250"/>
                      <a:pt x="2006" y="250"/>
                    </a:cubicBezTo>
                    <a:cubicBezTo>
                      <a:pt x="2007" y="250"/>
                      <a:pt x="2008" y="249"/>
                      <a:pt x="2008" y="248"/>
                    </a:cubicBezTo>
                    <a:cubicBezTo>
                      <a:pt x="2010" y="245"/>
                      <a:pt x="2005" y="246"/>
                      <a:pt x="2001" y="246"/>
                    </a:cubicBezTo>
                    <a:cubicBezTo>
                      <a:pt x="2002" y="246"/>
                      <a:pt x="2002" y="245"/>
                      <a:pt x="2003" y="244"/>
                    </a:cubicBezTo>
                    <a:cubicBezTo>
                      <a:pt x="2007" y="243"/>
                      <a:pt x="2011" y="242"/>
                      <a:pt x="2012" y="239"/>
                    </a:cubicBezTo>
                    <a:cubicBezTo>
                      <a:pt x="2014" y="234"/>
                      <a:pt x="2000" y="240"/>
                      <a:pt x="2000" y="237"/>
                    </a:cubicBezTo>
                    <a:cubicBezTo>
                      <a:pt x="2001" y="235"/>
                      <a:pt x="2014" y="232"/>
                      <a:pt x="2016" y="228"/>
                    </a:cubicBezTo>
                    <a:cubicBezTo>
                      <a:pt x="2017" y="225"/>
                      <a:pt x="2003" y="229"/>
                      <a:pt x="2004" y="227"/>
                    </a:cubicBezTo>
                    <a:cubicBezTo>
                      <a:pt x="2004" y="226"/>
                      <a:pt x="2012" y="222"/>
                      <a:pt x="2016" y="219"/>
                    </a:cubicBezTo>
                    <a:cubicBezTo>
                      <a:pt x="2016" y="216"/>
                      <a:pt x="2016" y="216"/>
                      <a:pt x="2016" y="216"/>
                    </a:cubicBezTo>
                    <a:cubicBezTo>
                      <a:pt x="2013" y="216"/>
                      <a:pt x="2005" y="219"/>
                      <a:pt x="2006" y="217"/>
                    </a:cubicBezTo>
                    <a:cubicBezTo>
                      <a:pt x="2007" y="215"/>
                      <a:pt x="2012" y="213"/>
                      <a:pt x="2016" y="211"/>
                    </a:cubicBezTo>
                    <a:cubicBezTo>
                      <a:pt x="2016" y="204"/>
                      <a:pt x="2016" y="204"/>
                      <a:pt x="2016" y="204"/>
                    </a:cubicBezTo>
                    <a:cubicBezTo>
                      <a:pt x="2013" y="204"/>
                      <a:pt x="2010" y="204"/>
                      <a:pt x="2011" y="204"/>
                    </a:cubicBezTo>
                    <a:cubicBezTo>
                      <a:pt x="2011" y="203"/>
                      <a:pt x="2013" y="202"/>
                      <a:pt x="2016" y="201"/>
                    </a:cubicBezTo>
                    <a:cubicBezTo>
                      <a:pt x="2016" y="195"/>
                      <a:pt x="2016" y="195"/>
                      <a:pt x="2016" y="195"/>
                    </a:cubicBezTo>
                    <a:cubicBezTo>
                      <a:pt x="2015" y="195"/>
                      <a:pt x="2014" y="195"/>
                      <a:pt x="2014" y="195"/>
                    </a:cubicBezTo>
                    <a:cubicBezTo>
                      <a:pt x="2014" y="194"/>
                      <a:pt x="2015" y="193"/>
                      <a:pt x="2016" y="193"/>
                    </a:cubicBezTo>
                    <a:close/>
                    <a:moveTo>
                      <a:pt x="6" y="311"/>
                    </a:moveTo>
                    <a:cubicBezTo>
                      <a:pt x="6" y="311"/>
                      <a:pt x="6" y="311"/>
                      <a:pt x="6" y="311"/>
                    </a:cubicBezTo>
                    <a:cubicBezTo>
                      <a:pt x="6" y="310"/>
                      <a:pt x="6" y="309"/>
                      <a:pt x="7" y="309"/>
                    </a:cubicBezTo>
                    <a:cubicBezTo>
                      <a:pt x="7" y="309"/>
                      <a:pt x="6" y="310"/>
                      <a:pt x="6" y="311"/>
                    </a:cubicBezTo>
                    <a:close/>
                    <a:moveTo>
                      <a:pt x="137" y="319"/>
                    </a:moveTo>
                    <a:cubicBezTo>
                      <a:pt x="142" y="324"/>
                      <a:pt x="147" y="330"/>
                      <a:pt x="147" y="336"/>
                    </a:cubicBezTo>
                    <a:cubicBezTo>
                      <a:pt x="147" y="339"/>
                      <a:pt x="142" y="335"/>
                      <a:pt x="136" y="330"/>
                    </a:cubicBezTo>
                    <a:cubicBezTo>
                      <a:pt x="135" y="327"/>
                      <a:pt x="132" y="323"/>
                      <a:pt x="133" y="321"/>
                    </a:cubicBezTo>
                    <a:cubicBezTo>
                      <a:pt x="133" y="321"/>
                      <a:pt x="134" y="320"/>
                      <a:pt x="137" y="319"/>
                    </a:cubicBezTo>
                    <a:close/>
                    <a:moveTo>
                      <a:pt x="122" y="334"/>
                    </a:moveTo>
                    <a:cubicBezTo>
                      <a:pt x="123" y="335"/>
                      <a:pt x="124" y="335"/>
                      <a:pt x="125" y="335"/>
                    </a:cubicBezTo>
                    <a:cubicBezTo>
                      <a:pt x="129" y="339"/>
                      <a:pt x="132" y="343"/>
                      <a:pt x="137" y="347"/>
                    </a:cubicBezTo>
                    <a:cubicBezTo>
                      <a:pt x="144" y="352"/>
                      <a:pt x="146" y="356"/>
                      <a:pt x="146" y="359"/>
                    </a:cubicBezTo>
                    <a:cubicBezTo>
                      <a:pt x="147" y="363"/>
                      <a:pt x="137" y="355"/>
                      <a:pt x="130" y="351"/>
                    </a:cubicBezTo>
                    <a:cubicBezTo>
                      <a:pt x="122" y="347"/>
                      <a:pt x="117" y="342"/>
                      <a:pt x="108" y="336"/>
                    </a:cubicBezTo>
                    <a:cubicBezTo>
                      <a:pt x="106" y="334"/>
                      <a:pt x="105" y="333"/>
                      <a:pt x="103" y="332"/>
                    </a:cubicBezTo>
                    <a:cubicBezTo>
                      <a:pt x="107" y="332"/>
                      <a:pt x="116" y="333"/>
                      <a:pt x="122" y="334"/>
                    </a:cubicBezTo>
                    <a:close/>
                    <a:moveTo>
                      <a:pt x="11" y="216"/>
                    </a:moveTo>
                    <a:cubicBezTo>
                      <a:pt x="12" y="215"/>
                      <a:pt x="12" y="214"/>
                      <a:pt x="13" y="213"/>
                    </a:cubicBezTo>
                    <a:cubicBezTo>
                      <a:pt x="13" y="214"/>
                      <a:pt x="14" y="215"/>
                      <a:pt x="14" y="216"/>
                    </a:cubicBezTo>
                    <a:cubicBezTo>
                      <a:pt x="12" y="216"/>
                      <a:pt x="11" y="216"/>
                      <a:pt x="11" y="216"/>
                    </a:cubicBezTo>
                    <a:close/>
                    <a:moveTo>
                      <a:pt x="16" y="221"/>
                    </a:moveTo>
                    <a:cubicBezTo>
                      <a:pt x="17" y="222"/>
                      <a:pt x="18" y="223"/>
                      <a:pt x="18" y="224"/>
                    </a:cubicBezTo>
                    <a:cubicBezTo>
                      <a:pt x="16" y="225"/>
                      <a:pt x="11" y="228"/>
                      <a:pt x="11" y="227"/>
                    </a:cubicBezTo>
                    <a:cubicBezTo>
                      <a:pt x="11" y="226"/>
                      <a:pt x="14" y="223"/>
                      <a:pt x="16" y="221"/>
                    </a:cubicBezTo>
                    <a:close/>
                    <a:moveTo>
                      <a:pt x="19" y="227"/>
                    </a:moveTo>
                    <a:cubicBezTo>
                      <a:pt x="20" y="227"/>
                      <a:pt x="20" y="227"/>
                      <a:pt x="20" y="228"/>
                    </a:cubicBezTo>
                    <a:cubicBezTo>
                      <a:pt x="21" y="233"/>
                      <a:pt x="22" y="240"/>
                      <a:pt x="22" y="240"/>
                    </a:cubicBezTo>
                    <a:cubicBezTo>
                      <a:pt x="19" y="241"/>
                      <a:pt x="19" y="241"/>
                      <a:pt x="19" y="241"/>
                    </a:cubicBezTo>
                    <a:cubicBezTo>
                      <a:pt x="20" y="239"/>
                      <a:pt x="21" y="238"/>
                      <a:pt x="21" y="237"/>
                    </a:cubicBezTo>
                    <a:cubicBezTo>
                      <a:pt x="20" y="233"/>
                      <a:pt x="11" y="240"/>
                      <a:pt x="10" y="238"/>
                    </a:cubicBezTo>
                    <a:cubicBezTo>
                      <a:pt x="10" y="237"/>
                      <a:pt x="17" y="231"/>
                      <a:pt x="19" y="227"/>
                    </a:cubicBezTo>
                    <a:close/>
                    <a:moveTo>
                      <a:pt x="10" y="250"/>
                    </a:moveTo>
                    <a:cubicBezTo>
                      <a:pt x="10" y="249"/>
                      <a:pt x="14" y="246"/>
                      <a:pt x="17" y="243"/>
                    </a:cubicBezTo>
                    <a:cubicBezTo>
                      <a:pt x="17" y="244"/>
                      <a:pt x="18" y="246"/>
                      <a:pt x="18" y="248"/>
                    </a:cubicBezTo>
                    <a:cubicBezTo>
                      <a:pt x="15" y="248"/>
                      <a:pt x="10" y="251"/>
                      <a:pt x="10" y="250"/>
                    </a:cubicBezTo>
                    <a:close/>
                    <a:moveTo>
                      <a:pt x="11" y="260"/>
                    </a:moveTo>
                    <a:cubicBezTo>
                      <a:pt x="11" y="258"/>
                      <a:pt x="16" y="255"/>
                      <a:pt x="19" y="252"/>
                    </a:cubicBezTo>
                    <a:cubicBezTo>
                      <a:pt x="19" y="254"/>
                      <a:pt x="19" y="256"/>
                      <a:pt x="18" y="257"/>
                    </a:cubicBezTo>
                    <a:cubicBezTo>
                      <a:pt x="15" y="259"/>
                      <a:pt x="11" y="261"/>
                      <a:pt x="11" y="260"/>
                    </a:cubicBezTo>
                    <a:close/>
                    <a:moveTo>
                      <a:pt x="11" y="270"/>
                    </a:moveTo>
                    <a:cubicBezTo>
                      <a:pt x="11" y="270"/>
                      <a:pt x="12" y="268"/>
                      <a:pt x="14" y="267"/>
                    </a:cubicBezTo>
                    <a:cubicBezTo>
                      <a:pt x="13" y="268"/>
                      <a:pt x="12" y="269"/>
                      <a:pt x="12" y="271"/>
                    </a:cubicBezTo>
                    <a:cubicBezTo>
                      <a:pt x="12" y="271"/>
                      <a:pt x="11" y="271"/>
                      <a:pt x="11" y="270"/>
                    </a:cubicBezTo>
                    <a:close/>
                    <a:moveTo>
                      <a:pt x="12" y="366"/>
                    </a:moveTo>
                    <a:cubicBezTo>
                      <a:pt x="15" y="365"/>
                      <a:pt x="18" y="364"/>
                      <a:pt x="21" y="364"/>
                    </a:cubicBezTo>
                    <a:cubicBezTo>
                      <a:pt x="22" y="365"/>
                      <a:pt x="23" y="365"/>
                      <a:pt x="23" y="366"/>
                    </a:cubicBezTo>
                    <a:cubicBezTo>
                      <a:pt x="24" y="369"/>
                      <a:pt x="17" y="367"/>
                      <a:pt x="12" y="366"/>
                    </a:cubicBezTo>
                    <a:close/>
                    <a:moveTo>
                      <a:pt x="26" y="338"/>
                    </a:moveTo>
                    <a:cubicBezTo>
                      <a:pt x="26" y="338"/>
                      <a:pt x="26" y="338"/>
                      <a:pt x="26" y="338"/>
                    </a:cubicBezTo>
                    <a:cubicBezTo>
                      <a:pt x="26" y="338"/>
                      <a:pt x="27" y="338"/>
                      <a:pt x="27" y="339"/>
                    </a:cubicBezTo>
                    <a:cubicBezTo>
                      <a:pt x="26" y="339"/>
                      <a:pt x="26" y="339"/>
                      <a:pt x="26" y="338"/>
                    </a:cubicBezTo>
                    <a:close/>
                    <a:moveTo>
                      <a:pt x="34" y="373"/>
                    </a:moveTo>
                    <a:cubicBezTo>
                      <a:pt x="34" y="372"/>
                      <a:pt x="36" y="368"/>
                      <a:pt x="38" y="365"/>
                    </a:cubicBezTo>
                    <a:cubicBezTo>
                      <a:pt x="39" y="365"/>
                      <a:pt x="41" y="366"/>
                      <a:pt x="42" y="366"/>
                    </a:cubicBezTo>
                    <a:cubicBezTo>
                      <a:pt x="38" y="370"/>
                      <a:pt x="35" y="375"/>
                      <a:pt x="34" y="373"/>
                    </a:cubicBezTo>
                    <a:close/>
                    <a:moveTo>
                      <a:pt x="38" y="286"/>
                    </a:moveTo>
                    <a:cubicBezTo>
                      <a:pt x="38" y="286"/>
                      <a:pt x="40" y="291"/>
                      <a:pt x="37" y="297"/>
                    </a:cubicBezTo>
                    <a:cubicBezTo>
                      <a:pt x="35" y="301"/>
                      <a:pt x="33" y="306"/>
                      <a:pt x="30" y="310"/>
                    </a:cubicBezTo>
                    <a:cubicBezTo>
                      <a:pt x="27" y="309"/>
                      <a:pt x="20" y="319"/>
                      <a:pt x="20" y="316"/>
                    </a:cubicBezTo>
                    <a:cubicBezTo>
                      <a:pt x="19" y="314"/>
                      <a:pt x="28" y="304"/>
                      <a:pt x="28" y="300"/>
                    </a:cubicBezTo>
                    <a:cubicBezTo>
                      <a:pt x="27" y="296"/>
                      <a:pt x="18" y="307"/>
                      <a:pt x="17" y="306"/>
                    </a:cubicBezTo>
                    <a:cubicBezTo>
                      <a:pt x="16" y="304"/>
                      <a:pt x="24" y="293"/>
                      <a:pt x="24" y="289"/>
                    </a:cubicBezTo>
                    <a:cubicBezTo>
                      <a:pt x="23" y="286"/>
                      <a:pt x="16" y="296"/>
                      <a:pt x="14" y="295"/>
                    </a:cubicBezTo>
                    <a:cubicBezTo>
                      <a:pt x="18" y="290"/>
                      <a:pt x="25" y="287"/>
                      <a:pt x="29" y="284"/>
                    </a:cubicBezTo>
                    <a:cubicBezTo>
                      <a:pt x="35" y="280"/>
                      <a:pt x="40" y="281"/>
                      <a:pt x="40" y="281"/>
                    </a:cubicBezTo>
                    <a:cubicBezTo>
                      <a:pt x="40" y="281"/>
                      <a:pt x="37" y="278"/>
                      <a:pt x="39" y="274"/>
                    </a:cubicBezTo>
                    <a:cubicBezTo>
                      <a:pt x="40" y="272"/>
                      <a:pt x="41" y="272"/>
                      <a:pt x="43" y="272"/>
                    </a:cubicBezTo>
                    <a:cubicBezTo>
                      <a:pt x="44" y="274"/>
                      <a:pt x="44" y="276"/>
                      <a:pt x="45" y="277"/>
                    </a:cubicBezTo>
                    <a:cubicBezTo>
                      <a:pt x="47" y="282"/>
                      <a:pt x="49" y="284"/>
                      <a:pt x="46" y="287"/>
                    </a:cubicBezTo>
                    <a:cubicBezTo>
                      <a:pt x="42" y="289"/>
                      <a:pt x="38" y="286"/>
                      <a:pt x="38" y="286"/>
                    </a:cubicBezTo>
                    <a:close/>
                    <a:moveTo>
                      <a:pt x="57" y="312"/>
                    </a:moveTo>
                    <a:cubicBezTo>
                      <a:pt x="56" y="317"/>
                      <a:pt x="54" y="321"/>
                      <a:pt x="53" y="323"/>
                    </a:cubicBezTo>
                    <a:cubicBezTo>
                      <a:pt x="48" y="321"/>
                      <a:pt x="45" y="320"/>
                      <a:pt x="46" y="318"/>
                    </a:cubicBezTo>
                    <a:cubicBezTo>
                      <a:pt x="48" y="315"/>
                      <a:pt x="53" y="312"/>
                      <a:pt x="58" y="309"/>
                    </a:cubicBezTo>
                    <a:cubicBezTo>
                      <a:pt x="58" y="310"/>
                      <a:pt x="58" y="311"/>
                      <a:pt x="57" y="312"/>
                    </a:cubicBezTo>
                    <a:close/>
                    <a:moveTo>
                      <a:pt x="65" y="278"/>
                    </a:moveTo>
                    <a:cubicBezTo>
                      <a:pt x="62" y="279"/>
                      <a:pt x="61" y="278"/>
                      <a:pt x="60" y="276"/>
                    </a:cubicBezTo>
                    <a:cubicBezTo>
                      <a:pt x="63" y="276"/>
                      <a:pt x="66" y="275"/>
                      <a:pt x="68" y="275"/>
                    </a:cubicBezTo>
                    <a:cubicBezTo>
                      <a:pt x="69" y="274"/>
                      <a:pt x="71" y="274"/>
                      <a:pt x="72" y="274"/>
                    </a:cubicBezTo>
                    <a:cubicBezTo>
                      <a:pt x="70" y="276"/>
                      <a:pt x="68" y="277"/>
                      <a:pt x="65" y="278"/>
                    </a:cubicBezTo>
                    <a:close/>
                    <a:moveTo>
                      <a:pt x="72" y="317"/>
                    </a:moveTo>
                    <a:cubicBezTo>
                      <a:pt x="70" y="317"/>
                      <a:pt x="71" y="313"/>
                      <a:pt x="69" y="304"/>
                    </a:cubicBezTo>
                    <a:cubicBezTo>
                      <a:pt x="70" y="304"/>
                      <a:pt x="70" y="304"/>
                      <a:pt x="70" y="304"/>
                    </a:cubicBezTo>
                    <a:cubicBezTo>
                      <a:pt x="75" y="304"/>
                      <a:pt x="82" y="306"/>
                      <a:pt x="82" y="306"/>
                    </a:cubicBezTo>
                    <a:cubicBezTo>
                      <a:pt x="82" y="300"/>
                      <a:pt x="82" y="300"/>
                      <a:pt x="82" y="300"/>
                    </a:cubicBezTo>
                    <a:cubicBezTo>
                      <a:pt x="82" y="300"/>
                      <a:pt x="89" y="300"/>
                      <a:pt x="95" y="301"/>
                    </a:cubicBezTo>
                    <a:cubicBezTo>
                      <a:pt x="96" y="301"/>
                      <a:pt x="96" y="301"/>
                      <a:pt x="97" y="301"/>
                    </a:cubicBezTo>
                    <a:cubicBezTo>
                      <a:pt x="96" y="303"/>
                      <a:pt x="94" y="305"/>
                      <a:pt x="93" y="306"/>
                    </a:cubicBezTo>
                    <a:cubicBezTo>
                      <a:pt x="87" y="312"/>
                      <a:pt x="74" y="316"/>
                      <a:pt x="72" y="317"/>
                    </a:cubicBezTo>
                    <a:close/>
                    <a:moveTo>
                      <a:pt x="146" y="388"/>
                    </a:moveTo>
                    <a:cubicBezTo>
                      <a:pt x="144" y="392"/>
                      <a:pt x="127" y="378"/>
                      <a:pt x="119" y="372"/>
                    </a:cubicBezTo>
                    <a:cubicBezTo>
                      <a:pt x="112" y="365"/>
                      <a:pt x="99" y="358"/>
                      <a:pt x="93" y="353"/>
                    </a:cubicBezTo>
                    <a:cubicBezTo>
                      <a:pt x="90" y="352"/>
                      <a:pt x="87" y="349"/>
                      <a:pt x="85" y="347"/>
                    </a:cubicBezTo>
                    <a:cubicBezTo>
                      <a:pt x="85" y="345"/>
                      <a:pt x="84" y="344"/>
                      <a:pt x="83" y="343"/>
                    </a:cubicBezTo>
                    <a:cubicBezTo>
                      <a:pt x="88" y="343"/>
                      <a:pt x="93" y="343"/>
                      <a:pt x="95" y="343"/>
                    </a:cubicBezTo>
                    <a:cubicBezTo>
                      <a:pt x="98" y="343"/>
                      <a:pt x="102" y="344"/>
                      <a:pt x="105" y="345"/>
                    </a:cubicBezTo>
                    <a:cubicBezTo>
                      <a:pt x="108" y="349"/>
                      <a:pt x="111" y="353"/>
                      <a:pt x="114" y="356"/>
                    </a:cubicBezTo>
                    <a:cubicBezTo>
                      <a:pt x="122" y="363"/>
                      <a:pt x="136" y="372"/>
                      <a:pt x="141" y="376"/>
                    </a:cubicBezTo>
                    <a:cubicBezTo>
                      <a:pt x="146" y="380"/>
                      <a:pt x="148" y="385"/>
                      <a:pt x="146" y="388"/>
                    </a:cubicBezTo>
                    <a:close/>
                    <a:moveTo>
                      <a:pt x="366" y="325"/>
                    </a:moveTo>
                    <a:cubicBezTo>
                      <a:pt x="363" y="322"/>
                      <a:pt x="360" y="319"/>
                      <a:pt x="357" y="317"/>
                    </a:cubicBezTo>
                    <a:cubicBezTo>
                      <a:pt x="354" y="314"/>
                      <a:pt x="349" y="311"/>
                      <a:pt x="345" y="309"/>
                    </a:cubicBezTo>
                    <a:cubicBezTo>
                      <a:pt x="349" y="307"/>
                      <a:pt x="352" y="306"/>
                      <a:pt x="355" y="305"/>
                    </a:cubicBezTo>
                    <a:cubicBezTo>
                      <a:pt x="355" y="305"/>
                      <a:pt x="355" y="305"/>
                      <a:pt x="356" y="304"/>
                    </a:cubicBezTo>
                    <a:cubicBezTo>
                      <a:pt x="363" y="311"/>
                      <a:pt x="375" y="318"/>
                      <a:pt x="379" y="321"/>
                    </a:cubicBezTo>
                    <a:cubicBezTo>
                      <a:pt x="384" y="326"/>
                      <a:pt x="386" y="330"/>
                      <a:pt x="384" y="334"/>
                    </a:cubicBezTo>
                    <a:cubicBezTo>
                      <a:pt x="383" y="336"/>
                      <a:pt x="376" y="332"/>
                      <a:pt x="369" y="326"/>
                    </a:cubicBezTo>
                    <a:cubicBezTo>
                      <a:pt x="371" y="325"/>
                      <a:pt x="373" y="324"/>
                      <a:pt x="373" y="324"/>
                    </a:cubicBezTo>
                    <a:cubicBezTo>
                      <a:pt x="373" y="324"/>
                      <a:pt x="370" y="324"/>
                      <a:pt x="366" y="325"/>
                    </a:cubicBezTo>
                    <a:close/>
                    <a:moveTo>
                      <a:pt x="332" y="300"/>
                    </a:moveTo>
                    <a:cubicBezTo>
                      <a:pt x="331" y="300"/>
                      <a:pt x="331" y="299"/>
                      <a:pt x="331" y="299"/>
                    </a:cubicBezTo>
                    <a:cubicBezTo>
                      <a:pt x="328" y="297"/>
                      <a:pt x="325" y="295"/>
                      <a:pt x="323" y="292"/>
                    </a:cubicBezTo>
                    <a:cubicBezTo>
                      <a:pt x="327" y="291"/>
                      <a:pt x="334" y="289"/>
                      <a:pt x="340" y="287"/>
                    </a:cubicBezTo>
                    <a:cubicBezTo>
                      <a:pt x="343" y="291"/>
                      <a:pt x="346" y="295"/>
                      <a:pt x="349" y="298"/>
                    </a:cubicBezTo>
                    <a:cubicBezTo>
                      <a:pt x="344" y="299"/>
                      <a:pt x="338" y="299"/>
                      <a:pt x="332" y="300"/>
                    </a:cubicBezTo>
                    <a:close/>
                    <a:moveTo>
                      <a:pt x="351" y="285"/>
                    </a:moveTo>
                    <a:cubicBezTo>
                      <a:pt x="351" y="285"/>
                      <a:pt x="351" y="285"/>
                      <a:pt x="351" y="285"/>
                    </a:cubicBezTo>
                    <a:cubicBezTo>
                      <a:pt x="355" y="284"/>
                      <a:pt x="359" y="282"/>
                      <a:pt x="363" y="281"/>
                    </a:cubicBezTo>
                    <a:cubicBezTo>
                      <a:pt x="366" y="285"/>
                      <a:pt x="370" y="289"/>
                      <a:pt x="374" y="292"/>
                    </a:cubicBezTo>
                    <a:cubicBezTo>
                      <a:pt x="382" y="298"/>
                      <a:pt x="383" y="301"/>
                      <a:pt x="384" y="305"/>
                    </a:cubicBezTo>
                    <a:cubicBezTo>
                      <a:pt x="385" y="308"/>
                      <a:pt x="375" y="301"/>
                      <a:pt x="368" y="296"/>
                    </a:cubicBezTo>
                    <a:cubicBezTo>
                      <a:pt x="362" y="293"/>
                      <a:pt x="357" y="289"/>
                      <a:pt x="351" y="285"/>
                    </a:cubicBezTo>
                    <a:close/>
                    <a:moveTo>
                      <a:pt x="364" y="256"/>
                    </a:moveTo>
                    <a:cubicBezTo>
                      <a:pt x="366" y="258"/>
                      <a:pt x="370" y="261"/>
                      <a:pt x="373" y="263"/>
                    </a:cubicBezTo>
                    <a:cubicBezTo>
                      <a:pt x="379" y="268"/>
                      <a:pt x="385" y="275"/>
                      <a:pt x="385" y="281"/>
                    </a:cubicBezTo>
                    <a:cubicBezTo>
                      <a:pt x="384" y="287"/>
                      <a:pt x="366" y="267"/>
                      <a:pt x="359" y="262"/>
                    </a:cubicBezTo>
                    <a:cubicBezTo>
                      <a:pt x="358" y="261"/>
                      <a:pt x="357" y="260"/>
                      <a:pt x="356" y="259"/>
                    </a:cubicBezTo>
                    <a:cubicBezTo>
                      <a:pt x="359" y="258"/>
                      <a:pt x="361" y="257"/>
                      <a:pt x="364" y="256"/>
                    </a:cubicBezTo>
                    <a:close/>
                    <a:moveTo>
                      <a:pt x="316" y="275"/>
                    </a:moveTo>
                    <a:cubicBezTo>
                      <a:pt x="318" y="266"/>
                      <a:pt x="338" y="264"/>
                      <a:pt x="349" y="261"/>
                    </a:cubicBezTo>
                    <a:cubicBezTo>
                      <a:pt x="351" y="265"/>
                      <a:pt x="354" y="269"/>
                      <a:pt x="356" y="272"/>
                    </a:cubicBezTo>
                    <a:cubicBezTo>
                      <a:pt x="356" y="273"/>
                      <a:pt x="357" y="274"/>
                      <a:pt x="358" y="275"/>
                    </a:cubicBezTo>
                    <a:cubicBezTo>
                      <a:pt x="352" y="275"/>
                      <a:pt x="345" y="276"/>
                      <a:pt x="339" y="276"/>
                    </a:cubicBezTo>
                    <a:cubicBezTo>
                      <a:pt x="333" y="273"/>
                      <a:pt x="329" y="270"/>
                      <a:pt x="329" y="270"/>
                    </a:cubicBezTo>
                    <a:cubicBezTo>
                      <a:pt x="329" y="270"/>
                      <a:pt x="331" y="273"/>
                      <a:pt x="333" y="277"/>
                    </a:cubicBezTo>
                    <a:cubicBezTo>
                      <a:pt x="325" y="279"/>
                      <a:pt x="316" y="282"/>
                      <a:pt x="316" y="275"/>
                    </a:cubicBezTo>
                    <a:close/>
                    <a:moveTo>
                      <a:pt x="319" y="293"/>
                    </a:moveTo>
                    <a:cubicBezTo>
                      <a:pt x="320" y="294"/>
                      <a:pt x="320" y="294"/>
                      <a:pt x="320" y="295"/>
                    </a:cubicBezTo>
                    <a:cubicBezTo>
                      <a:pt x="320" y="296"/>
                      <a:pt x="320" y="299"/>
                      <a:pt x="322" y="302"/>
                    </a:cubicBezTo>
                    <a:cubicBezTo>
                      <a:pt x="322" y="302"/>
                      <a:pt x="321" y="302"/>
                      <a:pt x="321" y="302"/>
                    </a:cubicBezTo>
                    <a:cubicBezTo>
                      <a:pt x="315" y="304"/>
                      <a:pt x="309" y="307"/>
                      <a:pt x="309" y="302"/>
                    </a:cubicBezTo>
                    <a:cubicBezTo>
                      <a:pt x="309" y="297"/>
                      <a:pt x="314" y="295"/>
                      <a:pt x="319" y="293"/>
                    </a:cubicBezTo>
                    <a:close/>
                    <a:moveTo>
                      <a:pt x="302" y="328"/>
                    </a:moveTo>
                    <a:cubicBezTo>
                      <a:pt x="303" y="327"/>
                      <a:pt x="303" y="327"/>
                      <a:pt x="303" y="327"/>
                    </a:cubicBezTo>
                    <a:cubicBezTo>
                      <a:pt x="303" y="326"/>
                      <a:pt x="303" y="327"/>
                      <a:pt x="304" y="326"/>
                    </a:cubicBezTo>
                    <a:cubicBezTo>
                      <a:pt x="304" y="325"/>
                      <a:pt x="304" y="325"/>
                      <a:pt x="304" y="325"/>
                    </a:cubicBezTo>
                    <a:cubicBezTo>
                      <a:pt x="305" y="324"/>
                      <a:pt x="306" y="324"/>
                      <a:pt x="307" y="323"/>
                    </a:cubicBezTo>
                    <a:cubicBezTo>
                      <a:pt x="311" y="320"/>
                      <a:pt x="316" y="318"/>
                      <a:pt x="322" y="316"/>
                    </a:cubicBezTo>
                    <a:cubicBezTo>
                      <a:pt x="324" y="315"/>
                      <a:pt x="327" y="314"/>
                      <a:pt x="330" y="313"/>
                    </a:cubicBezTo>
                    <a:cubicBezTo>
                      <a:pt x="331" y="314"/>
                      <a:pt x="331" y="315"/>
                      <a:pt x="332" y="316"/>
                    </a:cubicBezTo>
                    <a:cubicBezTo>
                      <a:pt x="335" y="320"/>
                      <a:pt x="338" y="323"/>
                      <a:pt x="341" y="326"/>
                    </a:cubicBezTo>
                    <a:cubicBezTo>
                      <a:pt x="338" y="326"/>
                      <a:pt x="333" y="327"/>
                      <a:pt x="328" y="328"/>
                    </a:cubicBezTo>
                    <a:cubicBezTo>
                      <a:pt x="323" y="330"/>
                      <a:pt x="323" y="330"/>
                      <a:pt x="323" y="330"/>
                    </a:cubicBezTo>
                    <a:cubicBezTo>
                      <a:pt x="322" y="330"/>
                      <a:pt x="322" y="328"/>
                      <a:pt x="320" y="332"/>
                    </a:cubicBezTo>
                    <a:cubicBezTo>
                      <a:pt x="318" y="333"/>
                      <a:pt x="318" y="333"/>
                      <a:pt x="318" y="333"/>
                    </a:cubicBezTo>
                    <a:cubicBezTo>
                      <a:pt x="315" y="334"/>
                      <a:pt x="312" y="335"/>
                      <a:pt x="310" y="335"/>
                    </a:cubicBezTo>
                    <a:cubicBezTo>
                      <a:pt x="303" y="337"/>
                      <a:pt x="300" y="339"/>
                      <a:pt x="300" y="333"/>
                    </a:cubicBezTo>
                    <a:cubicBezTo>
                      <a:pt x="300" y="331"/>
                      <a:pt x="300" y="330"/>
                      <a:pt x="302" y="328"/>
                    </a:cubicBezTo>
                    <a:close/>
                    <a:moveTo>
                      <a:pt x="275" y="264"/>
                    </a:moveTo>
                    <a:cubicBezTo>
                      <a:pt x="276" y="264"/>
                      <a:pt x="279" y="262"/>
                      <a:pt x="281" y="260"/>
                    </a:cubicBezTo>
                    <a:cubicBezTo>
                      <a:pt x="282" y="264"/>
                      <a:pt x="283" y="268"/>
                      <a:pt x="285" y="271"/>
                    </a:cubicBezTo>
                    <a:cubicBezTo>
                      <a:pt x="289" y="280"/>
                      <a:pt x="289" y="285"/>
                      <a:pt x="288" y="289"/>
                    </a:cubicBezTo>
                    <a:cubicBezTo>
                      <a:pt x="288" y="294"/>
                      <a:pt x="282" y="282"/>
                      <a:pt x="276" y="274"/>
                    </a:cubicBezTo>
                    <a:cubicBezTo>
                      <a:pt x="274" y="271"/>
                      <a:pt x="273" y="269"/>
                      <a:pt x="271" y="266"/>
                    </a:cubicBezTo>
                    <a:cubicBezTo>
                      <a:pt x="273" y="265"/>
                      <a:pt x="274" y="265"/>
                      <a:pt x="275" y="264"/>
                    </a:cubicBezTo>
                    <a:close/>
                    <a:moveTo>
                      <a:pt x="173" y="302"/>
                    </a:moveTo>
                    <a:cubicBezTo>
                      <a:pt x="176" y="302"/>
                      <a:pt x="178" y="301"/>
                      <a:pt x="180" y="301"/>
                    </a:cubicBezTo>
                    <a:cubicBezTo>
                      <a:pt x="183" y="301"/>
                      <a:pt x="190" y="301"/>
                      <a:pt x="194" y="301"/>
                    </a:cubicBezTo>
                    <a:cubicBezTo>
                      <a:pt x="196" y="303"/>
                      <a:pt x="198" y="304"/>
                      <a:pt x="198" y="306"/>
                    </a:cubicBezTo>
                    <a:cubicBezTo>
                      <a:pt x="198" y="306"/>
                      <a:pt x="198" y="306"/>
                      <a:pt x="198" y="306"/>
                    </a:cubicBezTo>
                    <a:cubicBezTo>
                      <a:pt x="195" y="307"/>
                      <a:pt x="192" y="309"/>
                      <a:pt x="189" y="310"/>
                    </a:cubicBezTo>
                    <a:cubicBezTo>
                      <a:pt x="188" y="310"/>
                      <a:pt x="187" y="311"/>
                      <a:pt x="186" y="311"/>
                    </a:cubicBezTo>
                    <a:cubicBezTo>
                      <a:pt x="183" y="307"/>
                      <a:pt x="180" y="303"/>
                      <a:pt x="179" y="303"/>
                    </a:cubicBezTo>
                    <a:cubicBezTo>
                      <a:pt x="179" y="303"/>
                      <a:pt x="181" y="305"/>
                      <a:pt x="182" y="309"/>
                    </a:cubicBezTo>
                    <a:cubicBezTo>
                      <a:pt x="182" y="310"/>
                      <a:pt x="183" y="311"/>
                      <a:pt x="184" y="312"/>
                    </a:cubicBezTo>
                    <a:cubicBezTo>
                      <a:pt x="178" y="315"/>
                      <a:pt x="173" y="317"/>
                      <a:pt x="170" y="315"/>
                    </a:cubicBezTo>
                    <a:cubicBezTo>
                      <a:pt x="167" y="313"/>
                      <a:pt x="170" y="308"/>
                      <a:pt x="173" y="302"/>
                    </a:cubicBezTo>
                    <a:close/>
                    <a:moveTo>
                      <a:pt x="202" y="310"/>
                    </a:moveTo>
                    <a:cubicBezTo>
                      <a:pt x="205" y="313"/>
                      <a:pt x="209" y="318"/>
                      <a:pt x="213" y="324"/>
                    </a:cubicBezTo>
                    <a:cubicBezTo>
                      <a:pt x="212" y="324"/>
                      <a:pt x="211" y="324"/>
                      <a:pt x="210" y="325"/>
                    </a:cubicBezTo>
                    <a:cubicBezTo>
                      <a:pt x="209" y="326"/>
                      <a:pt x="206" y="326"/>
                      <a:pt x="204" y="327"/>
                    </a:cubicBezTo>
                    <a:cubicBezTo>
                      <a:pt x="200" y="323"/>
                      <a:pt x="197" y="320"/>
                      <a:pt x="194" y="318"/>
                    </a:cubicBezTo>
                    <a:cubicBezTo>
                      <a:pt x="197" y="315"/>
                      <a:pt x="199" y="312"/>
                      <a:pt x="202" y="310"/>
                    </a:cubicBezTo>
                    <a:close/>
                    <a:moveTo>
                      <a:pt x="167" y="341"/>
                    </a:moveTo>
                    <a:cubicBezTo>
                      <a:pt x="165" y="334"/>
                      <a:pt x="180" y="327"/>
                      <a:pt x="189" y="321"/>
                    </a:cubicBezTo>
                    <a:cubicBezTo>
                      <a:pt x="191" y="324"/>
                      <a:pt x="193" y="328"/>
                      <a:pt x="195" y="332"/>
                    </a:cubicBezTo>
                    <a:cubicBezTo>
                      <a:pt x="192" y="333"/>
                      <a:pt x="190" y="334"/>
                      <a:pt x="188" y="335"/>
                    </a:cubicBezTo>
                    <a:cubicBezTo>
                      <a:pt x="180" y="338"/>
                      <a:pt x="170" y="347"/>
                      <a:pt x="167" y="341"/>
                    </a:cubicBezTo>
                    <a:close/>
                    <a:moveTo>
                      <a:pt x="178" y="354"/>
                    </a:moveTo>
                    <a:cubicBezTo>
                      <a:pt x="179" y="354"/>
                      <a:pt x="180" y="353"/>
                      <a:pt x="181" y="353"/>
                    </a:cubicBezTo>
                    <a:cubicBezTo>
                      <a:pt x="181" y="354"/>
                      <a:pt x="181" y="356"/>
                      <a:pt x="182" y="358"/>
                    </a:cubicBezTo>
                    <a:cubicBezTo>
                      <a:pt x="182" y="359"/>
                      <a:pt x="182" y="360"/>
                      <a:pt x="182" y="361"/>
                    </a:cubicBezTo>
                    <a:cubicBezTo>
                      <a:pt x="182" y="361"/>
                      <a:pt x="181" y="361"/>
                      <a:pt x="181" y="361"/>
                    </a:cubicBezTo>
                    <a:cubicBezTo>
                      <a:pt x="176" y="364"/>
                      <a:pt x="171" y="369"/>
                      <a:pt x="170" y="364"/>
                    </a:cubicBezTo>
                    <a:cubicBezTo>
                      <a:pt x="168" y="360"/>
                      <a:pt x="174" y="357"/>
                      <a:pt x="178" y="354"/>
                    </a:cubicBezTo>
                    <a:close/>
                    <a:moveTo>
                      <a:pt x="181" y="389"/>
                    </a:moveTo>
                    <a:cubicBezTo>
                      <a:pt x="175" y="392"/>
                      <a:pt x="172" y="394"/>
                      <a:pt x="170" y="390"/>
                    </a:cubicBezTo>
                    <a:cubicBezTo>
                      <a:pt x="168" y="386"/>
                      <a:pt x="176" y="379"/>
                      <a:pt x="184" y="374"/>
                    </a:cubicBezTo>
                    <a:cubicBezTo>
                      <a:pt x="185" y="376"/>
                      <a:pt x="185" y="377"/>
                      <a:pt x="185" y="380"/>
                    </a:cubicBezTo>
                    <a:cubicBezTo>
                      <a:pt x="185" y="382"/>
                      <a:pt x="186" y="384"/>
                      <a:pt x="186" y="386"/>
                    </a:cubicBezTo>
                    <a:cubicBezTo>
                      <a:pt x="184" y="387"/>
                      <a:pt x="182" y="388"/>
                      <a:pt x="181" y="389"/>
                    </a:cubicBezTo>
                    <a:close/>
                    <a:moveTo>
                      <a:pt x="183" y="351"/>
                    </a:moveTo>
                    <a:cubicBezTo>
                      <a:pt x="187" y="348"/>
                      <a:pt x="193" y="344"/>
                      <a:pt x="198" y="340"/>
                    </a:cubicBezTo>
                    <a:cubicBezTo>
                      <a:pt x="200" y="344"/>
                      <a:pt x="201" y="348"/>
                      <a:pt x="203" y="352"/>
                    </a:cubicBezTo>
                    <a:cubicBezTo>
                      <a:pt x="198" y="354"/>
                      <a:pt x="193" y="356"/>
                      <a:pt x="188" y="358"/>
                    </a:cubicBezTo>
                    <a:cubicBezTo>
                      <a:pt x="186" y="355"/>
                      <a:pt x="185" y="353"/>
                      <a:pt x="183" y="351"/>
                    </a:cubicBezTo>
                    <a:close/>
                    <a:moveTo>
                      <a:pt x="211" y="376"/>
                    </a:moveTo>
                    <a:cubicBezTo>
                      <a:pt x="209" y="376"/>
                      <a:pt x="206" y="377"/>
                      <a:pt x="202" y="379"/>
                    </a:cubicBezTo>
                    <a:cubicBezTo>
                      <a:pt x="202" y="378"/>
                      <a:pt x="202" y="378"/>
                      <a:pt x="201" y="377"/>
                    </a:cubicBezTo>
                    <a:cubicBezTo>
                      <a:pt x="200" y="374"/>
                      <a:pt x="198" y="371"/>
                      <a:pt x="195" y="367"/>
                    </a:cubicBezTo>
                    <a:cubicBezTo>
                      <a:pt x="199" y="365"/>
                      <a:pt x="203" y="363"/>
                      <a:pt x="206" y="360"/>
                    </a:cubicBezTo>
                    <a:cubicBezTo>
                      <a:pt x="207" y="362"/>
                      <a:pt x="208" y="365"/>
                      <a:pt x="208" y="367"/>
                    </a:cubicBezTo>
                    <a:cubicBezTo>
                      <a:pt x="209" y="370"/>
                      <a:pt x="211" y="373"/>
                      <a:pt x="212" y="376"/>
                    </a:cubicBezTo>
                    <a:cubicBezTo>
                      <a:pt x="212" y="376"/>
                      <a:pt x="212" y="376"/>
                      <a:pt x="211" y="376"/>
                    </a:cubicBezTo>
                    <a:close/>
                    <a:moveTo>
                      <a:pt x="239" y="385"/>
                    </a:moveTo>
                    <a:cubicBezTo>
                      <a:pt x="239" y="385"/>
                      <a:pt x="238" y="385"/>
                      <a:pt x="238" y="385"/>
                    </a:cubicBezTo>
                    <a:cubicBezTo>
                      <a:pt x="237" y="382"/>
                      <a:pt x="235" y="379"/>
                      <a:pt x="234" y="376"/>
                    </a:cubicBezTo>
                    <a:cubicBezTo>
                      <a:pt x="233" y="375"/>
                      <a:pt x="233" y="373"/>
                      <a:pt x="232" y="372"/>
                    </a:cubicBezTo>
                    <a:cubicBezTo>
                      <a:pt x="235" y="369"/>
                      <a:pt x="238" y="366"/>
                      <a:pt x="238" y="366"/>
                    </a:cubicBezTo>
                    <a:cubicBezTo>
                      <a:pt x="238" y="366"/>
                      <a:pt x="235" y="367"/>
                      <a:pt x="231" y="369"/>
                    </a:cubicBezTo>
                    <a:cubicBezTo>
                      <a:pt x="228" y="363"/>
                      <a:pt x="225" y="356"/>
                      <a:pt x="220" y="348"/>
                    </a:cubicBezTo>
                    <a:cubicBezTo>
                      <a:pt x="224" y="345"/>
                      <a:pt x="226" y="343"/>
                      <a:pt x="226" y="343"/>
                    </a:cubicBezTo>
                    <a:cubicBezTo>
                      <a:pt x="226" y="343"/>
                      <a:pt x="223" y="344"/>
                      <a:pt x="219" y="346"/>
                    </a:cubicBezTo>
                    <a:cubicBezTo>
                      <a:pt x="217" y="344"/>
                      <a:pt x="216" y="342"/>
                      <a:pt x="215" y="340"/>
                    </a:cubicBezTo>
                    <a:cubicBezTo>
                      <a:pt x="213" y="338"/>
                      <a:pt x="211" y="335"/>
                      <a:pt x="209" y="333"/>
                    </a:cubicBezTo>
                    <a:cubicBezTo>
                      <a:pt x="211" y="331"/>
                      <a:pt x="214" y="329"/>
                      <a:pt x="216" y="327"/>
                    </a:cubicBezTo>
                    <a:cubicBezTo>
                      <a:pt x="217" y="328"/>
                      <a:pt x="218" y="330"/>
                      <a:pt x="219" y="332"/>
                    </a:cubicBezTo>
                    <a:cubicBezTo>
                      <a:pt x="228" y="344"/>
                      <a:pt x="235" y="356"/>
                      <a:pt x="244" y="369"/>
                    </a:cubicBezTo>
                    <a:cubicBezTo>
                      <a:pt x="247" y="374"/>
                      <a:pt x="248" y="377"/>
                      <a:pt x="249" y="380"/>
                    </a:cubicBezTo>
                    <a:cubicBezTo>
                      <a:pt x="247" y="380"/>
                      <a:pt x="243" y="383"/>
                      <a:pt x="239" y="385"/>
                    </a:cubicBezTo>
                    <a:close/>
                    <a:moveTo>
                      <a:pt x="265" y="359"/>
                    </a:moveTo>
                    <a:cubicBezTo>
                      <a:pt x="262" y="367"/>
                      <a:pt x="246" y="337"/>
                      <a:pt x="233" y="325"/>
                    </a:cubicBezTo>
                    <a:cubicBezTo>
                      <a:pt x="221" y="312"/>
                      <a:pt x="216" y="311"/>
                      <a:pt x="209" y="307"/>
                    </a:cubicBezTo>
                    <a:cubicBezTo>
                      <a:pt x="208" y="306"/>
                      <a:pt x="207" y="306"/>
                      <a:pt x="206" y="305"/>
                    </a:cubicBezTo>
                    <a:cubicBezTo>
                      <a:pt x="207" y="303"/>
                      <a:pt x="208" y="301"/>
                      <a:pt x="208" y="301"/>
                    </a:cubicBezTo>
                    <a:cubicBezTo>
                      <a:pt x="208" y="301"/>
                      <a:pt x="206" y="302"/>
                      <a:pt x="203" y="304"/>
                    </a:cubicBezTo>
                    <a:cubicBezTo>
                      <a:pt x="201" y="303"/>
                      <a:pt x="199" y="302"/>
                      <a:pt x="198" y="301"/>
                    </a:cubicBezTo>
                    <a:cubicBezTo>
                      <a:pt x="198" y="301"/>
                      <a:pt x="198" y="301"/>
                      <a:pt x="198" y="301"/>
                    </a:cubicBezTo>
                    <a:cubicBezTo>
                      <a:pt x="199" y="300"/>
                      <a:pt x="193" y="292"/>
                      <a:pt x="193" y="292"/>
                    </a:cubicBezTo>
                    <a:cubicBezTo>
                      <a:pt x="193" y="292"/>
                      <a:pt x="197" y="290"/>
                      <a:pt x="202" y="290"/>
                    </a:cubicBezTo>
                    <a:cubicBezTo>
                      <a:pt x="206" y="289"/>
                      <a:pt x="215" y="287"/>
                      <a:pt x="221" y="285"/>
                    </a:cubicBezTo>
                    <a:cubicBezTo>
                      <a:pt x="224" y="284"/>
                      <a:pt x="229" y="284"/>
                      <a:pt x="233" y="283"/>
                    </a:cubicBezTo>
                    <a:cubicBezTo>
                      <a:pt x="233" y="285"/>
                      <a:pt x="234" y="286"/>
                      <a:pt x="234" y="288"/>
                    </a:cubicBezTo>
                    <a:cubicBezTo>
                      <a:pt x="236" y="296"/>
                      <a:pt x="239" y="303"/>
                      <a:pt x="242" y="309"/>
                    </a:cubicBezTo>
                    <a:cubicBezTo>
                      <a:pt x="246" y="310"/>
                      <a:pt x="248" y="316"/>
                      <a:pt x="250" y="318"/>
                    </a:cubicBezTo>
                    <a:cubicBezTo>
                      <a:pt x="253" y="323"/>
                      <a:pt x="256" y="327"/>
                      <a:pt x="261" y="334"/>
                    </a:cubicBezTo>
                    <a:cubicBezTo>
                      <a:pt x="266" y="341"/>
                      <a:pt x="269" y="352"/>
                      <a:pt x="265" y="359"/>
                    </a:cubicBezTo>
                    <a:close/>
                    <a:moveTo>
                      <a:pt x="278" y="323"/>
                    </a:moveTo>
                    <a:cubicBezTo>
                      <a:pt x="275" y="326"/>
                      <a:pt x="263" y="307"/>
                      <a:pt x="258" y="297"/>
                    </a:cubicBezTo>
                    <a:cubicBezTo>
                      <a:pt x="254" y="290"/>
                      <a:pt x="249" y="282"/>
                      <a:pt x="245" y="275"/>
                    </a:cubicBezTo>
                    <a:cubicBezTo>
                      <a:pt x="247" y="274"/>
                      <a:pt x="249" y="274"/>
                      <a:pt x="252" y="273"/>
                    </a:cubicBezTo>
                    <a:cubicBezTo>
                      <a:pt x="253" y="273"/>
                      <a:pt x="256" y="272"/>
                      <a:pt x="258" y="271"/>
                    </a:cubicBezTo>
                    <a:cubicBezTo>
                      <a:pt x="258" y="273"/>
                      <a:pt x="259" y="274"/>
                      <a:pt x="259" y="275"/>
                    </a:cubicBezTo>
                    <a:cubicBezTo>
                      <a:pt x="263" y="286"/>
                      <a:pt x="274" y="301"/>
                      <a:pt x="277" y="307"/>
                    </a:cubicBezTo>
                    <a:cubicBezTo>
                      <a:pt x="281" y="314"/>
                      <a:pt x="281" y="319"/>
                      <a:pt x="278" y="323"/>
                    </a:cubicBezTo>
                    <a:close/>
                    <a:moveTo>
                      <a:pt x="299" y="369"/>
                    </a:moveTo>
                    <a:cubicBezTo>
                      <a:pt x="294" y="371"/>
                      <a:pt x="286" y="374"/>
                      <a:pt x="286" y="367"/>
                    </a:cubicBezTo>
                    <a:cubicBezTo>
                      <a:pt x="286" y="363"/>
                      <a:pt x="290" y="360"/>
                      <a:pt x="295" y="358"/>
                    </a:cubicBezTo>
                    <a:cubicBezTo>
                      <a:pt x="298" y="360"/>
                      <a:pt x="303" y="363"/>
                      <a:pt x="307" y="366"/>
                    </a:cubicBezTo>
                    <a:cubicBezTo>
                      <a:pt x="304" y="367"/>
                      <a:pt x="301" y="368"/>
                      <a:pt x="299" y="369"/>
                    </a:cubicBezTo>
                    <a:close/>
                    <a:moveTo>
                      <a:pt x="316" y="391"/>
                    </a:moveTo>
                    <a:cubicBezTo>
                      <a:pt x="311" y="389"/>
                      <a:pt x="306" y="387"/>
                      <a:pt x="303" y="386"/>
                    </a:cubicBezTo>
                    <a:cubicBezTo>
                      <a:pt x="310" y="385"/>
                      <a:pt x="316" y="383"/>
                      <a:pt x="319" y="382"/>
                    </a:cubicBezTo>
                    <a:cubicBezTo>
                      <a:pt x="321" y="382"/>
                      <a:pt x="323" y="381"/>
                      <a:pt x="326" y="380"/>
                    </a:cubicBezTo>
                    <a:cubicBezTo>
                      <a:pt x="327" y="381"/>
                      <a:pt x="329" y="383"/>
                      <a:pt x="331" y="384"/>
                    </a:cubicBezTo>
                    <a:cubicBezTo>
                      <a:pt x="327" y="386"/>
                      <a:pt x="322" y="389"/>
                      <a:pt x="316" y="391"/>
                    </a:cubicBezTo>
                    <a:close/>
                    <a:moveTo>
                      <a:pt x="331" y="360"/>
                    </a:moveTo>
                    <a:cubicBezTo>
                      <a:pt x="327" y="360"/>
                      <a:pt x="323" y="361"/>
                      <a:pt x="320" y="363"/>
                    </a:cubicBezTo>
                    <a:cubicBezTo>
                      <a:pt x="311" y="359"/>
                      <a:pt x="304" y="357"/>
                      <a:pt x="300" y="356"/>
                    </a:cubicBezTo>
                    <a:cubicBezTo>
                      <a:pt x="302" y="355"/>
                      <a:pt x="305" y="354"/>
                      <a:pt x="308" y="353"/>
                    </a:cubicBezTo>
                    <a:cubicBezTo>
                      <a:pt x="310" y="353"/>
                      <a:pt x="313" y="352"/>
                      <a:pt x="316" y="351"/>
                    </a:cubicBezTo>
                    <a:cubicBezTo>
                      <a:pt x="321" y="353"/>
                      <a:pt x="327" y="356"/>
                      <a:pt x="333" y="359"/>
                    </a:cubicBezTo>
                    <a:cubicBezTo>
                      <a:pt x="332" y="359"/>
                      <a:pt x="331" y="360"/>
                      <a:pt x="331" y="360"/>
                    </a:cubicBezTo>
                    <a:close/>
                    <a:moveTo>
                      <a:pt x="348" y="376"/>
                    </a:moveTo>
                    <a:cubicBezTo>
                      <a:pt x="346" y="375"/>
                      <a:pt x="344" y="374"/>
                      <a:pt x="341" y="372"/>
                    </a:cubicBezTo>
                    <a:cubicBezTo>
                      <a:pt x="344" y="371"/>
                      <a:pt x="347" y="369"/>
                      <a:pt x="349" y="368"/>
                    </a:cubicBezTo>
                    <a:cubicBezTo>
                      <a:pt x="351" y="369"/>
                      <a:pt x="354" y="370"/>
                      <a:pt x="356" y="371"/>
                    </a:cubicBezTo>
                    <a:cubicBezTo>
                      <a:pt x="353" y="373"/>
                      <a:pt x="351" y="375"/>
                      <a:pt x="348" y="376"/>
                    </a:cubicBezTo>
                    <a:close/>
                    <a:moveTo>
                      <a:pt x="361" y="349"/>
                    </a:moveTo>
                    <a:cubicBezTo>
                      <a:pt x="358" y="351"/>
                      <a:pt x="355" y="352"/>
                      <a:pt x="352" y="353"/>
                    </a:cubicBezTo>
                    <a:cubicBezTo>
                      <a:pt x="349" y="351"/>
                      <a:pt x="346" y="350"/>
                      <a:pt x="343" y="349"/>
                    </a:cubicBezTo>
                    <a:cubicBezTo>
                      <a:pt x="339" y="347"/>
                      <a:pt x="336" y="346"/>
                      <a:pt x="333" y="345"/>
                    </a:cubicBezTo>
                    <a:cubicBezTo>
                      <a:pt x="341" y="342"/>
                      <a:pt x="348" y="338"/>
                      <a:pt x="351" y="335"/>
                    </a:cubicBezTo>
                    <a:cubicBezTo>
                      <a:pt x="351" y="335"/>
                      <a:pt x="352" y="335"/>
                      <a:pt x="352" y="335"/>
                    </a:cubicBezTo>
                    <a:cubicBezTo>
                      <a:pt x="354" y="336"/>
                      <a:pt x="355" y="337"/>
                      <a:pt x="356" y="338"/>
                    </a:cubicBezTo>
                    <a:cubicBezTo>
                      <a:pt x="360" y="340"/>
                      <a:pt x="363" y="342"/>
                      <a:pt x="367" y="345"/>
                    </a:cubicBezTo>
                    <a:cubicBezTo>
                      <a:pt x="367" y="346"/>
                      <a:pt x="367" y="346"/>
                      <a:pt x="367" y="346"/>
                    </a:cubicBezTo>
                    <a:cubicBezTo>
                      <a:pt x="367" y="346"/>
                      <a:pt x="367" y="346"/>
                      <a:pt x="367" y="346"/>
                    </a:cubicBezTo>
                    <a:cubicBezTo>
                      <a:pt x="367" y="346"/>
                      <a:pt x="367" y="346"/>
                      <a:pt x="367" y="346"/>
                    </a:cubicBezTo>
                    <a:cubicBezTo>
                      <a:pt x="366" y="346"/>
                      <a:pt x="366" y="346"/>
                      <a:pt x="366" y="346"/>
                    </a:cubicBezTo>
                    <a:cubicBezTo>
                      <a:pt x="365" y="347"/>
                      <a:pt x="365" y="347"/>
                      <a:pt x="365" y="347"/>
                    </a:cubicBezTo>
                    <a:cubicBezTo>
                      <a:pt x="363" y="348"/>
                      <a:pt x="362" y="349"/>
                      <a:pt x="361" y="349"/>
                    </a:cubicBezTo>
                    <a:close/>
                    <a:moveTo>
                      <a:pt x="370" y="361"/>
                    </a:moveTo>
                    <a:cubicBezTo>
                      <a:pt x="370" y="360"/>
                      <a:pt x="371" y="360"/>
                      <a:pt x="370" y="360"/>
                    </a:cubicBezTo>
                    <a:cubicBezTo>
                      <a:pt x="371" y="360"/>
                      <a:pt x="370" y="360"/>
                      <a:pt x="369" y="361"/>
                    </a:cubicBezTo>
                    <a:cubicBezTo>
                      <a:pt x="367" y="360"/>
                      <a:pt x="365" y="359"/>
                      <a:pt x="363" y="358"/>
                    </a:cubicBezTo>
                    <a:cubicBezTo>
                      <a:pt x="366" y="355"/>
                      <a:pt x="369" y="353"/>
                      <a:pt x="372" y="348"/>
                    </a:cubicBezTo>
                    <a:cubicBezTo>
                      <a:pt x="380" y="351"/>
                      <a:pt x="386" y="359"/>
                      <a:pt x="387" y="365"/>
                    </a:cubicBezTo>
                    <a:cubicBezTo>
                      <a:pt x="387" y="368"/>
                      <a:pt x="379" y="366"/>
                      <a:pt x="370" y="361"/>
                    </a:cubicBezTo>
                    <a:close/>
                    <a:moveTo>
                      <a:pt x="448" y="278"/>
                    </a:moveTo>
                    <a:cubicBezTo>
                      <a:pt x="449" y="279"/>
                      <a:pt x="450" y="280"/>
                      <a:pt x="451" y="281"/>
                    </a:cubicBezTo>
                    <a:cubicBezTo>
                      <a:pt x="455" y="281"/>
                      <a:pt x="459" y="286"/>
                      <a:pt x="461" y="288"/>
                    </a:cubicBezTo>
                    <a:cubicBezTo>
                      <a:pt x="462" y="288"/>
                      <a:pt x="462" y="288"/>
                      <a:pt x="463" y="289"/>
                    </a:cubicBezTo>
                    <a:cubicBezTo>
                      <a:pt x="461" y="290"/>
                      <a:pt x="455" y="291"/>
                      <a:pt x="449" y="294"/>
                    </a:cubicBezTo>
                    <a:cubicBezTo>
                      <a:pt x="447" y="295"/>
                      <a:pt x="445" y="295"/>
                      <a:pt x="443" y="296"/>
                    </a:cubicBezTo>
                    <a:cubicBezTo>
                      <a:pt x="437" y="293"/>
                      <a:pt x="432" y="292"/>
                      <a:pt x="429" y="291"/>
                    </a:cubicBezTo>
                    <a:cubicBezTo>
                      <a:pt x="433" y="288"/>
                      <a:pt x="437" y="285"/>
                      <a:pt x="441" y="283"/>
                    </a:cubicBezTo>
                    <a:cubicBezTo>
                      <a:pt x="443" y="282"/>
                      <a:pt x="445" y="280"/>
                      <a:pt x="448" y="278"/>
                    </a:cubicBezTo>
                    <a:close/>
                    <a:moveTo>
                      <a:pt x="405" y="286"/>
                    </a:moveTo>
                    <a:cubicBezTo>
                      <a:pt x="403" y="279"/>
                      <a:pt x="421" y="271"/>
                      <a:pt x="430" y="264"/>
                    </a:cubicBezTo>
                    <a:cubicBezTo>
                      <a:pt x="431" y="263"/>
                      <a:pt x="433" y="262"/>
                      <a:pt x="434" y="261"/>
                    </a:cubicBezTo>
                    <a:cubicBezTo>
                      <a:pt x="435" y="262"/>
                      <a:pt x="436" y="263"/>
                      <a:pt x="437" y="264"/>
                    </a:cubicBezTo>
                    <a:cubicBezTo>
                      <a:pt x="439" y="267"/>
                      <a:pt x="441" y="270"/>
                      <a:pt x="443" y="273"/>
                    </a:cubicBezTo>
                    <a:cubicBezTo>
                      <a:pt x="438" y="275"/>
                      <a:pt x="431" y="278"/>
                      <a:pt x="425" y="280"/>
                    </a:cubicBezTo>
                    <a:cubicBezTo>
                      <a:pt x="421" y="283"/>
                      <a:pt x="416" y="287"/>
                      <a:pt x="411" y="288"/>
                    </a:cubicBezTo>
                    <a:cubicBezTo>
                      <a:pt x="409" y="288"/>
                      <a:pt x="408" y="288"/>
                      <a:pt x="406" y="287"/>
                    </a:cubicBezTo>
                    <a:cubicBezTo>
                      <a:pt x="406" y="287"/>
                      <a:pt x="405" y="287"/>
                      <a:pt x="405" y="286"/>
                    </a:cubicBezTo>
                    <a:close/>
                    <a:moveTo>
                      <a:pt x="427" y="303"/>
                    </a:moveTo>
                    <a:cubicBezTo>
                      <a:pt x="423" y="305"/>
                      <a:pt x="421" y="306"/>
                      <a:pt x="419" y="307"/>
                    </a:cubicBezTo>
                    <a:cubicBezTo>
                      <a:pt x="418" y="307"/>
                      <a:pt x="417" y="308"/>
                      <a:pt x="417" y="308"/>
                    </a:cubicBezTo>
                    <a:cubicBezTo>
                      <a:pt x="414" y="307"/>
                      <a:pt x="411" y="306"/>
                      <a:pt x="409" y="305"/>
                    </a:cubicBezTo>
                    <a:cubicBezTo>
                      <a:pt x="411" y="303"/>
                      <a:pt x="413" y="301"/>
                      <a:pt x="416" y="300"/>
                    </a:cubicBezTo>
                    <a:cubicBezTo>
                      <a:pt x="417" y="299"/>
                      <a:pt x="418" y="299"/>
                      <a:pt x="418" y="298"/>
                    </a:cubicBezTo>
                    <a:cubicBezTo>
                      <a:pt x="421" y="300"/>
                      <a:pt x="424" y="301"/>
                      <a:pt x="427" y="303"/>
                    </a:cubicBezTo>
                    <a:close/>
                    <a:moveTo>
                      <a:pt x="409" y="364"/>
                    </a:moveTo>
                    <a:cubicBezTo>
                      <a:pt x="407" y="361"/>
                      <a:pt x="409" y="358"/>
                      <a:pt x="413" y="355"/>
                    </a:cubicBezTo>
                    <a:cubicBezTo>
                      <a:pt x="415" y="357"/>
                      <a:pt x="416" y="360"/>
                      <a:pt x="418" y="364"/>
                    </a:cubicBezTo>
                    <a:cubicBezTo>
                      <a:pt x="415" y="366"/>
                      <a:pt x="411" y="367"/>
                      <a:pt x="409" y="364"/>
                    </a:cubicBezTo>
                    <a:close/>
                    <a:moveTo>
                      <a:pt x="408" y="335"/>
                    </a:moveTo>
                    <a:cubicBezTo>
                      <a:pt x="406" y="332"/>
                      <a:pt x="411" y="327"/>
                      <a:pt x="418" y="323"/>
                    </a:cubicBezTo>
                    <a:cubicBezTo>
                      <a:pt x="420" y="325"/>
                      <a:pt x="422" y="328"/>
                      <a:pt x="425" y="331"/>
                    </a:cubicBezTo>
                    <a:cubicBezTo>
                      <a:pt x="422" y="333"/>
                      <a:pt x="420" y="334"/>
                      <a:pt x="419" y="334"/>
                    </a:cubicBezTo>
                    <a:cubicBezTo>
                      <a:pt x="413" y="337"/>
                      <a:pt x="410" y="340"/>
                      <a:pt x="408" y="335"/>
                    </a:cubicBezTo>
                    <a:close/>
                    <a:moveTo>
                      <a:pt x="430" y="355"/>
                    </a:moveTo>
                    <a:cubicBezTo>
                      <a:pt x="428" y="353"/>
                      <a:pt x="425" y="351"/>
                      <a:pt x="422" y="349"/>
                    </a:cubicBezTo>
                    <a:cubicBezTo>
                      <a:pt x="422" y="348"/>
                      <a:pt x="422" y="348"/>
                      <a:pt x="423" y="348"/>
                    </a:cubicBezTo>
                    <a:cubicBezTo>
                      <a:pt x="425" y="346"/>
                      <a:pt x="429" y="344"/>
                      <a:pt x="433" y="342"/>
                    </a:cubicBezTo>
                    <a:cubicBezTo>
                      <a:pt x="434" y="343"/>
                      <a:pt x="436" y="345"/>
                      <a:pt x="437" y="346"/>
                    </a:cubicBezTo>
                    <a:cubicBezTo>
                      <a:pt x="438" y="348"/>
                      <a:pt x="439" y="349"/>
                      <a:pt x="440" y="350"/>
                    </a:cubicBezTo>
                    <a:cubicBezTo>
                      <a:pt x="436" y="352"/>
                      <a:pt x="433" y="354"/>
                      <a:pt x="430" y="355"/>
                    </a:cubicBezTo>
                    <a:close/>
                    <a:moveTo>
                      <a:pt x="435" y="319"/>
                    </a:moveTo>
                    <a:cubicBezTo>
                      <a:pt x="433" y="318"/>
                      <a:pt x="431" y="317"/>
                      <a:pt x="429" y="315"/>
                    </a:cubicBezTo>
                    <a:cubicBezTo>
                      <a:pt x="431" y="314"/>
                      <a:pt x="434" y="312"/>
                      <a:pt x="437" y="310"/>
                    </a:cubicBezTo>
                    <a:cubicBezTo>
                      <a:pt x="442" y="314"/>
                      <a:pt x="446" y="317"/>
                      <a:pt x="451" y="321"/>
                    </a:cubicBezTo>
                    <a:cubicBezTo>
                      <a:pt x="450" y="321"/>
                      <a:pt x="450" y="321"/>
                      <a:pt x="449" y="321"/>
                    </a:cubicBezTo>
                    <a:cubicBezTo>
                      <a:pt x="447" y="322"/>
                      <a:pt x="444" y="323"/>
                      <a:pt x="441" y="324"/>
                    </a:cubicBezTo>
                    <a:cubicBezTo>
                      <a:pt x="439" y="322"/>
                      <a:pt x="437" y="321"/>
                      <a:pt x="435" y="319"/>
                    </a:cubicBezTo>
                    <a:close/>
                    <a:moveTo>
                      <a:pt x="447" y="372"/>
                    </a:moveTo>
                    <a:cubicBezTo>
                      <a:pt x="445" y="370"/>
                      <a:pt x="444" y="368"/>
                      <a:pt x="442" y="367"/>
                    </a:cubicBezTo>
                    <a:cubicBezTo>
                      <a:pt x="443" y="366"/>
                      <a:pt x="445" y="365"/>
                      <a:pt x="446" y="364"/>
                    </a:cubicBezTo>
                    <a:cubicBezTo>
                      <a:pt x="447" y="364"/>
                      <a:pt x="449" y="362"/>
                      <a:pt x="451" y="360"/>
                    </a:cubicBezTo>
                    <a:cubicBezTo>
                      <a:pt x="453" y="362"/>
                      <a:pt x="454" y="363"/>
                      <a:pt x="455" y="364"/>
                    </a:cubicBezTo>
                    <a:cubicBezTo>
                      <a:pt x="453" y="366"/>
                      <a:pt x="450" y="369"/>
                      <a:pt x="447" y="372"/>
                    </a:cubicBezTo>
                    <a:close/>
                    <a:moveTo>
                      <a:pt x="458" y="340"/>
                    </a:moveTo>
                    <a:cubicBezTo>
                      <a:pt x="455" y="337"/>
                      <a:pt x="453" y="335"/>
                      <a:pt x="450" y="332"/>
                    </a:cubicBezTo>
                    <a:cubicBezTo>
                      <a:pt x="453" y="330"/>
                      <a:pt x="456" y="329"/>
                      <a:pt x="457" y="328"/>
                    </a:cubicBezTo>
                    <a:cubicBezTo>
                      <a:pt x="458" y="328"/>
                      <a:pt x="458" y="328"/>
                      <a:pt x="459" y="327"/>
                    </a:cubicBezTo>
                    <a:cubicBezTo>
                      <a:pt x="462" y="330"/>
                      <a:pt x="465" y="332"/>
                      <a:pt x="468" y="335"/>
                    </a:cubicBezTo>
                    <a:cubicBezTo>
                      <a:pt x="465" y="336"/>
                      <a:pt x="461" y="338"/>
                      <a:pt x="458" y="340"/>
                    </a:cubicBezTo>
                    <a:close/>
                    <a:moveTo>
                      <a:pt x="469" y="353"/>
                    </a:moveTo>
                    <a:cubicBezTo>
                      <a:pt x="468" y="351"/>
                      <a:pt x="466" y="350"/>
                      <a:pt x="465" y="348"/>
                    </a:cubicBezTo>
                    <a:cubicBezTo>
                      <a:pt x="468" y="345"/>
                      <a:pt x="471" y="342"/>
                      <a:pt x="473" y="340"/>
                    </a:cubicBezTo>
                    <a:cubicBezTo>
                      <a:pt x="475" y="341"/>
                      <a:pt x="476" y="342"/>
                      <a:pt x="477" y="344"/>
                    </a:cubicBezTo>
                    <a:cubicBezTo>
                      <a:pt x="475" y="346"/>
                      <a:pt x="472" y="350"/>
                      <a:pt x="469" y="353"/>
                    </a:cubicBezTo>
                    <a:close/>
                    <a:moveTo>
                      <a:pt x="482" y="359"/>
                    </a:moveTo>
                    <a:cubicBezTo>
                      <a:pt x="481" y="362"/>
                      <a:pt x="479" y="361"/>
                      <a:pt x="476" y="359"/>
                    </a:cubicBezTo>
                    <a:cubicBezTo>
                      <a:pt x="478" y="356"/>
                      <a:pt x="479" y="352"/>
                      <a:pt x="480" y="348"/>
                    </a:cubicBezTo>
                    <a:cubicBezTo>
                      <a:pt x="483" y="353"/>
                      <a:pt x="482" y="356"/>
                      <a:pt x="482" y="359"/>
                    </a:cubicBezTo>
                    <a:close/>
                    <a:moveTo>
                      <a:pt x="489" y="322"/>
                    </a:moveTo>
                    <a:cubicBezTo>
                      <a:pt x="488" y="326"/>
                      <a:pt x="481" y="322"/>
                      <a:pt x="472" y="315"/>
                    </a:cubicBezTo>
                    <a:cubicBezTo>
                      <a:pt x="474" y="313"/>
                      <a:pt x="476" y="312"/>
                      <a:pt x="476" y="312"/>
                    </a:cubicBezTo>
                    <a:cubicBezTo>
                      <a:pt x="476" y="312"/>
                      <a:pt x="473" y="313"/>
                      <a:pt x="470" y="314"/>
                    </a:cubicBezTo>
                    <a:cubicBezTo>
                      <a:pt x="464" y="309"/>
                      <a:pt x="457" y="304"/>
                      <a:pt x="451" y="301"/>
                    </a:cubicBezTo>
                    <a:cubicBezTo>
                      <a:pt x="451" y="300"/>
                      <a:pt x="451" y="300"/>
                      <a:pt x="452" y="300"/>
                    </a:cubicBezTo>
                    <a:cubicBezTo>
                      <a:pt x="456" y="295"/>
                      <a:pt x="461" y="291"/>
                      <a:pt x="463" y="289"/>
                    </a:cubicBezTo>
                    <a:cubicBezTo>
                      <a:pt x="467" y="292"/>
                      <a:pt x="471" y="295"/>
                      <a:pt x="477" y="300"/>
                    </a:cubicBezTo>
                    <a:cubicBezTo>
                      <a:pt x="483" y="305"/>
                      <a:pt x="490" y="314"/>
                      <a:pt x="489" y="322"/>
                    </a:cubicBezTo>
                    <a:close/>
                    <a:moveTo>
                      <a:pt x="579" y="353"/>
                    </a:moveTo>
                    <a:cubicBezTo>
                      <a:pt x="580" y="356"/>
                      <a:pt x="571" y="352"/>
                      <a:pt x="563" y="349"/>
                    </a:cubicBezTo>
                    <a:cubicBezTo>
                      <a:pt x="564" y="347"/>
                      <a:pt x="566" y="345"/>
                      <a:pt x="567" y="343"/>
                    </a:cubicBezTo>
                    <a:cubicBezTo>
                      <a:pt x="575" y="346"/>
                      <a:pt x="577" y="350"/>
                      <a:pt x="579" y="353"/>
                    </a:cubicBezTo>
                    <a:close/>
                    <a:moveTo>
                      <a:pt x="559" y="325"/>
                    </a:moveTo>
                    <a:cubicBezTo>
                      <a:pt x="557" y="324"/>
                      <a:pt x="555" y="323"/>
                      <a:pt x="554" y="322"/>
                    </a:cubicBezTo>
                    <a:cubicBezTo>
                      <a:pt x="556" y="320"/>
                      <a:pt x="558" y="318"/>
                      <a:pt x="560" y="316"/>
                    </a:cubicBezTo>
                    <a:cubicBezTo>
                      <a:pt x="562" y="317"/>
                      <a:pt x="564" y="318"/>
                      <a:pt x="566" y="320"/>
                    </a:cubicBezTo>
                    <a:cubicBezTo>
                      <a:pt x="564" y="321"/>
                      <a:pt x="562" y="323"/>
                      <a:pt x="559" y="325"/>
                    </a:cubicBezTo>
                    <a:close/>
                    <a:moveTo>
                      <a:pt x="563" y="273"/>
                    </a:moveTo>
                    <a:cubicBezTo>
                      <a:pt x="564" y="272"/>
                      <a:pt x="566" y="270"/>
                      <a:pt x="568" y="267"/>
                    </a:cubicBezTo>
                    <a:cubicBezTo>
                      <a:pt x="568" y="269"/>
                      <a:pt x="568" y="271"/>
                      <a:pt x="567" y="273"/>
                    </a:cubicBezTo>
                    <a:cubicBezTo>
                      <a:pt x="566" y="281"/>
                      <a:pt x="565" y="287"/>
                      <a:pt x="565" y="289"/>
                    </a:cubicBezTo>
                    <a:cubicBezTo>
                      <a:pt x="564" y="291"/>
                      <a:pt x="557" y="287"/>
                      <a:pt x="554" y="287"/>
                    </a:cubicBezTo>
                    <a:cubicBezTo>
                      <a:pt x="553" y="286"/>
                      <a:pt x="551" y="286"/>
                      <a:pt x="550" y="286"/>
                    </a:cubicBezTo>
                    <a:cubicBezTo>
                      <a:pt x="556" y="281"/>
                      <a:pt x="561" y="276"/>
                      <a:pt x="563" y="273"/>
                    </a:cubicBezTo>
                    <a:close/>
                    <a:moveTo>
                      <a:pt x="548" y="288"/>
                    </a:moveTo>
                    <a:cubicBezTo>
                      <a:pt x="550" y="290"/>
                      <a:pt x="552" y="294"/>
                      <a:pt x="554" y="295"/>
                    </a:cubicBezTo>
                    <a:cubicBezTo>
                      <a:pt x="555" y="296"/>
                      <a:pt x="556" y="297"/>
                      <a:pt x="558" y="298"/>
                    </a:cubicBezTo>
                    <a:cubicBezTo>
                      <a:pt x="556" y="299"/>
                      <a:pt x="553" y="301"/>
                      <a:pt x="551" y="302"/>
                    </a:cubicBezTo>
                    <a:cubicBezTo>
                      <a:pt x="549" y="301"/>
                      <a:pt x="547" y="301"/>
                      <a:pt x="546" y="301"/>
                    </a:cubicBezTo>
                    <a:cubicBezTo>
                      <a:pt x="543" y="301"/>
                      <a:pt x="538" y="299"/>
                      <a:pt x="536" y="298"/>
                    </a:cubicBezTo>
                    <a:cubicBezTo>
                      <a:pt x="540" y="295"/>
                      <a:pt x="544" y="291"/>
                      <a:pt x="548" y="288"/>
                    </a:cubicBezTo>
                    <a:close/>
                    <a:moveTo>
                      <a:pt x="527" y="303"/>
                    </a:moveTo>
                    <a:cubicBezTo>
                      <a:pt x="529" y="302"/>
                      <a:pt x="532" y="300"/>
                      <a:pt x="535" y="298"/>
                    </a:cubicBezTo>
                    <a:cubicBezTo>
                      <a:pt x="536" y="299"/>
                      <a:pt x="537" y="301"/>
                      <a:pt x="539" y="304"/>
                    </a:cubicBezTo>
                    <a:cubicBezTo>
                      <a:pt x="540" y="305"/>
                      <a:pt x="541" y="306"/>
                      <a:pt x="543" y="307"/>
                    </a:cubicBezTo>
                    <a:cubicBezTo>
                      <a:pt x="540" y="309"/>
                      <a:pt x="537" y="311"/>
                      <a:pt x="534" y="313"/>
                    </a:cubicBezTo>
                    <a:cubicBezTo>
                      <a:pt x="530" y="313"/>
                      <a:pt x="528" y="312"/>
                      <a:pt x="528" y="312"/>
                    </a:cubicBezTo>
                    <a:cubicBezTo>
                      <a:pt x="528" y="312"/>
                      <a:pt x="529" y="314"/>
                      <a:pt x="531" y="316"/>
                    </a:cubicBezTo>
                    <a:cubicBezTo>
                      <a:pt x="528" y="318"/>
                      <a:pt x="525" y="320"/>
                      <a:pt x="524" y="321"/>
                    </a:cubicBezTo>
                    <a:cubicBezTo>
                      <a:pt x="520" y="324"/>
                      <a:pt x="513" y="329"/>
                      <a:pt x="511" y="323"/>
                    </a:cubicBezTo>
                    <a:cubicBezTo>
                      <a:pt x="509" y="317"/>
                      <a:pt x="518" y="309"/>
                      <a:pt x="527" y="303"/>
                    </a:cubicBezTo>
                    <a:close/>
                    <a:moveTo>
                      <a:pt x="505" y="365"/>
                    </a:moveTo>
                    <a:cubicBezTo>
                      <a:pt x="503" y="363"/>
                      <a:pt x="506" y="357"/>
                      <a:pt x="510" y="351"/>
                    </a:cubicBezTo>
                    <a:cubicBezTo>
                      <a:pt x="511" y="353"/>
                      <a:pt x="513" y="356"/>
                      <a:pt x="514" y="358"/>
                    </a:cubicBezTo>
                    <a:cubicBezTo>
                      <a:pt x="514" y="359"/>
                      <a:pt x="514" y="360"/>
                      <a:pt x="516" y="362"/>
                    </a:cubicBezTo>
                    <a:cubicBezTo>
                      <a:pt x="510" y="365"/>
                      <a:pt x="506" y="366"/>
                      <a:pt x="505" y="365"/>
                    </a:cubicBezTo>
                    <a:close/>
                    <a:moveTo>
                      <a:pt x="530" y="352"/>
                    </a:moveTo>
                    <a:cubicBezTo>
                      <a:pt x="527" y="354"/>
                      <a:pt x="525" y="356"/>
                      <a:pt x="522" y="358"/>
                    </a:cubicBezTo>
                    <a:cubicBezTo>
                      <a:pt x="517" y="356"/>
                      <a:pt x="512" y="352"/>
                      <a:pt x="511" y="351"/>
                    </a:cubicBezTo>
                    <a:cubicBezTo>
                      <a:pt x="511" y="351"/>
                      <a:pt x="512" y="350"/>
                      <a:pt x="512" y="349"/>
                    </a:cubicBezTo>
                    <a:cubicBezTo>
                      <a:pt x="515" y="347"/>
                      <a:pt x="520" y="344"/>
                      <a:pt x="525" y="340"/>
                    </a:cubicBezTo>
                    <a:cubicBezTo>
                      <a:pt x="527" y="342"/>
                      <a:pt x="531" y="345"/>
                      <a:pt x="534" y="348"/>
                    </a:cubicBezTo>
                    <a:cubicBezTo>
                      <a:pt x="533" y="349"/>
                      <a:pt x="532" y="351"/>
                      <a:pt x="530" y="352"/>
                    </a:cubicBezTo>
                    <a:close/>
                    <a:moveTo>
                      <a:pt x="542" y="341"/>
                    </a:moveTo>
                    <a:cubicBezTo>
                      <a:pt x="540" y="340"/>
                      <a:pt x="538" y="340"/>
                      <a:pt x="536" y="339"/>
                    </a:cubicBezTo>
                    <a:cubicBezTo>
                      <a:pt x="534" y="338"/>
                      <a:pt x="532" y="338"/>
                      <a:pt x="531" y="337"/>
                    </a:cubicBezTo>
                    <a:cubicBezTo>
                      <a:pt x="536" y="334"/>
                      <a:pt x="541" y="331"/>
                      <a:pt x="545" y="329"/>
                    </a:cubicBezTo>
                    <a:cubicBezTo>
                      <a:pt x="546" y="330"/>
                      <a:pt x="548" y="332"/>
                      <a:pt x="551" y="333"/>
                    </a:cubicBezTo>
                    <a:cubicBezTo>
                      <a:pt x="548" y="336"/>
                      <a:pt x="545" y="339"/>
                      <a:pt x="542" y="341"/>
                    </a:cubicBezTo>
                    <a:close/>
                    <a:moveTo>
                      <a:pt x="567" y="376"/>
                    </a:moveTo>
                    <a:cubicBezTo>
                      <a:pt x="563" y="375"/>
                      <a:pt x="559" y="373"/>
                      <a:pt x="556" y="371"/>
                    </a:cubicBezTo>
                    <a:cubicBezTo>
                      <a:pt x="552" y="369"/>
                      <a:pt x="548" y="368"/>
                      <a:pt x="544" y="366"/>
                    </a:cubicBezTo>
                    <a:cubicBezTo>
                      <a:pt x="545" y="366"/>
                      <a:pt x="546" y="365"/>
                      <a:pt x="547" y="365"/>
                    </a:cubicBezTo>
                    <a:cubicBezTo>
                      <a:pt x="549" y="364"/>
                      <a:pt x="551" y="362"/>
                      <a:pt x="553" y="360"/>
                    </a:cubicBezTo>
                    <a:cubicBezTo>
                      <a:pt x="562" y="364"/>
                      <a:pt x="573" y="368"/>
                      <a:pt x="577" y="370"/>
                    </a:cubicBezTo>
                    <a:cubicBezTo>
                      <a:pt x="576" y="371"/>
                      <a:pt x="573" y="373"/>
                      <a:pt x="570" y="375"/>
                    </a:cubicBezTo>
                    <a:cubicBezTo>
                      <a:pt x="569" y="376"/>
                      <a:pt x="568" y="376"/>
                      <a:pt x="567" y="376"/>
                    </a:cubicBezTo>
                    <a:close/>
                    <a:moveTo>
                      <a:pt x="586" y="381"/>
                    </a:moveTo>
                    <a:cubicBezTo>
                      <a:pt x="585" y="383"/>
                      <a:pt x="579" y="381"/>
                      <a:pt x="573" y="379"/>
                    </a:cubicBezTo>
                    <a:cubicBezTo>
                      <a:pt x="575" y="375"/>
                      <a:pt x="577" y="372"/>
                      <a:pt x="578" y="370"/>
                    </a:cubicBezTo>
                    <a:cubicBezTo>
                      <a:pt x="583" y="373"/>
                      <a:pt x="587" y="377"/>
                      <a:pt x="586" y="381"/>
                    </a:cubicBezTo>
                    <a:close/>
                    <a:moveTo>
                      <a:pt x="715" y="280"/>
                    </a:moveTo>
                    <a:cubicBezTo>
                      <a:pt x="715" y="281"/>
                      <a:pt x="715" y="281"/>
                      <a:pt x="715" y="281"/>
                    </a:cubicBezTo>
                    <a:cubicBezTo>
                      <a:pt x="715" y="283"/>
                      <a:pt x="714" y="283"/>
                      <a:pt x="713" y="283"/>
                    </a:cubicBezTo>
                    <a:cubicBezTo>
                      <a:pt x="714" y="282"/>
                      <a:pt x="714" y="281"/>
                      <a:pt x="715" y="280"/>
                    </a:cubicBezTo>
                    <a:close/>
                    <a:moveTo>
                      <a:pt x="708" y="254"/>
                    </a:moveTo>
                    <a:cubicBezTo>
                      <a:pt x="708" y="254"/>
                      <a:pt x="708" y="254"/>
                      <a:pt x="708" y="254"/>
                    </a:cubicBezTo>
                    <a:cubicBezTo>
                      <a:pt x="708" y="255"/>
                      <a:pt x="708" y="255"/>
                      <a:pt x="707" y="255"/>
                    </a:cubicBezTo>
                    <a:cubicBezTo>
                      <a:pt x="708" y="254"/>
                      <a:pt x="708" y="254"/>
                      <a:pt x="708" y="254"/>
                    </a:cubicBezTo>
                    <a:close/>
                    <a:moveTo>
                      <a:pt x="692" y="237"/>
                    </a:moveTo>
                    <a:cubicBezTo>
                      <a:pt x="694" y="235"/>
                      <a:pt x="696" y="231"/>
                      <a:pt x="698" y="228"/>
                    </a:cubicBezTo>
                    <a:cubicBezTo>
                      <a:pt x="699" y="228"/>
                      <a:pt x="699" y="229"/>
                      <a:pt x="699" y="229"/>
                    </a:cubicBezTo>
                    <a:cubicBezTo>
                      <a:pt x="700" y="230"/>
                      <a:pt x="696" y="231"/>
                      <a:pt x="697" y="232"/>
                    </a:cubicBezTo>
                    <a:cubicBezTo>
                      <a:pt x="698" y="233"/>
                      <a:pt x="703" y="236"/>
                      <a:pt x="703" y="237"/>
                    </a:cubicBezTo>
                    <a:cubicBezTo>
                      <a:pt x="704" y="238"/>
                      <a:pt x="699" y="238"/>
                      <a:pt x="700" y="240"/>
                    </a:cubicBezTo>
                    <a:cubicBezTo>
                      <a:pt x="701" y="241"/>
                      <a:pt x="704" y="243"/>
                      <a:pt x="706" y="244"/>
                    </a:cubicBezTo>
                    <a:cubicBezTo>
                      <a:pt x="705" y="245"/>
                      <a:pt x="704" y="245"/>
                      <a:pt x="703" y="246"/>
                    </a:cubicBezTo>
                    <a:cubicBezTo>
                      <a:pt x="702" y="246"/>
                      <a:pt x="701" y="246"/>
                      <a:pt x="701" y="247"/>
                    </a:cubicBezTo>
                    <a:cubicBezTo>
                      <a:pt x="701" y="247"/>
                      <a:pt x="701" y="248"/>
                      <a:pt x="701" y="248"/>
                    </a:cubicBezTo>
                    <a:cubicBezTo>
                      <a:pt x="698" y="251"/>
                      <a:pt x="694" y="254"/>
                      <a:pt x="691" y="256"/>
                    </a:cubicBezTo>
                    <a:cubicBezTo>
                      <a:pt x="685" y="262"/>
                      <a:pt x="678" y="275"/>
                      <a:pt x="673" y="268"/>
                    </a:cubicBezTo>
                    <a:cubicBezTo>
                      <a:pt x="669" y="261"/>
                      <a:pt x="685" y="246"/>
                      <a:pt x="692" y="237"/>
                    </a:cubicBezTo>
                    <a:close/>
                    <a:moveTo>
                      <a:pt x="662" y="317"/>
                    </a:moveTo>
                    <a:cubicBezTo>
                      <a:pt x="668" y="320"/>
                      <a:pt x="673" y="325"/>
                      <a:pt x="672" y="329"/>
                    </a:cubicBezTo>
                    <a:cubicBezTo>
                      <a:pt x="672" y="333"/>
                      <a:pt x="659" y="329"/>
                      <a:pt x="648" y="324"/>
                    </a:cubicBezTo>
                    <a:cubicBezTo>
                      <a:pt x="650" y="320"/>
                      <a:pt x="652" y="318"/>
                      <a:pt x="652" y="318"/>
                    </a:cubicBezTo>
                    <a:cubicBezTo>
                      <a:pt x="652" y="318"/>
                      <a:pt x="649" y="320"/>
                      <a:pt x="645" y="322"/>
                    </a:cubicBezTo>
                    <a:cubicBezTo>
                      <a:pt x="643" y="322"/>
                      <a:pt x="641" y="321"/>
                      <a:pt x="640" y="320"/>
                    </a:cubicBezTo>
                    <a:cubicBezTo>
                      <a:pt x="637" y="319"/>
                      <a:pt x="634" y="317"/>
                      <a:pt x="630" y="316"/>
                    </a:cubicBezTo>
                    <a:cubicBezTo>
                      <a:pt x="632" y="313"/>
                      <a:pt x="635" y="310"/>
                      <a:pt x="636" y="307"/>
                    </a:cubicBezTo>
                    <a:cubicBezTo>
                      <a:pt x="646" y="311"/>
                      <a:pt x="657" y="315"/>
                      <a:pt x="662" y="317"/>
                    </a:cubicBezTo>
                    <a:close/>
                    <a:moveTo>
                      <a:pt x="658" y="346"/>
                    </a:moveTo>
                    <a:cubicBezTo>
                      <a:pt x="653" y="349"/>
                      <a:pt x="649" y="352"/>
                      <a:pt x="646" y="353"/>
                    </a:cubicBezTo>
                    <a:cubicBezTo>
                      <a:pt x="644" y="354"/>
                      <a:pt x="642" y="356"/>
                      <a:pt x="639" y="357"/>
                    </a:cubicBezTo>
                    <a:cubicBezTo>
                      <a:pt x="639" y="357"/>
                      <a:pt x="638" y="357"/>
                      <a:pt x="637" y="357"/>
                    </a:cubicBezTo>
                    <a:cubicBezTo>
                      <a:pt x="630" y="356"/>
                      <a:pt x="625" y="356"/>
                      <a:pt x="621" y="356"/>
                    </a:cubicBezTo>
                    <a:cubicBezTo>
                      <a:pt x="626" y="351"/>
                      <a:pt x="632" y="345"/>
                      <a:pt x="637" y="339"/>
                    </a:cubicBezTo>
                    <a:cubicBezTo>
                      <a:pt x="641" y="339"/>
                      <a:pt x="645" y="342"/>
                      <a:pt x="647" y="342"/>
                    </a:cubicBezTo>
                    <a:cubicBezTo>
                      <a:pt x="650" y="343"/>
                      <a:pt x="653" y="345"/>
                      <a:pt x="658" y="346"/>
                    </a:cubicBezTo>
                    <a:close/>
                    <a:moveTo>
                      <a:pt x="613" y="303"/>
                    </a:moveTo>
                    <a:cubicBezTo>
                      <a:pt x="615" y="300"/>
                      <a:pt x="617" y="298"/>
                      <a:pt x="618" y="295"/>
                    </a:cubicBezTo>
                    <a:cubicBezTo>
                      <a:pt x="622" y="298"/>
                      <a:pt x="625" y="300"/>
                      <a:pt x="628" y="302"/>
                    </a:cubicBezTo>
                    <a:cubicBezTo>
                      <a:pt x="629" y="303"/>
                      <a:pt x="630" y="304"/>
                      <a:pt x="632" y="305"/>
                    </a:cubicBezTo>
                    <a:cubicBezTo>
                      <a:pt x="629" y="306"/>
                      <a:pt x="625" y="309"/>
                      <a:pt x="621" y="312"/>
                    </a:cubicBezTo>
                    <a:cubicBezTo>
                      <a:pt x="617" y="311"/>
                      <a:pt x="612" y="309"/>
                      <a:pt x="609" y="307"/>
                    </a:cubicBezTo>
                    <a:cubicBezTo>
                      <a:pt x="610" y="306"/>
                      <a:pt x="612" y="304"/>
                      <a:pt x="613" y="303"/>
                    </a:cubicBezTo>
                    <a:close/>
                    <a:moveTo>
                      <a:pt x="594" y="329"/>
                    </a:moveTo>
                    <a:cubicBezTo>
                      <a:pt x="592" y="326"/>
                      <a:pt x="596" y="320"/>
                      <a:pt x="602" y="315"/>
                    </a:cubicBezTo>
                    <a:cubicBezTo>
                      <a:pt x="604" y="317"/>
                      <a:pt x="606" y="320"/>
                      <a:pt x="609" y="322"/>
                    </a:cubicBezTo>
                    <a:cubicBezTo>
                      <a:pt x="604" y="328"/>
                      <a:pt x="598" y="335"/>
                      <a:pt x="594" y="329"/>
                    </a:cubicBezTo>
                    <a:close/>
                    <a:moveTo>
                      <a:pt x="602" y="352"/>
                    </a:moveTo>
                    <a:cubicBezTo>
                      <a:pt x="600" y="348"/>
                      <a:pt x="604" y="344"/>
                      <a:pt x="608" y="340"/>
                    </a:cubicBezTo>
                    <a:cubicBezTo>
                      <a:pt x="610" y="338"/>
                      <a:pt x="614" y="334"/>
                      <a:pt x="618" y="329"/>
                    </a:cubicBezTo>
                    <a:cubicBezTo>
                      <a:pt x="621" y="332"/>
                      <a:pt x="624" y="333"/>
                      <a:pt x="627" y="335"/>
                    </a:cubicBezTo>
                    <a:cubicBezTo>
                      <a:pt x="621" y="340"/>
                      <a:pt x="615" y="344"/>
                      <a:pt x="613" y="346"/>
                    </a:cubicBezTo>
                    <a:cubicBezTo>
                      <a:pt x="609" y="351"/>
                      <a:pt x="605" y="356"/>
                      <a:pt x="602" y="352"/>
                    </a:cubicBezTo>
                    <a:close/>
                    <a:moveTo>
                      <a:pt x="619" y="373"/>
                    </a:moveTo>
                    <a:cubicBezTo>
                      <a:pt x="618" y="375"/>
                      <a:pt x="616" y="376"/>
                      <a:pt x="615" y="377"/>
                    </a:cubicBezTo>
                    <a:cubicBezTo>
                      <a:pt x="613" y="376"/>
                      <a:pt x="611" y="376"/>
                      <a:pt x="609" y="376"/>
                    </a:cubicBezTo>
                    <a:cubicBezTo>
                      <a:pt x="608" y="373"/>
                      <a:pt x="610" y="370"/>
                      <a:pt x="612" y="366"/>
                    </a:cubicBezTo>
                    <a:cubicBezTo>
                      <a:pt x="616" y="367"/>
                      <a:pt x="620" y="368"/>
                      <a:pt x="624" y="369"/>
                    </a:cubicBezTo>
                    <a:cubicBezTo>
                      <a:pt x="622" y="371"/>
                      <a:pt x="621" y="372"/>
                      <a:pt x="619" y="373"/>
                    </a:cubicBezTo>
                    <a:close/>
                    <a:moveTo>
                      <a:pt x="649" y="378"/>
                    </a:moveTo>
                    <a:cubicBezTo>
                      <a:pt x="647" y="380"/>
                      <a:pt x="645" y="382"/>
                      <a:pt x="642" y="384"/>
                    </a:cubicBezTo>
                    <a:cubicBezTo>
                      <a:pt x="639" y="383"/>
                      <a:pt x="636" y="382"/>
                      <a:pt x="632" y="381"/>
                    </a:cubicBezTo>
                    <a:cubicBezTo>
                      <a:pt x="632" y="381"/>
                      <a:pt x="632" y="380"/>
                      <a:pt x="631" y="380"/>
                    </a:cubicBezTo>
                    <a:cubicBezTo>
                      <a:pt x="634" y="378"/>
                      <a:pt x="636" y="376"/>
                      <a:pt x="638" y="374"/>
                    </a:cubicBezTo>
                    <a:cubicBezTo>
                      <a:pt x="642" y="375"/>
                      <a:pt x="646" y="376"/>
                      <a:pt x="649" y="378"/>
                    </a:cubicBezTo>
                    <a:cubicBezTo>
                      <a:pt x="649" y="378"/>
                      <a:pt x="649" y="378"/>
                      <a:pt x="649" y="378"/>
                    </a:cubicBezTo>
                    <a:close/>
                    <a:moveTo>
                      <a:pt x="664" y="364"/>
                    </a:moveTo>
                    <a:cubicBezTo>
                      <a:pt x="661" y="363"/>
                      <a:pt x="657" y="362"/>
                      <a:pt x="653" y="361"/>
                    </a:cubicBezTo>
                    <a:cubicBezTo>
                      <a:pt x="654" y="360"/>
                      <a:pt x="655" y="359"/>
                      <a:pt x="656" y="358"/>
                    </a:cubicBezTo>
                    <a:cubicBezTo>
                      <a:pt x="657" y="356"/>
                      <a:pt x="660" y="352"/>
                      <a:pt x="663" y="348"/>
                    </a:cubicBezTo>
                    <a:cubicBezTo>
                      <a:pt x="664" y="348"/>
                      <a:pt x="664" y="348"/>
                      <a:pt x="665" y="349"/>
                    </a:cubicBezTo>
                    <a:cubicBezTo>
                      <a:pt x="669" y="350"/>
                      <a:pt x="673" y="352"/>
                      <a:pt x="676" y="354"/>
                    </a:cubicBezTo>
                    <a:cubicBezTo>
                      <a:pt x="675" y="355"/>
                      <a:pt x="675" y="355"/>
                      <a:pt x="675" y="356"/>
                    </a:cubicBezTo>
                    <a:cubicBezTo>
                      <a:pt x="672" y="357"/>
                      <a:pt x="669" y="360"/>
                      <a:pt x="664" y="364"/>
                    </a:cubicBezTo>
                    <a:close/>
                    <a:moveTo>
                      <a:pt x="679" y="368"/>
                    </a:moveTo>
                    <a:cubicBezTo>
                      <a:pt x="677" y="368"/>
                      <a:pt x="675" y="367"/>
                      <a:pt x="673" y="367"/>
                    </a:cubicBezTo>
                    <a:cubicBezTo>
                      <a:pt x="673" y="366"/>
                      <a:pt x="674" y="365"/>
                      <a:pt x="674" y="364"/>
                    </a:cubicBezTo>
                    <a:cubicBezTo>
                      <a:pt x="676" y="362"/>
                      <a:pt x="677" y="359"/>
                      <a:pt x="679" y="357"/>
                    </a:cubicBezTo>
                    <a:cubicBezTo>
                      <a:pt x="680" y="358"/>
                      <a:pt x="681" y="360"/>
                      <a:pt x="682" y="361"/>
                    </a:cubicBezTo>
                    <a:cubicBezTo>
                      <a:pt x="681" y="363"/>
                      <a:pt x="680" y="365"/>
                      <a:pt x="679" y="368"/>
                    </a:cubicBezTo>
                    <a:close/>
                    <a:moveTo>
                      <a:pt x="683" y="368"/>
                    </a:moveTo>
                    <a:cubicBezTo>
                      <a:pt x="683" y="366"/>
                      <a:pt x="683" y="364"/>
                      <a:pt x="683" y="363"/>
                    </a:cubicBezTo>
                    <a:cubicBezTo>
                      <a:pt x="683" y="364"/>
                      <a:pt x="684" y="365"/>
                      <a:pt x="684" y="366"/>
                    </a:cubicBezTo>
                    <a:cubicBezTo>
                      <a:pt x="684" y="367"/>
                      <a:pt x="684" y="368"/>
                      <a:pt x="683" y="368"/>
                    </a:cubicBezTo>
                    <a:close/>
                    <a:moveTo>
                      <a:pt x="684" y="294"/>
                    </a:moveTo>
                    <a:cubicBezTo>
                      <a:pt x="680" y="290"/>
                      <a:pt x="685" y="284"/>
                      <a:pt x="688" y="280"/>
                    </a:cubicBezTo>
                    <a:cubicBezTo>
                      <a:pt x="691" y="276"/>
                      <a:pt x="699" y="265"/>
                      <a:pt x="705" y="257"/>
                    </a:cubicBezTo>
                    <a:cubicBezTo>
                      <a:pt x="707" y="258"/>
                      <a:pt x="710" y="259"/>
                      <a:pt x="711" y="261"/>
                    </a:cubicBezTo>
                    <a:cubicBezTo>
                      <a:pt x="712" y="264"/>
                      <a:pt x="705" y="260"/>
                      <a:pt x="705" y="263"/>
                    </a:cubicBezTo>
                    <a:cubicBezTo>
                      <a:pt x="706" y="265"/>
                      <a:pt x="710" y="266"/>
                      <a:pt x="713" y="269"/>
                    </a:cubicBezTo>
                    <a:cubicBezTo>
                      <a:pt x="712" y="269"/>
                      <a:pt x="711" y="270"/>
                      <a:pt x="710" y="271"/>
                    </a:cubicBezTo>
                    <a:cubicBezTo>
                      <a:pt x="708" y="270"/>
                      <a:pt x="706" y="270"/>
                      <a:pt x="707" y="272"/>
                    </a:cubicBezTo>
                    <a:cubicBezTo>
                      <a:pt x="707" y="272"/>
                      <a:pt x="707" y="273"/>
                      <a:pt x="707" y="273"/>
                    </a:cubicBezTo>
                    <a:cubicBezTo>
                      <a:pt x="702" y="278"/>
                      <a:pt x="696" y="284"/>
                      <a:pt x="694" y="287"/>
                    </a:cubicBezTo>
                    <a:cubicBezTo>
                      <a:pt x="690" y="292"/>
                      <a:pt x="687" y="298"/>
                      <a:pt x="684" y="294"/>
                    </a:cubicBezTo>
                    <a:close/>
                    <a:moveTo>
                      <a:pt x="710" y="361"/>
                    </a:moveTo>
                    <a:cubicBezTo>
                      <a:pt x="708" y="361"/>
                      <a:pt x="706" y="359"/>
                      <a:pt x="704" y="358"/>
                    </a:cubicBezTo>
                    <a:cubicBezTo>
                      <a:pt x="704" y="357"/>
                      <a:pt x="704" y="355"/>
                      <a:pt x="704" y="354"/>
                    </a:cubicBezTo>
                    <a:cubicBezTo>
                      <a:pt x="706" y="356"/>
                      <a:pt x="708" y="359"/>
                      <a:pt x="710" y="361"/>
                    </a:cubicBezTo>
                    <a:cubicBezTo>
                      <a:pt x="710" y="361"/>
                      <a:pt x="710" y="361"/>
                      <a:pt x="710" y="361"/>
                    </a:cubicBezTo>
                    <a:close/>
                    <a:moveTo>
                      <a:pt x="716" y="342"/>
                    </a:moveTo>
                    <a:cubicBezTo>
                      <a:pt x="716" y="343"/>
                      <a:pt x="714" y="342"/>
                      <a:pt x="711" y="340"/>
                    </a:cubicBezTo>
                    <a:cubicBezTo>
                      <a:pt x="712" y="339"/>
                      <a:pt x="713" y="338"/>
                      <a:pt x="713" y="337"/>
                    </a:cubicBezTo>
                    <a:cubicBezTo>
                      <a:pt x="714" y="338"/>
                      <a:pt x="715" y="339"/>
                      <a:pt x="716" y="339"/>
                    </a:cubicBezTo>
                    <a:cubicBezTo>
                      <a:pt x="716" y="340"/>
                      <a:pt x="716" y="341"/>
                      <a:pt x="716" y="342"/>
                    </a:cubicBezTo>
                    <a:close/>
                    <a:moveTo>
                      <a:pt x="709" y="293"/>
                    </a:moveTo>
                    <a:cubicBezTo>
                      <a:pt x="709" y="296"/>
                      <a:pt x="715" y="298"/>
                      <a:pt x="717" y="301"/>
                    </a:cubicBezTo>
                    <a:cubicBezTo>
                      <a:pt x="717" y="301"/>
                      <a:pt x="717" y="301"/>
                      <a:pt x="717" y="301"/>
                    </a:cubicBezTo>
                    <a:cubicBezTo>
                      <a:pt x="717" y="302"/>
                      <a:pt x="716" y="303"/>
                      <a:pt x="715" y="304"/>
                    </a:cubicBezTo>
                    <a:cubicBezTo>
                      <a:pt x="713" y="303"/>
                      <a:pt x="710" y="302"/>
                      <a:pt x="710" y="303"/>
                    </a:cubicBezTo>
                    <a:cubicBezTo>
                      <a:pt x="710" y="304"/>
                      <a:pt x="711" y="306"/>
                      <a:pt x="713" y="307"/>
                    </a:cubicBezTo>
                    <a:cubicBezTo>
                      <a:pt x="712" y="308"/>
                      <a:pt x="712" y="308"/>
                      <a:pt x="712" y="308"/>
                    </a:cubicBezTo>
                    <a:cubicBezTo>
                      <a:pt x="712" y="309"/>
                      <a:pt x="710" y="308"/>
                      <a:pt x="711" y="311"/>
                    </a:cubicBezTo>
                    <a:cubicBezTo>
                      <a:pt x="710" y="311"/>
                      <a:pt x="710" y="311"/>
                      <a:pt x="710" y="312"/>
                    </a:cubicBezTo>
                    <a:cubicBezTo>
                      <a:pt x="710" y="312"/>
                      <a:pt x="710" y="312"/>
                      <a:pt x="710" y="313"/>
                    </a:cubicBezTo>
                    <a:cubicBezTo>
                      <a:pt x="710" y="313"/>
                      <a:pt x="710" y="313"/>
                      <a:pt x="710" y="313"/>
                    </a:cubicBezTo>
                    <a:cubicBezTo>
                      <a:pt x="708" y="316"/>
                      <a:pt x="706" y="318"/>
                      <a:pt x="705" y="320"/>
                    </a:cubicBezTo>
                    <a:cubicBezTo>
                      <a:pt x="701" y="325"/>
                      <a:pt x="699" y="329"/>
                      <a:pt x="695" y="324"/>
                    </a:cubicBezTo>
                    <a:cubicBezTo>
                      <a:pt x="694" y="323"/>
                      <a:pt x="694" y="322"/>
                      <a:pt x="694" y="319"/>
                    </a:cubicBezTo>
                    <a:cubicBezTo>
                      <a:pt x="694" y="318"/>
                      <a:pt x="694" y="318"/>
                      <a:pt x="694" y="318"/>
                    </a:cubicBezTo>
                    <a:cubicBezTo>
                      <a:pt x="694" y="317"/>
                      <a:pt x="695" y="318"/>
                      <a:pt x="694" y="316"/>
                    </a:cubicBezTo>
                    <a:cubicBezTo>
                      <a:pt x="694" y="315"/>
                      <a:pt x="694" y="315"/>
                      <a:pt x="694" y="315"/>
                    </a:cubicBezTo>
                    <a:cubicBezTo>
                      <a:pt x="694" y="314"/>
                      <a:pt x="695" y="313"/>
                      <a:pt x="695" y="312"/>
                    </a:cubicBezTo>
                    <a:cubicBezTo>
                      <a:pt x="697" y="308"/>
                      <a:pt x="699" y="303"/>
                      <a:pt x="703" y="298"/>
                    </a:cubicBezTo>
                    <a:cubicBezTo>
                      <a:pt x="705" y="294"/>
                      <a:pt x="708" y="290"/>
                      <a:pt x="711" y="286"/>
                    </a:cubicBezTo>
                    <a:cubicBezTo>
                      <a:pt x="714" y="289"/>
                      <a:pt x="718" y="292"/>
                      <a:pt x="718" y="293"/>
                    </a:cubicBezTo>
                    <a:cubicBezTo>
                      <a:pt x="718" y="296"/>
                      <a:pt x="708" y="289"/>
                      <a:pt x="709" y="293"/>
                    </a:cubicBezTo>
                    <a:close/>
                    <a:moveTo>
                      <a:pt x="725" y="372"/>
                    </a:moveTo>
                    <a:cubicBezTo>
                      <a:pt x="725" y="372"/>
                      <a:pt x="725" y="372"/>
                      <a:pt x="725" y="371"/>
                    </a:cubicBezTo>
                    <a:cubicBezTo>
                      <a:pt x="725" y="372"/>
                      <a:pt x="725" y="372"/>
                      <a:pt x="725" y="372"/>
                    </a:cubicBezTo>
                    <a:cubicBezTo>
                      <a:pt x="725" y="372"/>
                      <a:pt x="725" y="372"/>
                      <a:pt x="725" y="372"/>
                    </a:cubicBezTo>
                    <a:close/>
                    <a:moveTo>
                      <a:pt x="725" y="376"/>
                    </a:moveTo>
                    <a:cubicBezTo>
                      <a:pt x="726" y="376"/>
                      <a:pt x="727" y="376"/>
                      <a:pt x="728" y="375"/>
                    </a:cubicBezTo>
                    <a:cubicBezTo>
                      <a:pt x="727" y="376"/>
                      <a:pt x="726" y="376"/>
                      <a:pt x="725" y="376"/>
                    </a:cubicBezTo>
                    <a:close/>
                    <a:moveTo>
                      <a:pt x="750" y="285"/>
                    </a:moveTo>
                    <a:cubicBezTo>
                      <a:pt x="750" y="285"/>
                      <a:pt x="750" y="284"/>
                      <a:pt x="751" y="284"/>
                    </a:cubicBezTo>
                    <a:cubicBezTo>
                      <a:pt x="751" y="284"/>
                      <a:pt x="751" y="285"/>
                      <a:pt x="751" y="285"/>
                    </a:cubicBezTo>
                    <a:cubicBezTo>
                      <a:pt x="750" y="286"/>
                      <a:pt x="750" y="286"/>
                      <a:pt x="750" y="285"/>
                    </a:cubicBezTo>
                    <a:close/>
                    <a:moveTo>
                      <a:pt x="754" y="278"/>
                    </a:moveTo>
                    <a:cubicBezTo>
                      <a:pt x="757" y="281"/>
                      <a:pt x="761" y="284"/>
                      <a:pt x="761" y="285"/>
                    </a:cubicBezTo>
                    <a:cubicBezTo>
                      <a:pt x="761" y="286"/>
                      <a:pt x="759" y="285"/>
                      <a:pt x="757" y="284"/>
                    </a:cubicBezTo>
                    <a:cubicBezTo>
                      <a:pt x="756" y="284"/>
                      <a:pt x="756" y="284"/>
                      <a:pt x="755" y="284"/>
                    </a:cubicBezTo>
                    <a:cubicBezTo>
                      <a:pt x="754" y="283"/>
                      <a:pt x="753" y="282"/>
                      <a:pt x="752" y="282"/>
                    </a:cubicBezTo>
                    <a:cubicBezTo>
                      <a:pt x="753" y="281"/>
                      <a:pt x="754" y="279"/>
                      <a:pt x="754" y="278"/>
                    </a:cubicBezTo>
                    <a:close/>
                    <a:moveTo>
                      <a:pt x="755" y="290"/>
                    </a:moveTo>
                    <a:cubicBezTo>
                      <a:pt x="755" y="291"/>
                      <a:pt x="756" y="291"/>
                      <a:pt x="756" y="291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5" y="289"/>
                      <a:pt x="757" y="296"/>
                      <a:pt x="757" y="295"/>
                    </a:cubicBezTo>
                    <a:cubicBezTo>
                      <a:pt x="757" y="295"/>
                      <a:pt x="757" y="295"/>
                      <a:pt x="757" y="295"/>
                    </a:cubicBezTo>
                    <a:cubicBezTo>
                      <a:pt x="757" y="295"/>
                      <a:pt x="757" y="295"/>
                      <a:pt x="757" y="295"/>
                    </a:cubicBezTo>
                    <a:cubicBezTo>
                      <a:pt x="757" y="296"/>
                      <a:pt x="757" y="296"/>
                      <a:pt x="757" y="296"/>
                    </a:cubicBezTo>
                    <a:cubicBezTo>
                      <a:pt x="756" y="297"/>
                      <a:pt x="756" y="297"/>
                      <a:pt x="756" y="297"/>
                    </a:cubicBezTo>
                    <a:cubicBezTo>
                      <a:pt x="755" y="296"/>
                      <a:pt x="753" y="296"/>
                      <a:pt x="752" y="296"/>
                    </a:cubicBezTo>
                    <a:cubicBezTo>
                      <a:pt x="753" y="294"/>
                      <a:pt x="754" y="292"/>
                      <a:pt x="755" y="290"/>
                    </a:cubicBezTo>
                    <a:close/>
                    <a:moveTo>
                      <a:pt x="752" y="336"/>
                    </a:moveTo>
                    <a:cubicBezTo>
                      <a:pt x="752" y="336"/>
                      <a:pt x="753" y="335"/>
                      <a:pt x="754" y="334"/>
                    </a:cubicBezTo>
                    <a:cubicBezTo>
                      <a:pt x="754" y="335"/>
                      <a:pt x="755" y="335"/>
                      <a:pt x="756" y="336"/>
                    </a:cubicBezTo>
                    <a:cubicBezTo>
                      <a:pt x="754" y="336"/>
                      <a:pt x="753" y="336"/>
                      <a:pt x="752" y="336"/>
                    </a:cubicBezTo>
                    <a:close/>
                    <a:moveTo>
                      <a:pt x="755" y="385"/>
                    </a:moveTo>
                    <a:cubicBezTo>
                      <a:pt x="756" y="384"/>
                      <a:pt x="757" y="382"/>
                      <a:pt x="758" y="381"/>
                    </a:cubicBezTo>
                    <a:cubicBezTo>
                      <a:pt x="759" y="382"/>
                      <a:pt x="760" y="383"/>
                      <a:pt x="761" y="384"/>
                    </a:cubicBezTo>
                    <a:cubicBezTo>
                      <a:pt x="759" y="385"/>
                      <a:pt x="757" y="385"/>
                      <a:pt x="755" y="385"/>
                    </a:cubicBezTo>
                    <a:close/>
                    <a:moveTo>
                      <a:pt x="760" y="332"/>
                    </a:moveTo>
                    <a:cubicBezTo>
                      <a:pt x="759" y="332"/>
                      <a:pt x="758" y="331"/>
                      <a:pt x="757" y="331"/>
                    </a:cubicBezTo>
                    <a:cubicBezTo>
                      <a:pt x="758" y="330"/>
                      <a:pt x="760" y="329"/>
                      <a:pt x="761" y="328"/>
                    </a:cubicBezTo>
                    <a:cubicBezTo>
                      <a:pt x="761" y="328"/>
                      <a:pt x="761" y="328"/>
                      <a:pt x="761" y="328"/>
                    </a:cubicBezTo>
                    <a:cubicBezTo>
                      <a:pt x="761" y="330"/>
                      <a:pt x="760" y="331"/>
                      <a:pt x="760" y="332"/>
                    </a:cubicBezTo>
                    <a:close/>
                    <a:moveTo>
                      <a:pt x="760" y="310"/>
                    </a:moveTo>
                    <a:cubicBezTo>
                      <a:pt x="760" y="310"/>
                      <a:pt x="760" y="310"/>
                      <a:pt x="760" y="310"/>
                    </a:cubicBezTo>
                    <a:cubicBezTo>
                      <a:pt x="760" y="309"/>
                      <a:pt x="760" y="308"/>
                      <a:pt x="761" y="308"/>
                    </a:cubicBezTo>
                    <a:cubicBezTo>
                      <a:pt x="761" y="308"/>
                      <a:pt x="762" y="309"/>
                      <a:pt x="762" y="310"/>
                    </a:cubicBezTo>
                    <a:cubicBezTo>
                      <a:pt x="762" y="310"/>
                      <a:pt x="761" y="310"/>
                      <a:pt x="760" y="310"/>
                    </a:cubicBezTo>
                    <a:close/>
                    <a:moveTo>
                      <a:pt x="763" y="379"/>
                    </a:moveTo>
                    <a:cubicBezTo>
                      <a:pt x="763" y="379"/>
                      <a:pt x="762" y="379"/>
                      <a:pt x="762" y="379"/>
                    </a:cubicBezTo>
                    <a:cubicBezTo>
                      <a:pt x="763" y="379"/>
                      <a:pt x="763" y="378"/>
                      <a:pt x="763" y="378"/>
                    </a:cubicBezTo>
                    <a:cubicBezTo>
                      <a:pt x="763" y="379"/>
                      <a:pt x="763" y="379"/>
                      <a:pt x="763" y="379"/>
                    </a:cubicBezTo>
                    <a:close/>
                    <a:moveTo>
                      <a:pt x="809" y="283"/>
                    </a:moveTo>
                    <a:cubicBezTo>
                      <a:pt x="811" y="288"/>
                      <a:pt x="817" y="295"/>
                      <a:pt x="816" y="298"/>
                    </a:cubicBezTo>
                    <a:cubicBezTo>
                      <a:pt x="816" y="299"/>
                      <a:pt x="813" y="296"/>
                      <a:pt x="810" y="293"/>
                    </a:cubicBezTo>
                    <a:cubicBezTo>
                      <a:pt x="811" y="293"/>
                      <a:pt x="811" y="292"/>
                      <a:pt x="811" y="292"/>
                    </a:cubicBezTo>
                    <a:cubicBezTo>
                      <a:pt x="811" y="291"/>
                      <a:pt x="810" y="291"/>
                      <a:pt x="809" y="291"/>
                    </a:cubicBezTo>
                    <a:cubicBezTo>
                      <a:pt x="807" y="289"/>
                      <a:pt x="805" y="287"/>
                      <a:pt x="804" y="290"/>
                    </a:cubicBezTo>
                    <a:cubicBezTo>
                      <a:pt x="804" y="290"/>
                      <a:pt x="804" y="291"/>
                      <a:pt x="804" y="292"/>
                    </a:cubicBezTo>
                    <a:cubicBezTo>
                      <a:pt x="801" y="293"/>
                      <a:pt x="799" y="294"/>
                      <a:pt x="799" y="294"/>
                    </a:cubicBezTo>
                    <a:cubicBezTo>
                      <a:pt x="799" y="292"/>
                      <a:pt x="806" y="287"/>
                      <a:pt x="809" y="283"/>
                    </a:cubicBezTo>
                    <a:close/>
                    <a:moveTo>
                      <a:pt x="807" y="313"/>
                    </a:moveTo>
                    <a:cubicBezTo>
                      <a:pt x="808" y="314"/>
                      <a:pt x="809" y="316"/>
                      <a:pt x="808" y="317"/>
                    </a:cubicBezTo>
                    <a:cubicBezTo>
                      <a:pt x="807" y="319"/>
                      <a:pt x="806" y="318"/>
                      <a:pt x="804" y="316"/>
                    </a:cubicBezTo>
                    <a:cubicBezTo>
                      <a:pt x="806" y="315"/>
                      <a:pt x="807" y="314"/>
                      <a:pt x="807" y="313"/>
                    </a:cubicBezTo>
                    <a:close/>
                    <a:moveTo>
                      <a:pt x="801" y="311"/>
                    </a:moveTo>
                    <a:cubicBezTo>
                      <a:pt x="801" y="311"/>
                      <a:pt x="800" y="310"/>
                      <a:pt x="800" y="309"/>
                    </a:cubicBezTo>
                    <a:cubicBezTo>
                      <a:pt x="801" y="309"/>
                      <a:pt x="803" y="308"/>
                      <a:pt x="804" y="308"/>
                    </a:cubicBezTo>
                    <a:cubicBezTo>
                      <a:pt x="804" y="308"/>
                      <a:pt x="805" y="309"/>
                      <a:pt x="805" y="310"/>
                    </a:cubicBezTo>
                    <a:cubicBezTo>
                      <a:pt x="804" y="310"/>
                      <a:pt x="803" y="311"/>
                      <a:pt x="801" y="311"/>
                    </a:cubicBezTo>
                    <a:close/>
                    <a:moveTo>
                      <a:pt x="808" y="305"/>
                    </a:moveTo>
                    <a:cubicBezTo>
                      <a:pt x="809" y="304"/>
                      <a:pt x="809" y="304"/>
                      <a:pt x="810" y="303"/>
                    </a:cubicBezTo>
                    <a:cubicBezTo>
                      <a:pt x="810" y="300"/>
                      <a:pt x="808" y="301"/>
                      <a:pt x="805" y="302"/>
                    </a:cubicBezTo>
                    <a:cubicBezTo>
                      <a:pt x="804" y="301"/>
                      <a:pt x="804" y="300"/>
                      <a:pt x="803" y="299"/>
                    </a:cubicBezTo>
                    <a:cubicBezTo>
                      <a:pt x="804" y="298"/>
                      <a:pt x="806" y="297"/>
                      <a:pt x="807" y="296"/>
                    </a:cubicBezTo>
                    <a:cubicBezTo>
                      <a:pt x="810" y="300"/>
                      <a:pt x="814" y="304"/>
                      <a:pt x="812" y="307"/>
                    </a:cubicBezTo>
                    <a:cubicBezTo>
                      <a:pt x="811" y="309"/>
                      <a:pt x="810" y="307"/>
                      <a:pt x="808" y="305"/>
                    </a:cubicBezTo>
                    <a:close/>
                    <a:moveTo>
                      <a:pt x="816" y="335"/>
                    </a:moveTo>
                    <a:cubicBezTo>
                      <a:pt x="816" y="336"/>
                      <a:pt x="816" y="337"/>
                      <a:pt x="816" y="338"/>
                    </a:cubicBezTo>
                    <a:cubicBezTo>
                      <a:pt x="814" y="338"/>
                      <a:pt x="812" y="339"/>
                      <a:pt x="812" y="338"/>
                    </a:cubicBezTo>
                    <a:cubicBezTo>
                      <a:pt x="812" y="337"/>
                      <a:pt x="813" y="336"/>
                      <a:pt x="816" y="335"/>
                    </a:cubicBezTo>
                    <a:close/>
                    <a:moveTo>
                      <a:pt x="800" y="301"/>
                    </a:moveTo>
                    <a:cubicBezTo>
                      <a:pt x="800" y="302"/>
                      <a:pt x="800" y="302"/>
                      <a:pt x="801" y="303"/>
                    </a:cubicBezTo>
                    <a:cubicBezTo>
                      <a:pt x="799" y="304"/>
                      <a:pt x="798" y="304"/>
                      <a:pt x="798" y="303"/>
                    </a:cubicBezTo>
                    <a:cubicBezTo>
                      <a:pt x="798" y="302"/>
                      <a:pt x="799" y="302"/>
                      <a:pt x="800" y="301"/>
                    </a:cubicBezTo>
                    <a:close/>
                    <a:moveTo>
                      <a:pt x="800" y="318"/>
                    </a:moveTo>
                    <a:cubicBezTo>
                      <a:pt x="801" y="319"/>
                      <a:pt x="801" y="320"/>
                      <a:pt x="802" y="321"/>
                    </a:cubicBezTo>
                    <a:cubicBezTo>
                      <a:pt x="801" y="321"/>
                      <a:pt x="800" y="322"/>
                      <a:pt x="798" y="323"/>
                    </a:cubicBezTo>
                    <a:cubicBezTo>
                      <a:pt x="798" y="322"/>
                      <a:pt x="797" y="321"/>
                      <a:pt x="796" y="320"/>
                    </a:cubicBezTo>
                    <a:cubicBezTo>
                      <a:pt x="797" y="320"/>
                      <a:pt x="798" y="319"/>
                      <a:pt x="800" y="318"/>
                    </a:cubicBezTo>
                    <a:close/>
                    <a:moveTo>
                      <a:pt x="797" y="330"/>
                    </a:moveTo>
                    <a:cubicBezTo>
                      <a:pt x="797" y="330"/>
                      <a:pt x="798" y="331"/>
                      <a:pt x="798" y="331"/>
                    </a:cubicBezTo>
                    <a:cubicBezTo>
                      <a:pt x="797" y="332"/>
                      <a:pt x="795" y="332"/>
                      <a:pt x="794" y="333"/>
                    </a:cubicBezTo>
                    <a:cubicBezTo>
                      <a:pt x="794" y="332"/>
                      <a:pt x="794" y="332"/>
                      <a:pt x="793" y="332"/>
                    </a:cubicBezTo>
                    <a:cubicBezTo>
                      <a:pt x="794" y="331"/>
                      <a:pt x="795" y="330"/>
                      <a:pt x="797" y="330"/>
                    </a:cubicBezTo>
                    <a:close/>
                    <a:moveTo>
                      <a:pt x="793" y="340"/>
                    </a:moveTo>
                    <a:cubicBezTo>
                      <a:pt x="793" y="340"/>
                      <a:pt x="794" y="341"/>
                      <a:pt x="795" y="342"/>
                    </a:cubicBezTo>
                    <a:cubicBezTo>
                      <a:pt x="792" y="342"/>
                      <a:pt x="790" y="343"/>
                      <a:pt x="789" y="343"/>
                    </a:cubicBezTo>
                    <a:cubicBezTo>
                      <a:pt x="789" y="343"/>
                      <a:pt x="789" y="343"/>
                      <a:pt x="789" y="343"/>
                    </a:cubicBezTo>
                    <a:cubicBezTo>
                      <a:pt x="789" y="342"/>
                      <a:pt x="789" y="342"/>
                      <a:pt x="789" y="342"/>
                    </a:cubicBezTo>
                    <a:cubicBezTo>
                      <a:pt x="789" y="342"/>
                      <a:pt x="791" y="341"/>
                      <a:pt x="793" y="340"/>
                    </a:cubicBezTo>
                    <a:close/>
                    <a:moveTo>
                      <a:pt x="783" y="201"/>
                    </a:moveTo>
                    <a:cubicBezTo>
                      <a:pt x="784" y="202"/>
                      <a:pt x="783" y="202"/>
                      <a:pt x="782" y="202"/>
                    </a:cubicBezTo>
                    <a:cubicBezTo>
                      <a:pt x="783" y="202"/>
                      <a:pt x="783" y="202"/>
                      <a:pt x="783" y="201"/>
                    </a:cubicBezTo>
                    <a:close/>
                    <a:moveTo>
                      <a:pt x="778" y="207"/>
                    </a:moveTo>
                    <a:cubicBezTo>
                      <a:pt x="779" y="207"/>
                      <a:pt x="779" y="206"/>
                      <a:pt x="779" y="206"/>
                    </a:cubicBezTo>
                    <a:cubicBezTo>
                      <a:pt x="782" y="207"/>
                      <a:pt x="786" y="208"/>
                      <a:pt x="786" y="210"/>
                    </a:cubicBezTo>
                    <a:cubicBezTo>
                      <a:pt x="787" y="211"/>
                      <a:pt x="785" y="211"/>
                      <a:pt x="783" y="211"/>
                    </a:cubicBezTo>
                    <a:cubicBezTo>
                      <a:pt x="783" y="211"/>
                      <a:pt x="784" y="210"/>
                      <a:pt x="784" y="210"/>
                    </a:cubicBezTo>
                    <a:cubicBezTo>
                      <a:pt x="784" y="206"/>
                      <a:pt x="778" y="210"/>
                      <a:pt x="778" y="207"/>
                    </a:cubicBezTo>
                    <a:close/>
                    <a:moveTo>
                      <a:pt x="781" y="214"/>
                    </a:moveTo>
                    <a:cubicBezTo>
                      <a:pt x="784" y="216"/>
                      <a:pt x="788" y="218"/>
                      <a:pt x="788" y="219"/>
                    </a:cubicBezTo>
                    <a:cubicBezTo>
                      <a:pt x="788" y="222"/>
                      <a:pt x="778" y="216"/>
                      <a:pt x="778" y="219"/>
                    </a:cubicBezTo>
                    <a:cubicBezTo>
                      <a:pt x="778" y="219"/>
                      <a:pt x="778" y="219"/>
                      <a:pt x="778" y="219"/>
                    </a:cubicBezTo>
                    <a:cubicBezTo>
                      <a:pt x="777" y="219"/>
                      <a:pt x="776" y="220"/>
                      <a:pt x="776" y="219"/>
                    </a:cubicBezTo>
                    <a:cubicBezTo>
                      <a:pt x="776" y="217"/>
                      <a:pt x="779" y="216"/>
                      <a:pt x="781" y="214"/>
                    </a:cubicBezTo>
                    <a:close/>
                    <a:moveTo>
                      <a:pt x="771" y="251"/>
                    </a:moveTo>
                    <a:cubicBezTo>
                      <a:pt x="772" y="249"/>
                      <a:pt x="780" y="243"/>
                      <a:pt x="781" y="240"/>
                    </a:cubicBezTo>
                    <a:cubicBezTo>
                      <a:pt x="781" y="238"/>
                      <a:pt x="772" y="242"/>
                      <a:pt x="772" y="241"/>
                    </a:cubicBezTo>
                    <a:cubicBezTo>
                      <a:pt x="772" y="239"/>
                      <a:pt x="781" y="233"/>
                      <a:pt x="781" y="231"/>
                    </a:cubicBezTo>
                    <a:cubicBezTo>
                      <a:pt x="781" y="228"/>
                      <a:pt x="774" y="232"/>
                      <a:pt x="774" y="230"/>
                    </a:cubicBezTo>
                    <a:cubicBezTo>
                      <a:pt x="775" y="228"/>
                      <a:pt x="780" y="226"/>
                      <a:pt x="782" y="222"/>
                    </a:cubicBezTo>
                    <a:cubicBezTo>
                      <a:pt x="785" y="224"/>
                      <a:pt x="789" y="226"/>
                      <a:pt x="789" y="228"/>
                    </a:cubicBezTo>
                    <a:cubicBezTo>
                      <a:pt x="789" y="230"/>
                      <a:pt x="779" y="225"/>
                      <a:pt x="779" y="228"/>
                    </a:cubicBezTo>
                    <a:cubicBezTo>
                      <a:pt x="780" y="230"/>
                      <a:pt x="790" y="234"/>
                      <a:pt x="790" y="237"/>
                    </a:cubicBezTo>
                    <a:cubicBezTo>
                      <a:pt x="790" y="239"/>
                      <a:pt x="779" y="233"/>
                      <a:pt x="779" y="236"/>
                    </a:cubicBezTo>
                    <a:cubicBezTo>
                      <a:pt x="780" y="238"/>
                      <a:pt x="791" y="242"/>
                      <a:pt x="791" y="245"/>
                    </a:cubicBezTo>
                    <a:cubicBezTo>
                      <a:pt x="791" y="247"/>
                      <a:pt x="780" y="241"/>
                      <a:pt x="780" y="244"/>
                    </a:cubicBezTo>
                    <a:cubicBezTo>
                      <a:pt x="780" y="247"/>
                      <a:pt x="791" y="252"/>
                      <a:pt x="791" y="255"/>
                    </a:cubicBezTo>
                    <a:cubicBezTo>
                      <a:pt x="791" y="257"/>
                      <a:pt x="780" y="250"/>
                      <a:pt x="779" y="254"/>
                    </a:cubicBezTo>
                    <a:cubicBezTo>
                      <a:pt x="779" y="258"/>
                      <a:pt x="792" y="262"/>
                      <a:pt x="791" y="265"/>
                    </a:cubicBezTo>
                    <a:cubicBezTo>
                      <a:pt x="790" y="267"/>
                      <a:pt x="782" y="262"/>
                      <a:pt x="779" y="262"/>
                    </a:cubicBezTo>
                    <a:cubicBezTo>
                      <a:pt x="780" y="261"/>
                      <a:pt x="780" y="260"/>
                      <a:pt x="780" y="260"/>
                    </a:cubicBezTo>
                    <a:cubicBezTo>
                      <a:pt x="780" y="257"/>
                      <a:pt x="771" y="263"/>
                      <a:pt x="771" y="262"/>
                    </a:cubicBezTo>
                    <a:cubicBezTo>
                      <a:pt x="771" y="260"/>
                      <a:pt x="780" y="253"/>
                      <a:pt x="780" y="251"/>
                    </a:cubicBezTo>
                    <a:cubicBezTo>
                      <a:pt x="779" y="248"/>
                      <a:pt x="771" y="253"/>
                      <a:pt x="771" y="251"/>
                    </a:cubicBezTo>
                    <a:close/>
                    <a:moveTo>
                      <a:pt x="778" y="263"/>
                    </a:moveTo>
                    <a:cubicBezTo>
                      <a:pt x="779" y="266"/>
                      <a:pt x="790" y="271"/>
                      <a:pt x="790" y="274"/>
                    </a:cubicBezTo>
                    <a:cubicBezTo>
                      <a:pt x="789" y="277"/>
                      <a:pt x="777" y="267"/>
                      <a:pt x="777" y="271"/>
                    </a:cubicBezTo>
                    <a:cubicBezTo>
                      <a:pt x="777" y="271"/>
                      <a:pt x="777" y="271"/>
                      <a:pt x="777" y="271"/>
                    </a:cubicBezTo>
                    <a:cubicBezTo>
                      <a:pt x="774" y="272"/>
                      <a:pt x="770" y="275"/>
                      <a:pt x="770" y="273"/>
                    </a:cubicBezTo>
                    <a:cubicBezTo>
                      <a:pt x="770" y="272"/>
                      <a:pt x="776" y="267"/>
                      <a:pt x="778" y="263"/>
                    </a:cubicBezTo>
                    <a:close/>
                    <a:moveTo>
                      <a:pt x="780" y="274"/>
                    </a:moveTo>
                    <a:cubicBezTo>
                      <a:pt x="783" y="277"/>
                      <a:pt x="790" y="280"/>
                      <a:pt x="789" y="283"/>
                    </a:cubicBezTo>
                    <a:cubicBezTo>
                      <a:pt x="789" y="287"/>
                      <a:pt x="778" y="276"/>
                      <a:pt x="778" y="280"/>
                    </a:cubicBezTo>
                    <a:cubicBezTo>
                      <a:pt x="778" y="281"/>
                      <a:pt x="778" y="282"/>
                      <a:pt x="778" y="283"/>
                    </a:cubicBezTo>
                    <a:cubicBezTo>
                      <a:pt x="775" y="283"/>
                      <a:pt x="770" y="286"/>
                      <a:pt x="770" y="285"/>
                    </a:cubicBezTo>
                    <a:cubicBezTo>
                      <a:pt x="770" y="283"/>
                      <a:pt x="777" y="278"/>
                      <a:pt x="780" y="274"/>
                    </a:cubicBezTo>
                    <a:close/>
                    <a:moveTo>
                      <a:pt x="780" y="302"/>
                    </a:moveTo>
                    <a:cubicBezTo>
                      <a:pt x="779" y="300"/>
                      <a:pt x="777" y="299"/>
                      <a:pt x="776" y="299"/>
                    </a:cubicBezTo>
                    <a:cubicBezTo>
                      <a:pt x="777" y="298"/>
                      <a:pt x="779" y="297"/>
                      <a:pt x="780" y="296"/>
                    </a:cubicBezTo>
                    <a:cubicBezTo>
                      <a:pt x="783" y="299"/>
                      <a:pt x="788" y="303"/>
                      <a:pt x="788" y="305"/>
                    </a:cubicBezTo>
                    <a:cubicBezTo>
                      <a:pt x="788" y="307"/>
                      <a:pt x="785" y="305"/>
                      <a:pt x="782" y="303"/>
                    </a:cubicBezTo>
                    <a:cubicBezTo>
                      <a:pt x="783" y="303"/>
                      <a:pt x="783" y="302"/>
                      <a:pt x="783" y="302"/>
                    </a:cubicBezTo>
                    <a:cubicBezTo>
                      <a:pt x="783" y="301"/>
                      <a:pt x="782" y="301"/>
                      <a:pt x="780" y="302"/>
                    </a:cubicBezTo>
                    <a:close/>
                    <a:moveTo>
                      <a:pt x="777" y="291"/>
                    </a:moveTo>
                    <a:cubicBezTo>
                      <a:pt x="777" y="292"/>
                      <a:pt x="777" y="292"/>
                      <a:pt x="777" y="293"/>
                    </a:cubicBezTo>
                    <a:cubicBezTo>
                      <a:pt x="774" y="294"/>
                      <a:pt x="771" y="296"/>
                      <a:pt x="771" y="295"/>
                    </a:cubicBezTo>
                    <a:cubicBezTo>
                      <a:pt x="770" y="292"/>
                      <a:pt x="779" y="288"/>
                      <a:pt x="780" y="285"/>
                    </a:cubicBezTo>
                    <a:cubicBezTo>
                      <a:pt x="784" y="288"/>
                      <a:pt x="789" y="291"/>
                      <a:pt x="789" y="294"/>
                    </a:cubicBezTo>
                    <a:cubicBezTo>
                      <a:pt x="788" y="297"/>
                      <a:pt x="778" y="287"/>
                      <a:pt x="777" y="291"/>
                    </a:cubicBezTo>
                    <a:close/>
                    <a:moveTo>
                      <a:pt x="764" y="378"/>
                    </a:moveTo>
                    <a:cubicBezTo>
                      <a:pt x="765" y="378"/>
                      <a:pt x="765" y="378"/>
                      <a:pt x="766" y="377"/>
                    </a:cubicBezTo>
                    <a:cubicBezTo>
                      <a:pt x="766" y="378"/>
                      <a:pt x="767" y="378"/>
                      <a:pt x="767" y="378"/>
                    </a:cubicBezTo>
                    <a:cubicBezTo>
                      <a:pt x="766" y="378"/>
                      <a:pt x="765" y="378"/>
                      <a:pt x="764" y="378"/>
                    </a:cubicBezTo>
                    <a:close/>
                    <a:moveTo>
                      <a:pt x="769" y="358"/>
                    </a:moveTo>
                    <a:cubicBezTo>
                      <a:pt x="768" y="358"/>
                      <a:pt x="767" y="358"/>
                      <a:pt x="766" y="357"/>
                    </a:cubicBezTo>
                    <a:cubicBezTo>
                      <a:pt x="767" y="356"/>
                      <a:pt x="767" y="355"/>
                      <a:pt x="767" y="354"/>
                    </a:cubicBezTo>
                    <a:cubicBezTo>
                      <a:pt x="767" y="354"/>
                      <a:pt x="767" y="354"/>
                      <a:pt x="767" y="354"/>
                    </a:cubicBezTo>
                    <a:cubicBezTo>
                      <a:pt x="769" y="355"/>
                      <a:pt x="770" y="356"/>
                      <a:pt x="771" y="357"/>
                    </a:cubicBezTo>
                    <a:cubicBezTo>
                      <a:pt x="771" y="357"/>
                      <a:pt x="770" y="358"/>
                      <a:pt x="769" y="358"/>
                    </a:cubicBezTo>
                    <a:close/>
                    <a:moveTo>
                      <a:pt x="771" y="305"/>
                    </a:moveTo>
                    <a:cubicBezTo>
                      <a:pt x="771" y="304"/>
                      <a:pt x="773" y="302"/>
                      <a:pt x="775" y="300"/>
                    </a:cubicBezTo>
                    <a:cubicBezTo>
                      <a:pt x="775" y="300"/>
                      <a:pt x="775" y="300"/>
                      <a:pt x="775" y="300"/>
                    </a:cubicBezTo>
                    <a:cubicBezTo>
                      <a:pt x="775" y="301"/>
                      <a:pt x="776" y="303"/>
                      <a:pt x="776" y="304"/>
                    </a:cubicBezTo>
                    <a:cubicBezTo>
                      <a:pt x="774" y="305"/>
                      <a:pt x="772" y="306"/>
                      <a:pt x="771" y="305"/>
                    </a:cubicBezTo>
                    <a:close/>
                    <a:moveTo>
                      <a:pt x="772" y="315"/>
                    </a:moveTo>
                    <a:cubicBezTo>
                      <a:pt x="772" y="315"/>
                      <a:pt x="773" y="314"/>
                      <a:pt x="774" y="312"/>
                    </a:cubicBezTo>
                    <a:cubicBezTo>
                      <a:pt x="775" y="313"/>
                      <a:pt x="775" y="313"/>
                      <a:pt x="776" y="314"/>
                    </a:cubicBezTo>
                    <a:cubicBezTo>
                      <a:pt x="774" y="315"/>
                      <a:pt x="772" y="316"/>
                      <a:pt x="772" y="315"/>
                    </a:cubicBezTo>
                    <a:close/>
                    <a:moveTo>
                      <a:pt x="774" y="328"/>
                    </a:moveTo>
                    <a:cubicBezTo>
                      <a:pt x="774" y="328"/>
                      <a:pt x="774" y="328"/>
                      <a:pt x="774" y="328"/>
                    </a:cubicBezTo>
                    <a:cubicBezTo>
                      <a:pt x="774" y="327"/>
                      <a:pt x="775" y="326"/>
                      <a:pt x="776" y="325"/>
                    </a:cubicBezTo>
                    <a:cubicBezTo>
                      <a:pt x="777" y="326"/>
                      <a:pt x="777" y="326"/>
                      <a:pt x="778" y="327"/>
                    </a:cubicBezTo>
                    <a:cubicBezTo>
                      <a:pt x="778" y="327"/>
                      <a:pt x="777" y="328"/>
                      <a:pt x="777" y="328"/>
                    </a:cubicBezTo>
                    <a:cubicBezTo>
                      <a:pt x="777" y="328"/>
                      <a:pt x="777" y="328"/>
                      <a:pt x="777" y="328"/>
                    </a:cubicBezTo>
                    <a:cubicBezTo>
                      <a:pt x="776" y="327"/>
                      <a:pt x="775" y="328"/>
                      <a:pt x="774" y="328"/>
                    </a:cubicBezTo>
                    <a:close/>
                    <a:moveTo>
                      <a:pt x="777" y="341"/>
                    </a:moveTo>
                    <a:cubicBezTo>
                      <a:pt x="777" y="341"/>
                      <a:pt x="777" y="340"/>
                      <a:pt x="777" y="340"/>
                    </a:cubicBezTo>
                    <a:cubicBezTo>
                      <a:pt x="777" y="340"/>
                      <a:pt x="777" y="339"/>
                      <a:pt x="777" y="339"/>
                    </a:cubicBezTo>
                    <a:cubicBezTo>
                      <a:pt x="777" y="339"/>
                      <a:pt x="777" y="338"/>
                      <a:pt x="777" y="338"/>
                    </a:cubicBezTo>
                    <a:cubicBezTo>
                      <a:pt x="778" y="339"/>
                      <a:pt x="778" y="339"/>
                      <a:pt x="779" y="340"/>
                    </a:cubicBezTo>
                    <a:cubicBezTo>
                      <a:pt x="778" y="341"/>
                      <a:pt x="777" y="341"/>
                      <a:pt x="777" y="341"/>
                    </a:cubicBezTo>
                    <a:close/>
                    <a:moveTo>
                      <a:pt x="781" y="333"/>
                    </a:moveTo>
                    <a:cubicBezTo>
                      <a:pt x="781" y="334"/>
                      <a:pt x="781" y="334"/>
                      <a:pt x="780" y="334"/>
                    </a:cubicBezTo>
                    <a:cubicBezTo>
                      <a:pt x="780" y="333"/>
                      <a:pt x="781" y="332"/>
                      <a:pt x="781" y="331"/>
                    </a:cubicBezTo>
                    <a:cubicBezTo>
                      <a:pt x="781" y="332"/>
                      <a:pt x="782" y="333"/>
                      <a:pt x="781" y="333"/>
                    </a:cubicBezTo>
                    <a:close/>
                    <a:moveTo>
                      <a:pt x="784" y="324"/>
                    </a:moveTo>
                    <a:cubicBezTo>
                      <a:pt x="784" y="324"/>
                      <a:pt x="784" y="324"/>
                      <a:pt x="783" y="324"/>
                    </a:cubicBezTo>
                    <a:cubicBezTo>
                      <a:pt x="783" y="324"/>
                      <a:pt x="783" y="324"/>
                      <a:pt x="783" y="324"/>
                    </a:cubicBezTo>
                    <a:cubicBezTo>
                      <a:pt x="783" y="323"/>
                      <a:pt x="783" y="323"/>
                      <a:pt x="782" y="324"/>
                    </a:cubicBezTo>
                    <a:cubicBezTo>
                      <a:pt x="781" y="323"/>
                      <a:pt x="780" y="322"/>
                      <a:pt x="778" y="321"/>
                    </a:cubicBezTo>
                    <a:cubicBezTo>
                      <a:pt x="779" y="320"/>
                      <a:pt x="780" y="319"/>
                      <a:pt x="781" y="318"/>
                    </a:cubicBezTo>
                    <a:cubicBezTo>
                      <a:pt x="783" y="320"/>
                      <a:pt x="785" y="322"/>
                      <a:pt x="784" y="324"/>
                    </a:cubicBezTo>
                    <a:close/>
                    <a:moveTo>
                      <a:pt x="783" y="314"/>
                    </a:moveTo>
                    <a:cubicBezTo>
                      <a:pt x="783" y="314"/>
                      <a:pt x="783" y="313"/>
                      <a:pt x="783" y="313"/>
                    </a:cubicBezTo>
                    <a:cubicBezTo>
                      <a:pt x="783" y="312"/>
                      <a:pt x="782" y="311"/>
                      <a:pt x="780" y="312"/>
                    </a:cubicBezTo>
                    <a:cubicBezTo>
                      <a:pt x="779" y="311"/>
                      <a:pt x="778" y="310"/>
                      <a:pt x="777" y="310"/>
                    </a:cubicBezTo>
                    <a:cubicBezTo>
                      <a:pt x="778" y="309"/>
                      <a:pt x="779" y="308"/>
                      <a:pt x="780" y="307"/>
                    </a:cubicBezTo>
                    <a:cubicBezTo>
                      <a:pt x="783" y="310"/>
                      <a:pt x="787" y="313"/>
                      <a:pt x="787" y="315"/>
                    </a:cubicBezTo>
                    <a:cubicBezTo>
                      <a:pt x="787" y="316"/>
                      <a:pt x="785" y="315"/>
                      <a:pt x="783" y="314"/>
                    </a:cubicBezTo>
                    <a:close/>
                    <a:moveTo>
                      <a:pt x="790" y="370"/>
                    </a:moveTo>
                    <a:cubicBezTo>
                      <a:pt x="790" y="370"/>
                      <a:pt x="789" y="370"/>
                      <a:pt x="789" y="370"/>
                    </a:cubicBezTo>
                    <a:cubicBezTo>
                      <a:pt x="789" y="370"/>
                      <a:pt x="788" y="369"/>
                      <a:pt x="787" y="368"/>
                    </a:cubicBezTo>
                    <a:cubicBezTo>
                      <a:pt x="788" y="368"/>
                      <a:pt x="789" y="367"/>
                      <a:pt x="791" y="366"/>
                    </a:cubicBezTo>
                    <a:cubicBezTo>
                      <a:pt x="791" y="367"/>
                      <a:pt x="791" y="367"/>
                      <a:pt x="792" y="368"/>
                    </a:cubicBezTo>
                    <a:cubicBezTo>
                      <a:pt x="791" y="369"/>
                      <a:pt x="790" y="369"/>
                      <a:pt x="790" y="370"/>
                    </a:cubicBezTo>
                    <a:close/>
                    <a:moveTo>
                      <a:pt x="788" y="353"/>
                    </a:moveTo>
                    <a:cubicBezTo>
                      <a:pt x="789" y="352"/>
                      <a:pt x="790" y="351"/>
                      <a:pt x="790" y="350"/>
                    </a:cubicBezTo>
                    <a:cubicBezTo>
                      <a:pt x="791" y="350"/>
                      <a:pt x="791" y="351"/>
                      <a:pt x="792" y="352"/>
                    </a:cubicBezTo>
                    <a:cubicBezTo>
                      <a:pt x="790" y="352"/>
                      <a:pt x="789" y="353"/>
                      <a:pt x="788" y="353"/>
                    </a:cubicBezTo>
                    <a:close/>
                    <a:moveTo>
                      <a:pt x="794" y="360"/>
                    </a:moveTo>
                    <a:cubicBezTo>
                      <a:pt x="793" y="359"/>
                      <a:pt x="793" y="359"/>
                      <a:pt x="792" y="358"/>
                    </a:cubicBezTo>
                    <a:cubicBezTo>
                      <a:pt x="792" y="358"/>
                      <a:pt x="792" y="357"/>
                      <a:pt x="792" y="357"/>
                    </a:cubicBezTo>
                    <a:cubicBezTo>
                      <a:pt x="793" y="356"/>
                      <a:pt x="794" y="356"/>
                      <a:pt x="795" y="355"/>
                    </a:cubicBezTo>
                    <a:cubicBezTo>
                      <a:pt x="796" y="357"/>
                      <a:pt x="797" y="358"/>
                      <a:pt x="796" y="359"/>
                    </a:cubicBezTo>
                    <a:cubicBezTo>
                      <a:pt x="796" y="359"/>
                      <a:pt x="795" y="360"/>
                      <a:pt x="794" y="360"/>
                    </a:cubicBezTo>
                    <a:close/>
                    <a:moveTo>
                      <a:pt x="799" y="348"/>
                    </a:moveTo>
                    <a:cubicBezTo>
                      <a:pt x="798" y="351"/>
                      <a:pt x="797" y="349"/>
                      <a:pt x="794" y="347"/>
                    </a:cubicBezTo>
                    <a:cubicBezTo>
                      <a:pt x="796" y="347"/>
                      <a:pt x="797" y="346"/>
                      <a:pt x="798" y="345"/>
                    </a:cubicBezTo>
                    <a:cubicBezTo>
                      <a:pt x="799" y="346"/>
                      <a:pt x="799" y="347"/>
                      <a:pt x="799" y="348"/>
                    </a:cubicBezTo>
                    <a:close/>
                    <a:moveTo>
                      <a:pt x="801" y="339"/>
                    </a:moveTo>
                    <a:cubicBezTo>
                      <a:pt x="801" y="341"/>
                      <a:pt x="799" y="339"/>
                      <a:pt x="797" y="337"/>
                    </a:cubicBezTo>
                    <a:cubicBezTo>
                      <a:pt x="799" y="336"/>
                      <a:pt x="800" y="336"/>
                      <a:pt x="801" y="335"/>
                    </a:cubicBezTo>
                    <a:cubicBezTo>
                      <a:pt x="801" y="336"/>
                      <a:pt x="802" y="338"/>
                      <a:pt x="801" y="339"/>
                    </a:cubicBezTo>
                    <a:close/>
                    <a:moveTo>
                      <a:pt x="802" y="326"/>
                    </a:moveTo>
                    <a:cubicBezTo>
                      <a:pt x="803" y="326"/>
                      <a:pt x="804" y="325"/>
                      <a:pt x="805" y="324"/>
                    </a:cubicBezTo>
                    <a:cubicBezTo>
                      <a:pt x="805" y="325"/>
                      <a:pt x="806" y="326"/>
                      <a:pt x="805" y="327"/>
                    </a:cubicBezTo>
                    <a:cubicBezTo>
                      <a:pt x="805" y="329"/>
                      <a:pt x="804" y="328"/>
                      <a:pt x="802" y="326"/>
                    </a:cubicBezTo>
                    <a:close/>
                    <a:moveTo>
                      <a:pt x="803" y="371"/>
                    </a:moveTo>
                    <a:cubicBezTo>
                      <a:pt x="803" y="370"/>
                      <a:pt x="805" y="369"/>
                      <a:pt x="808" y="367"/>
                    </a:cubicBezTo>
                    <a:cubicBezTo>
                      <a:pt x="809" y="368"/>
                      <a:pt x="809" y="369"/>
                      <a:pt x="810" y="369"/>
                    </a:cubicBezTo>
                    <a:cubicBezTo>
                      <a:pt x="806" y="371"/>
                      <a:pt x="803" y="372"/>
                      <a:pt x="803" y="371"/>
                    </a:cubicBezTo>
                    <a:close/>
                    <a:moveTo>
                      <a:pt x="813" y="375"/>
                    </a:moveTo>
                    <a:cubicBezTo>
                      <a:pt x="813" y="376"/>
                      <a:pt x="812" y="376"/>
                      <a:pt x="811" y="375"/>
                    </a:cubicBezTo>
                    <a:cubicBezTo>
                      <a:pt x="812" y="375"/>
                      <a:pt x="813" y="374"/>
                      <a:pt x="813" y="374"/>
                    </a:cubicBezTo>
                    <a:cubicBezTo>
                      <a:pt x="814" y="375"/>
                      <a:pt x="814" y="375"/>
                      <a:pt x="813" y="375"/>
                    </a:cubicBezTo>
                    <a:close/>
                    <a:moveTo>
                      <a:pt x="812" y="358"/>
                    </a:moveTo>
                    <a:cubicBezTo>
                      <a:pt x="811" y="357"/>
                      <a:pt x="810" y="356"/>
                      <a:pt x="810" y="357"/>
                    </a:cubicBezTo>
                    <a:cubicBezTo>
                      <a:pt x="809" y="357"/>
                      <a:pt x="809" y="357"/>
                      <a:pt x="808" y="359"/>
                    </a:cubicBezTo>
                    <a:cubicBezTo>
                      <a:pt x="808" y="359"/>
                      <a:pt x="807" y="359"/>
                      <a:pt x="807" y="358"/>
                    </a:cubicBezTo>
                    <a:cubicBezTo>
                      <a:pt x="808" y="357"/>
                      <a:pt x="810" y="356"/>
                      <a:pt x="813" y="354"/>
                    </a:cubicBezTo>
                    <a:cubicBezTo>
                      <a:pt x="814" y="355"/>
                      <a:pt x="815" y="356"/>
                      <a:pt x="816" y="356"/>
                    </a:cubicBezTo>
                    <a:cubicBezTo>
                      <a:pt x="815" y="357"/>
                      <a:pt x="813" y="357"/>
                      <a:pt x="812" y="358"/>
                    </a:cubicBezTo>
                    <a:close/>
                    <a:moveTo>
                      <a:pt x="816" y="344"/>
                    </a:moveTo>
                    <a:cubicBezTo>
                      <a:pt x="816" y="345"/>
                      <a:pt x="815" y="346"/>
                      <a:pt x="814" y="347"/>
                    </a:cubicBezTo>
                    <a:cubicBezTo>
                      <a:pt x="812" y="348"/>
                      <a:pt x="809" y="348"/>
                      <a:pt x="809" y="347"/>
                    </a:cubicBezTo>
                    <a:cubicBezTo>
                      <a:pt x="809" y="346"/>
                      <a:pt x="812" y="344"/>
                      <a:pt x="816" y="343"/>
                    </a:cubicBezTo>
                    <a:cubicBezTo>
                      <a:pt x="816" y="343"/>
                      <a:pt x="816" y="344"/>
                      <a:pt x="816" y="344"/>
                    </a:cubicBezTo>
                    <a:close/>
                    <a:moveTo>
                      <a:pt x="815" y="327"/>
                    </a:moveTo>
                    <a:cubicBezTo>
                      <a:pt x="815" y="327"/>
                      <a:pt x="816" y="326"/>
                      <a:pt x="818" y="325"/>
                    </a:cubicBezTo>
                    <a:cubicBezTo>
                      <a:pt x="818" y="326"/>
                      <a:pt x="818" y="327"/>
                      <a:pt x="818" y="327"/>
                    </a:cubicBezTo>
                    <a:cubicBezTo>
                      <a:pt x="816" y="328"/>
                      <a:pt x="815" y="328"/>
                      <a:pt x="815" y="327"/>
                    </a:cubicBezTo>
                    <a:close/>
                    <a:moveTo>
                      <a:pt x="892" y="327"/>
                    </a:moveTo>
                    <a:cubicBezTo>
                      <a:pt x="893" y="328"/>
                      <a:pt x="893" y="328"/>
                      <a:pt x="894" y="329"/>
                    </a:cubicBezTo>
                    <a:cubicBezTo>
                      <a:pt x="894" y="329"/>
                      <a:pt x="894" y="329"/>
                      <a:pt x="894" y="330"/>
                    </a:cubicBezTo>
                    <a:cubicBezTo>
                      <a:pt x="893" y="329"/>
                      <a:pt x="892" y="328"/>
                      <a:pt x="892" y="328"/>
                    </a:cubicBezTo>
                    <a:cubicBezTo>
                      <a:pt x="892" y="327"/>
                      <a:pt x="892" y="327"/>
                      <a:pt x="892" y="327"/>
                    </a:cubicBezTo>
                    <a:close/>
                    <a:moveTo>
                      <a:pt x="891" y="328"/>
                    </a:moveTo>
                    <a:cubicBezTo>
                      <a:pt x="892" y="329"/>
                      <a:pt x="892" y="329"/>
                      <a:pt x="893" y="330"/>
                    </a:cubicBezTo>
                    <a:cubicBezTo>
                      <a:pt x="892" y="331"/>
                      <a:pt x="891" y="331"/>
                      <a:pt x="891" y="331"/>
                    </a:cubicBezTo>
                    <a:cubicBezTo>
                      <a:pt x="891" y="330"/>
                      <a:pt x="891" y="329"/>
                      <a:pt x="891" y="328"/>
                    </a:cubicBezTo>
                    <a:close/>
                    <a:moveTo>
                      <a:pt x="888" y="358"/>
                    </a:moveTo>
                    <a:cubicBezTo>
                      <a:pt x="886" y="358"/>
                      <a:pt x="883" y="357"/>
                      <a:pt x="881" y="356"/>
                    </a:cubicBezTo>
                    <a:cubicBezTo>
                      <a:pt x="881" y="356"/>
                      <a:pt x="881" y="356"/>
                      <a:pt x="881" y="356"/>
                    </a:cubicBezTo>
                    <a:cubicBezTo>
                      <a:pt x="881" y="355"/>
                      <a:pt x="882" y="354"/>
                      <a:pt x="882" y="353"/>
                    </a:cubicBezTo>
                    <a:cubicBezTo>
                      <a:pt x="882" y="353"/>
                      <a:pt x="882" y="353"/>
                      <a:pt x="882" y="353"/>
                    </a:cubicBezTo>
                    <a:cubicBezTo>
                      <a:pt x="883" y="353"/>
                      <a:pt x="885" y="354"/>
                      <a:pt x="886" y="354"/>
                    </a:cubicBezTo>
                    <a:cubicBezTo>
                      <a:pt x="886" y="354"/>
                      <a:pt x="886" y="354"/>
                      <a:pt x="886" y="355"/>
                    </a:cubicBezTo>
                    <a:cubicBezTo>
                      <a:pt x="886" y="355"/>
                      <a:pt x="887" y="356"/>
                      <a:pt x="888" y="358"/>
                    </a:cubicBezTo>
                    <a:close/>
                    <a:moveTo>
                      <a:pt x="887" y="347"/>
                    </a:moveTo>
                    <a:cubicBezTo>
                      <a:pt x="887" y="348"/>
                      <a:pt x="884" y="348"/>
                      <a:pt x="881" y="348"/>
                    </a:cubicBezTo>
                    <a:cubicBezTo>
                      <a:pt x="881" y="346"/>
                      <a:pt x="881" y="345"/>
                      <a:pt x="880" y="344"/>
                    </a:cubicBezTo>
                    <a:cubicBezTo>
                      <a:pt x="884" y="345"/>
                      <a:pt x="886" y="346"/>
                      <a:pt x="887" y="347"/>
                    </a:cubicBezTo>
                    <a:close/>
                    <a:moveTo>
                      <a:pt x="852" y="193"/>
                    </a:moveTo>
                    <a:cubicBezTo>
                      <a:pt x="853" y="192"/>
                      <a:pt x="857" y="188"/>
                      <a:pt x="859" y="185"/>
                    </a:cubicBezTo>
                    <a:cubicBezTo>
                      <a:pt x="859" y="187"/>
                      <a:pt x="862" y="190"/>
                      <a:pt x="862" y="191"/>
                    </a:cubicBezTo>
                    <a:cubicBezTo>
                      <a:pt x="861" y="192"/>
                      <a:pt x="861" y="192"/>
                      <a:pt x="860" y="192"/>
                    </a:cubicBezTo>
                    <a:cubicBezTo>
                      <a:pt x="858" y="191"/>
                      <a:pt x="852" y="195"/>
                      <a:pt x="852" y="193"/>
                    </a:cubicBezTo>
                    <a:close/>
                    <a:moveTo>
                      <a:pt x="859" y="196"/>
                    </a:moveTo>
                    <a:cubicBezTo>
                      <a:pt x="860" y="197"/>
                      <a:pt x="862" y="200"/>
                      <a:pt x="862" y="200"/>
                    </a:cubicBezTo>
                    <a:cubicBezTo>
                      <a:pt x="862" y="201"/>
                      <a:pt x="859" y="200"/>
                      <a:pt x="858" y="202"/>
                    </a:cubicBezTo>
                    <a:cubicBezTo>
                      <a:pt x="855" y="203"/>
                      <a:pt x="852" y="205"/>
                      <a:pt x="852" y="204"/>
                    </a:cubicBezTo>
                    <a:cubicBezTo>
                      <a:pt x="852" y="203"/>
                      <a:pt x="857" y="199"/>
                      <a:pt x="859" y="196"/>
                    </a:cubicBezTo>
                    <a:close/>
                    <a:moveTo>
                      <a:pt x="860" y="205"/>
                    </a:moveTo>
                    <a:cubicBezTo>
                      <a:pt x="861" y="207"/>
                      <a:pt x="863" y="209"/>
                      <a:pt x="863" y="210"/>
                    </a:cubicBezTo>
                    <a:cubicBezTo>
                      <a:pt x="863" y="212"/>
                      <a:pt x="857" y="208"/>
                      <a:pt x="857" y="210"/>
                    </a:cubicBezTo>
                    <a:cubicBezTo>
                      <a:pt x="857" y="211"/>
                      <a:pt x="857" y="212"/>
                      <a:pt x="858" y="213"/>
                    </a:cubicBezTo>
                    <a:cubicBezTo>
                      <a:pt x="855" y="214"/>
                      <a:pt x="850" y="216"/>
                      <a:pt x="850" y="215"/>
                    </a:cubicBezTo>
                    <a:cubicBezTo>
                      <a:pt x="850" y="213"/>
                      <a:pt x="857" y="209"/>
                      <a:pt x="860" y="205"/>
                    </a:cubicBezTo>
                    <a:close/>
                    <a:moveTo>
                      <a:pt x="861" y="220"/>
                    </a:moveTo>
                    <a:cubicBezTo>
                      <a:pt x="861" y="221"/>
                      <a:pt x="859" y="219"/>
                      <a:pt x="858" y="219"/>
                    </a:cubicBezTo>
                    <a:cubicBezTo>
                      <a:pt x="859" y="218"/>
                      <a:pt x="859" y="217"/>
                      <a:pt x="860" y="216"/>
                    </a:cubicBezTo>
                    <a:cubicBezTo>
                      <a:pt x="861" y="218"/>
                      <a:pt x="861" y="219"/>
                      <a:pt x="861" y="220"/>
                    </a:cubicBezTo>
                    <a:close/>
                    <a:moveTo>
                      <a:pt x="856" y="220"/>
                    </a:moveTo>
                    <a:cubicBezTo>
                      <a:pt x="857" y="222"/>
                      <a:pt x="862" y="225"/>
                      <a:pt x="863" y="228"/>
                    </a:cubicBezTo>
                    <a:cubicBezTo>
                      <a:pt x="863" y="230"/>
                      <a:pt x="859" y="228"/>
                      <a:pt x="858" y="227"/>
                    </a:cubicBezTo>
                    <a:cubicBezTo>
                      <a:pt x="858" y="227"/>
                      <a:pt x="858" y="227"/>
                      <a:pt x="858" y="227"/>
                    </a:cubicBezTo>
                    <a:cubicBezTo>
                      <a:pt x="859" y="223"/>
                      <a:pt x="847" y="226"/>
                      <a:pt x="848" y="225"/>
                    </a:cubicBezTo>
                    <a:cubicBezTo>
                      <a:pt x="848" y="225"/>
                      <a:pt x="852" y="223"/>
                      <a:pt x="856" y="220"/>
                    </a:cubicBezTo>
                    <a:close/>
                    <a:moveTo>
                      <a:pt x="835" y="266"/>
                    </a:moveTo>
                    <a:cubicBezTo>
                      <a:pt x="836" y="266"/>
                      <a:pt x="837" y="265"/>
                      <a:pt x="838" y="264"/>
                    </a:cubicBezTo>
                    <a:cubicBezTo>
                      <a:pt x="838" y="265"/>
                      <a:pt x="837" y="266"/>
                      <a:pt x="837" y="267"/>
                    </a:cubicBezTo>
                    <a:cubicBezTo>
                      <a:pt x="836" y="267"/>
                      <a:pt x="835" y="267"/>
                      <a:pt x="835" y="266"/>
                    </a:cubicBezTo>
                    <a:close/>
                    <a:moveTo>
                      <a:pt x="837" y="274"/>
                    </a:moveTo>
                    <a:cubicBezTo>
                      <a:pt x="837" y="275"/>
                      <a:pt x="837" y="276"/>
                      <a:pt x="837" y="277"/>
                    </a:cubicBezTo>
                    <a:cubicBezTo>
                      <a:pt x="837" y="277"/>
                      <a:pt x="837" y="277"/>
                      <a:pt x="837" y="277"/>
                    </a:cubicBezTo>
                    <a:cubicBezTo>
                      <a:pt x="835" y="277"/>
                      <a:pt x="833" y="277"/>
                      <a:pt x="833" y="277"/>
                    </a:cubicBezTo>
                    <a:cubicBezTo>
                      <a:pt x="833" y="276"/>
                      <a:pt x="835" y="275"/>
                      <a:pt x="837" y="274"/>
                    </a:cubicBezTo>
                    <a:close/>
                    <a:moveTo>
                      <a:pt x="833" y="287"/>
                    </a:moveTo>
                    <a:cubicBezTo>
                      <a:pt x="833" y="286"/>
                      <a:pt x="833" y="285"/>
                      <a:pt x="833" y="285"/>
                    </a:cubicBezTo>
                    <a:cubicBezTo>
                      <a:pt x="834" y="284"/>
                      <a:pt x="836" y="284"/>
                      <a:pt x="837" y="283"/>
                    </a:cubicBezTo>
                    <a:cubicBezTo>
                      <a:pt x="837" y="284"/>
                      <a:pt x="837" y="285"/>
                      <a:pt x="837" y="287"/>
                    </a:cubicBezTo>
                    <a:cubicBezTo>
                      <a:pt x="836" y="287"/>
                      <a:pt x="834" y="287"/>
                      <a:pt x="833" y="287"/>
                    </a:cubicBezTo>
                    <a:cubicBezTo>
                      <a:pt x="833" y="287"/>
                      <a:pt x="833" y="287"/>
                      <a:pt x="833" y="287"/>
                    </a:cubicBezTo>
                    <a:close/>
                    <a:moveTo>
                      <a:pt x="831" y="357"/>
                    </a:moveTo>
                    <a:cubicBezTo>
                      <a:pt x="831" y="357"/>
                      <a:pt x="832" y="357"/>
                      <a:pt x="832" y="357"/>
                    </a:cubicBezTo>
                    <a:cubicBezTo>
                      <a:pt x="832" y="357"/>
                      <a:pt x="832" y="357"/>
                      <a:pt x="832" y="357"/>
                    </a:cubicBezTo>
                    <a:cubicBezTo>
                      <a:pt x="832" y="358"/>
                      <a:pt x="831" y="358"/>
                      <a:pt x="831" y="357"/>
                    </a:cubicBezTo>
                    <a:close/>
                    <a:moveTo>
                      <a:pt x="830" y="338"/>
                    </a:moveTo>
                    <a:cubicBezTo>
                      <a:pt x="830" y="336"/>
                      <a:pt x="831" y="334"/>
                      <a:pt x="832" y="332"/>
                    </a:cubicBezTo>
                    <a:cubicBezTo>
                      <a:pt x="832" y="330"/>
                      <a:pt x="830" y="329"/>
                      <a:pt x="831" y="327"/>
                    </a:cubicBezTo>
                    <a:cubicBezTo>
                      <a:pt x="832" y="324"/>
                      <a:pt x="832" y="321"/>
                      <a:pt x="830" y="320"/>
                    </a:cubicBezTo>
                    <a:cubicBezTo>
                      <a:pt x="830" y="319"/>
                      <a:pt x="830" y="319"/>
                      <a:pt x="830" y="319"/>
                    </a:cubicBezTo>
                    <a:cubicBezTo>
                      <a:pt x="831" y="318"/>
                      <a:pt x="832" y="317"/>
                      <a:pt x="832" y="316"/>
                    </a:cubicBezTo>
                    <a:cubicBezTo>
                      <a:pt x="832" y="315"/>
                      <a:pt x="832" y="315"/>
                      <a:pt x="830" y="315"/>
                    </a:cubicBezTo>
                    <a:cubicBezTo>
                      <a:pt x="831" y="314"/>
                      <a:pt x="831" y="312"/>
                      <a:pt x="831" y="311"/>
                    </a:cubicBezTo>
                    <a:cubicBezTo>
                      <a:pt x="830" y="311"/>
                      <a:pt x="830" y="311"/>
                      <a:pt x="830" y="311"/>
                    </a:cubicBezTo>
                    <a:cubicBezTo>
                      <a:pt x="833" y="310"/>
                      <a:pt x="835" y="308"/>
                      <a:pt x="835" y="306"/>
                    </a:cubicBezTo>
                    <a:cubicBezTo>
                      <a:pt x="836" y="305"/>
                      <a:pt x="834" y="305"/>
                      <a:pt x="831" y="306"/>
                    </a:cubicBezTo>
                    <a:cubicBezTo>
                      <a:pt x="832" y="305"/>
                      <a:pt x="832" y="304"/>
                      <a:pt x="831" y="303"/>
                    </a:cubicBezTo>
                    <a:cubicBezTo>
                      <a:pt x="831" y="303"/>
                      <a:pt x="831" y="302"/>
                      <a:pt x="831" y="302"/>
                    </a:cubicBezTo>
                    <a:cubicBezTo>
                      <a:pt x="834" y="301"/>
                      <a:pt x="837" y="300"/>
                      <a:pt x="838" y="297"/>
                    </a:cubicBezTo>
                    <a:cubicBezTo>
                      <a:pt x="839" y="295"/>
                      <a:pt x="836" y="295"/>
                      <a:pt x="832" y="296"/>
                    </a:cubicBezTo>
                    <a:cubicBezTo>
                      <a:pt x="832" y="295"/>
                      <a:pt x="832" y="294"/>
                      <a:pt x="832" y="293"/>
                    </a:cubicBezTo>
                    <a:cubicBezTo>
                      <a:pt x="834" y="293"/>
                      <a:pt x="836" y="293"/>
                      <a:pt x="837" y="292"/>
                    </a:cubicBezTo>
                    <a:cubicBezTo>
                      <a:pt x="837" y="292"/>
                      <a:pt x="837" y="293"/>
                      <a:pt x="837" y="293"/>
                    </a:cubicBezTo>
                    <a:cubicBezTo>
                      <a:pt x="837" y="295"/>
                      <a:pt x="840" y="297"/>
                      <a:pt x="840" y="299"/>
                    </a:cubicBezTo>
                    <a:cubicBezTo>
                      <a:pt x="840" y="301"/>
                      <a:pt x="838" y="302"/>
                      <a:pt x="837" y="303"/>
                    </a:cubicBezTo>
                    <a:cubicBezTo>
                      <a:pt x="837" y="304"/>
                      <a:pt x="839" y="306"/>
                      <a:pt x="839" y="308"/>
                    </a:cubicBezTo>
                    <a:cubicBezTo>
                      <a:pt x="839" y="309"/>
                      <a:pt x="840" y="312"/>
                      <a:pt x="840" y="314"/>
                    </a:cubicBezTo>
                    <a:cubicBezTo>
                      <a:pt x="840" y="315"/>
                      <a:pt x="836" y="318"/>
                      <a:pt x="837" y="321"/>
                    </a:cubicBezTo>
                    <a:cubicBezTo>
                      <a:pt x="837" y="324"/>
                      <a:pt x="843" y="326"/>
                      <a:pt x="842" y="328"/>
                    </a:cubicBezTo>
                    <a:cubicBezTo>
                      <a:pt x="842" y="331"/>
                      <a:pt x="837" y="326"/>
                      <a:pt x="835" y="327"/>
                    </a:cubicBezTo>
                    <a:cubicBezTo>
                      <a:pt x="834" y="327"/>
                      <a:pt x="834" y="330"/>
                      <a:pt x="834" y="334"/>
                    </a:cubicBezTo>
                    <a:cubicBezTo>
                      <a:pt x="834" y="338"/>
                      <a:pt x="842" y="343"/>
                      <a:pt x="842" y="345"/>
                    </a:cubicBezTo>
                    <a:cubicBezTo>
                      <a:pt x="842" y="347"/>
                      <a:pt x="836" y="345"/>
                      <a:pt x="833" y="344"/>
                    </a:cubicBezTo>
                    <a:cubicBezTo>
                      <a:pt x="833" y="343"/>
                      <a:pt x="833" y="343"/>
                      <a:pt x="833" y="342"/>
                    </a:cubicBezTo>
                    <a:cubicBezTo>
                      <a:pt x="833" y="341"/>
                      <a:pt x="830" y="340"/>
                      <a:pt x="830" y="338"/>
                    </a:cubicBezTo>
                    <a:close/>
                    <a:moveTo>
                      <a:pt x="834" y="383"/>
                    </a:moveTo>
                    <a:cubicBezTo>
                      <a:pt x="834" y="383"/>
                      <a:pt x="834" y="383"/>
                      <a:pt x="834" y="383"/>
                    </a:cubicBezTo>
                    <a:cubicBezTo>
                      <a:pt x="835" y="383"/>
                      <a:pt x="836" y="384"/>
                      <a:pt x="838" y="384"/>
                    </a:cubicBezTo>
                    <a:cubicBezTo>
                      <a:pt x="835" y="384"/>
                      <a:pt x="834" y="384"/>
                      <a:pt x="834" y="383"/>
                    </a:cubicBezTo>
                    <a:close/>
                    <a:moveTo>
                      <a:pt x="843" y="369"/>
                    </a:moveTo>
                    <a:cubicBezTo>
                      <a:pt x="843" y="368"/>
                      <a:pt x="843" y="368"/>
                      <a:pt x="842" y="368"/>
                    </a:cubicBezTo>
                    <a:cubicBezTo>
                      <a:pt x="841" y="367"/>
                      <a:pt x="839" y="368"/>
                      <a:pt x="837" y="369"/>
                    </a:cubicBezTo>
                    <a:cubicBezTo>
                      <a:pt x="837" y="369"/>
                      <a:pt x="837" y="369"/>
                      <a:pt x="836" y="369"/>
                    </a:cubicBezTo>
                    <a:cubicBezTo>
                      <a:pt x="835" y="369"/>
                      <a:pt x="835" y="368"/>
                      <a:pt x="834" y="368"/>
                    </a:cubicBezTo>
                    <a:cubicBezTo>
                      <a:pt x="834" y="366"/>
                      <a:pt x="836" y="364"/>
                      <a:pt x="837" y="361"/>
                    </a:cubicBezTo>
                    <a:cubicBezTo>
                      <a:pt x="840" y="363"/>
                      <a:pt x="843" y="365"/>
                      <a:pt x="843" y="366"/>
                    </a:cubicBezTo>
                    <a:cubicBezTo>
                      <a:pt x="844" y="368"/>
                      <a:pt x="843" y="368"/>
                      <a:pt x="843" y="369"/>
                    </a:cubicBezTo>
                    <a:close/>
                    <a:moveTo>
                      <a:pt x="864" y="349"/>
                    </a:moveTo>
                    <a:cubicBezTo>
                      <a:pt x="864" y="348"/>
                      <a:pt x="868" y="345"/>
                      <a:pt x="870" y="343"/>
                    </a:cubicBezTo>
                    <a:cubicBezTo>
                      <a:pt x="871" y="341"/>
                      <a:pt x="871" y="335"/>
                      <a:pt x="869" y="333"/>
                    </a:cubicBezTo>
                    <a:cubicBezTo>
                      <a:pt x="867" y="332"/>
                      <a:pt x="861" y="337"/>
                      <a:pt x="861" y="335"/>
                    </a:cubicBezTo>
                    <a:cubicBezTo>
                      <a:pt x="860" y="333"/>
                      <a:pt x="864" y="326"/>
                      <a:pt x="863" y="323"/>
                    </a:cubicBezTo>
                    <a:cubicBezTo>
                      <a:pt x="862" y="319"/>
                      <a:pt x="857" y="326"/>
                      <a:pt x="857" y="324"/>
                    </a:cubicBezTo>
                    <a:cubicBezTo>
                      <a:pt x="857" y="322"/>
                      <a:pt x="860" y="318"/>
                      <a:pt x="859" y="315"/>
                    </a:cubicBezTo>
                    <a:cubicBezTo>
                      <a:pt x="858" y="313"/>
                      <a:pt x="856" y="315"/>
                      <a:pt x="856" y="314"/>
                    </a:cubicBezTo>
                    <a:cubicBezTo>
                      <a:pt x="855" y="312"/>
                      <a:pt x="856" y="311"/>
                      <a:pt x="856" y="309"/>
                    </a:cubicBezTo>
                    <a:cubicBezTo>
                      <a:pt x="856" y="308"/>
                      <a:pt x="853" y="308"/>
                      <a:pt x="852" y="306"/>
                    </a:cubicBezTo>
                    <a:cubicBezTo>
                      <a:pt x="852" y="304"/>
                      <a:pt x="853" y="301"/>
                      <a:pt x="853" y="299"/>
                    </a:cubicBezTo>
                    <a:cubicBezTo>
                      <a:pt x="853" y="297"/>
                      <a:pt x="851" y="297"/>
                      <a:pt x="851" y="294"/>
                    </a:cubicBezTo>
                    <a:cubicBezTo>
                      <a:pt x="852" y="291"/>
                      <a:pt x="851" y="288"/>
                      <a:pt x="849" y="288"/>
                    </a:cubicBezTo>
                    <a:cubicBezTo>
                      <a:pt x="847" y="287"/>
                      <a:pt x="849" y="281"/>
                      <a:pt x="848" y="279"/>
                    </a:cubicBezTo>
                    <a:cubicBezTo>
                      <a:pt x="846" y="278"/>
                      <a:pt x="848" y="273"/>
                      <a:pt x="847" y="272"/>
                    </a:cubicBezTo>
                    <a:cubicBezTo>
                      <a:pt x="845" y="271"/>
                      <a:pt x="846" y="270"/>
                      <a:pt x="846" y="268"/>
                    </a:cubicBezTo>
                    <a:cubicBezTo>
                      <a:pt x="846" y="267"/>
                      <a:pt x="847" y="267"/>
                      <a:pt x="847" y="266"/>
                    </a:cubicBezTo>
                    <a:cubicBezTo>
                      <a:pt x="847" y="265"/>
                      <a:pt x="846" y="265"/>
                      <a:pt x="845" y="265"/>
                    </a:cubicBezTo>
                    <a:cubicBezTo>
                      <a:pt x="845" y="264"/>
                      <a:pt x="844" y="263"/>
                      <a:pt x="844" y="261"/>
                    </a:cubicBezTo>
                    <a:cubicBezTo>
                      <a:pt x="847" y="259"/>
                      <a:pt x="851" y="258"/>
                      <a:pt x="851" y="255"/>
                    </a:cubicBezTo>
                    <a:cubicBezTo>
                      <a:pt x="852" y="252"/>
                      <a:pt x="845" y="253"/>
                      <a:pt x="842" y="253"/>
                    </a:cubicBezTo>
                    <a:cubicBezTo>
                      <a:pt x="842" y="253"/>
                      <a:pt x="842" y="253"/>
                      <a:pt x="842" y="252"/>
                    </a:cubicBezTo>
                    <a:cubicBezTo>
                      <a:pt x="845" y="251"/>
                      <a:pt x="854" y="248"/>
                      <a:pt x="855" y="245"/>
                    </a:cubicBezTo>
                    <a:cubicBezTo>
                      <a:pt x="856" y="241"/>
                      <a:pt x="843" y="247"/>
                      <a:pt x="843" y="244"/>
                    </a:cubicBezTo>
                    <a:cubicBezTo>
                      <a:pt x="843" y="242"/>
                      <a:pt x="856" y="239"/>
                      <a:pt x="857" y="235"/>
                    </a:cubicBezTo>
                    <a:cubicBezTo>
                      <a:pt x="858" y="232"/>
                      <a:pt x="845" y="237"/>
                      <a:pt x="846" y="234"/>
                    </a:cubicBezTo>
                    <a:cubicBezTo>
                      <a:pt x="846" y="232"/>
                      <a:pt x="854" y="231"/>
                      <a:pt x="857" y="228"/>
                    </a:cubicBezTo>
                    <a:cubicBezTo>
                      <a:pt x="857" y="232"/>
                      <a:pt x="862" y="233"/>
                      <a:pt x="864" y="237"/>
                    </a:cubicBezTo>
                    <a:cubicBezTo>
                      <a:pt x="865" y="241"/>
                      <a:pt x="856" y="234"/>
                      <a:pt x="856" y="238"/>
                    </a:cubicBezTo>
                    <a:cubicBezTo>
                      <a:pt x="857" y="243"/>
                      <a:pt x="864" y="245"/>
                      <a:pt x="864" y="250"/>
                    </a:cubicBezTo>
                    <a:cubicBezTo>
                      <a:pt x="863" y="254"/>
                      <a:pt x="856" y="246"/>
                      <a:pt x="856" y="250"/>
                    </a:cubicBezTo>
                    <a:cubicBezTo>
                      <a:pt x="857" y="255"/>
                      <a:pt x="865" y="260"/>
                      <a:pt x="866" y="263"/>
                    </a:cubicBezTo>
                    <a:cubicBezTo>
                      <a:pt x="866" y="266"/>
                      <a:pt x="856" y="258"/>
                      <a:pt x="856" y="262"/>
                    </a:cubicBezTo>
                    <a:cubicBezTo>
                      <a:pt x="857" y="266"/>
                      <a:pt x="866" y="270"/>
                      <a:pt x="867" y="274"/>
                    </a:cubicBezTo>
                    <a:cubicBezTo>
                      <a:pt x="868" y="277"/>
                      <a:pt x="858" y="271"/>
                      <a:pt x="858" y="275"/>
                    </a:cubicBezTo>
                    <a:cubicBezTo>
                      <a:pt x="859" y="278"/>
                      <a:pt x="868" y="281"/>
                      <a:pt x="869" y="285"/>
                    </a:cubicBezTo>
                    <a:cubicBezTo>
                      <a:pt x="870" y="289"/>
                      <a:pt x="859" y="281"/>
                      <a:pt x="860" y="285"/>
                    </a:cubicBezTo>
                    <a:cubicBezTo>
                      <a:pt x="860" y="288"/>
                      <a:pt x="870" y="292"/>
                      <a:pt x="871" y="295"/>
                    </a:cubicBezTo>
                    <a:cubicBezTo>
                      <a:pt x="872" y="298"/>
                      <a:pt x="861" y="291"/>
                      <a:pt x="861" y="295"/>
                    </a:cubicBezTo>
                    <a:cubicBezTo>
                      <a:pt x="862" y="299"/>
                      <a:pt x="873" y="303"/>
                      <a:pt x="873" y="305"/>
                    </a:cubicBezTo>
                    <a:cubicBezTo>
                      <a:pt x="874" y="308"/>
                      <a:pt x="863" y="303"/>
                      <a:pt x="864" y="306"/>
                    </a:cubicBezTo>
                    <a:cubicBezTo>
                      <a:pt x="864" y="308"/>
                      <a:pt x="875" y="312"/>
                      <a:pt x="876" y="315"/>
                    </a:cubicBezTo>
                    <a:cubicBezTo>
                      <a:pt x="877" y="319"/>
                      <a:pt x="864" y="313"/>
                      <a:pt x="865" y="316"/>
                    </a:cubicBezTo>
                    <a:cubicBezTo>
                      <a:pt x="866" y="320"/>
                      <a:pt x="879" y="322"/>
                      <a:pt x="879" y="325"/>
                    </a:cubicBezTo>
                    <a:cubicBezTo>
                      <a:pt x="879" y="327"/>
                      <a:pt x="867" y="322"/>
                      <a:pt x="868" y="326"/>
                    </a:cubicBezTo>
                    <a:cubicBezTo>
                      <a:pt x="869" y="330"/>
                      <a:pt x="881" y="333"/>
                      <a:pt x="882" y="336"/>
                    </a:cubicBezTo>
                    <a:cubicBezTo>
                      <a:pt x="884" y="339"/>
                      <a:pt x="870" y="334"/>
                      <a:pt x="871" y="339"/>
                    </a:cubicBezTo>
                    <a:cubicBezTo>
                      <a:pt x="872" y="341"/>
                      <a:pt x="875" y="342"/>
                      <a:pt x="878" y="343"/>
                    </a:cubicBezTo>
                    <a:cubicBezTo>
                      <a:pt x="876" y="344"/>
                      <a:pt x="875" y="346"/>
                      <a:pt x="873" y="348"/>
                    </a:cubicBezTo>
                    <a:cubicBezTo>
                      <a:pt x="871" y="349"/>
                      <a:pt x="864" y="351"/>
                      <a:pt x="864" y="349"/>
                    </a:cubicBezTo>
                    <a:close/>
                    <a:moveTo>
                      <a:pt x="870" y="371"/>
                    </a:moveTo>
                    <a:cubicBezTo>
                      <a:pt x="869" y="370"/>
                      <a:pt x="875" y="364"/>
                      <a:pt x="878" y="359"/>
                    </a:cubicBezTo>
                    <a:cubicBezTo>
                      <a:pt x="880" y="361"/>
                      <a:pt x="883" y="361"/>
                      <a:pt x="886" y="362"/>
                    </a:cubicBezTo>
                    <a:cubicBezTo>
                      <a:pt x="885" y="363"/>
                      <a:pt x="884" y="365"/>
                      <a:pt x="883" y="365"/>
                    </a:cubicBezTo>
                    <a:cubicBezTo>
                      <a:pt x="881" y="367"/>
                      <a:pt x="871" y="371"/>
                      <a:pt x="870" y="371"/>
                    </a:cubicBezTo>
                    <a:close/>
                    <a:moveTo>
                      <a:pt x="877" y="392"/>
                    </a:moveTo>
                    <a:cubicBezTo>
                      <a:pt x="877" y="391"/>
                      <a:pt x="878" y="389"/>
                      <a:pt x="880" y="388"/>
                    </a:cubicBezTo>
                    <a:cubicBezTo>
                      <a:pt x="881" y="389"/>
                      <a:pt x="881" y="390"/>
                      <a:pt x="882" y="391"/>
                    </a:cubicBezTo>
                    <a:cubicBezTo>
                      <a:pt x="879" y="392"/>
                      <a:pt x="877" y="392"/>
                      <a:pt x="877" y="392"/>
                    </a:cubicBezTo>
                    <a:close/>
                    <a:moveTo>
                      <a:pt x="887" y="389"/>
                    </a:moveTo>
                    <a:cubicBezTo>
                      <a:pt x="886" y="388"/>
                      <a:pt x="884" y="386"/>
                      <a:pt x="882" y="386"/>
                    </a:cubicBezTo>
                    <a:cubicBezTo>
                      <a:pt x="883" y="385"/>
                      <a:pt x="884" y="385"/>
                      <a:pt x="885" y="384"/>
                    </a:cubicBezTo>
                    <a:cubicBezTo>
                      <a:pt x="885" y="384"/>
                      <a:pt x="886" y="383"/>
                      <a:pt x="886" y="382"/>
                    </a:cubicBezTo>
                    <a:cubicBezTo>
                      <a:pt x="888" y="384"/>
                      <a:pt x="889" y="385"/>
                      <a:pt x="891" y="387"/>
                    </a:cubicBezTo>
                    <a:cubicBezTo>
                      <a:pt x="890" y="387"/>
                      <a:pt x="889" y="388"/>
                      <a:pt x="887" y="389"/>
                    </a:cubicBezTo>
                    <a:close/>
                    <a:moveTo>
                      <a:pt x="894" y="379"/>
                    </a:moveTo>
                    <a:cubicBezTo>
                      <a:pt x="893" y="379"/>
                      <a:pt x="892" y="379"/>
                      <a:pt x="891" y="378"/>
                    </a:cubicBezTo>
                    <a:cubicBezTo>
                      <a:pt x="891" y="378"/>
                      <a:pt x="891" y="378"/>
                      <a:pt x="890" y="378"/>
                    </a:cubicBezTo>
                    <a:cubicBezTo>
                      <a:pt x="891" y="377"/>
                      <a:pt x="892" y="376"/>
                      <a:pt x="892" y="375"/>
                    </a:cubicBezTo>
                    <a:cubicBezTo>
                      <a:pt x="893" y="376"/>
                      <a:pt x="894" y="378"/>
                      <a:pt x="894" y="379"/>
                    </a:cubicBezTo>
                    <a:cubicBezTo>
                      <a:pt x="894" y="379"/>
                      <a:pt x="894" y="379"/>
                      <a:pt x="894" y="379"/>
                    </a:cubicBezTo>
                    <a:close/>
                    <a:moveTo>
                      <a:pt x="896" y="336"/>
                    </a:moveTo>
                    <a:cubicBezTo>
                      <a:pt x="896" y="336"/>
                      <a:pt x="896" y="335"/>
                      <a:pt x="896" y="335"/>
                    </a:cubicBezTo>
                    <a:cubicBezTo>
                      <a:pt x="897" y="336"/>
                      <a:pt x="897" y="337"/>
                      <a:pt x="898" y="337"/>
                    </a:cubicBezTo>
                    <a:cubicBezTo>
                      <a:pt x="897" y="337"/>
                      <a:pt x="896" y="337"/>
                      <a:pt x="896" y="336"/>
                    </a:cubicBezTo>
                    <a:close/>
                    <a:moveTo>
                      <a:pt x="897" y="326"/>
                    </a:moveTo>
                    <a:cubicBezTo>
                      <a:pt x="896" y="326"/>
                      <a:pt x="895" y="325"/>
                      <a:pt x="894" y="324"/>
                    </a:cubicBezTo>
                    <a:cubicBezTo>
                      <a:pt x="895" y="323"/>
                      <a:pt x="896" y="322"/>
                      <a:pt x="897" y="320"/>
                    </a:cubicBezTo>
                    <a:cubicBezTo>
                      <a:pt x="898" y="322"/>
                      <a:pt x="900" y="324"/>
                      <a:pt x="900" y="325"/>
                    </a:cubicBezTo>
                    <a:cubicBezTo>
                      <a:pt x="900" y="325"/>
                      <a:pt x="899" y="325"/>
                      <a:pt x="897" y="326"/>
                    </a:cubicBezTo>
                    <a:close/>
                    <a:moveTo>
                      <a:pt x="913" y="320"/>
                    </a:moveTo>
                    <a:cubicBezTo>
                      <a:pt x="914" y="321"/>
                      <a:pt x="914" y="322"/>
                      <a:pt x="915" y="323"/>
                    </a:cubicBezTo>
                    <a:cubicBezTo>
                      <a:pt x="913" y="324"/>
                      <a:pt x="909" y="326"/>
                      <a:pt x="909" y="325"/>
                    </a:cubicBezTo>
                    <a:cubicBezTo>
                      <a:pt x="909" y="324"/>
                      <a:pt x="910" y="322"/>
                      <a:pt x="913" y="320"/>
                    </a:cubicBezTo>
                    <a:close/>
                    <a:moveTo>
                      <a:pt x="908" y="334"/>
                    </a:moveTo>
                    <a:cubicBezTo>
                      <a:pt x="908" y="334"/>
                      <a:pt x="909" y="333"/>
                      <a:pt x="911" y="331"/>
                    </a:cubicBezTo>
                    <a:cubicBezTo>
                      <a:pt x="911" y="332"/>
                      <a:pt x="911" y="333"/>
                      <a:pt x="912" y="334"/>
                    </a:cubicBezTo>
                    <a:cubicBezTo>
                      <a:pt x="910" y="335"/>
                      <a:pt x="908" y="335"/>
                      <a:pt x="908" y="334"/>
                    </a:cubicBezTo>
                    <a:close/>
                    <a:moveTo>
                      <a:pt x="909" y="364"/>
                    </a:moveTo>
                    <a:cubicBezTo>
                      <a:pt x="909" y="364"/>
                      <a:pt x="910" y="364"/>
                      <a:pt x="910" y="364"/>
                    </a:cubicBezTo>
                    <a:cubicBezTo>
                      <a:pt x="910" y="364"/>
                      <a:pt x="910" y="364"/>
                      <a:pt x="910" y="364"/>
                    </a:cubicBezTo>
                    <a:cubicBezTo>
                      <a:pt x="909" y="364"/>
                      <a:pt x="909" y="364"/>
                      <a:pt x="909" y="364"/>
                    </a:cubicBezTo>
                    <a:close/>
                    <a:moveTo>
                      <a:pt x="910" y="365"/>
                    </a:moveTo>
                    <a:cubicBezTo>
                      <a:pt x="910" y="364"/>
                      <a:pt x="912" y="364"/>
                      <a:pt x="913" y="364"/>
                    </a:cubicBezTo>
                    <a:cubicBezTo>
                      <a:pt x="913" y="365"/>
                      <a:pt x="914" y="365"/>
                      <a:pt x="914" y="366"/>
                    </a:cubicBezTo>
                    <a:cubicBezTo>
                      <a:pt x="913" y="367"/>
                      <a:pt x="912" y="366"/>
                      <a:pt x="910" y="365"/>
                    </a:cubicBezTo>
                    <a:close/>
                    <a:moveTo>
                      <a:pt x="916" y="343"/>
                    </a:moveTo>
                    <a:cubicBezTo>
                      <a:pt x="916" y="343"/>
                      <a:pt x="915" y="343"/>
                      <a:pt x="914" y="343"/>
                    </a:cubicBezTo>
                    <a:cubicBezTo>
                      <a:pt x="913" y="343"/>
                      <a:pt x="912" y="342"/>
                      <a:pt x="911" y="341"/>
                    </a:cubicBezTo>
                    <a:cubicBezTo>
                      <a:pt x="912" y="340"/>
                      <a:pt x="913" y="339"/>
                      <a:pt x="914" y="338"/>
                    </a:cubicBezTo>
                    <a:cubicBezTo>
                      <a:pt x="916" y="340"/>
                      <a:pt x="916" y="342"/>
                      <a:pt x="916" y="343"/>
                    </a:cubicBezTo>
                    <a:cubicBezTo>
                      <a:pt x="916" y="343"/>
                      <a:pt x="916" y="343"/>
                      <a:pt x="916" y="343"/>
                    </a:cubicBezTo>
                    <a:close/>
                    <a:moveTo>
                      <a:pt x="919" y="332"/>
                    </a:moveTo>
                    <a:cubicBezTo>
                      <a:pt x="918" y="334"/>
                      <a:pt x="916" y="330"/>
                      <a:pt x="914" y="329"/>
                    </a:cubicBezTo>
                    <a:cubicBezTo>
                      <a:pt x="915" y="327"/>
                      <a:pt x="916" y="326"/>
                      <a:pt x="916" y="325"/>
                    </a:cubicBezTo>
                    <a:cubicBezTo>
                      <a:pt x="918" y="328"/>
                      <a:pt x="919" y="331"/>
                      <a:pt x="919" y="332"/>
                    </a:cubicBezTo>
                    <a:close/>
                    <a:moveTo>
                      <a:pt x="987" y="303"/>
                    </a:moveTo>
                    <a:cubicBezTo>
                      <a:pt x="987" y="303"/>
                      <a:pt x="984" y="303"/>
                      <a:pt x="984" y="301"/>
                    </a:cubicBezTo>
                    <a:cubicBezTo>
                      <a:pt x="984" y="300"/>
                      <a:pt x="985" y="300"/>
                      <a:pt x="985" y="299"/>
                    </a:cubicBezTo>
                    <a:cubicBezTo>
                      <a:pt x="986" y="300"/>
                      <a:pt x="987" y="301"/>
                      <a:pt x="987" y="303"/>
                    </a:cubicBezTo>
                    <a:cubicBezTo>
                      <a:pt x="990" y="311"/>
                      <a:pt x="981" y="308"/>
                      <a:pt x="979" y="308"/>
                    </a:cubicBezTo>
                    <a:cubicBezTo>
                      <a:pt x="982" y="305"/>
                      <a:pt x="987" y="303"/>
                      <a:pt x="987" y="303"/>
                    </a:cubicBezTo>
                    <a:close/>
                    <a:moveTo>
                      <a:pt x="979" y="308"/>
                    </a:moveTo>
                    <a:cubicBezTo>
                      <a:pt x="979" y="309"/>
                      <a:pt x="981" y="311"/>
                      <a:pt x="980" y="312"/>
                    </a:cubicBezTo>
                    <a:cubicBezTo>
                      <a:pt x="980" y="312"/>
                      <a:pt x="979" y="312"/>
                      <a:pt x="979" y="312"/>
                    </a:cubicBezTo>
                    <a:cubicBezTo>
                      <a:pt x="978" y="311"/>
                      <a:pt x="977" y="311"/>
                      <a:pt x="978" y="310"/>
                    </a:cubicBezTo>
                    <a:cubicBezTo>
                      <a:pt x="978" y="309"/>
                      <a:pt x="978" y="308"/>
                      <a:pt x="979" y="308"/>
                    </a:cubicBezTo>
                    <a:close/>
                    <a:moveTo>
                      <a:pt x="969" y="284"/>
                    </a:moveTo>
                    <a:cubicBezTo>
                      <a:pt x="969" y="286"/>
                      <a:pt x="967" y="287"/>
                      <a:pt x="966" y="288"/>
                    </a:cubicBezTo>
                    <a:cubicBezTo>
                      <a:pt x="966" y="287"/>
                      <a:pt x="966" y="287"/>
                      <a:pt x="966" y="287"/>
                    </a:cubicBezTo>
                    <a:cubicBezTo>
                      <a:pt x="966" y="287"/>
                      <a:pt x="966" y="287"/>
                      <a:pt x="965" y="288"/>
                    </a:cubicBezTo>
                    <a:cubicBezTo>
                      <a:pt x="965" y="288"/>
                      <a:pt x="964" y="288"/>
                      <a:pt x="964" y="288"/>
                    </a:cubicBezTo>
                    <a:cubicBezTo>
                      <a:pt x="964" y="288"/>
                      <a:pt x="965" y="288"/>
                      <a:pt x="965" y="288"/>
                    </a:cubicBezTo>
                    <a:cubicBezTo>
                      <a:pt x="964" y="289"/>
                      <a:pt x="961" y="290"/>
                      <a:pt x="961" y="289"/>
                    </a:cubicBezTo>
                    <a:cubicBezTo>
                      <a:pt x="962" y="287"/>
                      <a:pt x="966" y="284"/>
                      <a:pt x="968" y="282"/>
                    </a:cubicBezTo>
                    <a:cubicBezTo>
                      <a:pt x="968" y="283"/>
                      <a:pt x="969" y="284"/>
                      <a:pt x="969" y="284"/>
                    </a:cubicBezTo>
                    <a:close/>
                    <a:moveTo>
                      <a:pt x="937" y="325"/>
                    </a:moveTo>
                    <a:cubicBezTo>
                      <a:pt x="938" y="325"/>
                      <a:pt x="938" y="325"/>
                      <a:pt x="939" y="326"/>
                    </a:cubicBezTo>
                    <a:cubicBezTo>
                      <a:pt x="938" y="327"/>
                      <a:pt x="934" y="329"/>
                      <a:pt x="933" y="327"/>
                    </a:cubicBezTo>
                    <a:cubicBezTo>
                      <a:pt x="933" y="327"/>
                      <a:pt x="933" y="327"/>
                      <a:pt x="933" y="327"/>
                    </a:cubicBezTo>
                    <a:cubicBezTo>
                      <a:pt x="934" y="326"/>
                      <a:pt x="936" y="324"/>
                      <a:pt x="937" y="325"/>
                    </a:cubicBezTo>
                    <a:close/>
                    <a:moveTo>
                      <a:pt x="939" y="326"/>
                    </a:moveTo>
                    <a:cubicBezTo>
                      <a:pt x="939" y="327"/>
                      <a:pt x="940" y="329"/>
                      <a:pt x="940" y="329"/>
                    </a:cubicBezTo>
                    <a:cubicBezTo>
                      <a:pt x="940" y="329"/>
                      <a:pt x="943" y="323"/>
                      <a:pt x="945" y="327"/>
                    </a:cubicBezTo>
                    <a:cubicBezTo>
                      <a:pt x="946" y="330"/>
                      <a:pt x="943" y="333"/>
                      <a:pt x="940" y="335"/>
                    </a:cubicBezTo>
                    <a:cubicBezTo>
                      <a:pt x="939" y="334"/>
                      <a:pt x="938" y="333"/>
                      <a:pt x="937" y="333"/>
                    </a:cubicBezTo>
                    <a:cubicBezTo>
                      <a:pt x="937" y="331"/>
                      <a:pt x="938" y="328"/>
                      <a:pt x="939" y="326"/>
                    </a:cubicBezTo>
                    <a:close/>
                    <a:moveTo>
                      <a:pt x="923" y="386"/>
                    </a:moveTo>
                    <a:cubicBezTo>
                      <a:pt x="923" y="385"/>
                      <a:pt x="922" y="385"/>
                      <a:pt x="922" y="385"/>
                    </a:cubicBezTo>
                    <a:cubicBezTo>
                      <a:pt x="922" y="385"/>
                      <a:pt x="923" y="383"/>
                      <a:pt x="924" y="382"/>
                    </a:cubicBezTo>
                    <a:cubicBezTo>
                      <a:pt x="924" y="382"/>
                      <a:pt x="925" y="382"/>
                      <a:pt x="925" y="382"/>
                    </a:cubicBezTo>
                    <a:cubicBezTo>
                      <a:pt x="926" y="382"/>
                      <a:pt x="927" y="383"/>
                      <a:pt x="927" y="384"/>
                    </a:cubicBezTo>
                    <a:cubicBezTo>
                      <a:pt x="926" y="385"/>
                      <a:pt x="924" y="386"/>
                      <a:pt x="923" y="386"/>
                    </a:cubicBezTo>
                    <a:close/>
                    <a:moveTo>
                      <a:pt x="935" y="365"/>
                    </a:moveTo>
                    <a:cubicBezTo>
                      <a:pt x="934" y="364"/>
                      <a:pt x="934" y="363"/>
                      <a:pt x="933" y="362"/>
                    </a:cubicBezTo>
                    <a:cubicBezTo>
                      <a:pt x="937" y="362"/>
                      <a:pt x="941" y="362"/>
                      <a:pt x="942" y="363"/>
                    </a:cubicBezTo>
                    <a:cubicBezTo>
                      <a:pt x="942" y="363"/>
                      <a:pt x="942" y="363"/>
                      <a:pt x="942" y="363"/>
                    </a:cubicBezTo>
                    <a:cubicBezTo>
                      <a:pt x="941" y="364"/>
                      <a:pt x="938" y="366"/>
                      <a:pt x="935" y="365"/>
                    </a:cubicBezTo>
                    <a:close/>
                    <a:moveTo>
                      <a:pt x="938" y="350"/>
                    </a:moveTo>
                    <a:cubicBezTo>
                      <a:pt x="938" y="350"/>
                      <a:pt x="940" y="354"/>
                      <a:pt x="937" y="355"/>
                    </a:cubicBezTo>
                    <a:cubicBezTo>
                      <a:pt x="937" y="356"/>
                      <a:pt x="935" y="356"/>
                      <a:pt x="934" y="357"/>
                    </a:cubicBezTo>
                    <a:cubicBezTo>
                      <a:pt x="934" y="355"/>
                      <a:pt x="935" y="353"/>
                      <a:pt x="935" y="353"/>
                    </a:cubicBezTo>
                    <a:cubicBezTo>
                      <a:pt x="935" y="353"/>
                      <a:pt x="931" y="360"/>
                      <a:pt x="928" y="359"/>
                    </a:cubicBezTo>
                    <a:cubicBezTo>
                      <a:pt x="927" y="359"/>
                      <a:pt x="927" y="359"/>
                      <a:pt x="927" y="359"/>
                    </a:cubicBezTo>
                    <a:cubicBezTo>
                      <a:pt x="929" y="356"/>
                      <a:pt x="932" y="354"/>
                      <a:pt x="932" y="353"/>
                    </a:cubicBezTo>
                    <a:cubicBezTo>
                      <a:pt x="932" y="351"/>
                      <a:pt x="929" y="352"/>
                      <a:pt x="926" y="353"/>
                    </a:cubicBezTo>
                    <a:cubicBezTo>
                      <a:pt x="926" y="352"/>
                      <a:pt x="926" y="351"/>
                      <a:pt x="926" y="350"/>
                    </a:cubicBezTo>
                    <a:cubicBezTo>
                      <a:pt x="929" y="348"/>
                      <a:pt x="933" y="345"/>
                      <a:pt x="933" y="343"/>
                    </a:cubicBezTo>
                    <a:cubicBezTo>
                      <a:pt x="933" y="341"/>
                      <a:pt x="925" y="345"/>
                      <a:pt x="926" y="343"/>
                    </a:cubicBezTo>
                    <a:cubicBezTo>
                      <a:pt x="926" y="342"/>
                      <a:pt x="927" y="341"/>
                      <a:pt x="928" y="340"/>
                    </a:cubicBezTo>
                    <a:cubicBezTo>
                      <a:pt x="928" y="340"/>
                      <a:pt x="928" y="341"/>
                      <a:pt x="928" y="341"/>
                    </a:cubicBezTo>
                    <a:cubicBezTo>
                      <a:pt x="928" y="341"/>
                      <a:pt x="935" y="340"/>
                      <a:pt x="938" y="343"/>
                    </a:cubicBezTo>
                    <a:cubicBezTo>
                      <a:pt x="942" y="345"/>
                      <a:pt x="944" y="346"/>
                      <a:pt x="943" y="349"/>
                    </a:cubicBezTo>
                    <a:cubicBezTo>
                      <a:pt x="942" y="353"/>
                      <a:pt x="938" y="350"/>
                      <a:pt x="938" y="350"/>
                    </a:cubicBezTo>
                    <a:close/>
                    <a:moveTo>
                      <a:pt x="943" y="370"/>
                    </a:moveTo>
                    <a:cubicBezTo>
                      <a:pt x="942" y="369"/>
                      <a:pt x="942" y="365"/>
                      <a:pt x="942" y="363"/>
                    </a:cubicBezTo>
                    <a:cubicBezTo>
                      <a:pt x="944" y="365"/>
                      <a:pt x="944" y="367"/>
                      <a:pt x="944" y="367"/>
                    </a:cubicBezTo>
                    <a:cubicBezTo>
                      <a:pt x="944" y="367"/>
                      <a:pt x="946" y="365"/>
                      <a:pt x="947" y="366"/>
                    </a:cubicBezTo>
                    <a:cubicBezTo>
                      <a:pt x="948" y="366"/>
                      <a:pt x="948" y="366"/>
                      <a:pt x="948" y="367"/>
                    </a:cubicBezTo>
                    <a:cubicBezTo>
                      <a:pt x="946" y="370"/>
                      <a:pt x="944" y="371"/>
                      <a:pt x="943" y="370"/>
                    </a:cubicBezTo>
                    <a:close/>
                    <a:moveTo>
                      <a:pt x="948" y="338"/>
                    </a:moveTo>
                    <a:cubicBezTo>
                      <a:pt x="946" y="338"/>
                      <a:pt x="943" y="337"/>
                      <a:pt x="941" y="336"/>
                    </a:cubicBezTo>
                    <a:cubicBezTo>
                      <a:pt x="942" y="335"/>
                      <a:pt x="944" y="335"/>
                      <a:pt x="945" y="335"/>
                    </a:cubicBezTo>
                    <a:cubicBezTo>
                      <a:pt x="947" y="335"/>
                      <a:pt x="948" y="336"/>
                      <a:pt x="949" y="337"/>
                    </a:cubicBezTo>
                    <a:cubicBezTo>
                      <a:pt x="949" y="338"/>
                      <a:pt x="948" y="338"/>
                      <a:pt x="948" y="338"/>
                    </a:cubicBezTo>
                    <a:close/>
                    <a:moveTo>
                      <a:pt x="951" y="297"/>
                    </a:moveTo>
                    <a:cubicBezTo>
                      <a:pt x="949" y="298"/>
                      <a:pt x="943" y="298"/>
                      <a:pt x="943" y="298"/>
                    </a:cubicBezTo>
                    <a:cubicBezTo>
                      <a:pt x="943" y="298"/>
                      <a:pt x="949" y="302"/>
                      <a:pt x="950" y="304"/>
                    </a:cubicBezTo>
                    <a:cubicBezTo>
                      <a:pt x="951" y="305"/>
                      <a:pt x="947" y="306"/>
                      <a:pt x="947" y="306"/>
                    </a:cubicBezTo>
                    <a:cubicBezTo>
                      <a:pt x="947" y="306"/>
                      <a:pt x="950" y="307"/>
                      <a:pt x="950" y="310"/>
                    </a:cubicBezTo>
                    <a:cubicBezTo>
                      <a:pt x="950" y="312"/>
                      <a:pt x="949" y="316"/>
                      <a:pt x="948" y="315"/>
                    </a:cubicBezTo>
                    <a:cubicBezTo>
                      <a:pt x="946" y="315"/>
                      <a:pt x="948" y="312"/>
                      <a:pt x="948" y="312"/>
                    </a:cubicBezTo>
                    <a:cubicBezTo>
                      <a:pt x="948" y="312"/>
                      <a:pt x="945" y="314"/>
                      <a:pt x="944" y="311"/>
                    </a:cubicBezTo>
                    <a:cubicBezTo>
                      <a:pt x="943" y="309"/>
                      <a:pt x="943" y="305"/>
                      <a:pt x="943" y="305"/>
                    </a:cubicBezTo>
                    <a:cubicBezTo>
                      <a:pt x="943" y="305"/>
                      <a:pt x="940" y="310"/>
                      <a:pt x="938" y="308"/>
                    </a:cubicBezTo>
                    <a:cubicBezTo>
                      <a:pt x="937" y="307"/>
                      <a:pt x="936" y="306"/>
                      <a:pt x="936" y="304"/>
                    </a:cubicBezTo>
                    <a:cubicBezTo>
                      <a:pt x="937" y="302"/>
                      <a:pt x="940" y="300"/>
                      <a:pt x="940" y="299"/>
                    </a:cubicBezTo>
                    <a:cubicBezTo>
                      <a:pt x="941" y="297"/>
                      <a:pt x="936" y="298"/>
                      <a:pt x="937" y="296"/>
                    </a:cubicBezTo>
                    <a:cubicBezTo>
                      <a:pt x="938" y="294"/>
                      <a:pt x="942" y="292"/>
                      <a:pt x="943" y="289"/>
                    </a:cubicBezTo>
                    <a:cubicBezTo>
                      <a:pt x="945" y="285"/>
                      <a:pt x="939" y="287"/>
                      <a:pt x="939" y="286"/>
                    </a:cubicBezTo>
                    <a:cubicBezTo>
                      <a:pt x="940" y="285"/>
                      <a:pt x="941" y="284"/>
                      <a:pt x="942" y="283"/>
                    </a:cubicBezTo>
                    <a:cubicBezTo>
                      <a:pt x="943" y="284"/>
                      <a:pt x="946" y="286"/>
                      <a:pt x="946" y="287"/>
                    </a:cubicBezTo>
                    <a:cubicBezTo>
                      <a:pt x="946" y="288"/>
                      <a:pt x="944" y="289"/>
                      <a:pt x="944" y="289"/>
                    </a:cubicBezTo>
                    <a:cubicBezTo>
                      <a:pt x="944" y="289"/>
                      <a:pt x="948" y="289"/>
                      <a:pt x="949" y="291"/>
                    </a:cubicBezTo>
                    <a:cubicBezTo>
                      <a:pt x="950" y="293"/>
                      <a:pt x="953" y="296"/>
                      <a:pt x="951" y="297"/>
                    </a:cubicBezTo>
                    <a:close/>
                    <a:moveTo>
                      <a:pt x="954" y="281"/>
                    </a:moveTo>
                    <a:cubicBezTo>
                      <a:pt x="951" y="283"/>
                      <a:pt x="950" y="280"/>
                      <a:pt x="950" y="280"/>
                    </a:cubicBezTo>
                    <a:cubicBezTo>
                      <a:pt x="950" y="280"/>
                      <a:pt x="950" y="283"/>
                      <a:pt x="949" y="283"/>
                    </a:cubicBezTo>
                    <a:cubicBezTo>
                      <a:pt x="947" y="283"/>
                      <a:pt x="944" y="283"/>
                      <a:pt x="942" y="282"/>
                    </a:cubicBezTo>
                    <a:cubicBezTo>
                      <a:pt x="943" y="281"/>
                      <a:pt x="944" y="280"/>
                      <a:pt x="945" y="278"/>
                    </a:cubicBezTo>
                    <a:cubicBezTo>
                      <a:pt x="946" y="276"/>
                      <a:pt x="943" y="277"/>
                      <a:pt x="943" y="275"/>
                    </a:cubicBezTo>
                    <a:cubicBezTo>
                      <a:pt x="944" y="273"/>
                      <a:pt x="946" y="271"/>
                      <a:pt x="947" y="268"/>
                    </a:cubicBezTo>
                    <a:cubicBezTo>
                      <a:pt x="948" y="266"/>
                      <a:pt x="945" y="268"/>
                      <a:pt x="946" y="265"/>
                    </a:cubicBezTo>
                    <a:cubicBezTo>
                      <a:pt x="946" y="265"/>
                      <a:pt x="947" y="264"/>
                      <a:pt x="947" y="264"/>
                    </a:cubicBezTo>
                    <a:cubicBezTo>
                      <a:pt x="952" y="268"/>
                      <a:pt x="959" y="274"/>
                      <a:pt x="964" y="279"/>
                    </a:cubicBezTo>
                    <a:cubicBezTo>
                      <a:pt x="964" y="279"/>
                      <a:pt x="964" y="280"/>
                      <a:pt x="963" y="280"/>
                    </a:cubicBezTo>
                    <a:cubicBezTo>
                      <a:pt x="962" y="280"/>
                      <a:pt x="959" y="275"/>
                      <a:pt x="959" y="275"/>
                    </a:cubicBezTo>
                    <a:cubicBezTo>
                      <a:pt x="959" y="275"/>
                      <a:pt x="957" y="280"/>
                      <a:pt x="954" y="281"/>
                    </a:cubicBezTo>
                    <a:close/>
                    <a:moveTo>
                      <a:pt x="961" y="299"/>
                    </a:moveTo>
                    <a:cubicBezTo>
                      <a:pt x="962" y="296"/>
                      <a:pt x="964" y="292"/>
                      <a:pt x="964" y="292"/>
                    </a:cubicBezTo>
                    <a:cubicBezTo>
                      <a:pt x="964" y="292"/>
                      <a:pt x="961" y="296"/>
                      <a:pt x="961" y="294"/>
                    </a:cubicBezTo>
                    <a:cubicBezTo>
                      <a:pt x="961" y="293"/>
                      <a:pt x="964" y="289"/>
                      <a:pt x="966" y="288"/>
                    </a:cubicBezTo>
                    <a:cubicBezTo>
                      <a:pt x="967" y="288"/>
                      <a:pt x="968" y="288"/>
                      <a:pt x="969" y="289"/>
                    </a:cubicBezTo>
                    <a:cubicBezTo>
                      <a:pt x="970" y="290"/>
                      <a:pt x="967" y="292"/>
                      <a:pt x="967" y="292"/>
                    </a:cubicBezTo>
                    <a:cubicBezTo>
                      <a:pt x="967" y="292"/>
                      <a:pt x="973" y="292"/>
                      <a:pt x="974" y="293"/>
                    </a:cubicBezTo>
                    <a:cubicBezTo>
                      <a:pt x="975" y="294"/>
                      <a:pt x="975" y="297"/>
                      <a:pt x="975" y="297"/>
                    </a:cubicBezTo>
                    <a:cubicBezTo>
                      <a:pt x="975" y="297"/>
                      <a:pt x="976" y="296"/>
                      <a:pt x="977" y="296"/>
                    </a:cubicBezTo>
                    <a:cubicBezTo>
                      <a:pt x="976" y="297"/>
                      <a:pt x="976" y="298"/>
                      <a:pt x="975" y="298"/>
                    </a:cubicBezTo>
                    <a:cubicBezTo>
                      <a:pt x="973" y="300"/>
                      <a:pt x="970" y="298"/>
                      <a:pt x="970" y="298"/>
                    </a:cubicBezTo>
                    <a:cubicBezTo>
                      <a:pt x="970" y="298"/>
                      <a:pt x="967" y="307"/>
                      <a:pt x="965" y="306"/>
                    </a:cubicBezTo>
                    <a:cubicBezTo>
                      <a:pt x="962" y="306"/>
                      <a:pt x="963" y="302"/>
                      <a:pt x="963" y="302"/>
                    </a:cubicBezTo>
                    <a:cubicBezTo>
                      <a:pt x="963" y="302"/>
                      <a:pt x="959" y="302"/>
                      <a:pt x="961" y="299"/>
                    </a:cubicBezTo>
                    <a:close/>
                    <a:moveTo>
                      <a:pt x="972" y="317"/>
                    </a:moveTo>
                    <a:cubicBezTo>
                      <a:pt x="970" y="318"/>
                      <a:pt x="969" y="319"/>
                      <a:pt x="967" y="320"/>
                    </a:cubicBezTo>
                    <a:cubicBezTo>
                      <a:pt x="968" y="318"/>
                      <a:pt x="969" y="316"/>
                      <a:pt x="971" y="316"/>
                    </a:cubicBezTo>
                    <a:cubicBezTo>
                      <a:pt x="971" y="316"/>
                      <a:pt x="972" y="317"/>
                      <a:pt x="972" y="317"/>
                    </a:cubicBezTo>
                    <a:close/>
                    <a:moveTo>
                      <a:pt x="977" y="379"/>
                    </a:moveTo>
                    <a:cubicBezTo>
                      <a:pt x="974" y="380"/>
                      <a:pt x="970" y="379"/>
                      <a:pt x="970" y="379"/>
                    </a:cubicBezTo>
                    <a:cubicBezTo>
                      <a:pt x="970" y="379"/>
                      <a:pt x="975" y="381"/>
                      <a:pt x="973" y="383"/>
                    </a:cubicBezTo>
                    <a:cubicBezTo>
                      <a:pt x="972" y="383"/>
                      <a:pt x="970" y="385"/>
                      <a:pt x="968" y="387"/>
                    </a:cubicBezTo>
                    <a:cubicBezTo>
                      <a:pt x="969" y="383"/>
                      <a:pt x="971" y="379"/>
                      <a:pt x="971" y="379"/>
                    </a:cubicBezTo>
                    <a:cubicBezTo>
                      <a:pt x="971" y="379"/>
                      <a:pt x="966" y="382"/>
                      <a:pt x="967" y="377"/>
                    </a:cubicBezTo>
                    <a:cubicBezTo>
                      <a:pt x="968" y="372"/>
                      <a:pt x="970" y="368"/>
                      <a:pt x="972" y="367"/>
                    </a:cubicBezTo>
                    <a:cubicBezTo>
                      <a:pt x="973" y="370"/>
                      <a:pt x="971" y="372"/>
                      <a:pt x="971" y="372"/>
                    </a:cubicBezTo>
                    <a:cubicBezTo>
                      <a:pt x="971" y="372"/>
                      <a:pt x="973" y="371"/>
                      <a:pt x="975" y="372"/>
                    </a:cubicBezTo>
                    <a:cubicBezTo>
                      <a:pt x="977" y="374"/>
                      <a:pt x="980" y="377"/>
                      <a:pt x="977" y="379"/>
                    </a:cubicBezTo>
                    <a:close/>
                    <a:moveTo>
                      <a:pt x="982" y="338"/>
                    </a:moveTo>
                    <a:cubicBezTo>
                      <a:pt x="979" y="340"/>
                      <a:pt x="973" y="337"/>
                      <a:pt x="973" y="337"/>
                    </a:cubicBezTo>
                    <a:cubicBezTo>
                      <a:pt x="973" y="337"/>
                      <a:pt x="975" y="341"/>
                      <a:pt x="973" y="344"/>
                    </a:cubicBezTo>
                    <a:cubicBezTo>
                      <a:pt x="972" y="347"/>
                      <a:pt x="969" y="347"/>
                      <a:pt x="969" y="347"/>
                    </a:cubicBezTo>
                    <a:cubicBezTo>
                      <a:pt x="969" y="347"/>
                      <a:pt x="970" y="352"/>
                      <a:pt x="969" y="353"/>
                    </a:cubicBezTo>
                    <a:cubicBezTo>
                      <a:pt x="968" y="353"/>
                      <a:pt x="968" y="353"/>
                      <a:pt x="967" y="352"/>
                    </a:cubicBezTo>
                    <a:cubicBezTo>
                      <a:pt x="964" y="350"/>
                      <a:pt x="964" y="347"/>
                      <a:pt x="964" y="343"/>
                    </a:cubicBezTo>
                    <a:cubicBezTo>
                      <a:pt x="964" y="339"/>
                      <a:pt x="967" y="333"/>
                      <a:pt x="967" y="333"/>
                    </a:cubicBezTo>
                    <a:cubicBezTo>
                      <a:pt x="967" y="333"/>
                      <a:pt x="965" y="335"/>
                      <a:pt x="963" y="336"/>
                    </a:cubicBezTo>
                    <a:cubicBezTo>
                      <a:pt x="964" y="334"/>
                      <a:pt x="965" y="333"/>
                      <a:pt x="965" y="333"/>
                    </a:cubicBezTo>
                    <a:cubicBezTo>
                      <a:pt x="965" y="333"/>
                      <a:pt x="960" y="333"/>
                      <a:pt x="963" y="328"/>
                    </a:cubicBezTo>
                    <a:cubicBezTo>
                      <a:pt x="967" y="323"/>
                      <a:pt x="972" y="325"/>
                      <a:pt x="972" y="325"/>
                    </a:cubicBezTo>
                    <a:cubicBezTo>
                      <a:pt x="972" y="325"/>
                      <a:pt x="967" y="323"/>
                      <a:pt x="967" y="321"/>
                    </a:cubicBezTo>
                    <a:cubicBezTo>
                      <a:pt x="967" y="321"/>
                      <a:pt x="967" y="321"/>
                      <a:pt x="967" y="321"/>
                    </a:cubicBezTo>
                    <a:cubicBezTo>
                      <a:pt x="973" y="320"/>
                      <a:pt x="986" y="319"/>
                      <a:pt x="987" y="320"/>
                    </a:cubicBezTo>
                    <a:cubicBezTo>
                      <a:pt x="990" y="321"/>
                      <a:pt x="990" y="326"/>
                      <a:pt x="990" y="326"/>
                    </a:cubicBezTo>
                    <a:cubicBezTo>
                      <a:pt x="990" y="326"/>
                      <a:pt x="992" y="321"/>
                      <a:pt x="994" y="321"/>
                    </a:cubicBezTo>
                    <a:cubicBezTo>
                      <a:pt x="995" y="322"/>
                      <a:pt x="996" y="322"/>
                      <a:pt x="997" y="323"/>
                    </a:cubicBezTo>
                    <a:cubicBezTo>
                      <a:pt x="994" y="325"/>
                      <a:pt x="992" y="327"/>
                      <a:pt x="991" y="327"/>
                    </a:cubicBezTo>
                    <a:cubicBezTo>
                      <a:pt x="987" y="329"/>
                      <a:pt x="984" y="324"/>
                      <a:pt x="984" y="324"/>
                    </a:cubicBezTo>
                    <a:cubicBezTo>
                      <a:pt x="984" y="324"/>
                      <a:pt x="984" y="335"/>
                      <a:pt x="982" y="338"/>
                    </a:cubicBezTo>
                    <a:close/>
                    <a:moveTo>
                      <a:pt x="1011" y="379"/>
                    </a:moveTo>
                    <a:cubicBezTo>
                      <a:pt x="1010" y="379"/>
                      <a:pt x="1010" y="379"/>
                      <a:pt x="1009" y="378"/>
                    </a:cubicBezTo>
                    <a:cubicBezTo>
                      <a:pt x="1011" y="377"/>
                      <a:pt x="1013" y="376"/>
                      <a:pt x="1014" y="376"/>
                    </a:cubicBezTo>
                    <a:cubicBezTo>
                      <a:pt x="1014" y="377"/>
                      <a:pt x="1014" y="381"/>
                      <a:pt x="1011" y="379"/>
                    </a:cubicBezTo>
                    <a:close/>
                    <a:moveTo>
                      <a:pt x="1030" y="370"/>
                    </a:moveTo>
                    <a:cubicBezTo>
                      <a:pt x="1030" y="370"/>
                      <a:pt x="1029" y="371"/>
                      <a:pt x="1026" y="372"/>
                    </a:cubicBezTo>
                    <a:cubicBezTo>
                      <a:pt x="1023" y="373"/>
                      <a:pt x="1022" y="370"/>
                      <a:pt x="1022" y="370"/>
                    </a:cubicBezTo>
                    <a:cubicBezTo>
                      <a:pt x="1022" y="370"/>
                      <a:pt x="1024" y="374"/>
                      <a:pt x="1020" y="375"/>
                    </a:cubicBezTo>
                    <a:cubicBezTo>
                      <a:pt x="1017" y="376"/>
                      <a:pt x="1016" y="376"/>
                      <a:pt x="1015" y="376"/>
                    </a:cubicBezTo>
                    <a:cubicBezTo>
                      <a:pt x="1017" y="375"/>
                      <a:pt x="1018" y="375"/>
                      <a:pt x="1018" y="375"/>
                    </a:cubicBezTo>
                    <a:cubicBezTo>
                      <a:pt x="1018" y="375"/>
                      <a:pt x="1014" y="375"/>
                      <a:pt x="1013" y="374"/>
                    </a:cubicBezTo>
                    <a:cubicBezTo>
                      <a:pt x="1012" y="373"/>
                      <a:pt x="1014" y="370"/>
                      <a:pt x="1014" y="370"/>
                    </a:cubicBezTo>
                    <a:cubicBezTo>
                      <a:pt x="1014" y="370"/>
                      <a:pt x="1010" y="372"/>
                      <a:pt x="1011" y="369"/>
                    </a:cubicBezTo>
                    <a:cubicBezTo>
                      <a:pt x="1011" y="366"/>
                      <a:pt x="1021" y="341"/>
                      <a:pt x="1022" y="341"/>
                    </a:cubicBezTo>
                    <a:cubicBezTo>
                      <a:pt x="1021" y="341"/>
                      <a:pt x="1009" y="363"/>
                      <a:pt x="1007" y="364"/>
                    </a:cubicBezTo>
                    <a:cubicBezTo>
                      <a:pt x="1005" y="364"/>
                      <a:pt x="1002" y="363"/>
                      <a:pt x="1002" y="363"/>
                    </a:cubicBezTo>
                    <a:cubicBezTo>
                      <a:pt x="1002" y="363"/>
                      <a:pt x="1004" y="365"/>
                      <a:pt x="1004" y="367"/>
                    </a:cubicBezTo>
                    <a:cubicBezTo>
                      <a:pt x="1003" y="367"/>
                      <a:pt x="1003" y="366"/>
                      <a:pt x="1002" y="366"/>
                    </a:cubicBezTo>
                    <a:cubicBezTo>
                      <a:pt x="1001" y="363"/>
                      <a:pt x="1000" y="353"/>
                      <a:pt x="1000" y="353"/>
                    </a:cubicBezTo>
                    <a:cubicBezTo>
                      <a:pt x="1000" y="353"/>
                      <a:pt x="994" y="365"/>
                      <a:pt x="990" y="364"/>
                    </a:cubicBezTo>
                    <a:cubicBezTo>
                      <a:pt x="987" y="363"/>
                      <a:pt x="990" y="358"/>
                      <a:pt x="990" y="358"/>
                    </a:cubicBezTo>
                    <a:cubicBezTo>
                      <a:pt x="990" y="358"/>
                      <a:pt x="986" y="358"/>
                      <a:pt x="986" y="356"/>
                    </a:cubicBezTo>
                    <a:cubicBezTo>
                      <a:pt x="986" y="356"/>
                      <a:pt x="986" y="355"/>
                      <a:pt x="986" y="354"/>
                    </a:cubicBezTo>
                    <a:cubicBezTo>
                      <a:pt x="988" y="353"/>
                      <a:pt x="989" y="356"/>
                      <a:pt x="989" y="356"/>
                    </a:cubicBezTo>
                    <a:cubicBezTo>
                      <a:pt x="989" y="356"/>
                      <a:pt x="990" y="353"/>
                      <a:pt x="992" y="353"/>
                    </a:cubicBezTo>
                    <a:cubicBezTo>
                      <a:pt x="995" y="353"/>
                      <a:pt x="1001" y="353"/>
                      <a:pt x="1001" y="353"/>
                    </a:cubicBezTo>
                    <a:cubicBezTo>
                      <a:pt x="1001" y="353"/>
                      <a:pt x="990" y="350"/>
                      <a:pt x="989" y="348"/>
                    </a:cubicBezTo>
                    <a:cubicBezTo>
                      <a:pt x="989" y="347"/>
                      <a:pt x="989" y="345"/>
                      <a:pt x="991" y="343"/>
                    </a:cubicBezTo>
                    <a:cubicBezTo>
                      <a:pt x="993" y="340"/>
                      <a:pt x="1004" y="334"/>
                      <a:pt x="1004" y="334"/>
                    </a:cubicBezTo>
                    <a:cubicBezTo>
                      <a:pt x="1004" y="334"/>
                      <a:pt x="998" y="336"/>
                      <a:pt x="999" y="333"/>
                    </a:cubicBezTo>
                    <a:cubicBezTo>
                      <a:pt x="999" y="332"/>
                      <a:pt x="1002" y="327"/>
                      <a:pt x="1005" y="321"/>
                    </a:cubicBezTo>
                    <a:cubicBezTo>
                      <a:pt x="1009" y="321"/>
                      <a:pt x="1014" y="322"/>
                      <a:pt x="1013" y="327"/>
                    </a:cubicBezTo>
                    <a:cubicBezTo>
                      <a:pt x="1011" y="332"/>
                      <a:pt x="1002" y="338"/>
                      <a:pt x="1002" y="338"/>
                    </a:cubicBezTo>
                    <a:cubicBezTo>
                      <a:pt x="1002" y="338"/>
                      <a:pt x="1009" y="334"/>
                      <a:pt x="1011" y="335"/>
                    </a:cubicBezTo>
                    <a:cubicBezTo>
                      <a:pt x="1012" y="336"/>
                      <a:pt x="1009" y="339"/>
                      <a:pt x="1009" y="339"/>
                    </a:cubicBezTo>
                    <a:cubicBezTo>
                      <a:pt x="1009" y="339"/>
                      <a:pt x="1016" y="337"/>
                      <a:pt x="1019" y="337"/>
                    </a:cubicBezTo>
                    <a:cubicBezTo>
                      <a:pt x="1022" y="338"/>
                      <a:pt x="1023" y="339"/>
                      <a:pt x="1026" y="338"/>
                    </a:cubicBezTo>
                    <a:cubicBezTo>
                      <a:pt x="1029" y="337"/>
                      <a:pt x="1030" y="336"/>
                      <a:pt x="1029" y="340"/>
                    </a:cubicBezTo>
                    <a:cubicBezTo>
                      <a:pt x="1029" y="341"/>
                      <a:pt x="1029" y="342"/>
                      <a:pt x="1028" y="343"/>
                    </a:cubicBezTo>
                    <a:cubicBezTo>
                      <a:pt x="1024" y="342"/>
                      <a:pt x="1022" y="341"/>
                      <a:pt x="1022" y="341"/>
                    </a:cubicBezTo>
                    <a:cubicBezTo>
                      <a:pt x="1022" y="341"/>
                      <a:pt x="1024" y="342"/>
                      <a:pt x="1027" y="344"/>
                    </a:cubicBezTo>
                    <a:cubicBezTo>
                      <a:pt x="1026" y="346"/>
                      <a:pt x="1024" y="347"/>
                      <a:pt x="1024" y="347"/>
                    </a:cubicBezTo>
                    <a:cubicBezTo>
                      <a:pt x="1024" y="347"/>
                      <a:pt x="1028" y="346"/>
                      <a:pt x="1028" y="348"/>
                    </a:cubicBezTo>
                    <a:cubicBezTo>
                      <a:pt x="1027" y="351"/>
                      <a:pt x="1018" y="352"/>
                      <a:pt x="1018" y="352"/>
                    </a:cubicBezTo>
                    <a:cubicBezTo>
                      <a:pt x="1018" y="352"/>
                      <a:pt x="1024" y="353"/>
                      <a:pt x="1027" y="356"/>
                    </a:cubicBezTo>
                    <a:cubicBezTo>
                      <a:pt x="1030" y="360"/>
                      <a:pt x="1033" y="360"/>
                      <a:pt x="1031" y="362"/>
                    </a:cubicBezTo>
                    <a:cubicBezTo>
                      <a:pt x="1028" y="365"/>
                      <a:pt x="1026" y="367"/>
                      <a:pt x="1026" y="367"/>
                    </a:cubicBezTo>
                    <a:cubicBezTo>
                      <a:pt x="1026" y="367"/>
                      <a:pt x="1032" y="367"/>
                      <a:pt x="1032" y="369"/>
                    </a:cubicBezTo>
                    <a:cubicBezTo>
                      <a:pt x="1032" y="371"/>
                      <a:pt x="1030" y="370"/>
                      <a:pt x="1030" y="370"/>
                    </a:cubicBezTo>
                    <a:close/>
                    <a:moveTo>
                      <a:pt x="1084" y="319"/>
                    </a:moveTo>
                    <a:cubicBezTo>
                      <a:pt x="1084" y="318"/>
                      <a:pt x="1085" y="318"/>
                      <a:pt x="1085" y="318"/>
                    </a:cubicBezTo>
                    <a:cubicBezTo>
                      <a:pt x="1085" y="318"/>
                      <a:pt x="1085" y="319"/>
                      <a:pt x="1084" y="319"/>
                    </a:cubicBezTo>
                    <a:cubicBezTo>
                      <a:pt x="1084" y="319"/>
                      <a:pt x="1084" y="319"/>
                      <a:pt x="1084" y="319"/>
                    </a:cubicBezTo>
                    <a:cubicBezTo>
                      <a:pt x="1084" y="319"/>
                      <a:pt x="1084" y="319"/>
                      <a:pt x="1084" y="319"/>
                    </a:cubicBezTo>
                    <a:close/>
                    <a:moveTo>
                      <a:pt x="1052" y="301"/>
                    </a:moveTo>
                    <a:cubicBezTo>
                      <a:pt x="1054" y="295"/>
                      <a:pt x="1060" y="290"/>
                      <a:pt x="1060" y="290"/>
                    </a:cubicBezTo>
                    <a:cubicBezTo>
                      <a:pt x="1060" y="290"/>
                      <a:pt x="1055" y="290"/>
                      <a:pt x="1057" y="286"/>
                    </a:cubicBezTo>
                    <a:cubicBezTo>
                      <a:pt x="1059" y="281"/>
                      <a:pt x="1063" y="278"/>
                      <a:pt x="1065" y="279"/>
                    </a:cubicBezTo>
                    <a:cubicBezTo>
                      <a:pt x="1066" y="279"/>
                      <a:pt x="1067" y="279"/>
                      <a:pt x="1068" y="280"/>
                    </a:cubicBezTo>
                    <a:cubicBezTo>
                      <a:pt x="1070" y="286"/>
                      <a:pt x="1075" y="298"/>
                      <a:pt x="1075" y="302"/>
                    </a:cubicBezTo>
                    <a:cubicBezTo>
                      <a:pt x="1074" y="300"/>
                      <a:pt x="1073" y="298"/>
                      <a:pt x="1073" y="298"/>
                    </a:cubicBezTo>
                    <a:cubicBezTo>
                      <a:pt x="1073" y="298"/>
                      <a:pt x="1074" y="304"/>
                      <a:pt x="1073" y="305"/>
                    </a:cubicBezTo>
                    <a:cubicBezTo>
                      <a:pt x="1071" y="307"/>
                      <a:pt x="1068" y="307"/>
                      <a:pt x="1068" y="307"/>
                    </a:cubicBezTo>
                    <a:cubicBezTo>
                      <a:pt x="1068" y="307"/>
                      <a:pt x="1072" y="312"/>
                      <a:pt x="1069" y="313"/>
                    </a:cubicBezTo>
                    <a:cubicBezTo>
                      <a:pt x="1066" y="314"/>
                      <a:pt x="1062" y="308"/>
                      <a:pt x="1062" y="308"/>
                    </a:cubicBezTo>
                    <a:cubicBezTo>
                      <a:pt x="1062" y="308"/>
                      <a:pt x="1062" y="317"/>
                      <a:pt x="1058" y="315"/>
                    </a:cubicBezTo>
                    <a:cubicBezTo>
                      <a:pt x="1054" y="313"/>
                      <a:pt x="1059" y="309"/>
                      <a:pt x="1059" y="309"/>
                    </a:cubicBezTo>
                    <a:cubicBezTo>
                      <a:pt x="1059" y="309"/>
                      <a:pt x="1050" y="307"/>
                      <a:pt x="1052" y="301"/>
                    </a:cubicBezTo>
                    <a:close/>
                    <a:moveTo>
                      <a:pt x="1043" y="356"/>
                    </a:moveTo>
                    <a:cubicBezTo>
                      <a:pt x="1043" y="356"/>
                      <a:pt x="1044" y="355"/>
                      <a:pt x="1044" y="355"/>
                    </a:cubicBezTo>
                    <a:cubicBezTo>
                      <a:pt x="1046" y="356"/>
                      <a:pt x="1047" y="357"/>
                      <a:pt x="1047" y="357"/>
                    </a:cubicBezTo>
                    <a:cubicBezTo>
                      <a:pt x="1048" y="360"/>
                      <a:pt x="1044" y="361"/>
                      <a:pt x="1043" y="361"/>
                    </a:cubicBezTo>
                    <a:cubicBezTo>
                      <a:pt x="1041" y="360"/>
                      <a:pt x="1040" y="360"/>
                      <a:pt x="1043" y="356"/>
                    </a:cubicBezTo>
                    <a:close/>
                    <a:moveTo>
                      <a:pt x="1046" y="363"/>
                    </a:moveTo>
                    <a:cubicBezTo>
                      <a:pt x="1046" y="363"/>
                      <a:pt x="1045" y="363"/>
                      <a:pt x="1044" y="362"/>
                    </a:cubicBezTo>
                    <a:cubicBezTo>
                      <a:pt x="1044" y="362"/>
                      <a:pt x="1043" y="362"/>
                      <a:pt x="1043" y="361"/>
                    </a:cubicBezTo>
                    <a:cubicBezTo>
                      <a:pt x="1043" y="361"/>
                      <a:pt x="1046" y="360"/>
                      <a:pt x="1047" y="361"/>
                    </a:cubicBezTo>
                    <a:cubicBezTo>
                      <a:pt x="1047" y="362"/>
                      <a:pt x="1047" y="362"/>
                      <a:pt x="1046" y="363"/>
                    </a:cubicBezTo>
                    <a:close/>
                    <a:moveTo>
                      <a:pt x="1048" y="344"/>
                    </a:moveTo>
                    <a:cubicBezTo>
                      <a:pt x="1048" y="342"/>
                      <a:pt x="1045" y="338"/>
                      <a:pt x="1049" y="337"/>
                    </a:cubicBezTo>
                    <a:cubicBezTo>
                      <a:pt x="1052" y="336"/>
                      <a:pt x="1058" y="340"/>
                      <a:pt x="1061" y="342"/>
                    </a:cubicBezTo>
                    <a:cubicBezTo>
                      <a:pt x="1060" y="345"/>
                      <a:pt x="1060" y="350"/>
                      <a:pt x="1058" y="352"/>
                    </a:cubicBezTo>
                    <a:cubicBezTo>
                      <a:pt x="1055" y="354"/>
                      <a:pt x="1053" y="353"/>
                      <a:pt x="1051" y="351"/>
                    </a:cubicBezTo>
                    <a:cubicBezTo>
                      <a:pt x="1050" y="350"/>
                      <a:pt x="1050" y="349"/>
                      <a:pt x="1050" y="348"/>
                    </a:cubicBezTo>
                    <a:cubicBezTo>
                      <a:pt x="1051" y="347"/>
                      <a:pt x="1054" y="347"/>
                      <a:pt x="1054" y="347"/>
                    </a:cubicBezTo>
                    <a:cubicBezTo>
                      <a:pt x="1054" y="347"/>
                      <a:pt x="1047" y="346"/>
                      <a:pt x="1048" y="344"/>
                    </a:cubicBezTo>
                    <a:close/>
                    <a:moveTo>
                      <a:pt x="1063" y="373"/>
                    </a:moveTo>
                    <a:cubicBezTo>
                      <a:pt x="1063" y="373"/>
                      <a:pt x="1063" y="374"/>
                      <a:pt x="1062" y="376"/>
                    </a:cubicBezTo>
                    <a:cubicBezTo>
                      <a:pt x="1060" y="377"/>
                      <a:pt x="1057" y="376"/>
                      <a:pt x="1057" y="376"/>
                    </a:cubicBezTo>
                    <a:cubicBezTo>
                      <a:pt x="1057" y="376"/>
                      <a:pt x="1059" y="378"/>
                      <a:pt x="1058" y="380"/>
                    </a:cubicBezTo>
                    <a:cubicBezTo>
                      <a:pt x="1058" y="380"/>
                      <a:pt x="1058" y="380"/>
                      <a:pt x="1058" y="380"/>
                    </a:cubicBezTo>
                    <a:cubicBezTo>
                      <a:pt x="1055" y="378"/>
                      <a:pt x="1055" y="377"/>
                      <a:pt x="1055" y="377"/>
                    </a:cubicBezTo>
                    <a:cubicBezTo>
                      <a:pt x="1055" y="377"/>
                      <a:pt x="1050" y="377"/>
                      <a:pt x="1051" y="375"/>
                    </a:cubicBezTo>
                    <a:cubicBezTo>
                      <a:pt x="1052" y="372"/>
                      <a:pt x="1057" y="367"/>
                      <a:pt x="1057" y="367"/>
                    </a:cubicBezTo>
                    <a:cubicBezTo>
                      <a:pt x="1057" y="367"/>
                      <a:pt x="1053" y="370"/>
                      <a:pt x="1051" y="369"/>
                    </a:cubicBezTo>
                    <a:cubicBezTo>
                      <a:pt x="1048" y="367"/>
                      <a:pt x="1050" y="364"/>
                      <a:pt x="1050" y="364"/>
                    </a:cubicBezTo>
                    <a:cubicBezTo>
                      <a:pt x="1050" y="364"/>
                      <a:pt x="1049" y="364"/>
                      <a:pt x="1049" y="364"/>
                    </a:cubicBezTo>
                    <a:cubicBezTo>
                      <a:pt x="1050" y="364"/>
                      <a:pt x="1052" y="364"/>
                      <a:pt x="1052" y="364"/>
                    </a:cubicBezTo>
                    <a:cubicBezTo>
                      <a:pt x="1053" y="364"/>
                      <a:pt x="1053" y="367"/>
                      <a:pt x="1053" y="367"/>
                    </a:cubicBezTo>
                    <a:cubicBezTo>
                      <a:pt x="1053" y="367"/>
                      <a:pt x="1061" y="362"/>
                      <a:pt x="1065" y="370"/>
                    </a:cubicBezTo>
                    <a:cubicBezTo>
                      <a:pt x="1065" y="371"/>
                      <a:pt x="1065" y="372"/>
                      <a:pt x="1065" y="373"/>
                    </a:cubicBezTo>
                    <a:cubicBezTo>
                      <a:pt x="1064" y="373"/>
                      <a:pt x="1063" y="373"/>
                      <a:pt x="1063" y="373"/>
                    </a:cubicBezTo>
                    <a:close/>
                    <a:moveTo>
                      <a:pt x="1103" y="353"/>
                    </a:moveTo>
                    <a:cubicBezTo>
                      <a:pt x="1103" y="352"/>
                      <a:pt x="1102" y="352"/>
                      <a:pt x="1102" y="352"/>
                    </a:cubicBezTo>
                    <a:cubicBezTo>
                      <a:pt x="1099" y="351"/>
                      <a:pt x="1097" y="350"/>
                      <a:pt x="1091" y="350"/>
                    </a:cubicBezTo>
                    <a:cubicBezTo>
                      <a:pt x="1085" y="350"/>
                      <a:pt x="1079" y="352"/>
                      <a:pt x="1079" y="352"/>
                    </a:cubicBezTo>
                    <a:cubicBezTo>
                      <a:pt x="1079" y="352"/>
                      <a:pt x="1088" y="353"/>
                      <a:pt x="1094" y="353"/>
                    </a:cubicBezTo>
                    <a:cubicBezTo>
                      <a:pt x="1099" y="354"/>
                      <a:pt x="1102" y="356"/>
                      <a:pt x="1104" y="360"/>
                    </a:cubicBezTo>
                    <a:cubicBezTo>
                      <a:pt x="1104" y="362"/>
                      <a:pt x="1104" y="363"/>
                      <a:pt x="1103" y="364"/>
                    </a:cubicBezTo>
                    <a:cubicBezTo>
                      <a:pt x="1101" y="363"/>
                      <a:pt x="1100" y="361"/>
                      <a:pt x="1100" y="361"/>
                    </a:cubicBezTo>
                    <a:cubicBezTo>
                      <a:pt x="1100" y="361"/>
                      <a:pt x="1100" y="363"/>
                      <a:pt x="1100" y="365"/>
                    </a:cubicBezTo>
                    <a:cubicBezTo>
                      <a:pt x="1099" y="366"/>
                      <a:pt x="1098" y="366"/>
                      <a:pt x="1098" y="366"/>
                    </a:cubicBezTo>
                    <a:cubicBezTo>
                      <a:pt x="1098" y="366"/>
                      <a:pt x="1099" y="366"/>
                      <a:pt x="1100" y="366"/>
                    </a:cubicBezTo>
                    <a:cubicBezTo>
                      <a:pt x="1100" y="368"/>
                      <a:pt x="1100" y="370"/>
                      <a:pt x="1100" y="372"/>
                    </a:cubicBezTo>
                    <a:cubicBezTo>
                      <a:pt x="1098" y="371"/>
                      <a:pt x="1097" y="370"/>
                      <a:pt x="1097" y="370"/>
                    </a:cubicBezTo>
                    <a:cubicBezTo>
                      <a:pt x="1097" y="370"/>
                      <a:pt x="1097" y="372"/>
                      <a:pt x="1097" y="374"/>
                    </a:cubicBezTo>
                    <a:cubicBezTo>
                      <a:pt x="1094" y="371"/>
                      <a:pt x="1096" y="360"/>
                      <a:pt x="1096" y="360"/>
                    </a:cubicBezTo>
                    <a:cubicBezTo>
                      <a:pt x="1096" y="360"/>
                      <a:pt x="1094" y="363"/>
                      <a:pt x="1091" y="365"/>
                    </a:cubicBezTo>
                    <a:cubicBezTo>
                      <a:pt x="1091" y="365"/>
                      <a:pt x="1091" y="365"/>
                      <a:pt x="1091" y="365"/>
                    </a:cubicBezTo>
                    <a:cubicBezTo>
                      <a:pt x="1091" y="365"/>
                      <a:pt x="1091" y="365"/>
                      <a:pt x="1090" y="366"/>
                    </a:cubicBezTo>
                    <a:cubicBezTo>
                      <a:pt x="1087" y="368"/>
                      <a:pt x="1084" y="365"/>
                      <a:pt x="1084" y="365"/>
                    </a:cubicBezTo>
                    <a:cubicBezTo>
                      <a:pt x="1084" y="365"/>
                      <a:pt x="1085" y="367"/>
                      <a:pt x="1085" y="369"/>
                    </a:cubicBezTo>
                    <a:cubicBezTo>
                      <a:pt x="1083" y="368"/>
                      <a:pt x="1082" y="367"/>
                      <a:pt x="1082" y="366"/>
                    </a:cubicBezTo>
                    <a:cubicBezTo>
                      <a:pt x="1081" y="364"/>
                      <a:pt x="1083" y="361"/>
                      <a:pt x="1083" y="361"/>
                    </a:cubicBezTo>
                    <a:cubicBezTo>
                      <a:pt x="1083" y="361"/>
                      <a:pt x="1081" y="364"/>
                      <a:pt x="1080" y="362"/>
                    </a:cubicBezTo>
                    <a:cubicBezTo>
                      <a:pt x="1079" y="359"/>
                      <a:pt x="1078" y="353"/>
                      <a:pt x="1078" y="353"/>
                    </a:cubicBezTo>
                    <a:cubicBezTo>
                      <a:pt x="1078" y="353"/>
                      <a:pt x="1076" y="363"/>
                      <a:pt x="1074" y="363"/>
                    </a:cubicBezTo>
                    <a:cubicBezTo>
                      <a:pt x="1072" y="363"/>
                      <a:pt x="1070" y="364"/>
                      <a:pt x="1069" y="362"/>
                    </a:cubicBezTo>
                    <a:cubicBezTo>
                      <a:pt x="1068" y="361"/>
                      <a:pt x="1070" y="358"/>
                      <a:pt x="1070" y="358"/>
                    </a:cubicBezTo>
                    <a:cubicBezTo>
                      <a:pt x="1070" y="358"/>
                      <a:pt x="1067" y="359"/>
                      <a:pt x="1067" y="357"/>
                    </a:cubicBezTo>
                    <a:cubicBezTo>
                      <a:pt x="1068" y="355"/>
                      <a:pt x="1069" y="350"/>
                      <a:pt x="1069" y="350"/>
                    </a:cubicBezTo>
                    <a:cubicBezTo>
                      <a:pt x="1069" y="350"/>
                      <a:pt x="1067" y="354"/>
                      <a:pt x="1065" y="352"/>
                    </a:cubicBezTo>
                    <a:cubicBezTo>
                      <a:pt x="1064" y="351"/>
                      <a:pt x="1062" y="346"/>
                      <a:pt x="1061" y="343"/>
                    </a:cubicBezTo>
                    <a:cubicBezTo>
                      <a:pt x="1062" y="343"/>
                      <a:pt x="1062" y="343"/>
                      <a:pt x="1062" y="343"/>
                    </a:cubicBezTo>
                    <a:cubicBezTo>
                      <a:pt x="1062" y="343"/>
                      <a:pt x="1062" y="343"/>
                      <a:pt x="1061" y="342"/>
                    </a:cubicBezTo>
                    <a:cubicBezTo>
                      <a:pt x="1061" y="341"/>
                      <a:pt x="1061" y="341"/>
                      <a:pt x="1061" y="341"/>
                    </a:cubicBezTo>
                    <a:cubicBezTo>
                      <a:pt x="1061" y="341"/>
                      <a:pt x="1061" y="341"/>
                      <a:pt x="1061" y="342"/>
                    </a:cubicBezTo>
                    <a:cubicBezTo>
                      <a:pt x="1060" y="340"/>
                      <a:pt x="1058" y="338"/>
                      <a:pt x="1060" y="336"/>
                    </a:cubicBezTo>
                    <a:cubicBezTo>
                      <a:pt x="1063" y="335"/>
                      <a:pt x="1067" y="327"/>
                      <a:pt x="1070" y="328"/>
                    </a:cubicBezTo>
                    <a:cubicBezTo>
                      <a:pt x="1074" y="330"/>
                      <a:pt x="1080" y="337"/>
                      <a:pt x="1080" y="337"/>
                    </a:cubicBezTo>
                    <a:cubicBezTo>
                      <a:pt x="1080" y="337"/>
                      <a:pt x="1076" y="333"/>
                      <a:pt x="1081" y="331"/>
                    </a:cubicBezTo>
                    <a:cubicBezTo>
                      <a:pt x="1082" y="331"/>
                      <a:pt x="1082" y="331"/>
                      <a:pt x="1083" y="331"/>
                    </a:cubicBezTo>
                    <a:cubicBezTo>
                      <a:pt x="1082" y="332"/>
                      <a:pt x="1081" y="333"/>
                      <a:pt x="1081" y="333"/>
                    </a:cubicBezTo>
                    <a:cubicBezTo>
                      <a:pt x="1081" y="333"/>
                      <a:pt x="1085" y="331"/>
                      <a:pt x="1087" y="333"/>
                    </a:cubicBezTo>
                    <a:cubicBezTo>
                      <a:pt x="1089" y="334"/>
                      <a:pt x="1089" y="336"/>
                      <a:pt x="1089" y="336"/>
                    </a:cubicBezTo>
                    <a:cubicBezTo>
                      <a:pt x="1089" y="336"/>
                      <a:pt x="1093" y="331"/>
                      <a:pt x="1095" y="335"/>
                    </a:cubicBezTo>
                    <a:cubicBezTo>
                      <a:pt x="1097" y="339"/>
                      <a:pt x="1086" y="348"/>
                      <a:pt x="1086" y="348"/>
                    </a:cubicBezTo>
                    <a:cubicBezTo>
                      <a:pt x="1086" y="348"/>
                      <a:pt x="1092" y="346"/>
                      <a:pt x="1093" y="346"/>
                    </a:cubicBezTo>
                    <a:cubicBezTo>
                      <a:pt x="1095" y="346"/>
                      <a:pt x="1093" y="348"/>
                      <a:pt x="1093" y="348"/>
                    </a:cubicBezTo>
                    <a:cubicBezTo>
                      <a:pt x="1093" y="348"/>
                      <a:pt x="1098" y="346"/>
                      <a:pt x="1099" y="346"/>
                    </a:cubicBezTo>
                    <a:cubicBezTo>
                      <a:pt x="1100" y="346"/>
                      <a:pt x="1101" y="348"/>
                      <a:pt x="1101" y="348"/>
                    </a:cubicBezTo>
                    <a:cubicBezTo>
                      <a:pt x="1101" y="348"/>
                      <a:pt x="1106" y="344"/>
                      <a:pt x="1108" y="347"/>
                    </a:cubicBezTo>
                    <a:cubicBezTo>
                      <a:pt x="1108" y="350"/>
                      <a:pt x="1105" y="352"/>
                      <a:pt x="1103" y="353"/>
                    </a:cubicBezTo>
                    <a:close/>
                    <a:moveTo>
                      <a:pt x="1113" y="327"/>
                    </a:moveTo>
                    <a:cubicBezTo>
                      <a:pt x="1109" y="331"/>
                      <a:pt x="1107" y="332"/>
                      <a:pt x="1106" y="330"/>
                    </a:cubicBezTo>
                    <a:cubicBezTo>
                      <a:pt x="1105" y="328"/>
                      <a:pt x="1107" y="323"/>
                      <a:pt x="1107" y="323"/>
                    </a:cubicBezTo>
                    <a:cubicBezTo>
                      <a:pt x="1107" y="323"/>
                      <a:pt x="1104" y="327"/>
                      <a:pt x="1100" y="323"/>
                    </a:cubicBezTo>
                    <a:cubicBezTo>
                      <a:pt x="1096" y="320"/>
                      <a:pt x="1102" y="314"/>
                      <a:pt x="1102" y="314"/>
                    </a:cubicBezTo>
                    <a:cubicBezTo>
                      <a:pt x="1102" y="314"/>
                      <a:pt x="1097" y="318"/>
                      <a:pt x="1094" y="316"/>
                    </a:cubicBezTo>
                    <a:cubicBezTo>
                      <a:pt x="1093" y="315"/>
                      <a:pt x="1093" y="314"/>
                      <a:pt x="1093" y="312"/>
                    </a:cubicBezTo>
                    <a:cubicBezTo>
                      <a:pt x="1096" y="312"/>
                      <a:pt x="1098" y="313"/>
                      <a:pt x="1098" y="313"/>
                    </a:cubicBezTo>
                    <a:cubicBezTo>
                      <a:pt x="1098" y="313"/>
                      <a:pt x="1095" y="309"/>
                      <a:pt x="1098" y="308"/>
                    </a:cubicBezTo>
                    <a:cubicBezTo>
                      <a:pt x="1100" y="306"/>
                      <a:pt x="1105" y="307"/>
                      <a:pt x="1108" y="307"/>
                    </a:cubicBezTo>
                    <a:cubicBezTo>
                      <a:pt x="1109" y="308"/>
                      <a:pt x="1111" y="310"/>
                      <a:pt x="1112" y="311"/>
                    </a:cubicBezTo>
                    <a:cubicBezTo>
                      <a:pt x="1112" y="311"/>
                      <a:pt x="1112" y="311"/>
                      <a:pt x="1112" y="311"/>
                    </a:cubicBezTo>
                    <a:cubicBezTo>
                      <a:pt x="1112" y="311"/>
                      <a:pt x="1112" y="311"/>
                      <a:pt x="1112" y="311"/>
                    </a:cubicBezTo>
                    <a:cubicBezTo>
                      <a:pt x="1114" y="313"/>
                      <a:pt x="1115" y="314"/>
                      <a:pt x="1116" y="315"/>
                    </a:cubicBezTo>
                    <a:cubicBezTo>
                      <a:pt x="1116" y="316"/>
                      <a:pt x="1116" y="318"/>
                      <a:pt x="1116" y="319"/>
                    </a:cubicBezTo>
                    <a:cubicBezTo>
                      <a:pt x="1114" y="321"/>
                      <a:pt x="1111" y="322"/>
                      <a:pt x="1111" y="322"/>
                    </a:cubicBezTo>
                    <a:cubicBezTo>
                      <a:pt x="1111" y="322"/>
                      <a:pt x="1114" y="321"/>
                      <a:pt x="1116" y="321"/>
                    </a:cubicBezTo>
                    <a:cubicBezTo>
                      <a:pt x="1116" y="323"/>
                      <a:pt x="1115" y="326"/>
                      <a:pt x="1113" y="327"/>
                    </a:cubicBezTo>
                    <a:close/>
                    <a:moveTo>
                      <a:pt x="1105" y="304"/>
                    </a:moveTo>
                    <a:cubicBezTo>
                      <a:pt x="1106" y="304"/>
                      <a:pt x="1106" y="305"/>
                      <a:pt x="1107" y="306"/>
                    </a:cubicBezTo>
                    <a:cubicBezTo>
                      <a:pt x="1106" y="305"/>
                      <a:pt x="1105" y="305"/>
                      <a:pt x="1105" y="304"/>
                    </a:cubicBezTo>
                    <a:cubicBezTo>
                      <a:pt x="1105" y="304"/>
                      <a:pt x="1105" y="304"/>
                      <a:pt x="1105" y="304"/>
                    </a:cubicBezTo>
                    <a:close/>
                    <a:moveTo>
                      <a:pt x="1118" y="308"/>
                    </a:moveTo>
                    <a:cubicBezTo>
                      <a:pt x="1118" y="309"/>
                      <a:pt x="1118" y="309"/>
                      <a:pt x="1117" y="309"/>
                    </a:cubicBezTo>
                    <a:cubicBezTo>
                      <a:pt x="1116" y="309"/>
                      <a:pt x="1115" y="308"/>
                      <a:pt x="1112" y="307"/>
                    </a:cubicBezTo>
                    <a:cubicBezTo>
                      <a:pt x="1111" y="306"/>
                      <a:pt x="1108" y="304"/>
                      <a:pt x="1106" y="302"/>
                    </a:cubicBezTo>
                    <a:cubicBezTo>
                      <a:pt x="1107" y="302"/>
                      <a:pt x="1108" y="301"/>
                      <a:pt x="1108" y="301"/>
                    </a:cubicBezTo>
                    <a:cubicBezTo>
                      <a:pt x="1108" y="301"/>
                      <a:pt x="1103" y="300"/>
                      <a:pt x="1104" y="298"/>
                    </a:cubicBezTo>
                    <a:cubicBezTo>
                      <a:pt x="1105" y="297"/>
                      <a:pt x="1107" y="294"/>
                      <a:pt x="1109" y="290"/>
                    </a:cubicBezTo>
                    <a:cubicBezTo>
                      <a:pt x="1111" y="292"/>
                      <a:pt x="1111" y="294"/>
                      <a:pt x="1111" y="294"/>
                    </a:cubicBezTo>
                    <a:cubicBezTo>
                      <a:pt x="1111" y="294"/>
                      <a:pt x="1114" y="290"/>
                      <a:pt x="1116" y="295"/>
                    </a:cubicBezTo>
                    <a:cubicBezTo>
                      <a:pt x="1117" y="299"/>
                      <a:pt x="1106" y="300"/>
                      <a:pt x="1106" y="300"/>
                    </a:cubicBezTo>
                    <a:cubicBezTo>
                      <a:pt x="1106" y="300"/>
                      <a:pt x="1113" y="301"/>
                      <a:pt x="1115" y="302"/>
                    </a:cubicBezTo>
                    <a:cubicBezTo>
                      <a:pt x="1117" y="303"/>
                      <a:pt x="1119" y="305"/>
                      <a:pt x="1118" y="308"/>
                    </a:cubicBezTo>
                    <a:close/>
                    <a:moveTo>
                      <a:pt x="1123" y="362"/>
                    </a:moveTo>
                    <a:cubicBezTo>
                      <a:pt x="1122" y="361"/>
                      <a:pt x="1122" y="360"/>
                      <a:pt x="1122" y="358"/>
                    </a:cubicBezTo>
                    <a:cubicBezTo>
                      <a:pt x="1123" y="356"/>
                      <a:pt x="1124" y="354"/>
                      <a:pt x="1125" y="353"/>
                    </a:cubicBezTo>
                    <a:cubicBezTo>
                      <a:pt x="1125" y="353"/>
                      <a:pt x="1125" y="354"/>
                      <a:pt x="1125" y="354"/>
                    </a:cubicBezTo>
                    <a:cubicBezTo>
                      <a:pt x="1125" y="357"/>
                      <a:pt x="1125" y="360"/>
                      <a:pt x="1123" y="362"/>
                    </a:cubicBezTo>
                    <a:close/>
                    <a:moveTo>
                      <a:pt x="1162" y="278"/>
                    </a:moveTo>
                    <a:cubicBezTo>
                      <a:pt x="1164" y="279"/>
                      <a:pt x="1165" y="279"/>
                      <a:pt x="1166" y="280"/>
                    </a:cubicBezTo>
                    <a:cubicBezTo>
                      <a:pt x="1168" y="282"/>
                      <a:pt x="1165" y="282"/>
                      <a:pt x="1165" y="282"/>
                    </a:cubicBezTo>
                    <a:cubicBezTo>
                      <a:pt x="1165" y="282"/>
                      <a:pt x="1168" y="283"/>
                      <a:pt x="1168" y="286"/>
                    </a:cubicBezTo>
                    <a:cubicBezTo>
                      <a:pt x="1168" y="288"/>
                      <a:pt x="1161" y="286"/>
                      <a:pt x="1159" y="285"/>
                    </a:cubicBezTo>
                    <a:cubicBezTo>
                      <a:pt x="1160" y="285"/>
                      <a:pt x="1160" y="285"/>
                      <a:pt x="1160" y="285"/>
                    </a:cubicBezTo>
                    <a:cubicBezTo>
                      <a:pt x="1160" y="285"/>
                      <a:pt x="1157" y="285"/>
                      <a:pt x="1158" y="282"/>
                    </a:cubicBezTo>
                    <a:cubicBezTo>
                      <a:pt x="1158" y="282"/>
                      <a:pt x="1160" y="280"/>
                      <a:pt x="1162" y="278"/>
                    </a:cubicBezTo>
                    <a:close/>
                    <a:moveTo>
                      <a:pt x="1159" y="274"/>
                    </a:moveTo>
                    <a:cubicBezTo>
                      <a:pt x="1157" y="273"/>
                      <a:pt x="1156" y="273"/>
                      <a:pt x="1155" y="272"/>
                    </a:cubicBezTo>
                    <a:cubicBezTo>
                      <a:pt x="1156" y="272"/>
                      <a:pt x="1158" y="273"/>
                      <a:pt x="1159" y="274"/>
                    </a:cubicBezTo>
                    <a:close/>
                    <a:moveTo>
                      <a:pt x="1149" y="289"/>
                    </a:moveTo>
                    <a:cubicBezTo>
                      <a:pt x="1151" y="286"/>
                      <a:pt x="1157" y="286"/>
                      <a:pt x="1159" y="285"/>
                    </a:cubicBezTo>
                    <a:cubicBezTo>
                      <a:pt x="1160" y="286"/>
                      <a:pt x="1162" y="288"/>
                      <a:pt x="1161" y="290"/>
                    </a:cubicBezTo>
                    <a:cubicBezTo>
                      <a:pt x="1160" y="290"/>
                      <a:pt x="1157" y="292"/>
                      <a:pt x="1153" y="293"/>
                    </a:cubicBezTo>
                    <a:cubicBezTo>
                      <a:pt x="1151" y="292"/>
                      <a:pt x="1149" y="290"/>
                      <a:pt x="1149" y="289"/>
                    </a:cubicBezTo>
                    <a:close/>
                    <a:moveTo>
                      <a:pt x="1128" y="317"/>
                    </a:moveTo>
                    <a:cubicBezTo>
                      <a:pt x="1129" y="313"/>
                      <a:pt x="1132" y="309"/>
                      <a:pt x="1132" y="309"/>
                    </a:cubicBezTo>
                    <a:cubicBezTo>
                      <a:pt x="1132" y="309"/>
                      <a:pt x="1130" y="311"/>
                      <a:pt x="1130" y="309"/>
                    </a:cubicBezTo>
                    <a:cubicBezTo>
                      <a:pt x="1130" y="308"/>
                      <a:pt x="1133" y="306"/>
                      <a:pt x="1133" y="306"/>
                    </a:cubicBezTo>
                    <a:cubicBezTo>
                      <a:pt x="1133" y="306"/>
                      <a:pt x="1128" y="305"/>
                      <a:pt x="1132" y="301"/>
                    </a:cubicBezTo>
                    <a:cubicBezTo>
                      <a:pt x="1137" y="298"/>
                      <a:pt x="1141" y="301"/>
                      <a:pt x="1141" y="301"/>
                    </a:cubicBezTo>
                    <a:cubicBezTo>
                      <a:pt x="1141" y="301"/>
                      <a:pt x="1137" y="298"/>
                      <a:pt x="1137" y="296"/>
                    </a:cubicBezTo>
                    <a:cubicBezTo>
                      <a:pt x="1138" y="294"/>
                      <a:pt x="1140" y="292"/>
                      <a:pt x="1142" y="293"/>
                    </a:cubicBezTo>
                    <a:cubicBezTo>
                      <a:pt x="1143" y="293"/>
                      <a:pt x="1145" y="296"/>
                      <a:pt x="1145" y="296"/>
                    </a:cubicBezTo>
                    <a:cubicBezTo>
                      <a:pt x="1145" y="296"/>
                      <a:pt x="1145" y="293"/>
                      <a:pt x="1147" y="293"/>
                    </a:cubicBezTo>
                    <a:cubicBezTo>
                      <a:pt x="1148" y="293"/>
                      <a:pt x="1150" y="294"/>
                      <a:pt x="1152" y="294"/>
                    </a:cubicBezTo>
                    <a:cubicBezTo>
                      <a:pt x="1149" y="296"/>
                      <a:pt x="1147" y="297"/>
                      <a:pt x="1147" y="297"/>
                    </a:cubicBezTo>
                    <a:cubicBezTo>
                      <a:pt x="1147" y="297"/>
                      <a:pt x="1164" y="294"/>
                      <a:pt x="1168" y="297"/>
                    </a:cubicBezTo>
                    <a:cubicBezTo>
                      <a:pt x="1172" y="299"/>
                      <a:pt x="1168" y="302"/>
                      <a:pt x="1167" y="302"/>
                    </a:cubicBezTo>
                    <a:cubicBezTo>
                      <a:pt x="1168" y="302"/>
                      <a:pt x="1175" y="297"/>
                      <a:pt x="1178" y="297"/>
                    </a:cubicBezTo>
                    <a:cubicBezTo>
                      <a:pt x="1179" y="297"/>
                      <a:pt x="1180" y="297"/>
                      <a:pt x="1180" y="298"/>
                    </a:cubicBezTo>
                    <a:cubicBezTo>
                      <a:pt x="1174" y="302"/>
                      <a:pt x="1162" y="308"/>
                      <a:pt x="1159" y="308"/>
                    </a:cubicBezTo>
                    <a:cubicBezTo>
                      <a:pt x="1155" y="309"/>
                      <a:pt x="1153" y="303"/>
                      <a:pt x="1153" y="303"/>
                    </a:cubicBezTo>
                    <a:cubicBezTo>
                      <a:pt x="1153" y="303"/>
                      <a:pt x="1151" y="313"/>
                      <a:pt x="1148" y="315"/>
                    </a:cubicBezTo>
                    <a:cubicBezTo>
                      <a:pt x="1145" y="317"/>
                      <a:pt x="1140" y="312"/>
                      <a:pt x="1140" y="312"/>
                    </a:cubicBezTo>
                    <a:cubicBezTo>
                      <a:pt x="1140" y="312"/>
                      <a:pt x="1140" y="314"/>
                      <a:pt x="1140" y="316"/>
                    </a:cubicBezTo>
                    <a:cubicBezTo>
                      <a:pt x="1138" y="312"/>
                      <a:pt x="1138" y="307"/>
                      <a:pt x="1138" y="307"/>
                    </a:cubicBezTo>
                    <a:cubicBezTo>
                      <a:pt x="1138" y="307"/>
                      <a:pt x="1136" y="314"/>
                      <a:pt x="1135" y="317"/>
                    </a:cubicBezTo>
                    <a:cubicBezTo>
                      <a:pt x="1133" y="321"/>
                      <a:pt x="1131" y="320"/>
                      <a:pt x="1128" y="318"/>
                    </a:cubicBezTo>
                    <a:cubicBezTo>
                      <a:pt x="1128" y="318"/>
                      <a:pt x="1128" y="318"/>
                      <a:pt x="1128" y="317"/>
                    </a:cubicBezTo>
                    <a:cubicBezTo>
                      <a:pt x="1128" y="317"/>
                      <a:pt x="1128" y="317"/>
                      <a:pt x="1128" y="317"/>
                    </a:cubicBezTo>
                    <a:close/>
                    <a:moveTo>
                      <a:pt x="1138" y="367"/>
                    </a:moveTo>
                    <a:cubicBezTo>
                      <a:pt x="1138" y="367"/>
                      <a:pt x="1137" y="367"/>
                      <a:pt x="1136" y="367"/>
                    </a:cubicBezTo>
                    <a:cubicBezTo>
                      <a:pt x="1137" y="367"/>
                      <a:pt x="1137" y="367"/>
                      <a:pt x="1137" y="367"/>
                    </a:cubicBezTo>
                    <a:cubicBezTo>
                      <a:pt x="1137" y="367"/>
                      <a:pt x="1137" y="367"/>
                      <a:pt x="1136" y="367"/>
                    </a:cubicBezTo>
                    <a:cubicBezTo>
                      <a:pt x="1137" y="366"/>
                      <a:pt x="1138" y="366"/>
                      <a:pt x="1139" y="365"/>
                    </a:cubicBezTo>
                    <a:cubicBezTo>
                      <a:pt x="1139" y="366"/>
                      <a:pt x="1139" y="367"/>
                      <a:pt x="1138" y="367"/>
                    </a:cubicBezTo>
                    <a:close/>
                    <a:moveTo>
                      <a:pt x="1147" y="360"/>
                    </a:moveTo>
                    <a:cubicBezTo>
                      <a:pt x="1147" y="360"/>
                      <a:pt x="1147" y="360"/>
                      <a:pt x="1146" y="360"/>
                    </a:cubicBezTo>
                    <a:cubicBezTo>
                      <a:pt x="1147" y="359"/>
                      <a:pt x="1148" y="359"/>
                      <a:pt x="1148" y="358"/>
                    </a:cubicBezTo>
                    <a:cubicBezTo>
                      <a:pt x="1148" y="359"/>
                      <a:pt x="1148" y="360"/>
                      <a:pt x="1147" y="360"/>
                    </a:cubicBezTo>
                    <a:close/>
                    <a:moveTo>
                      <a:pt x="1146" y="352"/>
                    </a:moveTo>
                    <a:cubicBezTo>
                      <a:pt x="1146" y="352"/>
                      <a:pt x="1147" y="354"/>
                      <a:pt x="1148" y="356"/>
                    </a:cubicBezTo>
                    <a:cubicBezTo>
                      <a:pt x="1146" y="356"/>
                      <a:pt x="1145" y="357"/>
                      <a:pt x="1143" y="358"/>
                    </a:cubicBezTo>
                    <a:cubicBezTo>
                      <a:pt x="1142" y="356"/>
                      <a:pt x="1141" y="354"/>
                      <a:pt x="1141" y="354"/>
                    </a:cubicBezTo>
                    <a:cubicBezTo>
                      <a:pt x="1141" y="354"/>
                      <a:pt x="1141" y="356"/>
                      <a:pt x="1141" y="358"/>
                    </a:cubicBezTo>
                    <a:cubicBezTo>
                      <a:pt x="1137" y="360"/>
                      <a:pt x="1135" y="361"/>
                      <a:pt x="1133" y="361"/>
                    </a:cubicBezTo>
                    <a:cubicBezTo>
                      <a:pt x="1134" y="360"/>
                      <a:pt x="1134" y="360"/>
                      <a:pt x="1134" y="359"/>
                    </a:cubicBezTo>
                    <a:cubicBezTo>
                      <a:pt x="1134" y="358"/>
                      <a:pt x="1134" y="357"/>
                      <a:pt x="1135" y="357"/>
                    </a:cubicBezTo>
                    <a:cubicBezTo>
                      <a:pt x="1134" y="357"/>
                      <a:pt x="1132" y="358"/>
                      <a:pt x="1131" y="357"/>
                    </a:cubicBezTo>
                    <a:cubicBezTo>
                      <a:pt x="1131" y="356"/>
                      <a:pt x="1131" y="355"/>
                      <a:pt x="1131" y="355"/>
                    </a:cubicBezTo>
                    <a:cubicBezTo>
                      <a:pt x="1131" y="355"/>
                      <a:pt x="1131" y="356"/>
                      <a:pt x="1130" y="357"/>
                    </a:cubicBezTo>
                    <a:cubicBezTo>
                      <a:pt x="1130" y="357"/>
                      <a:pt x="1130" y="357"/>
                      <a:pt x="1130" y="356"/>
                    </a:cubicBezTo>
                    <a:cubicBezTo>
                      <a:pt x="1128" y="354"/>
                      <a:pt x="1128" y="353"/>
                      <a:pt x="1127" y="350"/>
                    </a:cubicBezTo>
                    <a:cubicBezTo>
                      <a:pt x="1127" y="350"/>
                      <a:pt x="1127" y="350"/>
                      <a:pt x="1127" y="350"/>
                    </a:cubicBezTo>
                    <a:cubicBezTo>
                      <a:pt x="1128" y="349"/>
                      <a:pt x="1129" y="348"/>
                      <a:pt x="1129" y="348"/>
                    </a:cubicBezTo>
                    <a:cubicBezTo>
                      <a:pt x="1129" y="348"/>
                      <a:pt x="1125" y="349"/>
                      <a:pt x="1126" y="345"/>
                    </a:cubicBezTo>
                    <a:cubicBezTo>
                      <a:pt x="1127" y="343"/>
                      <a:pt x="1128" y="342"/>
                      <a:pt x="1128" y="341"/>
                    </a:cubicBezTo>
                    <a:cubicBezTo>
                      <a:pt x="1130" y="341"/>
                      <a:pt x="1131" y="341"/>
                      <a:pt x="1132" y="342"/>
                    </a:cubicBezTo>
                    <a:cubicBezTo>
                      <a:pt x="1134" y="342"/>
                      <a:pt x="1135" y="344"/>
                      <a:pt x="1135" y="344"/>
                    </a:cubicBezTo>
                    <a:cubicBezTo>
                      <a:pt x="1135" y="344"/>
                      <a:pt x="1137" y="343"/>
                      <a:pt x="1138" y="344"/>
                    </a:cubicBezTo>
                    <a:cubicBezTo>
                      <a:pt x="1139" y="344"/>
                      <a:pt x="1139" y="346"/>
                      <a:pt x="1139" y="346"/>
                    </a:cubicBezTo>
                    <a:cubicBezTo>
                      <a:pt x="1139" y="346"/>
                      <a:pt x="1142" y="342"/>
                      <a:pt x="1145" y="342"/>
                    </a:cubicBezTo>
                    <a:cubicBezTo>
                      <a:pt x="1149" y="342"/>
                      <a:pt x="1151" y="345"/>
                      <a:pt x="1151" y="345"/>
                    </a:cubicBezTo>
                    <a:cubicBezTo>
                      <a:pt x="1151" y="345"/>
                      <a:pt x="1150" y="341"/>
                      <a:pt x="1151" y="340"/>
                    </a:cubicBezTo>
                    <a:cubicBezTo>
                      <a:pt x="1153" y="339"/>
                      <a:pt x="1154" y="340"/>
                      <a:pt x="1157" y="341"/>
                    </a:cubicBezTo>
                    <a:cubicBezTo>
                      <a:pt x="1160" y="341"/>
                      <a:pt x="1160" y="346"/>
                      <a:pt x="1160" y="348"/>
                    </a:cubicBezTo>
                    <a:cubicBezTo>
                      <a:pt x="1159" y="351"/>
                      <a:pt x="1155" y="351"/>
                      <a:pt x="1155" y="351"/>
                    </a:cubicBezTo>
                    <a:cubicBezTo>
                      <a:pt x="1155" y="351"/>
                      <a:pt x="1156" y="351"/>
                      <a:pt x="1156" y="352"/>
                    </a:cubicBezTo>
                    <a:cubicBezTo>
                      <a:pt x="1156" y="352"/>
                      <a:pt x="1155" y="352"/>
                      <a:pt x="1155" y="352"/>
                    </a:cubicBezTo>
                    <a:cubicBezTo>
                      <a:pt x="1155" y="352"/>
                      <a:pt x="1155" y="352"/>
                      <a:pt x="1155" y="352"/>
                    </a:cubicBezTo>
                    <a:cubicBezTo>
                      <a:pt x="1153" y="351"/>
                      <a:pt x="1152" y="345"/>
                      <a:pt x="1152" y="345"/>
                    </a:cubicBezTo>
                    <a:cubicBezTo>
                      <a:pt x="1152" y="345"/>
                      <a:pt x="1152" y="351"/>
                      <a:pt x="1150" y="353"/>
                    </a:cubicBezTo>
                    <a:cubicBezTo>
                      <a:pt x="1148" y="354"/>
                      <a:pt x="1146" y="352"/>
                      <a:pt x="1146" y="352"/>
                    </a:cubicBezTo>
                    <a:close/>
                    <a:moveTo>
                      <a:pt x="1157" y="353"/>
                    </a:moveTo>
                    <a:cubicBezTo>
                      <a:pt x="1157" y="353"/>
                      <a:pt x="1157" y="353"/>
                      <a:pt x="1157" y="353"/>
                    </a:cubicBezTo>
                    <a:cubicBezTo>
                      <a:pt x="1157" y="353"/>
                      <a:pt x="1157" y="353"/>
                      <a:pt x="1157" y="353"/>
                    </a:cubicBezTo>
                    <a:cubicBezTo>
                      <a:pt x="1157" y="353"/>
                      <a:pt x="1157" y="353"/>
                      <a:pt x="1157" y="353"/>
                    </a:cubicBezTo>
                    <a:close/>
                    <a:moveTo>
                      <a:pt x="1151" y="383"/>
                    </a:moveTo>
                    <a:cubicBezTo>
                      <a:pt x="1150" y="383"/>
                      <a:pt x="1150" y="382"/>
                      <a:pt x="1150" y="381"/>
                    </a:cubicBezTo>
                    <a:cubicBezTo>
                      <a:pt x="1151" y="381"/>
                      <a:pt x="1153" y="381"/>
                      <a:pt x="1155" y="381"/>
                    </a:cubicBezTo>
                    <a:cubicBezTo>
                      <a:pt x="1154" y="383"/>
                      <a:pt x="1152" y="383"/>
                      <a:pt x="1151" y="383"/>
                    </a:cubicBezTo>
                    <a:close/>
                    <a:moveTo>
                      <a:pt x="1181" y="383"/>
                    </a:moveTo>
                    <a:cubicBezTo>
                      <a:pt x="1180" y="385"/>
                      <a:pt x="1176" y="383"/>
                      <a:pt x="1176" y="383"/>
                    </a:cubicBezTo>
                    <a:cubicBezTo>
                      <a:pt x="1176" y="383"/>
                      <a:pt x="1178" y="385"/>
                      <a:pt x="1177" y="387"/>
                    </a:cubicBezTo>
                    <a:cubicBezTo>
                      <a:pt x="1176" y="388"/>
                      <a:pt x="1171" y="385"/>
                      <a:pt x="1171" y="385"/>
                    </a:cubicBezTo>
                    <a:cubicBezTo>
                      <a:pt x="1171" y="385"/>
                      <a:pt x="1175" y="389"/>
                      <a:pt x="1173" y="391"/>
                    </a:cubicBezTo>
                    <a:cubicBezTo>
                      <a:pt x="1171" y="393"/>
                      <a:pt x="1170" y="388"/>
                      <a:pt x="1170" y="388"/>
                    </a:cubicBezTo>
                    <a:cubicBezTo>
                      <a:pt x="1170" y="388"/>
                      <a:pt x="1169" y="391"/>
                      <a:pt x="1168" y="392"/>
                    </a:cubicBezTo>
                    <a:cubicBezTo>
                      <a:pt x="1168" y="392"/>
                      <a:pt x="1166" y="392"/>
                      <a:pt x="1166" y="392"/>
                    </a:cubicBezTo>
                    <a:cubicBezTo>
                      <a:pt x="1166" y="392"/>
                      <a:pt x="1164" y="392"/>
                      <a:pt x="1163" y="389"/>
                    </a:cubicBezTo>
                    <a:cubicBezTo>
                      <a:pt x="1162" y="386"/>
                      <a:pt x="1164" y="384"/>
                      <a:pt x="1164" y="384"/>
                    </a:cubicBezTo>
                    <a:cubicBezTo>
                      <a:pt x="1164" y="384"/>
                      <a:pt x="1161" y="383"/>
                      <a:pt x="1160" y="382"/>
                    </a:cubicBezTo>
                    <a:cubicBezTo>
                      <a:pt x="1165" y="383"/>
                      <a:pt x="1170" y="385"/>
                      <a:pt x="1170" y="385"/>
                    </a:cubicBezTo>
                    <a:cubicBezTo>
                      <a:pt x="1170" y="385"/>
                      <a:pt x="1163" y="380"/>
                      <a:pt x="1159" y="377"/>
                    </a:cubicBezTo>
                    <a:cubicBezTo>
                      <a:pt x="1160" y="376"/>
                      <a:pt x="1160" y="375"/>
                      <a:pt x="1160" y="375"/>
                    </a:cubicBezTo>
                    <a:cubicBezTo>
                      <a:pt x="1160" y="375"/>
                      <a:pt x="1159" y="376"/>
                      <a:pt x="1159" y="376"/>
                    </a:cubicBezTo>
                    <a:cubicBezTo>
                      <a:pt x="1158" y="376"/>
                      <a:pt x="1158" y="376"/>
                      <a:pt x="1158" y="376"/>
                    </a:cubicBezTo>
                    <a:cubicBezTo>
                      <a:pt x="1156" y="374"/>
                      <a:pt x="1160" y="372"/>
                      <a:pt x="1160" y="372"/>
                    </a:cubicBezTo>
                    <a:cubicBezTo>
                      <a:pt x="1160" y="372"/>
                      <a:pt x="1154" y="373"/>
                      <a:pt x="1152" y="372"/>
                    </a:cubicBezTo>
                    <a:cubicBezTo>
                      <a:pt x="1152" y="371"/>
                      <a:pt x="1153" y="371"/>
                      <a:pt x="1153" y="371"/>
                    </a:cubicBezTo>
                    <a:cubicBezTo>
                      <a:pt x="1153" y="371"/>
                      <a:pt x="1152" y="371"/>
                      <a:pt x="1152" y="371"/>
                    </a:cubicBezTo>
                    <a:cubicBezTo>
                      <a:pt x="1151" y="371"/>
                      <a:pt x="1151" y="371"/>
                      <a:pt x="1152" y="371"/>
                    </a:cubicBezTo>
                    <a:cubicBezTo>
                      <a:pt x="1152" y="369"/>
                      <a:pt x="1155" y="368"/>
                      <a:pt x="1155" y="368"/>
                    </a:cubicBezTo>
                    <a:cubicBezTo>
                      <a:pt x="1155" y="368"/>
                      <a:pt x="1152" y="367"/>
                      <a:pt x="1154" y="365"/>
                    </a:cubicBezTo>
                    <a:cubicBezTo>
                      <a:pt x="1156" y="364"/>
                      <a:pt x="1163" y="364"/>
                      <a:pt x="1163" y="364"/>
                    </a:cubicBezTo>
                    <a:cubicBezTo>
                      <a:pt x="1163" y="364"/>
                      <a:pt x="1160" y="362"/>
                      <a:pt x="1163" y="360"/>
                    </a:cubicBezTo>
                    <a:cubicBezTo>
                      <a:pt x="1164" y="359"/>
                      <a:pt x="1167" y="359"/>
                      <a:pt x="1169" y="359"/>
                    </a:cubicBezTo>
                    <a:cubicBezTo>
                      <a:pt x="1169" y="359"/>
                      <a:pt x="1169" y="360"/>
                      <a:pt x="1169" y="360"/>
                    </a:cubicBezTo>
                    <a:cubicBezTo>
                      <a:pt x="1169" y="360"/>
                      <a:pt x="1169" y="359"/>
                      <a:pt x="1170" y="359"/>
                    </a:cubicBezTo>
                    <a:cubicBezTo>
                      <a:pt x="1171" y="359"/>
                      <a:pt x="1172" y="359"/>
                      <a:pt x="1173" y="359"/>
                    </a:cubicBezTo>
                    <a:cubicBezTo>
                      <a:pt x="1173" y="360"/>
                      <a:pt x="1173" y="361"/>
                      <a:pt x="1173" y="361"/>
                    </a:cubicBezTo>
                    <a:cubicBezTo>
                      <a:pt x="1173" y="361"/>
                      <a:pt x="1176" y="354"/>
                      <a:pt x="1178" y="354"/>
                    </a:cubicBezTo>
                    <a:cubicBezTo>
                      <a:pt x="1180" y="353"/>
                      <a:pt x="1180" y="356"/>
                      <a:pt x="1180" y="356"/>
                    </a:cubicBezTo>
                    <a:cubicBezTo>
                      <a:pt x="1180" y="356"/>
                      <a:pt x="1183" y="357"/>
                      <a:pt x="1185" y="358"/>
                    </a:cubicBezTo>
                    <a:cubicBezTo>
                      <a:pt x="1187" y="359"/>
                      <a:pt x="1182" y="359"/>
                      <a:pt x="1182" y="359"/>
                    </a:cubicBezTo>
                    <a:cubicBezTo>
                      <a:pt x="1182" y="359"/>
                      <a:pt x="1184" y="360"/>
                      <a:pt x="1183" y="361"/>
                    </a:cubicBezTo>
                    <a:cubicBezTo>
                      <a:pt x="1182" y="362"/>
                      <a:pt x="1180" y="361"/>
                      <a:pt x="1180" y="361"/>
                    </a:cubicBezTo>
                    <a:cubicBezTo>
                      <a:pt x="1180" y="361"/>
                      <a:pt x="1183" y="364"/>
                      <a:pt x="1182" y="365"/>
                    </a:cubicBezTo>
                    <a:cubicBezTo>
                      <a:pt x="1181" y="367"/>
                      <a:pt x="1176" y="367"/>
                      <a:pt x="1176" y="368"/>
                    </a:cubicBezTo>
                    <a:cubicBezTo>
                      <a:pt x="1176" y="368"/>
                      <a:pt x="1180" y="367"/>
                      <a:pt x="1182" y="368"/>
                    </a:cubicBezTo>
                    <a:cubicBezTo>
                      <a:pt x="1183" y="368"/>
                      <a:pt x="1184" y="370"/>
                      <a:pt x="1185" y="371"/>
                    </a:cubicBezTo>
                    <a:cubicBezTo>
                      <a:pt x="1178" y="369"/>
                      <a:pt x="1172" y="367"/>
                      <a:pt x="1171" y="367"/>
                    </a:cubicBezTo>
                    <a:cubicBezTo>
                      <a:pt x="1172" y="367"/>
                      <a:pt x="1179" y="370"/>
                      <a:pt x="1186" y="373"/>
                    </a:cubicBezTo>
                    <a:cubicBezTo>
                      <a:pt x="1186" y="374"/>
                      <a:pt x="1187" y="375"/>
                      <a:pt x="1187" y="376"/>
                    </a:cubicBezTo>
                    <a:cubicBezTo>
                      <a:pt x="1188" y="378"/>
                      <a:pt x="1182" y="382"/>
                      <a:pt x="1181" y="383"/>
                    </a:cubicBezTo>
                    <a:close/>
                    <a:moveTo>
                      <a:pt x="1170" y="358"/>
                    </a:moveTo>
                    <a:cubicBezTo>
                      <a:pt x="1171" y="358"/>
                      <a:pt x="1171" y="357"/>
                      <a:pt x="1172" y="357"/>
                    </a:cubicBezTo>
                    <a:cubicBezTo>
                      <a:pt x="1172" y="357"/>
                      <a:pt x="1173" y="358"/>
                      <a:pt x="1173" y="359"/>
                    </a:cubicBezTo>
                    <a:cubicBezTo>
                      <a:pt x="1172" y="359"/>
                      <a:pt x="1171" y="358"/>
                      <a:pt x="1170" y="358"/>
                    </a:cubicBezTo>
                    <a:close/>
                    <a:moveTo>
                      <a:pt x="1175" y="342"/>
                    </a:moveTo>
                    <a:cubicBezTo>
                      <a:pt x="1177" y="339"/>
                      <a:pt x="1179" y="336"/>
                      <a:pt x="1181" y="334"/>
                    </a:cubicBezTo>
                    <a:cubicBezTo>
                      <a:pt x="1182" y="336"/>
                      <a:pt x="1183" y="338"/>
                      <a:pt x="1183" y="340"/>
                    </a:cubicBezTo>
                    <a:cubicBezTo>
                      <a:pt x="1183" y="342"/>
                      <a:pt x="1179" y="341"/>
                      <a:pt x="1179" y="341"/>
                    </a:cubicBezTo>
                    <a:cubicBezTo>
                      <a:pt x="1179" y="341"/>
                      <a:pt x="1179" y="342"/>
                      <a:pt x="1176" y="342"/>
                    </a:cubicBezTo>
                    <a:cubicBezTo>
                      <a:pt x="1176" y="342"/>
                      <a:pt x="1175" y="342"/>
                      <a:pt x="1175" y="342"/>
                    </a:cubicBezTo>
                    <a:close/>
                    <a:moveTo>
                      <a:pt x="1192" y="320"/>
                    </a:moveTo>
                    <a:cubicBezTo>
                      <a:pt x="1191" y="321"/>
                      <a:pt x="1192" y="323"/>
                      <a:pt x="1194" y="327"/>
                    </a:cubicBezTo>
                    <a:cubicBezTo>
                      <a:pt x="1196" y="331"/>
                      <a:pt x="1194" y="331"/>
                      <a:pt x="1192" y="332"/>
                    </a:cubicBezTo>
                    <a:cubicBezTo>
                      <a:pt x="1189" y="332"/>
                      <a:pt x="1187" y="332"/>
                      <a:pt x="1187" y="332"/>
                    </a:cubicBezTo>
                    <a:cubicBezTo>
                      <a:pt x="1187" y="332"/>
                      <a:pt x="1187" y="335"/>
                      <a:pt x="1185" y="335"/>
                    </a:cubicBezTo>
                    <a:cubicBezTo>
                      <a:pt x="1184" y="335"/>
                      <a:pt x="1182" y="334"/>
                      <a:pt x="1181" y="333"/>
                    </a:cubicBezTo>
                    <a:cubicBezTo>
                      <a:pt x="1183" y="331"/>
                      <a:pt x="1184" y="329"/>
                      <a:pt x="1184" y="329"/>
                    </a:cubicBezTo>
                    <a:cubicBezTo>
                      <a:pt x="1184" y="329"/>
                      <a:pt x="1183" y="331"/>
                      <a:pt x="1181" y="333"/>
                    </a:cubicBezTo>
                    <a:cubicBezTo>
                      <a:pt x="1180" y="333"/>
                      <a:pt x="1180" y="332"/>
                      <a:pt x="1180" y="332"/>
                    </a:cubicBezTo>
                    <a:cubicBezTo>
                      <a:pt x="1180" y="332"/>
                      <a:pt x="1180" y="333"/>
                      <a:pt x="1180" y="333"/>
                    </a:cubicBezTo>
                    <a:cubicBezTo>
                      <a:pt x="1179" y="335"/>
                      <a:pt x="1176" y="337"/>
                      <a:pt x="1174" y="340"/>
                    </a:cubicBezTo>
                    <a:cubicBezTo>
                      <a:pt x="1173" y="338"/>
                      <a:pt x="1174" y="335"/>
                      <a:pt x="1174" y="335"/>
                    </a:cubicBezTo>
                    <a:cubicBezTo>
                      <a:pt x="1174" y="335"/>
                      <a:pt x="1172" y="335"/>
                      <a:pt x="1170" y="334"/>
                    </a:cubicBezTo>
                    <a:cubicBezTo>
                      <a:pt x="1168" y="333"/>
                      <a:pt x="1167" y="327"/>
                      <a:pt x="1167" y="327"/>
                    </a:cubicBezTo>
                    <a:cubicBezTo>
                      <a:pt x="1167" y="327"/>
                      <a:pt x="1168" y="334"/>
                      <a:pt x="1162" y="335"/>
                    </a:cubicBezTo>
                    <a:cubicBezTo>
                      <a:pt x="1159" y="335"/>
                      <a:pt x="1159" y="334"/>
                      <a:pt x="1159" y="333"/>
                    </a:cubicBezTo>
                    <a:cubicBezTo>
                      <a:pt x="1161" y="334"/>
                      <a:pt x="1163" y="334"/>
                      <a:pt x="1163" y="334"/>
                    </a:cubicBezTo>
                    <a:cubicBezTo>
                      <a:pt x="1163" y="334"/>
                      <a:pt x="1161" y="333"/>
                      <a:pt x="1159" y="332"/>
                    </a:cubicBezTo>
                    <a:cubicBezTo>
                      <a:pt x="1159" y="331"/>
                      <a:pt x="1160" y="330"/>
                      <a:pt x="1160" y="330"/>
                    </a:cubicBezTo>
                    <a:cubicBezTo>
                      <a:pt x="1160" y="330"/>
                      <a:pt x="1157" y="329"/>
                      <a:pt x="1157" y="327"/>
                    </a:cubicBezTo>
                    <a:cubicBezTo>
                      <a:pt x="1156" y="326"/>
                      <a:pt x="1158" y="323"/>
                      <a:pt x="1158" y="323"/>
                    </a:cubicBezTo>
                    <a:cubicBezTo>
                      <a:pt x="1158" y="323"/>
                      <a:pt x="1156" y="325"/>
                      <a:pt x="1153" y="323"/>
                    </a:cubicBezTo>
                    <a:cubicBezTo>
                      <a:pt x="1154" y="323"/>
                      <a:pt x="1154" y="323"/>
                      <a:pt x="1155" y="322"/>
                    </a:cubicBezTo>
                    <a:cubicBezTo>
                      <a:pt x="1158" y="321"/>
                      <a:pt x="1169" y="319"/>
                      <a:pt x="1169" y="319"/>
                    </a:cubicBezTo>
                    <a:cubicBezTo>
                      <a:pt x="1169" y="319"/>
                      <a:pt x="1164" y="318"/>
                      <a:pt x="1164" y="316"/>
                    </a:cubicBezTo>
                    <a:cubicBezTo>
                      <a:pt x="1165" y="315"/>
                      <a:pt x="1175" y="305"/>
                      <a:pt x="1181" y="299"/>
                    </a:cubicBezTo>
                    <a:cubicBezTo>
                      <a:pt x="1182" y="302"/>
                      <a:pt x="1183" y="305"/>
                      <a:pt x="1184" y="306"/>
                    </a:cubicBezTo>
                    <a:cubicBezTo>
                      <a:pt x="1187" y="308"/>
                      <a:pt x="1182" y="311"/>
                      <a:pt x="1182" y="311"/>
                    </a:cubicBezTo>
                    <a:cubicBezTo>
                      <a:pt x="1182" y="311"/>
                      <a:pt x="1191" y="307"/>
                      <a:pt x="1194" y="309"/>
                    </a:cubicBezTo>
                    <a:cubicBezTo>
                      <a:pt x="1197" y="311"/>
                      <a:pt x="1193" y="314"/>
                      <a:pt x="1193" y="316"/>
                    </a:cubicBezTo>
                    <a:cubicBezTo>
                      <a:pt x="1193" y="317"/>
                      <a:pt x="1188" y="316"/>
                      <a:pt x="1188" y="316"/>
                    </a:cubicBezTo>
                    <a:cubicBezTo>
                      <a:pt x="1188" y="316"/>
                      <a:pt x="1193" y="319"/>
                      <a:pt x="1192" y="320"/>
                    </a:cubicBezTo>
                    <a:close/>
                    <a:moveTo>
                      <a:pt x="1273" y="293"/>
                    </a:moveTo>
                    <a:cubicBezTo>
                      <a:pt x="1274" y="293"/>
                      <a:pt x="1277" y="294"/>
                      <a:pt x="1277" y="294"/>
                    </a:cubicBezTo>
                    <a:cubicBezTo>
                      <a:pt x="1277" y="294"/>
                      <a:pt x="1272" y="292"/>
                      <a:pt x="1273" y="289"/>
                    </a:cubicBezTo>
                    <a:cubicBezTo>
                      <a:pt x="1274" y="289"/>
                      <a:pt x="1275" y="288"/>
                      <a:pt x="1278" y="287"/>
                    </a:cubicBezTo>
                    <a:cubicBezTo>
                      <a:pt x="1279" y="288"/>
                      <a:pt x="1280" y="289"/>
                      <a:pt x="1280" y="290"/>
                    </a:cubicBezTo>
                    <a:cubicBezTo>
                      <a:pt x="1280" y="292"/>
                      <a:pt x="1278" y="293"/>
                      <a:pt x="1278" y="293"/>
                    </a:cubicBezTo>
                    <a:cubicBezTo>
                      <a:pt x="1278" y="293"/>
                      <a:pt x="1282" y="297"/>
                      <a:pt x="1280" y="298"/>
                    </a:cubicBezTo>
                    <a:cubicBezTo>
                      <a:pt x="1278" y="298"/>
                      <a:pt x="1276" y="297"/>
                      <a:pt x="1274" y="297"/>
                    </a:cubicBezTo>
                    <a:cubicBezTo>
                      <a:pt x="1273" y="296"/>
                      <a:pt x="1272" y="294"/>
                      <a:pt x="1273" y="293"/>
                    </a:cubicBezTo>
                    <a:close/>
                    <a:moveTo>
                      <a:pt x="1254" y="299"/>
                    </a:moveTo>
                    <a:cubicBezTo>
                      <a:pt x="1254" y="298"/>
                      <a:pt x="1255" y="298"/>
                      <a:pt x="1256" y="297"/>
                    </a:cubicBezTo>
                    <a:cubicBezTo>
                      <a:pt x="1257" y="297"/>
                      <a:pt x="1258" y="297"/>
                      <a:pt x="1259" y="298"/>
                    </a:cubicBezTo>
                    <a:cubicBezTo>
                      <a:pt x="1262" y="300"/>
                      <a:pt x="1267" y="303"/>
                      <a:pt x="1265" y="307"/>
                    </a:cubicBezTo>
                    <a:cubicBezTo>
                      <a:pt x="1264" y="310"/>
                      <a:pt x="1263" y="312"/>
                      <a:pt x="1261" y="311"/>
                    </a:cubicBezTo>
                    <a:cubicBezTo>
                      <a:pt x="1260" y="311"/>
                      <a:pt x="1259" y="309"/>
                      <a:pt x="1258" y="308"/>
                    </a:cubicBezTo>
                    <a:cubicBezTo>
                      <a:pt x="1259" y="307"/>
                      <a:pt x="1261" y="306"/>
                      <a:pt x="1261" y="306"/>
                    </a:cubicBezTo>
                    <a:cubicBezTo>
                      <a:pt x="1261" y="306"/>
                      <a:pt x="1249" y="306"/>
                      <a:pt x="1254" y="299"/>
                    </a:cubicBezTo>
                    <a:close/>
                    <a:moveTo>
                      <a:pt x="1245" y="288"/>
                    </a:moveTo>
                    <a:cubicBezTo>
                      <a:pt x="1246" y="289"/>
                      <a:pt x="1246" y="290"/>
                      <a:pt x="1246" y="291"/>
                    </a:cubicBezTo>
                    <a:cubicBezTo>
                      <a:pt x="1245" y="290"/>
                      <a:pt x="1245" y="289"/>
                      <a:pt x="1244" y="288"/>
                    </a:cubicBezTo>
                    <a:cubicBezTo>
                      <a:pt x="1244" y="288"/>
                      <a:pt x="1245" y="288"/>
                      <a:pt x="1245" y="288"/>
                    </a:cubicBezTo>
                    <a:close/>
                    <a:moveTo>
                      <a:pt x="1239" y="289"/>
                    </a:moveTo>
                    <a:cubicBezTo>
                      <a:pt x="1239" y="289"/>
                      <a:pt x="1239" y="289"/>
                      <a:pt x="1238" y="289"/>
                    </a:cubicBezTo>
                    <a:cubicBezTo>
                      <a:pt x="1239" y="289"/>
                      <a:pt x="1239" y="289"/>
                      <a:pt x="1239" y="289"/>
                    </a:cubicBezTo>
                    <a:close/>
                    <a:moveTo>
                      <a:pt x="1230" y="291"/>
                    </a:moveTo>
                    <a:cubicBezTo>
                      <a:pt x="1230" y="290"/>
                      <a:pt x="1230" y="290"/>
                      <a:pt x="1231" y="290"/>
                    </a:cubicBezTo>
                    <a:cubicBezTo>
                      <a:pt x="1233" y="290"/>
                      <a:pt x="1233" y="291"/>
                      <a:pt x="1233" y="291"/>
                    </a:cubicBezTo>
                    <a:cubicBezTo>
                      <a:pt x="1233" y="291"/>
                      <a:pt x="1234" y="289"/>
                      <a:pt x="1236" y="289"/>
                    </a:cubicBezTo>
                    <a:cubicBezTo>
                      <a:pt x="1236" y="288"/>
                      <a:pt x="1237" y="289"/>
                      <a:pt x="1238" y="289"/>
                    </a:cubicBezTo>
                    <a:cubicBezTo>
                      <a:pt x="1238" y="290"/>
                      <a:pt x="1238" y="291"/>
                      <a:pt x="1238" y="292"/>
                    </a:cubicBezTo>
                    <a:cubicBezTo>
                      <a:pt x="1237" y="294"/>
                      <a:pt x="1236" y="295"/>
                      <a:pt x="1233" y="295"/>
                    </a:cubicBezTo>
                    <a:cubicBezTo>
                      <a:pt x="1231" y="295"/>
                      <a:pt x="1229" y="290"/>
                      <a:pt x="1228" y="290"/>
                    </a:cubicBezTo>
                    <a:cubicBezTo>
                      <a:pt x="1229" y="290"/>
                      <a:pt x="1230" y="290"/>
                      <a:pt x="1230" y="291"/>
                    </a:cubicBezTo>
                    <a:close/>
                    <a:moveTo>
                      <a:pt x="1235" y="311"/>
                    </a:moveTo>
                    <a:cubicBezTo>
                      <a:pt x="1235" y="313"/>
                      <a:pt x="1231" y="315"/>
                      <a:pt x="1228" y="316"/>
                    </a:cubicBezTo>
                    <a:cubicBezTo>
                      <a:pt x="1227" y="315"/>
                      <a:pt x="1227" y="313"/>
                      <a:pt x="1227" y="312"/>
                    </a:cubicBezTo>
                    <a:cubicBezTo>
                      <a:pt x="1227" y="311"/>
                      <a:pt x="1227" y="310"/>
                      <a:pt x="1227" y="310"/>
                    </a:cubicBezTo>
                    <a:cubicBezTo>
                      <a:pt x="1230" y="309"/>
                      <a:pt x="1235" y="309"/>
                      <a:pt x="1235" y="311"/>
                    </a:cubicBezTo>
                    <a:close/>
                    <a:moveTo>
                      <a:pt x="1212" y="284"/>
                    </a:moveTo>
                    <a:cubicBezTo>
                      <a:pt x="1213" y="284"/>
                      <a:pt x="1214" y="284"/>
                      <a:pt x="1213" y="285"/>
                    </a:cubicBezTo>
                    <a:cubicBezTo>
                      <a:pt x="1213" y="285"/>
                      <a:pt x="1212" y="286"/>
                      <a:pt x="1212" y="286"/>
                    </a:cubicBezTo>
                    <a:cubicBezTo>
                      <a:pt x="1212" y="286"/>
                      <a:pt x="1216" y="285"/>
                      <a:pt x="1218" y="285"/>
                    </a:cubicBezTo>
                    <a:cubicBezTo>
                      <a:pt x="1220" y="286"/>
                      <a:pt x="1221" y="287"/>
                      <a:pt x="1221" y="288"/>
                    </a:cubicBezTo>
                    <a:cubicBezTo>
                      <a:pt x="1221" y="288"/>
                      <a:pt x="1223" y="287"/>
                      <a:pt x="1224" y="288"/>
                    </a:cubicBezTo>
                    <a:cubicBezTo>
                      <a:pt x="1225" y="288"/>
                      <a:pt x="1219" y="293"/>
                      <a:pt x="1219" y="293"/>
                    </a:cubicBezTo>
                    <a:cubicBezTo>
                      <a:pt x="1219" y="293"/>
                      <a:pt x="1227" y="290"/>
                      <a:pt x="1228" y="290"/>
                    </a:cubicBezTo>
                    <a:cubicBezTo>
                      <a:pt x="1228" y="290"/>
                      <a:pt x="1228" y="290"/>
                      <a:pt x="1228" y="290"/>
                    </a:cubicBezTo>
                    <a:cubicBezTo>
                      <a:pt x="1228" y="290"/>
                      <a:pt x="1229" y="295"/>
                      <a:pt x="1228" y="295"/>
                    </a:cubicBezTo>
                    <a:cubicBezTo>
                      <a:pt x="1227" y="295"/>
                      <a:pt x="1225" y="292"/>
                      <a:pt x="1225" y="292"/>
                    </a:cubicBezTo>
                    <a:cubicBezTo>
                      <a:pt x="1225" y="292"/>
                      <a:pt x="1227" y="298"/>
                      <a:pt x="1224" y="300"/>
                    </a:cubicBezTo>
                    <a:cubicBezTo>
                      <a:pt x="1220" y="301"/>
                      <a:pt x="1222" y="294"/>
                      <a:pt x="1222" y="294"/>
                    </a:cubicBezTo>
                    <a:cubicBezTo>
                      <a:pt x="1222" y="294"/>
                      <a:pt x="1220" y="295"/>
                      <a:pt x="1218" y="296"/>
                    </a:cubicBezTo>
                    <a:cubicBezTo>
                      <a:pt x="1215" y="296"/>
                      <a:pt x="1213" y="293"/>
                      <a:pt x="1211" y="288"/>
                    </a:cubicBezTo>
                    <a:cubicBezTo>
                      <a:pt x="1211" y="285"/>
                      <a:pt x="1211" y="284"/>
                      <a:pt x="1212" y="284"/>
                    </a:cubicBezTo>
                    <a:close/>
                    <a:moveTo>
                      <a:pt x="1200" y="341"/>
                    </a:moveTo>
                    <a:cubicBezTo>
                      <a:pt x="1201" y="339"/>
                      <a:pt x="1205" y="341"/>
                      <a:pt x="1205" y="341"/>
                    </a:cubicBezTo>
                    <a:cubicBezTo>
                      <a:pt x="1205" y="341"/>
                      <a:pt x="1205" y="340"/>
                      <a:pt x="1205" y="339"/>
                    </a:cubicBezTo>
                    <a:cubicBezTo>
                      <a:pt x="1212" y="341"/>
                      <a:pt x="1220" y="343"/>
                      <a:pt x="1221" y="344"/>
                    </a:cubicBezTo>
                    <a:cubicBezTo>
                      <a:pt x="1222" y="344"/>
                      <a:pt x="1222" y="345"/>
                      <a:pt x="1221" y="345"/>
                    </a:cubicBezTo>
                    <a:cubicBezTo>
                      <a:pt x="1221" y="345"/>
                      <a:pt x="1221" y="345"/>
                      <a:pt x="1221" y="345"/>
                    </a:cubicBezTo>
                    <a:cubicBezTo>
                      <a:pt x="1221" y="345"/>
                      <a:pt x="1221" y="345"/>
                      <a:pt x="1221" y="345"/>
                    </a:cubicBezTo>
                    <a:cubicBezTo>
                      <a:pt x="1221" y="346"/>
                      <a:pt x="1220" y="347"/>
                      <a:pt x="1219" y="347"/>
                    </a:cubicBezTo>
                    <a:cubicBezTo>
                      <a:pt x="1219" y="347"/>
                      <a:pt x="1221" y="346"/>
                      <a:pt x="1222" y="346"/>
                    </a:cubicBezTo>
                    <a:cubicBezTo>
                      <a:pt x="1222" y="348"/>
                      <a:pt x="1223" y="352"/>
                      <a:pt x="1222" y="354"/>
                    </a:cubicBezTo>
                    <a:cubicBezTo>
                      <a:pt x="1221" y="356"/>
                      <a:pt x="1219" y="354"/>
                      <a:pt x="1219" y="354"/>
                    </a:cubicBezTo>
                    <a:cubicBezTo>
                      <a:pt x="1219" y="354"/>
                      <a:pt x="1217" y="356"/>
                      <a:pt x="1214" y="356"/>
                    </a:cubicBezTo>
                    <a:cubicBezTo>
                      <a:pt x="1211" y="356"/>
                      <a:pt x="1213" y="351"/>
                      <a:pt x="1213" y="351"/>
                    </a:cubicBezTo>
                    <a:cubicBezTo>
                      <a:pt x="1213" y="351"/>
                      <a:pt x="1211" y="352"/>
                      <a:pt x="1208" y="350"/>
                    </a:cubicBezTo>
                    <a:cubicBezTo>
                      <a:pt x="1205" y="348"/>
                      <a:pt x="1208" y="345"/>
                      <a:pt x="1208" y="345"/>
                    </a:cubicBezTo>
                    <a:cubicBezTo>
                      <a:pt x="1208" y="345"/>
                      <a:pt x="1206" y="347"/>
                      <a:pt x="1204" y="345"/>
                    </a:cubicBezTo>
                    <a:cubicBezTo>
                      <a:pt x="1202" y="343"/>
                      <a:pt x="1202" y="342"/>
                      <a:pt x="1202" y="342"/>
                    </a:cubicBezTo>
                    <a:cubicBezTo>
                      <a:pt x="1202" y="342"/>
                      <a:pt x="1200" y="342"/>
                      <a:pt x="1200" y="341"/>
                    </a:cubicBezTo>
                    <a:close/>
                    <a:moveTo>
                      <a:pt x="1222" y="346"/>
                    </a:moveTo>
                    <a:cubicBezTo>
                      <a:pt x="1222" y="346"/>
                      <a:pt x="1223" y="346"/>
                      <a:pt x="1223" y="346"/>
                    </a:cubicBezTo>
                    <a:cubicBezTo>
                      <a:pt x="1223" y="346"/>
                      <a:pt x="1223" y="347"/>
                      <a:pt x="1223" y="348"/>
                    </a:cubicBezTo>
                    <a:cubicBezTo>
                      <a:pt x="1223" y="347"/>
                      <a:pt x="1222" y="347"/>
                      <a:pt x="1222" y="346"/>
                    </a:cubicBezTo>
                    <a:close/>
                    <a:moveTo>
                      <a:pt x="1228" y="383"/>
                    </a:moveTo>
                    <a:cubicBezTo>
                      <a:pt x="1225" y="384"/>
                      <a:pt x="1219" y="383"/>
                      <a:pt x="1217" y="381"/>
                    </a:cubicBezTo>
                    <a:cubicBezTo>
                      <a:pt x="1216" y="380"/>
                      <a:pt x="1216" y="376"/>
                      <a:pt x="1216" y="377"/>
                    </a:cubicBezTo>
                    <a:cubicBezTo>
                      <a:pt x="1216" y="377"/>
                      <a:pt x="1214" y="380"/>
                      <a:pt x="1212" y="378"/>
                    </a:cubicBezTo>
                    <a:cubicBezTo>
                      <a:pt x="1210" y="377"/>
                      <a:pt x="1207" y="373"/>
                      <a:pt x="1207" y="373"/>
                    </a:cubicBezTo>
                    <a:cubicBezTo>
                      <a:pt x="1207" y="373"/>
                      <a:pt x="1208" y="377"/>
                      <a:pt x="1205" y="377"/>
                    </a:cubicBezTo>
                    <a:cubicBezTo>
                      <a:pt x="1205" y="377"/>
                      <a:pt x="1204" y="376"/>
                      <a:pt x="1202" y="376"/>
                    </a:cubicBezTo>
                    <a:cubicBezTo>
                      <a:pt x="1201" y="375"/>
                      <a:pt x="1200" y="374"/>
                      <a:pt x="1201" y="373"/>
                    </a:cubicBezTo>
                    <a:cubicBezTo>
                      <a:pt x="1201" y="371"/>
                      <a:pt x="1203" y="371"/>
                      <a:pt x="1203" y="371"/>
                    </a:cubicBezTo>
                    <a:cubicBezTo>
                      <a:pt x="1203" y="371"/>
                      <a:pt x="1201" y="369"/>
                      <a:pt x="1202" y="367"/>
                    </a:cubicBezTo>
                    <a:cubicBezTo>
                      <a:pt x="1202" y="366"/>
                      <a:pt x="1204" y="368"/>
                      <a:pt x="1204" y="368"/>
                    </a:cubicBezTo>
                    <a:cubicBezTo>
                      <a:pt x="1204" y="368"/>
                      <a:pt x="1205" y="366"/>
                      <a:pt x="1207" y="366"/>
                    </a:cubicBezTo>
                    <a:cubicBezTo>
                      <a:pt x="1208" y="366"/>
                      <a:pt x="1211" y="368"/>
                      <a:pt x="1212" y="370"/>
                    </a:cubicBezTo>
                    <a:cubicBezTo>
                      <a:pt x="1213" y="372"/>
                      <a:pt x="1215" y="375"/>
                      <a:pt x="1215" y="375"/>
                    </a:cubicBezTo>
                    <a:cubicBezTo>
                      <a:pt x="1215" y="375"/>
                      <a:pt x="1215" y="370"/>
                      <a:pt x="1218" y="371"/>
                    </a:cubicBezTo>
                    <a:cubicBezTo>
                      <a:pt x="1221" y="372"/>
                      <a:pt x="1221" y="375"/>
                      <a:pt x="1221" y="375"/>
                    </a:cubicBezTo>
                    <a:cubicBezTo>
                      <a:pt x="1221" y="375"/>
                      <a:pt x="1221" y="368"/>
                      <a:pt x="1224" y="368"/>
                    </a:cubicBezTo>
                    <a:cubicBezTo>
                      <a:pt x="1226" y="368"/>
                      <a:pt x="1226" y="371"/>
                      <a:pt x="1229" y="373"/>
                    </a:cubicBezTo>
                    <a:cubicBezTo>
                      <a:pt x="1230" y="374"/>
                      <a:pt x="1230" y="375"/>
                      <a:pt x="1231" y="375"/>
                    </a:cubicBezTo>
                    <a:cubicBezTo>
                      <a:pt x="1228" y="373"/>
                      <a:pt x="1225" y="370"/>
                      <a:pt x="1225" y="370"/>
                    </a:cubicBezTo>
                    <a:cubicBezTo>
                      <a:pt x="1225" y="370"/>
                      <a:pt x="1231" y="382"/>
                      <a:pt x="1228" y="383"/>
                    </a:cubicBezTo>
                    <a:close/>
                    <a:moveTo>
                      <a:pt x="1236" y="380"/>
                    </a:moveTo>
                    <a:cubicBezTo>
                      <a:pt x="1235" y="380"/>
                      <a:pt x="1234" y="379"/>
                      <a:pt x="1233" y="377"/>
                    </a:cubicBezTo>
                    <a:cubicBezTo>
                      <a:pt x="1234" y="377"/>
                      <a:pt x="1237" y="376"/>
                      <a:pt x="1240" y="377"/>
                    </a:cubicBezTo>
                    <a:cubicBezTo>
                      <a:pt x="1240" y="377"/>
                      <a:pt x="1240" y="377"/>
                      <a:pt x="1240" y="377"/>
                    </a:cubicBezTo>
                    <a:cubicBezTo>
                      <a:pt x="1239" y="379"/>
                      <a:pt x="1238" y="380"/>
                      <a:pt x="1236" y="380"/>
                    </a:cubicBezTo>
                    <a:close/>
                    <a:moveTo>
                      <a:pt x="1234" y="348"/>
                    </a:moveTo>
                    <a:cubicBezTo>
                      <a:pt x="1235" y="348"/>
                      <a:pt x="1236" y="348"/>
                      <a:pt x="1238" y="348"/>
                    </a:cubicBezTo>
                    <a:cubicBezTo>
                      <a:pt x="1238" y="349"/>
                      <a:pt x="1237" y="351"/>
                      <a:pt x="1236" y="351"/>
                    </a:cubicBezTo>
                    <a:cubicBezTo>
                      <a:pt x="1235" y="351"/>
                      <a:pt x="1234" y="350"/>
                      <a:pt x="1234" y="348"/>
                    </a:cubicBezTo>
                    <a:close/>
                    <a:moveTo>
                      <a:pt x="1269" y="340"/>
                    </a:moveTo>
                    <a:cubicBezTo>
                      <a:pt x="1267" y="340"/>
                      <a:pt x="1264" y="333"/>
                      <a:pt x="1264" y="333"/>
                    </a:cubicBezTo>
                    <a:cubicBezTo>
                      <a:pt x="1264" y="333"/>
                      <a:pt x="1265" y="340"/>
                      <a:pt x="1263" y="343"/>
                    </a:cubicBezTo>
                    <a:cubicBezTo>
                      <a:pt x="1263" y="344"/>
                      <a:pt x="1263" y="344"/>
                      <a:pt x="1263" y="345"/>
                    </a:cubicBezTo>
                    <a:cubicBezTo>
                      <a:pt x="1260" y="345"/>
                      <a:pt x="1259" y="344"/>
                      <a:pt x="1258" y="343"/>
                    </a:cubicBezTo>
                    <a:cubicBezTo>
                      <a:pt x="1257" y="342"/>
                      <a:pt x="1257" y="339"/>
                      <a:pt x="1257" y="339"/>
                    </a:cubicBezTo>
                    <a:cubicBezTo>
                      <a:pt x="1257" y="339"/>
                      <a:pt x="1256" y="342"/>
                      <a:pt x="1254" y="341"/>
                    </a:cubicBezTo>
                    <a:cubicBezTo>
                      <a:pt x="1253" y="340"/>
                      <a:pt x="1251" y="338"/>
                      <a:pt x="1250" y="337"/>
                    </a:cubicBezTo>
                    <a:cubicBezTo>
                      <a:pt x="1250" y="334"/>
                      <a:pt x="1250" y="331"/>
                      <a:pt x="1250" y="331"/>
                    </a:cubicBezTo>
                    <a:cubicBezTo>
                      <a:pt x="1250" y="331"/>
                      <a:pt x="1249" y="333"/>
                      <a:pt x="1248" y="335"/>
                    </a:cubicBezTo>
                    <a:cubicBezTo>
                      <a:pt x="1248" y="335"/>
                      <a:pt x="1248" y="335"/>
                      <a:pt x="1248" y="335"/>
                    </a:cubicBezTo>
                    <a:cubicBezTo>
                      <a:pt x="1248" y="335"/>
                      <a:pt x="1248" y="335"/>
                      <a:pt x="1248" y="335"/>
                    </a:cubicBezTo>
                    <a:cubicBezTo>
                      <a:pt x="1247" y="337"/>
                      <a:pt x="1246" y="340"/>
                      <a:pt x="1246" y="341"/>
                    </a:cubicBezTo>
                    <a:cubicBezTo>
                      <a:pt x="1245" y="342"/>
                      <a:pt x="1244" y="342"/>
                      <a:pt x="1243" y="342"/>
                    </a:cubicBezTo>
                    <a:cubicBezTo>
                      <a:pt x="1243" y="341"/>
                      <a:pt x="1243" y="340"/>
                      <a:pt x="1243" y="340"/>
                    </a:cubicBezTo>
                    <a:cubicBezTo>
                      <a:pt x="1243" y="340"/>
                      <a:pt x="1241" y="342"/>
                      <a:pt x="1240" y="340"/>
                    </a:cubicBezTo>
                    <a:cubicBezTo>
                      <a:pt x="1240" y="338"/>
                      <a:pt x="1238" y="335"/>
                      <a:pt x="1238" y="335"/>
                    </a:cubicBezTo>
                    <a:cubicBezTo>
                      <a:pt x="1238" y="335"/>
                      <a:pt x="1238" y="338"/>
                      <a:pt x="1236" y="337"/>
                    </a:cubicBezTo>
                    <a:cubicBezTo>
                      <a:pt x="1234" y="337"/>
                      <a:pt x="1226" y="330"/>
                      <a:pt x="1226" y="330"/>
                    </a:cubicBezTo>
                    <a:cubicBezTo>
                      <a:pt x="1226" y="330"/>
                      <a:pt x="1230" y="336"/>
                      <a:pt x="1229" y="338"/>
                    </a:cubicBezTo>
                    <a:cubicBezTo>
                      <a:pt x="1227" y="340"/>
                      <a:pt x="1225" y="340"/>
                      <a:pt x="1222" y="339"/>
                    </a:cubicBezTo>
                    <a:cubicBezTo>
                      <a:pt x="1220" y="338"/>
                      <a:pt x="1218" y="336"/>
                      <a:pt x="1218" y="336"/>
                    </a:cubicBezTo>
                    <a:cubicBezTo>
                      <a:pt x="1218" y="336"/>
                      <a:pt x="1219" y="338"/>
                      <a:pt x="1217" y="338"/>
                    </a:cubicBezTo>
                    <a:cubicBezTo>
                      <a:pt x="1216" y="338"/>
                      <a:pt x="1210" y="338"/>
                      <a:pt x="1204" y="337"/>
                    </a:cubicBezTo>
                    <a:cubicBezTo>
                      <a:pt x="1203" y="337"/>
                      <a:pt x="1203" y="336"/>
                      <a:pt x="1203" y="336"/>
                    </a:cubicBezTo>
                    <a:cubicBezTo>
                      <a:pt x="1202" y="333"/>
                      <a:pt x="1204" y="334"/>
                      <a:pt x="1207" y="332"/>
                    </a:cubicBezTo>
                    <a:cubicBezTo>
                      <a:pt x="1211" y="330"/>
                      <a:pt x="1216" y="331"/>
                      <a:pt x="1216" y="331"/>
                    </a:cubicBezTo>
                    <a:cubicBezTo>
                      <a:pt x="1216" y="331"/>
                      <a:pt x="1209" y="328"/>
                      <a:pt x="1209" y="325"/>
                    </a:cubicBezTo>
                    <a:cubicBezTo>
                      <a:pt x="1209" y="323"/>
                      <a:pt x="1212" y="325"/>
                      <a:pt x="1212" y="325"/>
                    </a:cubicBezTo>
                    <a:cubicBezTo>
                      <a:pt x="1212" y="325"/>
                      <a:pt x="1209" y="321"/>
                      <a:pt x="1210" y="317"/>
                    </a:cubicBezTo>
                    <a:cubicBezTo>
                      <a:pt x="1210" y="314"/>
                      <a:pt x="1210" y="315"/>
                      <a:pt x="1213" y="317"/>
                    </a:cubicBezTo>
                    <a:cubicBezTo>
                      <a:pt x="1215" y="318"/>
                      <a:pt x="1217" y="318"/>
                      <a:pt x="1219" y="319"/>
                    </a:cubicBezTo>
                    <a:cubicBezTo>
                      <a:pt x="1222" y="319"/>
                      <a:pt x="1227" y="323"/>
                      <a:pt x="1227" y="323"/>
                    </a:cubicBezTo>
                    <a:cubicBezTo>
                      <a:pt x="1227" y="323"/>
                      <a:pt x="1225" y="319"/>
                      <a:pt x="1227" y="319"/>
                    </a:cubicBezTo>
                    <a:cubicBezTo>
                      <a:pt x="1228" y="319"/>
                      <a:pt x="1233" y="324"/>
                      <a:pt x="1233" y="324"/>
                    </a:cubicBezTo>
                    <a:cubicBezTo>
                      <a:pt x="1233" y="324"/>
                      <a:pt x="1231" y="321"/>
                      <a:pt x="1229" y="318"/>
                    </a:cubicBezTo>
                    <a:cubicBezTo>
                      <a:pt x="1233" y="317"/>
                      <a:pt x="1238" y="317"/>
                      <a:pt x="1239" y="317"/>
                    </a:cubicBezTo>
                    <a:cubicBezTo>
                      <a:pt x="1241" y="318"/>
                      <a:pt x="1240" y="320"/>
                      <a:pt x="1240" y="320"/>
                    </a:cubicBezTo>
                    <a:cubicBezTo>
                      <a:pt x="1240" y="321"/>
                      <a:pt x="1243" y="318"/>
                      <a:pt x="1245" y="319"/>
                    </a:cubicBezTo>
                    <a:cubicBezTo>
                      <a:pt x="1246" y="319"/>
                      <a:pt x="1246" y="319"/>
                      <a:pt x="1246" y="319"/>
                    </a:cubicBezTo>
                    <a:cubicBezTo>
                      <a:pt x="1246" y="319"/>
                      <a:pt x="1246" y="319"/>
                      <a:pt x="1246" y="319"/>
                    </a:cubicBezTo>
                    <a:cubicBezTo>
                      <a:pt x="1246" y="319"/>
                      <a:pt x="1246" y="319"/>
                      <a:pt x="1246" y="319"/>
                    </a:cubicBezTo>
                    <a:cubicBezTo>
                      <a:pt x="1248" y="319"/>
                      <a:pt x="1249" y="320"/>
                      <a:pt x="1249" y="320"/>
                    </a:cubicBezTo>
                    <a:cubicBezTo>
                      <a:pt x="1249" y="320"/>
                      <a:pt x="1249" y="316"/>
                      <a:pt x="1254" y="318"/>
                    </a:cubicBezTo>
                    <a:cubicBezTo>
                      <a:pt x="1258" y="320"/>
                      <a:pt x="1253" y="329"/>
                      <a:pt x="1253" y="329"/>
                    </a:cubicBezTo>
                    <a:cubicBezTo>
                      <a:pt x="1253" y="329"/>
                      <a:pt x="1257" y="326"/>
                      <a:pt x="1258" y="325"/>
                    </a:cubicBezTo>
                    <a:cubicBezTo>
                      <a:pt x="1260" y="325"/>
                      <a:pt x="1260" y="327"/>
                      <a:pt x="1260" y="327"/>
                    </a:cubicBezTo>
                    <a:cubicBezTo>
                      <a:pt x="1260" y="327"/>
                      <a:pt x="1263" y="324"/>
                      <a:pt x="1264" y="324"/>
                    </a:cubicBezTo>
                    <a:cubicBezTo>
                      <a:pt x="1265" y="324"/>
                      <a:pt x="1267" y="325"/>
                      <a:pt x="1267" y="325"/>
                    </a:cubicBezTo>
                    <a:cubicBezTo>
                      <a:pt x="1267" y="325"/>
                      <a:pt x="1267" y="324"/>
                      <a:pt x="1268" y="324"/>
                    </a:cubicBezTo>
                    <a:cubicBezTo>
                      <a:pt x="1269" y="324"/>
                      <a:pt x="1269" y="325"/>
                      <a:pt x="1269" y="325"/>
                    </a:cubicBezTo>
                    <a:cubicBezTo>
                      <a:pt x="1269" y="325"/>
                      <a:pt x="1269" y="324"/>
                      <a:pt x="1268" y="323"/>
                    </a:cubicBezTo>
                    <a:cubicBezTo>
                      <a:pt x="1269" y="322"/>
                      <a:pt x="1271" y="321"/>
                      <a:pt x="1272" y="322"/>
                    </a:cubicBezTo>
                    <a:cubicBezTo>
                      <a:pt x="1276" y="324"/>
                      <a:pt x="1270" y="328"/>
                      <a:pt x="1270" y="328"/>
                    </a:cubicBezTo>
                    <a:cubicBezTo>
                      <a:pt x="1270" y="328"/>
                      <a:pt x="1275" y="327"/>
                      <a:pt x="1277" y="328"/>
                    </a:cubicBezTo>
                    <a:cubicBezTo>
                      <a:pt x="1276" y="332"/>
                      <a:pt x="1271" y="340"/>
                      <a:pt x="1269" y="340"/>
                    </a:cubicBezTo>
                    <a:close/>
                    <a:moveTo>
                      <a:pt x="1280" y="343"/>
                    </a:moveTo>
                    <a:cubicBezTo>
                      <a:pt x="1279" y="343"/>
                      <a:pt x="1278" y="343"/>
                      <a:pt x="1277" y="343"/>
                    </a:cubicBezTo>
                    <a:cubicBezTo>
                      <a:pt x="1276" y="339"/>
                      <a:pt x="1277" y="332"/>
                      <a:pt x="1278" y="328"/>
                    </a:cubicBezTo>
                    <a:cubicBezTo>
                      <a:pt x="1278" y="328"/>
                      <a:pt x="1278" y="329"/>
                      <a:pt x="1278" y="329"/>
                    </a:cubicBezTo>
                    <a:cubicBezTo>
                      <a:pt x="1281" y="330"/>
                      <a:pt x="1279" y="333"/>
                      <a:pt x="1279" y="333"/>
                    </a:cubicBezTo>
                    <a:cubicBezTo>
                      <a:pt x="1279" y="333"/>
                      <a:pt x="1283" y="330"/>
                      <a:pt x="1283" y="335"/>
                    </a:cubicBezTo>
                    <a:cubicBezTo>
                      <a:pt x="1283" y="340"/>
                      <a:pt x="1283" y="343"/>
                      <a:pt x="1280" y="343"/>
                    </a:cubicBezTo>
                    <a:close/>
                    <a:moveTo>
                      <a:pt x="1285" y="284"/>
                    </a:moveTo>
                    <a:cubicBezTo>
                      <a:pt x="1284" y="286"/>
                      <a:pt x="1281" y="286"/>
                      <a:pt x="1279" y="286"/>
                    </a:cubicBezTo>
                    <a:cubicBezTo>
                      <a:pt x="1281" y="285"/>
                      <a:pt x="1283" y="284"/>
                      <a:pt x="1285" y="283"/>
                    </a:cubicBezTo>
                    <a:cubicBezTo>
                      <a:pt x="1285" y="284"/>
                      <a:pt x="1285" y="284"/>
                      <a:pt x="1285" y="284"/>
                    </a:cubicBezTo>
                    <a:close/>
                    <a:moveTo>
                      <a:pt x="1320" y="335"/>
                    </a:moveTo>
                    <a:cubicBezTo>
                      <a:pt x="1320" y="335"/>
                      <a:pt x="1321" y="335"/>
                      <a:pt x="1321" y="335"/>
                    </a:cubicBezTo>
                    <a:cubicBezTo>
                      <a:pt x="1321" y="336"/>
                      <a:pt x="1320" y="338"/>
                      <a:pt x="1320" y="338"/>
                    </a:cubicBezTo>
                    <a:cubicBezTo>
                      <a:pt x="1320" y="338"/>
                      <a:pt x="1321" y="337"/>
                      <a:pt x="1323" y="336"/>
                    </a:cubicBezTo>
                    <a:cubicBezTo>
                      <a:pt x="1324" y="335"/>
                      <a:pt x="1325" y="336"/>
                      <a:pt x="1325" y="337"/>
                    </a:cubicBezTo>
                    <a:cubicBezTo>
                      <a:pt x="1326" y="338"/>
                      <a:pt x="1328" y="337"/>
                      <a:pt x="1328" y="337"/>
                    </a:cubicBezTo>
                    <a:cubicBezTo>
                      <a:pt x="1328" y="337"/>
                      <a:pt x="1327" y="338"/>
                      <a:pt x="1326" y="340"/>
                    </a:cubicBezTo>
                    <a:cubicBezTo>
                      <a:pt x="1324" y="341"/>
                      <a:pt x="1321" y="341"/>
                      <a:pt x="1318" y="341"/>
                    </a:cubicBezTo>
                    <a:cubicBezTo>
                      <a:pt x="1318" y="338"/>
                      <a:pt x="1318" y="335"/>
                      <a:pt x="1320" y="335"/>
                    </a:cubicBezTo>
                    <a:close/>
                    <a:moveTo>
                      <a:pt x="1348" y="368"/>
                    </a:moveTo>
                    <a:cubicBezTo>
                      <a:pt x="1347" y="369"/>
                      <a:pt x="1346" y="368"/>
                      <a:pt x="1345" y="368"/>
                    </a:cubicBezTo>
                    <a:cubicBezTo>
                      <a:pt x="1345" y="368"/>
                      <a:pt x="1345" y="368"/>
                      <a:pt x="1345" y="368"/>
                    </a:cubicBezTo>
                    <a:cubicBezTo>
                      <a:pt x="1345" y="368"/>
                      <a:pt x="1345" y="368"/>
                      <a:pt x="1345" y="368"/>
                    </a:cubicBezTo>
                    <a:cubicBezTo>
                      <a:pt x="1341" y="366"/>
                      <a:pt x="1341" y="361"/>
                      <a:pt x="1341" y="361"/>
                    </a:cubicBezTo>
                    <a:cubicBezTo>
                      <a:pt x="1341" y="361"/>
                      <a:pt x="1341" y="368"/>
                      <a:pt x="1339" y="369"/>
                    </a:cubicBezTo>
                    <a:cubicBezTo>
                      <a:pt x="1337" y="370"/>
                      <a:pt x="1336" y="371"/>
                      <a:pt x="1336" y="371"/>
                    </a:cubicBezTo>
                    <a:cubicBezTo>
                      <a:pt x="1336" y="371"/>
                      <a:pt x="1335" y="370"/>
                      <a:pt x="1335" y="370"/>
                    </a:cubicBezTo>
                    <a:cubicBezTo>
                      <a:pt x="1333" y="368"/>
                      <a:pt x="1333" y="366"/>
                      <a:pt x="1333" y="366"/>
                    </a:cubicBezTo>
                    <a:cubicBezTo>
                      <a:pt x="1333" y="366"/>
                      <a:pt x="1332" y="370"/>
                      <a:pt x="1332" y="372"/>
                    </a:cubicBezTo>
                    <a:cubicBezTo>
                      <a:pt x="1332" y="374"/>
                      <a:pt x="1333" y="377"/>
                      <a:pt x="1332" y="378"/>
                    </a:cubicBezTo>
                    <a:cubicBezTo>
                      <a:pt x="1332" y="378"/>
                      <a:pt x="1332" y="378"/>
                      <a:pt x="1331" y="379"/>
                    </a:cubicBezTo>
                    <a:cubicBezTo>
                      <a:pt x="1331" y="378"/>
                      <a:pt x="1331" y="378"/>
                      <a:pt x="1331" y="378"/>
                    </a:cubicBezTo>
                    <a:cubicBezTo>
                      <a:pt x="1331" y="378"/>
                      <a:pt x="1331" y="378"/>
                      <a:pt x="1330" y="378"/>
                    </a:cubicBezTo>
                    <a:cubicBezTo>
                      <a:pt x="1329" y="378"/>
                      <a:pt x="1328" y="376"/>
                      <a:pt x="1327" y="375"/>
                    </a:cubicBezTo>
                    <a:cubicBezTo>
                      <a:pt x="1327" y="373"/>
                      <a:pt x="1328" y="370"/>
                      <a:pt x="1328" y="370"/>
                    </a:cubicBezTo>
                    <a:cubicBezTo>
                      <a:pt x="1328" y="370"/>
                      <a:pt x="1326" y="373"/>
                      <a:pt x="1324" y="373"/>
                    </a:cubicBezTo>
                    <a:cubicBezTo>
                      <a:pt x="1324" y="373"/>
                      <a:pt x="1324" y="372"/>
                      <a:pt x="1324" y="372"/>
                    </a:cubicBezTo>
                    <a:cubicBezTo>
                      <a:pt x="1324" y="372"/>
                      <a:pt x="1324" y="373"/>
                      <a:pt x="1323" y="373"/>
                    </a:cubicBezTo>
                    <a:cubicBezTo>
                      <a:pt x="1321" y="373"/>
                      <a:pt x="1321" y="370"/>
                      <a:pt x="1321" y="370"/>
                    </a:cubicBezTo>
                    <a:cubicBezTo>
                      <a:pt x="1321" y="370"/>
                      <a:pt x="1319" y="371"/>
                      <a:pt x="1316" y="371"/>
                    </a:cubicBezTo>
                    <a:cubicBezTo>
                      <a:pt x="1313" y="371"/>
                      <a:pt x="1311" y="371"/>
                      <a:pt x="1312" y="367"/>
                    </a:cubicBezTo>
                    <a:cubicBezTo>
                      <a:pt x="1313" y="363"/>
                      <a:pt x="1314" y="361"/>
                      <a:pt x="1313" y="360"/>
                    </a:cubicBezTo>
                    <a:cubicBezTo>
                      <a:pt x="1312" y="359"/>
                      <a:pt x="1316" y="356"/>
                      <a:pt x="1316" y="356"/>
                    </a:cubicBezTo>
                    <a:cubicBezTo>
                      <a:pt x="1316" y="356"/>
                      <a:pt x="1311" y="358"/>
                      <a:pt x="1310" y="356"/>
                    </a:cubicBezTo>
                    <a:cubicBezTo>
                      <a:pt x="1310" y="354"/>
                      <a:pt x="1305" y="353"/>
                      <a:pt x="1308" y="350"/>
                    </a:cubicBezTo>
                    <a:cubicBezTo>
                      <a:pt x="1310" y="348"/>
                      <a:pt x="1321" y="349"/>
                      <a:pt x="1321" y="349"/>
                    </a:cubicBezTo>
                    <a:cubicBezTo>
                      <a:pt x="1321" y="349"/>
                      <a:pt x="1316" y="348"/>
                      <a:pt x="1317" y="345"/>
                    </a:cubicBezTo>
                    <a:cubicBezTo>
                      <a:pt x="1320" y="344"/>
                      <a:pt x="1323" y="343"/>
                      <a:pt x="1326" y="342"/>
                    </a:cubicBezTo>
                    <a:cubicBezTo>
                      <a:pt x="1325" y="345"/>
                      <a:pt x="1324" y="348"/>
                      <a:pt x="1324" y="350"/>
                    </a:cubicBezTo>
                    <a:cubicBezTo>
                      <a:pt x="1324" y="354"/>
                      <a:pt x="1322" y="358"/>
                      <a:pt x="1322" y="358"/>
                    </a:cubicBezTo>
                    <a:cubicBezTo>
                      <a:pt x="1322" y="358"/>
                      <a:pt x="1324" y="354"/>
                      <a:pt x="1328" y="352"/>
                    </a:cubicBezTo>
                    <a:cubicBezTo>
                      <a:pt x="1331" y="351"/>
                      <a:pt x="1332" y="349"/>
                      <a:pt x="1337" y="347"/>
                    </a:cubicBezTo>
                    <a:cubicBezTo>
                      <a:pt x="1342" y="345"/>
                      <a:pt x="1342" y="344"/>
                      <a:pt x="1342" y="346"/>
                    </a:cubicBezTo>
                    <a:cubicBezTo>
                      <a:pt x="1342" y="348"/>
                      <a:pt x="1341" y="348"/>
                      <a:pt x="1341" y="348"/>
                    </a:cubicBezTo>
                    <a:cubicBezTo>
                      <a:pt x="1342" y="348"/>
                      <a:pt x="1345" y="348"/>
                      <a:pt x="1345" y="349"/>
                    </a:cubicBezTo>
                    <a:cubicBezTo>
                      <a:pt x="1346" y="350"/>
                      <a:pt x="1344" y="355"/>
                      <a:pt x="1344" y="355"/>
                    </a:cubicBezTo>
                    <a:cubicBezTo>
                      <a:pt x="1344" y="355"/>
                      <a:pt x="1346" y="352"/>
                      <a:pt x="1347" y="351"/>
                    </a:cubicBezTo>
                    <a:cubicBezTo>
                      <a:pt x="1348" y="350"/>
                      <a:pt x="1350" y="350"/>
                      <a:pt x="1350" y="350"/>
                    </a:cubicBezTo>
                    <a:cubicBezTo>
                      <a:pt x="1350" y="350"/>
                      <a:pt x="1350" y="353"/>
                      <a:pt x="1350" y="355"/>
                    </a:cubicBezTo>
                    <a:cubicBezTo>
                      <a:pt x="1350" y="355"/>
                      <a:pt x="1349" y="355"/>
                      <a:pt x="1349" y="355"/>
                    </a:cubicBezTo>
                    <a:cubicBezTo>
                      <a:pt x="1349" y="355"/>
                      <a:pt x="1352" y="357"/>
                      <a:pt x="1352" y="359"/>
                    </a:cubicBezTo>
                    <a:cubicBezTo>
                      <a:pt x="1352" y="360"/>
                      <a:pt x="1349" y="362"/>
                      <a:pt x="1349" y="362"/>
                    </a:cubicBezTo>
                    <a:cubicBezTo>
                      <a:pt x="1349" y="362"/>
                      <a:pt x="1354" y="368"/>
                      <a:pt x="1348" y="368"/>
                    </a:cubicBezTo>
                    <a:close/>
                    <a:moveTo>
                      <a:pt x="1352" y="378"/>
                    </a:moveTo>
                    <a:cubicBezTo>
                      <a:pt x="1352" y="378"/>
                      <a:pt x="1352" y="378"/>
                      <a:pt x="1352" y="378"/>
                    </a:cubicBezTo>
                    <a:cubicBezTo>
                      <a:pt x="1352" y="376"/>
                      <a:pt x="1353" y="374"/>
                      <a:pt x="1355" y="373"/>
                    </a:cubicBezTo>
                    <a:cubicBezTo>
                      <a:pt x="1355" y="373"/>
                      <a:pt x="1355" y="373"/>
                      <a:pt x="1355" y="373"/>
                    </a:cubicBezTo>
                    <a:cubicBezTo>
                      <a:pt x="1355" y="375"/>
                      <a:pt x="1354" y="376"/>
                      <a:pt x="1352" y="378"/>
                    </a:cubicBezTo>
                    <a:close/>
                    <a:moveTo>
                      <a:pt x="1367" y="378"/>
                    </a:moveTo>
                    <a:cubicBezTo>
                      <a:pt x="1367" y="378"/>
                      <a:pt x="1367" y="378"/>
                      <a:pt x="1367" y="378"/>
                    </a:cubicBezTo>
                    <a:cubicBezTo>
                      <a:pt x="1367" y="378"/>
                      <a:pt x="1368" y="378"/>
                      <a:pt x="1368" y="378"/>
                    </a:cubicBezTo>
                    <a:cubicBezTo>
                      <a:pt x="1368" y="378"/>
                      <a:pt x="1367" y="378"/>
                      <a:pt x="1367" y="378"/>
                    </a:cubicBezTo>
                    <a:close/>
                    <a:moveTo>
                      <a:pt x="1384" y="325"/>
                    </a:moveTo>
                    <a:cubicBezTo>
                      <a:pt x="1383" y="325"/>
                      <a:pt x="1380" y="321"/>
                      <a:pt x="1380" y="321"/>
                    </a:cubicBezTo>
                    <a:cubicBezTo>
                      <a:pt x="1380" y="321"/>
                      <a:pt x="1381" y="325"/>
                      <a:pt x="1380" y="328"/>
                    </a:cubicBezTo>
                    <a:cubicBezTo>
                      <a:pt x="1380" y="331"/>
                      <a:pt x="1377" y="332"/>
                      <a:pt x="1377" y="332"/>
                    </a:cubicBezTo>
                    <a:cubicBezTo>
                      <a:pt x="1377" y="332"/>
                      <a:pt x="1380" y="335"/>
                      <a:pt x="1378" y="338"/>
                    </a:cubicBezTo>
                    <a:cubicBezTo>
                      <a:pt x="1376" y="340"/>
                      <a:pt x="1375" y="343"/>
                      <a:pt x="1372" y="341"/>
                    </a:cubicBezTo>
                    <a:cubicBezTo>
                      <a:pt x="1372" y="341"/>
                      <a:pt x="1372" y="341"/>
                      <a:pt x="1372" y="341"/>
                    </a:cubicBezTo>
                    <a:cubicBezTo>
                      <a:pt x="1372" y="341"/>
                      <a:pt x="1372" y="341"/>
                      <a:pt x="1372" y="341"/>
                    </a:cubicBezTo>
                    <a:cubicBezTo>
                      <a:pt x="1372" y="341"/>
                      <a:pt x="1372" y="340"/>
                      <a:pt x="1371" y="340"/>
                    </a:cubicBezTo>
                    <a:cubicBezTo>
                      <a:pt x="1371" y="339"/>
                      <a:pt x="1370" y="339"/>
                      <a:pt x="1370" y="338"/>
                    </a:cubicBezTo>
                    <a:cubicBezTo>
                      <a:pt x="1370" y="338"/>
                      <a:pt x="1370" y="337"/>
                      <a:pt x="1370" y="337"/>
                    </a:cubicBezTo>
                    <a:cubicBezTo>
                      <a:pt x="1371" y="336"/>
                      <a:pt x="1373" y="337"/>
                      <a:pt x="1373" y="337"/>
                    </a:cubicBezTo>
                    <a:cubicBezTo>
                      <a:pt x="1373" y="337"/>
                      <a:pt x="1371" y="336"/>
                      <a:pt x="1371" y="335"/>
                    </a:cubicBezTo>
                    <a:cubicBezTo>
                      <a:pt x="1370" y="334"/>
                      <a:pt x="1372" y="331"/>
                      <a:pt x="1373" y="330"/>
                    </a:cubicBezTo>
                    <a:cubicBezTo>
                      <a:pt x="1375" y="329"/>
                      <a:pt x="1374" y="329"/>
                      <a:pt x="1374" y="327"/>
                    </a:cubicBezTo>
                    <a:cubicBezTo>
                      <a:pt x="1373" y="326"/>
                      <a:pt x="1374" y="324"/>
                      <a:pt x="1376" y="325"/>
                    </a:cubicBezTo>
                    <a:cubicBezTo>
                      <a:pt x="1377" y="326"/>
                      <a:pt x="1378" y="322"/>
                      <a:pt x="1378" y="321"/>
                    </a:cubicBezTo>
                    <a:cubicBezTo>
                      <a:pt x="1379" y="319"/>
                      <a:pt x="1378" y="316"/>
                      <a:pt x="1379" y="314"/>
                    </a:cubicBezTo>
                    <a:cubicBezTo>
                      <a:pt x="1379" y="312"/>
                      <a:pt x="1384" y="318"/>
                      <a:pt x="1385" y="320"/>
                    </a:cubicBezTo>
                    <a:cubicBezTo>
                      <a:pt x="1386" y="320"/>
                      <a:pt x="1386" y="320"/>
                      <a:pt x="1387" y="321"/>
                    </a:cubicBezTo>
                    <a:cubicBezTo>
                      <a:pt x="1386" y="324"/>
                      <a:pt x="1385" y="325"/>
                      <a:pt x="1384" y="325"/>
                    </a:cubicBezTo>
                    <a:close/>
                    <a:moveTo>
                      <a:pt x="1418" y="316"/>
                    </a:moveTo>
                    <a:cubicBezTo>
                      <a:pt x="1417" y="315"/>
                      <a:pt x="1414" y="312"/>
                      <a:pt x="1414" y="312"/>
                    </a:cubicBezTo>
                    <a:cubicBezTo>
                      <a:pt x="1414" y="315"/>
                      <a:pt x="1414" y="315"/>
                      <a:pt x="1414" y="315"/>
                    </a:cubicBezTo>
                    <a:cubicBezTo>
                      <a:pt x="1414" y="315"/>
                      <a:pt x="1409" y="314"/>
                      <a:pt x="1408" y="314"/>
                    </a:cubicBezTo>
                    <a:cubicBezTo>
                      <a:pt x="1407" y="314"/>
                      <a:pt x="1403" y="313"/>
                      <a:pt x="1403" y="313"/>
                    </a:cubicBezTo>
                    <a:cubicBezTo>
                      <a:pt x="1403" y="313"/>
                      <a:pt x="1405" y="316"/>
                      <a:pt x="1407" y="317"/>
                    </a:cubicBezTo>
                    <a:cubicBezTo>
                      <a:pt x="1409" y="318"/>
                      <a:pt x="1410" y="322"/>
                      <a:pt x="1412" y="325"/>
                    </a:cubicBezTo>
                    <a:cubicBezTo>
                      <a:pt x="1414" y="328"/>
                      <a:pt x="1410" y="329"/>
                      <a:pt x="1408" y="331"/>
                    </a:cubicBezTo>
                    <a:cubicBezTo>
                      <a:pt x="1406" y="332"/>
                      <a:pt x="1404" y="334"/>
                      <a:pt x="1404" y="334"/>
                    </a:cubicBezTo>
                    <a:cubicBezTo>
                      <a:pt x="1404" y="334"/>
                      <a:pt x="1407" y="335"/>
                      <a:pt x="1409" y="335"/>
                    </a:cubicBezTo>
                    <a:cubicBezTo>
                      <a:pt x="1410" y="335"/>
                      <a:pt x="1411" y="338"/>
                      <a:pt x="1413" y="338"/>
                    </a:cubicBezTo>
                    <a:cubicBezTo>
                      <a:pt x="1415" y="339"/>
                      <a:pt x="1413" y="343"/>
                      <a:pt x="1412" y="345"/>
                    </a:cubicBezTo>
                    <a:cubicBezTo>
                      <a:pt x="1412" y="346"/>
                      <a:pt x="1410" y="346"/>
                      <a:pt x="1410" y="346"/>
                    </a:cubicBezTo>
                    <a:cubicBezTo>
                      <a:pt x="1410" y="346"/>
                      <a:pt x="1414" y="350"/>
                      <a:pt x="1414" y="351"/>
                    </a:cubicBezTo>
                    <a:cubicBezTo>
                      <a:pt x="1413" y="352"/>
                      <a:pt x="1411" y="351"/>
                      <a:pt x="1411" y="351"/>
                    </a:cubicBezTo>
                    <a:cubicBezTo>
                      <a:pt x="1411" y="351"/>
                      <a:pt x="1411" y="355"/>
                      <a:pt x="1410" y="356"/>
                    </a:cubicBezTo>
                    <a:cubicBezTo>
                      <a:pt x="1409" y="358"/>
                      <a:pt x="1406" y="359"/>
                      <a:pt x="1406" y="359"/>
                    </a:cubicBezTo>
                    <a:cubicBezTo>
                      <a:pt x="1406" y="359"/>
                      <a:pt x="1407" y="361"/>
                      <a:pt x="1408" y="361"/>
                    </a:cubicBezTo>
                    <a:cubicBezTo>
                      <a:pt x="1409" y="362"/>
                      <a:pt x="1408" y="364"/>
                      <a:pt x="1407" y="364"/>
                    </a:cubicBezTo>
                    <a:cubicBezTo>
                      <a:pt x="1406" y="364"/>
                      <a:pt x="1406" y="366"/>
                      <a:pt x="1403" y="367"/>
                    </a:cubicBezTo>
                    <a:cubicBezTo>
                      <a:pt x="1401" y="368"/>
                      <a:pt x="1400" y="366"/>
                      <a:pt x="1400" y="364"/>
                    </a:cubicBezTo>
                    <a:cubicBezTo>
                      <a:pt x="1400" y="363"/>
                      <a:pt x="1400" y="363"/>
                      <a:pt x="1401" y="362"/>
                    </a:cubicBezTo>
                    <a:cubicBezTo>
                      <a:pt x="1402" y="362"/>
                      <a:pt x="1403" y="362"/>
                      <a:pt x="1403" y="362"/>
                    </a:cubicBezTo>
                    <a:cubicBezTo>
                      <a:pt x="1403" y="362"/>
                      <a:pt x="1403" y="362"/>
                      <a:pt x="1402" y="361"/>
                    </a:cubicBezTo>
                    <a:cubicBezTo>
                      <a:pt x="1402" y="361"/>
                      <a:pt x="1403" y="361"/>
                      <a:pt x="1403" y="361"/>
                    </a:cubicBezTo>
                    <a:cubicBezTo>
                      <a:pt x="1403" y="361"/>
                      <a:pt x="1402" y="361"/>
                      <a:pt x="1401" y="361"/>
                    </a:cubicBezTo>
                    <a:cubicBezTo>
                      <a:pt x="1401" y="361"/>
                      <a:pt x="1400" y="361"/>
                      <a:pt x="1400" y="361"/>
                    </a:cubicBezTo>
                    <a:cubicBezTo>
                      <a:pt x="1400" y="361"/>
                      <a:pt x="1399" y="361"/>
                      <a:pt x="1400" y="360"/>
                    </a:cubicBezTo>
                    <a:cubicBezTo>
                      <a:pt x="1400" y="358"/>
                      <a:pt x="1401" y="355"/>
                      <a:pt x="1401" y="355"/>
                    </a:cubicBezTo>
                    <a:cubicBezTo>
                      <a:pt x="1401" y="355"/>
                      <a:pt x="1399" y="358"/>
                      <a:pt x="1398" y="359"/>
                    </a:cubicBezTo>
                    <a:cubicBezTo>
                      <a:pt x="1397" y="360"/>
                      <a:pt x="1396" y="357"/>
                      <a:pt x="1397" y="353"/>
                    </a:cubicBezTo>
                    <a:cubicBezTo>
                      <a:pt x="1397" y="348"/>
                      <a:pt x="1399" y="347"/>
                      <a:pt x="1399" y="347"/>
                    </a:cubicBezTo>
                    <a:cubicBezTo>
                      <a:pt x="1399" y="347"/>
                      <a:pt x="1394" y="350"/>
                      <a:pt x="1391" y="351"/>
                    </a:cubicBezTo>
                    <a:cubicBezTo>
                      <a:pt x="1391" y="350"/>
                      <a:pt x="1391" y="350"/>
                      <a:pt x="1391" y="350"/>
                    </a:cubicBezTo>
                    <a:cubicBezTo>
                      <a:pt x="1391" y="349"/>
                      <a:pt x="1393" y="348"/>
                      <a:pt x="1393" y="348"/>
                    </a:cubicBezTo>
                    <a:cubicBezTo>
                      <a:pt x="1392" y="348"/>
                      <a:pt x="1390" y="349"/>
                      <a:pt x="1389" y="349"/>
                    </a:cubicBezTo>
                    <a:cubicBezTo>
                      <a:pt x="1389" y="350"/>
                      <a:pt x="1389" y="350"/>
                      <a:pt x="1388" y="350"/>
                    </a:cubicBezTo>
                    <a:cubicBezTo>
                      <a:pt x="1387" y="349"/>
                      <a:pt x="1387" y="346"/>
                      <a:pt x="1386" y="344"/>
                    </a:cubicBezTo>
                    <a:cubicBezTo>
                      <a:pt x="1389" y="344"/>
                      <a:pt x="1392" y="345"/>
                      <a:pt x="1392" y="345"/>
                    </a:cubicBezTo>
                    <a:cubicBezTo>
                      <a:pt x="1392" y="345"/>
                      <a:pt x="1387" y="343"/>
                      <a:pt x="1386" y="341"/>
                    </a:cubicBezTo>
                    <a:cubicBezTo>
                      <a:pt x="1386" y="341"/>
                      <a:pt x="1385" y="341"/>
                      <a:pt x="1385" y="340"/>
                    </a:cubicBezTo>
                    <a:cubicBezTo>
                      <a:pt x="1385" y="340"/>
                      <a:pt x="1385" y="340"/>
                      <a:pt x="1386" y="340"/>
                    </a:cubicBezTo>
                    <a:cubicBezTo>
                      <a:pt x="1387" y="337"/>
                      <a:pt x="1397" y="333"/>
                      <a:pt x="1397" y="333"/>
                    </a:cubicBezTo>
                    <a:cubicBezTo>
                      <a:pt x="1397" y="333"/>
                      <a:pt x="1389" y="335"/>
                      <a:pt x="1389" y="331"/>
                    </a:cubicBezTo>
                    <a:cubicBezTo>
                      <a:pt x="1390" y="330"/>
                      <a:pt x="1390" y="328"/>
                      <a:pt x="1391" y="324"/>
                    </a:cubicBezTo>
                    <a:cubicBezTo>
                      <a:pt x="1393" y="325"/>
                      <a:pt x="1394" y="325"/>
                      <a:pt x="1395" y="326"/>
                    </a:cubicBezTo>
                    <a:cubicBezTo>
                      <a:pt x="1397" y="328"/>
                      <a:pt x="1398" y="330"/>
                      <a:pt x="1399" y="331"/>
                    </a:cubicBezTo>
                    <a:cubicBezTo>
                      <a:pt x="1398" y="330"/>
                      <a:pt x="1397" y="327"/>
                      <a:pt x="1396" y="325"/>
                    </a:cubicBezTo>
                    <a:cubicBezTo>
                      <a:pt x="1395" y="322"/>
                      <a:pt x="1396" y="320"/>
                      <a:pt x="1397" y="319"/>
                    </a:cubicBezTo>
                    <a:cubicBezTo>
                      <a:pt x="1397" y="318"/>
                      <a:pt x="1402" y="327"/>
                      <a:pt x="1402" y="327"/>
                    </a:cubicBezTo>
                    <a:cubicBezTo>
                      <a:pt x="1402" y="327"/>
                      <a:pt x="1400" y="321"/>
                      <a:pt x="1399" y="319"/>
                    </a:cubicBezTo>
                    <a:cubicBezTo>
                      <a:pt x="1398" y="316"/>
                      <a:pt x="1399" y="314"/>
                      <a:pt x="1401" y="312"/>
                    </a:cubicBezTo>
                    <a:cubicBezTo>
                      <a:pt x="1402" y="310"/>
                      <a:pt x="1405" y="311"/>
                      <a:pt x="1408" y="312"/>
                    </a:cubicBezTo>
                    <a:cubicBezTo>
                      <a:pt x="1410" y="313"/>
                      <a:pt x="1412" y="314"/>
                      <a:pt x="1412" y="314"/>
                    </a:cubicBezTo>
                    <a:cubicBezTo>
                      <a:pt x="1412" y="314"/>
                      <a:pt x="1410" y="312"/>
                      <a:pt x="1413" y="311"/>
                    </a:cubicBezTo>
                    <a:cubicBezTo>
                      <a:pt x="1415" y="311"/>
                      <a:pt x="1418" y="312"/>
                      <a:pt x="1420" y="313"/>
                    </a:cubicBezTo>
                    <a:cubicBezTo>
                      <a:pt x="1419" y="314"/>
                      <a:pt x="1419" y="316"/>
                      <a:pt x="1418" y="316"/>
                    </a:cubicBezTo>
                    <a:close/>
                    <a:moveTo>
                      <a:pt x="1501" y="266"/>
                    </a:moveTo>
                    <a:cubicBezTo>
                      <a:pt x="1504" y="266"/>
                      <a:pt x="1504" y="266"/>
                      <a:pt x="1505" y="265"/>
                    </a:cubicBezTo>
                    <a:cubicBezTo>
                      <a:pt x="1506" y="264"/>
                      <a:pt x="1508" y="265"/>
                      <a:pt x="1510" y="265"/>
                    </a:cubicBezTo>
                    <a:cubicBezTo>
                      <a:pt x="1510" y="265"/>
                      <a:pt x="1510" y="265"/>
                      <a:pt x="1510" y="265"/>
                    </a:cubicBezTo>
                    <a:cubicBezTo>
                      <a:pt x="1511" y="268"/>
                      <a:pt x="1512" y="271"/>
                      <a:pt x="1514" y="272"/>
                    </a:cubicBezTo>
                    <a:cubicBezTo>
                      <a:pt x="1516" y="275"/>
                      <a:pt x="1521" y="279"/>
                      <a:pt x="1521" y="282"/>
                    </a:cubicBezTo>
                    <a:cubicBezTo>
                      <a:pt x="1521" y="286"/>
                      <a:pt x="1518" y="284"/>
                      <a:pt x="1515" y="282"/>
                    </a:cubicBezTo>
                    <a:cubicBezTo>
                      <a:pt x="1511" y="280"/>
                      <a:pt x="1507" y="277"/>
                      <a:pt x="1504" y="276"/>
                    </a:cubicBezTo>
                    <a:cubicBezTo>
                      <a:pt x="1502" y="275"/>
                      <a:pt x="1499" y="273"/>
                      <a:pt x="1496" y="271"/>
                    </a:cubicBezTo>
                    <a:cubicBezTo>
                      <a:pt x="1496" y="270"/>
                      <a:pt x="1496" y="270"/>
                      <a:pt x="1496" y="269"/>
                    </a:cubicBezTo>
                    <a:cubicBezTo>
                      <a:pt x="1496" y="267"/>
                      <a:pt x="1499" y="267"/>
                      <a:pt x="1501" y="266"/>
                    </a:cubicBezTo>
                    <a:close/>
                    <a:moveTo>
                      <a:pt x="1488" y="276"/>
                    </a:moveTo>
                    <a:cubicBezTo>
                      <a:pt x="1490" y="274"/>
                      <a:pt x="1490" y="275"/>
                      <a:pt x="1490" y="274"/>
                    </a:cubicBezTo>
                    <a:cubicBezTo>
                      <a:pt x="1491" y="273"/>
                      <a:pt x="1491" y="271"/>
                      <a:pt x="1493" y="270"/>
                    </a:cubicBezTo>
                    <a:cubicBezTo>
                      <a:pt x="1494" y="270"/>
                      <a:pt x="1494" y="270"/>
                      <a:pt x="1494" y="270"/>
                    </a:cubicBezTo>
                    <a:cubicBezTo>
                      <a:pt x="1495" y="272"/>
                      <a:pt x="1496" y="274"/>
                      <a:pt x="1497" y="277"/>
                    </a:cubicBezTo>
                    <a:cubicBezTo>
                      <a:pt x="1498" y="281"/>
                      <a:pt x="1506" y="288"/>
                      <a:pt x="1512" y="293"/>
                    </a:cubicBezTo>
                    <a:cubicBezTo>
                      <a:pt x="1519" y="298"/>
                      <a:pt x="1524" y="304"/>
                      <a:pt x="1524" y="310"/>
                    </a:cubicBezTo>
                    <a:cubicBezTo>
                      <a:pt x="1524" y="317"/>
                      <a:pt x="1506" y="297"/>
                      <a:pt x="1499" y="291"/>
                    </a:cubicBezTo>
                    <a:cubicBezTo>
                      <a:pt x="1492" y="286"/>
                      <a:pt x="1485" y="284"/>
                      <a:pt x="1484" y="283"/>
                    </a:cubicBezTo>
                    <a:cubicBezTo>
                      <a:pt x="1484" y="282"/>
                      <a:pt x="1485" y="282"/>
                      <a:pt x="1486" y="281"/>
                    </a:cubicBezTo>
                    <a:cubicBezTo>
                      <a:pt x="1484" y="282"/>
                      <a:pt x="1483" y="282"/>
                      <a:pt x="1483" y="281"/>
                    </a:cubicBezTo>
                    <a:cubicBezTo>
                      <a:pt x="1484" y="279"/>
                      <a:pt x="1486" y="278"/>
                      <a:pt x="1488" y="276"/>
                    </a:cubicBezTo>
                    <a:close/>
                    <a:moveTo>
                      <a:pt x="1487" y="288"/>
                    </a:moveTo>
                    <a:cubicBezTo>
                      <a:pt x="1486" y="287"/>
                      <a:pt x="1485" y="286"/>
                      <a:pt x="1484" y="284"/>
                    </a:cubicBezTo>
                    <a:cubicBezTo>
                      <a:pt x="1484" y="284"/>
                      <a:pt x="1484" y="284"/>
                      <a:pt x="1484" y="283"/>
                    </a:cubicBezTo>
                    <a:cubicBezTo>
                      <a:pt x="1485" y="284"/>
                      <a:pt x="1486" y="286"/>
                      <a:pt x="1487" y="288"/>
                    </a:cubicBezTo>
                    <a:close/>
                    <a:moveTo>
                      <a:pt x="1480" y="301"/>
                    </a:moveTo>
                    <a:cubicBezTo>
                      <a:pt x="1481" y="299"/>
                      <a:pt x="1482" y="299"/>
                      <a:pt x="1482" y="299"/>
                    </a:cubicBezTo>
                    <a:cubicBezTo>
                      <a:pt x="1482" y="299"/>
                      <a:pt x="1488" y="300"/>
                      <a:pt x="1489" y="300"/>
                    </a:cubicBezTo>
                    <a:cubicBezTo>
                      <a:pt x="1490" y="300"/>
                      <a:pt x="1494" y="301"/>
                      <a:pt x="1494" y="301"/>
                    </a:cubicBezTo>
                    <a:cubicBezTo>
                      <a:pt x="1494" y="301"/>
                      <a:pt x="1492" y="300"/>
                      <a:pt x="1491" y="298"/>
                    </a:cubicBezTo>
                    <a:cubicBezTo>
                      <a:pt x="1491" y="296"/>
                      <a:pt x="1491" y="296"/>
                      <a:pt x="1491" y="294"/>
                    </a:cubicBezTo>
                    <a:cubicBezTo>
                      <a:pt x="1492" y="297"/>
                      <a:pt x="1494" y="299"/>
                      <a:pt x="1495" y="301"/>
                    </a:cubicBezTo>
                    <a:cubicBezTo>
                      <a:pt x="1500" y="307"/>
                      <a:pt x="1507" y="316"/>
                      <a:pt x="1514" y="321"/>
                    </a:cubicBezTo>
                    <a:cubicBezTo>
                      <a:pt x="1521" y="327"/>
                      <a:pt x="1523" y="331"/>
                      <a:pt x="1524" y="334"/>
                    </a:cubicBezTo>
                    <a:cubicBezTo>
                      <a:pt x="1524" y="338"/>
                      <a:pt x="1515" y="330"/>
                      <a:pt x="1507" y="326"/>
                    </a:cubicBezTo>
                    <a:cubicBezTo>
                      <a:pt x="1500" y="321"/>
                      <a:pt x="1494" y="317"/>
                      <a:pt x="1485" y="310"/>
                    </a:cubicBezTo>
                    <a:cubicBezTo>
                      <a:pt x="1484" y="309"/>
                      <a:pt x="1482" y="308"/>
                      <a:pt x="1480" y="307"/>
                    </a:cubicBezTo>
                    <a:cubicBezTo>
                      <a:pt x="1480" y="307"/>
                      <a:pt x="1480" y="306"/>
                      <a:pt x="1479" y="305"/>
                    </a:cubicBezTo>
                    <a:cubicBezTo>
                      <a:pt x="1478" y="303"/>
                      <a:pt x="1479" y="303"/>
                      <a:pt x="1480" y="301"/>
                    </a:cubicBezTo>
                    <a:close/>
                    <a:moveTo>
                      <a:pt x="1524" y="363"/>
                    </a:moveTo>
                    <a:cubicBezTo>
                      <a:pt x="1522" y="367"/>
                      <a:pt x="1505" y="353"/>
                      <a:pt x="1497" y="347"/>
                    </a:cubicBezTo>
                    <a:cubicBezTo>
                      <a:pt x="1494" y="344"/>
                      <a:pt x="1490" y="341"/>
                      <a:pt x="1486" y="339"/>
                    </a:cubicBezTo>
                    <a:cubicBezTo>
                      <a:pt x="1486" y="338"/>
                      <a:pt x="1487" y="337"/>
                      <a:pt x="1487" y="337"/>
                    </a:cubicBezTo>
                    <a:cubicBezTo>
                      <a:pt x="1487" y="337"/>
                      <a:pt x="1486" y="338"/>
                      <a:pt x="1485" y="338"/>
                    </a:cubicBezTo>
                    <a:cubicBezTo>
                      <a:pt x="1483" y="337"/>
                      <a:pt x="1480" y="335"/>
                      <a:pt x="1478" y="334"/>
                    </a:cubicBezTo>
                    <a:cubicBezTo>
                      <a:pt x="1478" y="332"/>
                      <a:pt x="1480" y="328"/>
                      <a:pt x="1480" y="327"/>
                    </a:cubicBezTo>
                    <a:cubicBezTo>
                      <a:pt x="1481" y="325"/>
                      <a:pt x="1484" y="323"/>
                      <a:pt x="1484" y="323"/>
                    </a:cubicBezTo>
                    <a:cubicBezTo>
                      <a:pt x="1484" y="323"/>
                      <a:pt x="1482" y="324"/>
                      <a:pt x="1480" y="324"/>
                    </a:cubicBezTo>
                    <a:cubicBezTo>
                      <a:pt x="1478" y="324"/>
                      <a:pt x="1475" y="323"/>
                      <a:pt x="1473" y="321"/>
                    </a:cubicBezTo>
                    <a:cubicBezTo>
                      <a:pt x="1471" y="320"/>
                      <a:pt x="1473" y="315"/>
                      <a:pt x="1473" y="315"/>
                    </a:cubicBezTo>
                    <a:cubicBezTo>
                      <a:pt x="1473" y="315"/>
                      <a:pt x="1472" y="317"/>
                      <a:pt x="1471" y="319"/>
                    </a:cubicBezTo>
                    <a:cubicBezTo>
                      <a:pt x="1470" y="321"/>
                      <a:pt x="1470" y="319"/>
                      <a:pt x="1467" y="319"/>
                    </a:cubicBezTo>
                    <a:cubicBezTo>
                      <a:pt x="1465" y="320"/>
                      <a:pt x="1464" y="322"/>
                      <a:pt x="1464" y="322"/>
                    </a:cubicBezTo>
                    <a:cubicBezTo>
                      <a:pt x="1464" y="322"/>
                      <a:pt x="1466" y="317"/>
                      <a:pt x="1465" y="316"/>
                    </a:cubicBezTo>
                    <a:cubicBezTo>
                      <a:pt x="1464" y="314"/>
                      <a:pt x="1466" y="314"/>
                      <a:pt x="1468" y="313"/>
                    </a:cubicBezTo>
                    <a:cubicBezTo>
                      <a:pt x="1469" y="313"/>
                      <a:pt x="1469" y="314"/>
                      <a:pt x="1470" y="314"/>
                    </a:cubicBezTo>
                    <a:cubicBezTo>
                      <a:pt x="1470" y="313"/>
                      <a:pt x="1469" y="313"/>
                      <a:pt x="1470" y="312"/>
                    </a:cubicBezTo>
                    <a:cubicBezTo>
                      <a:pt x="1470" y="310"/>
                      <a:pt x="1471" y="310"/>
                      <a:pt x="1471" y="310"/>
                    </a:cubicBezTo>
                    <a:cubicBezTo>
                      <a:pt x="1470" y="308"/>
                      <a:pt x="1470" y="308"/>
                      <a:pt x="1470" y="308"/>
                    </a:cubicBezTo>
                    <a:cubicBezTo>
                      <a:pt x="1470" y="308"/>
                      <a:pt x="1469" y="306"/>
                      <a:pt x="1472" y="306"/>
                    </a:cubicBezTo>
                    <a:cubicBezTo>
                      <a:pt x="1473" y="307"/>
                      <a:pt x="1474" y="308"/>
                      <a:pt x="1474" y="309"/>
                    </a:cubicBezTo>
                    <a:cubicBezTo>
                      <a:pt x="1477" y="313"/>
                      <a:pt x="1484" y="324"/>
                      <a:pt x="1492" y="331"/>
                    </a:cubicBezTo>
                    <a:cubicBezTo>
                      <a:pt x="1499" y="338"/>
                      <a:pt x="1514" y="347"/>
                      <a:pt x="1519" y="351"/>
                    </a:cubicBezTo>
                    <a:cubicBezTo>
                      <a:pt x="1523" y="355"/>
                      <a:pt x="1525" y="359"/>
                      <a:pt x="1524" y="363"/>
                    </a:cubicBezTo>
                    <a:close/>
                    <a:moveTo>
                      <a:pt x="1569" y="294"/>
                    </a:moveTo>
                    <a:cubicBezTo>
                      <a:pt x="1570" y="293"/>
                      <a:pt x="1571" y="292"/>
                      <a:pt x="1572" y="292"/>
                    </a:cubicBezTo>
                    <a:cubicBezTo>
                      <a:pt x="1576" y="295"/>
                      <a:pt x="1580" y="298"/>
                      <a:pt x="1584" y="301"/>
                    </a:cubicBezTo>
                    <a:cubicBezTo>
                      <a:pt x="1582" y="302"/>
                      <a:pt x="1579" y="304"/>
                      <a:pt x="1575" y="305"/>
                    </a:cubicBezTo>
                    <a:cubicBezTo>
                      <a:pt x="1573" y="303"/>
                      <a:pt x="1570" y="301"/>
                      <a:pt x="1567" y="299"/>
                    </a:cubicBezTo>
                    <a:cubicBezTo>
                      <a:pt x="1566" y="298"/>
                      <a:pt x="1566" y="298"/>
                      <a:pt x="1565" y="297"/>
                    </a:cubicBezTo>
                    <a:cubicBezTo>
                      <a:pt x="1566" y="296"/>
                      <a:pt x="1568" y="295"/>
                      <a:pt x="1569" y="294"/>
                    </a:cubicBezTo>
                    <a:close/>
                    <a:moveTo>
                      <a:pt x="1551" y="277"/>
                    </a:moveTo>
                    <a:cubicBezTo>
                      <a:pt x="1555" y="280"/>
                      <a:pt x="1559" y="282"/>
                      <a:pt x="1564" y="286"/>
                    </a:cubicBezTo>
                    <a:cubicBezTo>
                      <a:pt x="1560" y="287"/>
                      <a:pt x="1556" y="289"/>
                      <a:pt x="1553" y="290"/>
                    </a:cubicBezTo>
                    <a:cubicBezTo>
                      <a:pt x="1551" y="289"/>
                      <a:pt x="1548" y="288"/>
                      <a:pt x="1546" y="286"/>
                    </a:cubicBezTo>
                    <a:cubicBezTo>
                      <a:pt x="1546" y="284"/>
                      <a:pt x="1548" y="281"/>
                      <a:pt x="1551" y="277"/>
                    </a:cubicBezTo>
                    <a:close/>
                    <a:moveTo>
                      <a:pt x="1545" y="315"/>
                    </a:moveTo>
                    <a:cubicBezTo>
                      <a:pt x="1543" y="312"/>
                      <a:pt x="1547" y="308"/>
                      <a:pt x="1552" y="305"/>
                    </a:cubicBezTo>
                    <a:cubicBezTo>
                      <a:pt x="1555" y="307"/>
                      <a:pt x="1557" y="310"/>
                      <a:pt x="1559" y="313"/>
                    </a:cubicBezTo>
                    <a:cubicBezTo>
                      <a:pt x="1553" y="317"/>
                      <a:pt x="1546" y="321"/>
                      <a:pt x="1545" y="315"/>
                    </a:cubicBezTo>
                    <a:close/>
                    <a:moveTo>
                      <a:pt x="1547" y="336"/>
                    </a:moveTo>
                    <a:cubicBezTo>
                      <a:pt x="1548" y="337"/>
                      <a:pt x="1549" y="339"/>
                      <a:pt x="1550" y="341"/>
                    </a:cubicBezTo>
                    <a:cubicBezTo>
                      <a:pt x="1548" y="341"/>
                      <a:pt x="1548" y="341"/>
                      <a:pt x="1547" y="339"/>
                    </a:cubicBezTo>
                    <a:cubicBezTo>
                      <a:pt x="1547" y="338"/>
                      <a:pt x="1547" y="337"/>
                      <a:pt x="1547" y="336"/>
                    </a:cubicBezTo>
                    <a:close/>
                    <a:moveTo>
                      <a:pt x="1558" y="364"/>
                    </a:moveTo>
                    <a:cubicBezTo>
                      <a:pt x="1552" y="367"/>
                      <a:pt x="1550" y="369"/>
                      <a:pt x="1547" y="365"/>
                    </a:cubicBezTo>
                    <a:cubicBezTo>
                      <a:pt x="1546" y="362"/>
                      <a:pt x="1550" y="357"/>
                      <a:pt x="1556" y="353"/>
                    </a:cubicBezTo>
                    <a:cubicBezTo>
                      <a:pt x="1558" y="356"/>
                      <a:pt x="1560" y="359"/>
                      <a:pt x="1562" y="362"/>
                    </a:cubicBezTo>
                    <a:cubicBezTo>
                      <a:pt x="1561" y="363"/>
                      <a:pt x="1559" y="363"/>
                      <a:pt x="1558" y="364"/>
                    </a:cubicBezTo>
                    <a:close/>
                    <a:moveTo>
                      <a:pt x="1562" y="334"/>
                    </a:moveTo>
                    <a:cubicBezTo>
                      <a:pt x="1560" y="333"/>
                      <a:pt x="1558" y="331"/>
                      <a:pt x="1555" y="329"/>
                    </a:cubicBezTo>
                    <a:cubicBezTo>
                      <a:pt x="1555" y="329"/>
                      <a:pt x="1556" y="329"/>
                      <a:pt x="1556" y="329"/>
                    </a:cubicBezTo>
                    <a:cubicBezTo>
                      <a:pt x="1558" y="328"/>
                      <a:pt x="1562" y="325"/>
                      <a:pt x="1566" y="322"/>
                    </a:cubicBezTo>
                    <a:cubicBezTo>
                      <a:pt x="1567" y="323"/>
                      <a:pt x="1569" y="325"/>
                      <a:pt x="1570" y="326"/>
                    </a:cubicBezTo>
                    <a:cubicBezTo>
                      <a:pt x="1571" y="327"/>
                      <a:pt x="1572" y="328"/>
                      <a:pt x="1573" y="330"/>
                    </a:cubicBezTo>
                    <a:cubicBezTo>
                      <a:pt x="1569" y="331"/>
                      <a:pt x="1565" y="333"/>
                      <a:pt x="1562" y="334"/>
                    </a:cubicBezTo>
                    <a:close/>
                    <a:moveTo>
                      <a:pt x="1582" y="353"/>
                    </a:moveTo>
                    <a:cubicBezTo>
                      <a:pt x="1579" y="350"/>
                      <a:pt x="1575" y="347"/>
                      <a:pt x="1571" y="343"/>
                    </a:cubicBezTo>
                    <a:cubicBezTo>
                      <a:pt x="1575" y="341"/>
                      <a:pt x="1578" y="339"/>
                      <a:pt x="1581" y="337"/>
                    </a:cubicBezTo>
                    <a:cubicBezTo>
                      <a:pt x="1585" y="341"/>
                      <a:pt x="1591" y="346"/>
                      <a:pt x="1595" y="349"/>
                    </a:cubicBezTo>
                    <a:cubicBezTo>
                      <a:pt x="1593" y="350"/>
                      <a:pt x="1590" y="350"/>
                      <a:pt x="1589" y="351"/>
                    </a:cubicBezTo>
                    <a:cubicBezTo>
                      <a:pt x="1587" y="351"/>
                      <a:pt x="1584" y="352"/>
                      <a:pt x="1582" y="353"/>
                    </a:cubicBezTo>
                    <a:close/>
                    <a:moveTo>
                      <a:pt x="1597" y="369"/>
                    </a:moveTo>
                    <a:cubicBezTo>
                      <a:pt x="1594" y="367"/>
                      <a:pt x="1591" y="364"/>
                      <a:pt x="1589" y="362"/>
                    </a:cubicBezTo>
                    <a:cubicBezTo>
                      <a:pt x="1589" y="362"/>
                      <a:pt x="1589" y="362"/>
                      <a:pt x="1589" y="362"/>
                    </a:cubicBezTo>
                    <a:cubicBezTo>
                      <a:pt x="1593" y="360"/>
                      <a:pt x="1595" y="358"/>
                      <a:pt x="1597" y="358"/>
                    </a:cubicBezTo>
                    <a:cubicBezTo>
                      <a:pt x="1598" y="357"/>
                      <a:pt x="1600" y="356"/>
                      <a:pt x="1601" y="354"/>
                    </a:cubicBezTo>
                    <a:cubicBezTo>
                      <a:pt x="1602" y="355"/>
                      <a:pt x="1603" y="356"/>
                      <a:pt x="1604" y="356"/>
                    </a:cubicBezTo>
                    <a:cubicBezTo>
                      <a:pt x="1606" y="359"/>
                      <a:pt x="1607" y="361"/>
                      <a:pt x="1608" y="364"/>
                    </a:cubicBezTo>
                    <a:cubicBezTo>
                      <a:pt x="1605" y="365"/>
                      <a:pt x="1601" y="367"/>
                      <a:pt x="1597" y="369"/>
                    </a:cubicBezTo>
                    <a:close/>
                    <a:moveTo>
                      <a:pt x="1614" y="339"/>
                    </a:moveTo>
                    <a:cubicBezTo>
                      <a:pt x="1614" y="344"/>
                      <a:pt x="1604" y="335"/>
                      <a:pt x="1597" y="327"/>
                    </a:cubicBezTo>
                    <a:cubicBezTo>
                      <a:pt x="1597" y="326"/>
                      <a:pt x="1596" y="326"/>
                      <a:pt x="1595" y="325"/>
                    </a:cubicBezTo>
                    <a:cubicBezTo>
                      <a:pt x="1600" y="321"/>
                      <a:pt x="1603" y="318"/>
                      <a:pt x="1603" y="318"/>
                    </a:cubicBezTo>
                    <a:cubicBezTo>
                      <a:pt x="1603" y="318"/>
                      <a:pt x="1599" y="319"/>
                      <a:pt x="1592" y="322"/>
                    </a:cubicBezTo>
                    <a:cubicBezTo>
                      <a:pt x="1590" y="318"/>
                      <a:pt x="1586" y="315"/>
                      <a:pt x="1582" y="311"/>
                    </a:cubicBezTo>
                    <a:cubicBezTo>
                      <a:pt x="1585" y="309"/>
                      <a:pt x="1587" y="307"/>
                      <a:pt x="1589" y="305"/>
                    </a:cubicBezTo>
                    <a:cubicBezTo>
                      <a:pt x="1594" y="309"/>
                      <a:pt x="1599" y="313"/>
                      <a:pt x="1604" y="318"/>
                    </a:cubicBezTo>
                    <a:cubicBezTo>
                      <a:pt x="1617" y="328"/>
                      <a:pt x="1615" y="334"/>
                      <a:pt x="1614" y="339"/>
                    </a:cubicBezTo>
                    <a:close/>
                    <a:moveTo>
                      <a:pt x="1712" y="301"/>
                    </a:moveTo>
                    <a:cubicBezTo>
                      <a:pt x="1714" y="303"/>
                      <a:pt x="1715" y="305"/>
                      <a:pt x="1715" y="307"/>
                    </a:cubicBezTo>
                    <a:cubicBezTo>
                      <a:pt x="1716" y="309"/>
                      <a:pt x="1713" y="308"/>
                      <a:pt x="1710" y="307"/>
                    </a:cubicBezTo>
                    <a:cubicBezTo>
                      <a:pt x="1711" y="305"/>
                      <a:pt x="1712" y="303"/>
                      <a:pt x="1712" y="301"/>
                    </a:cubicBezTo>
                    <a:close/>
                    <a:moveTo>
                      <a:pt x="1706" y="281"/>
                    </a:moveTo>
                    <a:cubicBezTo>
                      <a:pt x="1706" y="282"/>
                      <a:pt x="1706" y="283"/>
                      <a:pt x="1705" y="283"/>
                    </a:cubicBezTo>
                    <a:cubicBezTo>
                      <a:pt x="1705" y="282"/>
                      <a:pt x="1706" y="282"/>
                      <a:pt x="1706" y="281"/>
                    </a:cubicBezTo>
                    <a:close/>
                    <a:moveTo>
                      <a:pt x="1708" y="320"/>
                    </a:moveTo>
                    <a:cubicBezTo>
                      <a:pt x="1717" y="323"/>
                      <a:pt x="1719" y="327"/>
                      <a:pt x="1721" y="330"/>
                    </a:cubicBezTo>
                    <a:cubicBezTo>
                      <a:pt x="1722" y="333"/>
                      <a:pt x="1711" y="328"/>
                      <a:pt x="1703" y="326"/>
                    </a:cubicBezTo>
                    <a:cubicBezTo>
                      <a:pt x="1701" y="325"/>
                      <a:pt x="1700" y="325"/>
                      <a:pt x="1699" y="324"/>
                    </a:cubicBezTo>
                    <a:cubicBezTo>
                      <a:pt x="1700" y="322"/>
                      <a:pt x="1702" y="320"/>
                      <a:pt x="1703" y="317"/>
                    </a:cubicBezTo>
                    <a:cubicBezTo>
                      <a:pt x="1705" y="318"/>
                      <a:pt x="1707" y="319"/>
                      <a:pt x="1708" y="320"/>
                    </a:cubicBezTo>
                    <a:close/>
                    <a:moveTo>
                      <a:pt x="1697" y="291"/>
                    </a:moveTo>
                    <a:cubicBezTo>
                      <a:pt x="1698" y="292"/>
                      <a:pt x="1699" y="292"/>
                      <a:pt x="1700" y="292"/>
                    </a:cubicBezTo>
                    <a:cubicBezTo>
                      <a:pt x="1701" y="293"/>
                      <a:pt x="1702" y="294"/>
                      <a:pt x="1704" y="294"/>
                    </a:cubicBezTo>
                    <a:cubicBezTo>
                      <a:pt x="1702" y="296"/>
                      <a:pt x="1700" y="298"/>
                      <a:pt x="1699" y="299"/>
                    </a:cubicBezTo>
                    <a:cubicBezTo>
                      <a:pt x="1698" y="299"/>
                      <a:pt x="1698" y="300"/>
                      <a:pt x="1697" y="300"/>
                    </a:cubicBezTo>
                    <a:cubicBezTo>
                      <a:pt x="1695" y="299"/>
                      <a:pt x="1693" y="298"/>
                      <a:pt x="1692" y="297"/>
                    </a:cubicBezTo>
                    <a:cubicBezTo>
                      <a:pt x="1693" y="295"/>
                      <a:pt x="1695" y="293"/>
                      <a:pt x="1697" y="291"/>
                    </a:cubicBezTo>
                    <a:close/>
                    <a:moveTo>
                      <a:pt x="1690" y="335"/>
                    </a:moveTo>
                    <a:cubicBezTo>
                      <a:pt x="1698" y="339"/>
                      <a:pt x="1710" y="343"/>
                      <a:pt x="1717" y="346"/>
                    </a:cubicBezTo>
                    <a:cubicBezTo>
                      <a:pt x="1718" y="350"/>
                      <a:pt x="1718" y="353"/>
                      <a:pt x="1719" y="357"/>
                    </a:cubicBezTo>
                    <a:cubicBezTo>
                      <a:pt x="1716" y="356"/>
                      <a:pt x="1712" y="355"/>
                      <a:pt x="1709" y="353"/>
                    </a:cubicBezTo>
                    <a:cubicBezTo>
                      <a:pt x="1710" y="351"/>
                      <a:pt x="1711" y="349"/>
                      <a:pt x="1711" y="349"/>
                    </a:cubicBezTo>
                    <a:cubicBezTo>
                      <a:pt x="1711" y="349"/>
                      <a:pt x="1709" y="350"/>
                      <a:pt x="1706" y="352"/>
                    </a:cubicBezTo>
                    <a:cubicBezTo>
                      <a:pt x="1703" y="351"/>
                      <a:pt x="1700" y="349"/>
                      <a:pt x="1698" y="348"/>
                    </a:cubicBezTo>
                    <a:cubicBezTo>
                      <a:pt x="1693" y="346"/>
                      <a:pt x="1688" y="344"/>
                      <a:pt x="1683" y="342"/>
                    </a:cubicBezTo>
                    <a:cubicBezTo>
                      <a:pt x="1685" y="340"/>
                      <a:pt x="1688" y="338"/>
                      <a:pt x="1690" y="335"/>
                    </a:cubicBezTo>
                    <a:close/>
                    <a:moveTo>
                      <a:pt x="1680" y="307"/>
                    </a:moveTo>
                    <a:cubicBezTo>
                      <a:pt x="1681" y="306"/>
                      <a:pt x="1683" y="305"/>
                      <a:pt x="1684" y="304"/>
                    </a:cubicBezTo>
                    <a:cubicBezTo>
                      <a:pt x="1684" y="304"/>
                      <a:pt x="1685" y="304"/>
                      <a:pt x="1685" y="305"/>
                    </a:cubicBezTo>
                    <a:cubicBezTo>
                      <a:pt x="1686" y="306"/>
                      <a:pt x="1688" y="307"/>
                      <a:pt x="1689" y="308"/>
                    </a:cubicBezTo>
                    <a:cubicBezTo>
                      <a:pt x="1686" y="311"/>
                      <a:pt x="1683" y="314"/>
                      <a:pt x="1680" y="317"/>
                    </a:cubicBezTo>
                    <a:cubicBezTo>
                      <a:pt x="1679" y="316"/>
                      <a:pt x="1678" y="316"/>
                      <a:pt x="1678" y="316"/>
                    </a:cubicBezTo>
                    <a:cubicBezTo>
                      <a:pt x="1675" y="315"/>
                      <a:pt x="1672" y="314"/>
                      <a:pt x="1670" y="313"/>
                    </a:cubicBezTo>
                    <a:cubicBezTo>
                      <a:pt x="1674" y="311"/>
                      <a:pt x="1678" y="308"/>
                      <a:pt x="1680" y="307"/>
                    </a:cubicBezTo>
                    <a:close/>
                    <a:moveTo>
                      <a:pt x="1645" y="329"/>
                    </a:moveTo>
                    <a:cubicBezTo>
                      <a:pt x="1648" y="325"/>
                      <a:pt x="1657" y="320"/>
                      <a:pt x="1665" y="316"/>
                    </a:cubicBezTo>
                    <a:cubicBezTo>
                      <a:pt x="1666" y="316"/>
                      <a:pt x="1666" y="317"/>
                      <a:pt x="1667" y="317"/>
                    </a:cubicBezTo>
                    <a:cubicBezTo>
                      <a:pt x="1668" y="318"/>
                      <a:pt x="1670" y="320"/>
                      <a:pt x="1673" y="322"/>
                    </a:cubicBezTo>
                    <a:cubicBezTo>
                      <a:pt x="1670" y="325"/>
                      <a:pt x="1666" y="328"/>
                      <a:pt x="1663" y="331"/>
                    </a:cubicBezTo>
                    <a:cubicBezTo>
                      <a:pt x="1662" y="332"/>
                      <a:pt x="1661" y="333"/>
                      <a:pt x="1660" y="333"/>
                    </a:cubicBezTo>
                    <a:cubicBezTo>
                      <a:pt x="1656" y="331"/>
                      <a:pt x="1652" y="328"/>
                      <a:pt x="1652" y="328"/>
                    </a:cubicBezTo>
                    <a:cubicBezTo>
                      <a:pt x="1652" y="328"/>
                      <a:pt x="1655" y="333"/>
                      <a:pt x="1656" y="336"/>
                    </a:cubicBezTo>
                    <a:cubicBezTo>
                      <a:pt x="1656" y="336"/>
                      <a:pt x="1656" y="336"/>
                      <a:pt x="1656" y="337"/>
                    </a:cubicBezTo>
                    <a:cubicBezTo>
                      <a:pt x="1647" y="344"/>
                      <a:pt x="1639" y="346"/>
                      <a:pt x="1638" y="344"/>
                    </a:cubicBezTo>
                    <a:cubicBezTo>
                      <a:pt x="1636" y="342"/>
                      <a:pt x="1639" y="335"/>
                      <a:pt x="1645" y="329"/>
                    </a:cubicBezTo>
                    <a:close/>
                    <a:moveTo>
                      <a:pt x="1651" y="374"/>
                    </a:moveTo>
                    <a:cubicBezTo>
                      <a:pt x="1643" y="378"/>
                      <a:pt x="1633" y="380"/>
                      <a:pt x="1631" y="377"/>
                    </a:cubicBezTo>
                    <a:cubicBezTo>
                      <a:pt x="1629" y="375"/>
                      <a:pt x="1633" y="371"/>
                      <a:pt x="1638" y="366"/>
                    </a:cubicBezTo>
                    <a:cubicBezTo>
                      <a:pt x="1641" y="363"/>
                      <a:pt x="1657" y="356"/>
                      <a:pt x="1669" y="350"/>
                    </a:cubicBezTo>
                    <a:cubicBezTo>
                      <a:pt x="1670" y="351"/>
                      <a:pt x="1672" y="352"/>
                      <a:pt x="1673" y="353"/>
                    </a:cubicBezTo>
                    <a:cubicBezTo>
                      <a:pt x="1677" y="356"/>
                      <a:pt x="1680" y="358"/>
                      <a:pt x="1684" y="360"/>
                    </a:cubicBezTo>
                    <a:cubicBezTo>
                      <a:pt x="1673" y="364"/>
                      <a:pt x="1658" y="371"/>
                      <a:pt x="1651" y="374"/>
                    </a:cubicBezTo>
                    <a:close/>
                    <a:moveTo>
                      <a:pt x="1692" y="382"/>
                    </a:moveTo>
                    <a:cubicBezTo>
                      <a:pt x="1686" y="381"/>
                      <a:pt x="1682" y="381"/>
                      <a:pt x="1679" y="381"/>
                    </a:cubicBezTo>
                    <a:cubicBezTo>
                      <a:pt x="1685" y="378"/>
                      <a:pt x="1690" y="375"/>
                      <a:pt x="1694" y="372"/>
                    </a:cubicBezTo>
                    <a:cubicBezTo>
                      <a:pt x="1695" y="371"/>
                      <a:pt x="1697" y="369"/>
                      <a:pt x="1698" y="367"/>
                    </a:cubicBezTo>
                    <a:cubicBezTo>
                      <a:pt x="1700" y="368"/>
                      <a:pt x="1701" y="368"/>
                      <a:pt x="1702" y="369"/>
                    </a:cubicBezTo>
                    <a:cubicBezTo>
                      <a:pt x="1707" y="371"/>
                      <a:pt x="1712" y="372"/>
                      <a:pt x="1720" y="374"/>
                    </a:cubicBezTo>
                    <a:cubicBezTo>
                      <a:pt x="1720" y="374"/>
                      <a:pt x="1721" y="375"/>
                      <a:pt x="1722" y="375"/>
                    </a:cubicBezTo>
                    <a:cubicBezTo>
                      <a:pt x="1723" y="380"/>
                      <a:pt x="1725" y="384"/>
                      <a:pt x="1726" y="389"/>
                    </a:cubicBezTo>
                    <a:cubicBezTo>
                      <a:pt x="1716" y="387"/>
                      <a:pt x="1702" y="384"/>
                      <a:pt x="1692" y="382"/>
                    </a:cubicBezTo>
                    <a:close/>
                    <a:moveTo>
                      <a:pt x="1777" y="295"/>
                    </a:moveTo>
                    <a:cubicBezTo>
                      <a:pt x="1780" y="296"/>
                      <a:pt x="1782" y="300"/>
                      <a:pt x="1783" y="302"/>
                    </a:cubicBezTo>
                    <a:cubicBezTo>
                      <a:pt x="1782" y="303"/>
                      <a:pt x="1782" y="303"/>
                      <a:pt x="1781" y="304"/>
                    </a:cubicBezTo>
                    <a:cubicBezTo>
                      <a:pt x="1778" y="306"/>
                      <a:pt x="1774" y="309"/>
                      <a:pt x="1769" y="312"/>
                    </a:cubicBezTo>
                    <a:cubicBezTo>
                      <a:pt x="1769" y="312"/>
                      <a:pt x="1769" y="312"/>
                      <a:pt x="1768" y="311"/>
                    </a:cubicBezTo>
                    <a:cubicBezTo>
                      <a:pt x="1766" y="309"/>
                      <a:pt x="1764" y="307"/>
                      <a:pt x="1762" y="305"/>
                    </a:cubicBezTo>
                    <a:cubicBezTo>
                      <a:pt x="1765" y="301"/>
                      <a:pt x="1768" y="298"/>
                      <a:pt x="1770" y="295"/>
                    </a:cubicBezTo>
                    <a:cubicBezTo>
                      <a:pt x="1772" y="294"/>
                      <a:pt x="1773" y="292"/>
                      <a:pt x="1775" y="290"/>
                    </a:cubicBezTo>
                    <a:cubicBezTo>
                      <a:pt x="1775" y="292"/>
                      <a:pt x="1776" y="294"/>
                      <a:pt x="1777" y="295"/>
                    </a:cubicBezTo>
                    <a:close/>
                    <a:moveTo>
                      <a:pt x="1755" y="280"/>
                    </a:moveTo>
                    <a:cubicBezTo>
                      <a:pt x="1761" y="274"/>
                      <a:pt x="1765" y="265"/>
                      <a:pt x="1766" y="261"/>
                    </a:cubicBezTo>
                    <a:cubicBezTo>
                      <a:pt x="1767" y="265"/>
                      <a:pt x="1768" y="270"/>
                      <a:pt x="1769" y="275"/>
                    </a:cubicBezTo>
                    <a:cubicBezTo>
                      <a:pt x="1770" y="278"/>
                      <a:pt x="1771" y="281"/>
                      <a:pt x="1772" y="283"/>
                    </a:cubicBezTo>
                    <a:cubicBezTo>
                      <a:pt x="1767" y="287"/>
                      <a:pt x="1760" y="292"/>
                      <a:pt x="1755" y="296"/>
                    </a:cubicBezTo>
                    <a:cubicBezTo>
                      <a:pt x="1754" y="297"/>
                      <a:pt x="1754" y="298"/>
                      <a:pt x="1753" y="298"/>
                    </a:cubicBezTo>
                    <a:cubicBezTo>
                      <a:pt x="1750" y="296"/>
                      <a:pt x="1747" y="295"/>
                      <a:pt x="1744" y="293"/>
                    </a:cubicBezTo>
                    <a:cubicBezTo>
                      <a:pt x="1743" y="293"/>
                      <a:pt x="1743" y="293"/>
                      <a:pt x="1743" y="293"/>
                    </a:cubicBezTo>
                    <a:cubicBezTo>
                      <a:pt x="1747" y="288"/>
                      <a:pt x="1752" y="284"/>
                      <a:pt x="1755" y="280"/>
                    </a:cubicBezTo>
                    <a:close/>
                    <a:moveTo>
                      <a:pt x="1737" y="307"/>
                    </a:moveTo>
                    <a:cubicBezTo>
                      <a:pt x="1735" y="305"/>
                      <a:pt x="1736" y="302"/>
                      <a:pt x="1738" y="299"/>
                    </a:cubicBezTo>
                    <a:cubicBezTo>
                      <a:pt x="1740" y="301"/>
                      <a:pt x="1742" y="303"/>
                      <a:pt x="1745" y="306"/>
                    </a:cubicBezTo>
                    <a:cubicBezTo>
                      <a:pt x="1742" y="309"/>
                      <a:pt x="1739" y="310"/>
                      <a:pt x="1737" y="307"/>
                    </a:cubicBezTo>
                    <a:close/>
                    <a:moveTo>
                      <a:pt x="1755" y="324"/>
                    </a:moveTo>
                    <a:cubicBezTo>
                      <a:pt x="1754" y="325"/>
                      <a:pt x="1752" y="327"/>
                      <a:pt x="1751" y="328"/>
                    </a:cubicBezTo>
                    <a:cubicBezTo>
                      <a:pt x="1750" y="328"/>
                      <a:pt x="1750" y="327"/>
                      <a:pt x="1750" y="327"/>
                    </a:cubicBezTo>
                    <a:cubicBezTo>
                      <a:pt x="1748" y="325"/>
                      <a:pt x="1747" y="324"/>
                      <a:pt x="1746" y="322"/>
                    </a:cubicBezTo>
                    <a:cubicBezTo>
                      <a:pt x="1747" y="320"/>
                      <a:pt x="1749" y="319"/>
                      <a:pt x="1751" y="317"/>
                    </a:cubicBezTo>
                    <a:cubicBezTo>
                      <a:pt x="1751" y="317"/>
                      <a:pt x="1752" y="316"/>
                      <a:pt x="1752" y="315"/>
                    </a:cubicBezTo>
                    <a:cubicBezTo>
                      <a:pt x="1753" y="316"/>
                      <a:pt x="1754" y="317"/>
                      <a:pt x="1754" y="318"/>
                    </a:cubicBezTo>
                    <a:cubicBezTo>
                      <a:pt x="1755" y="320"/>
                      <a:pt x="1756" y="321"/>
                      <a:pt x="1757" y="322"/>
                    </a:cubicBezTo>
                    <a:cubicBezTo>
                      <a:pt x="1756" y="323"/>
                      <a:pt x="1756" y="323"/>
                      <a:pt x="1755" y="324"/>
                    </a:cubicBezTo>
                    <a:close/>
                    <a:moveTo>
                      <a:pt x="1758" y="339"/>
                    </a:moveTo>
                    <a:cubicBezTo>
                      <a:pt x="1759" y="337"/>
                      <a:pt x="1761" y="336"/>
                      <a:pt x="1763" y="334"/>
                    </a:cubicBezTo>
                    <a:cubicBezTo>
                      <a:pt x="1763" y="333"/>
                      <a:pt x="1764" y="333"/>
                      <a:pt x="1764" y="333"/>
                    </a:cubicBezTo>
                    <a:cubicBezTo>
                      <a:pt x="1766" y="336"/>
                      <a:pt x="1768" y="339"/>
                      <a:pt x="1771" y="343"/>
                    </a:cubicBezTo>
                    <a:cubicBezTo>
                      <a:pt x="1768" y="345"/>
                      <a:pt x="1765" y="348"/>
                      <a:pt x="1763" y="349"/>
                    </a:cubicBezTo>
                    <a:cubicBezTo>
                      <a:pt x="1762" y="346"/>
                      <a:pt x="1760" y="343"/>
                      <a:pt x="1758" y="339"/>
                    </a:cubicBezTo>
                    <a:close/>
                    <a:moveTo>
                      <a:pt x="1774" y="373"/>
                    </a:moveTo>
                    <a:cubicBezTo>
                      <a:pt x="1772" y="369"/>
                      <a:pt x="1770" y="366"/>
                      <a:pt x="1769" y="363"/>
                    </a:cubicBezTo>
                    <a:cubicBezTo>
                      <a:pt x="1769" y="363"/>
                      <a:pt x="1769" y="363"/>
                      <a:pt x="1769" y="363"/>
                    </a:cubicBezTo>
                    <a:cubicBezTo>
                      <a:pt x="1769" y="363"/>
                      <a:pt x="1769" y="363"/>
                      <a:pt x="1769" y="363"/>
                    </a:cubicBezTo>
                    <a:cubicBezTo>
                      <a:pt x="1771" y="360"/>
                      <a:pt x="1774" y="357"/>
                      <a:pt x="1778" y="354"/>
                    </a:cubicBezTo>
                    <a:cubicBezTo>
                      <a:pt x="1778" y="355"/>
                      <a:pt x="1778" y="355"/>
                      <a:pt x="1779" y="356"/>
                    </a:cubicBezTo>
                    <a:cubicBezTo>
                      <a:pt x="1781" y="359"/>
                      <a:pt x="1782" y="361"/>
                      <a:pt x="1783" y="363"/>
                    </a:cubicBezTo>
                    <a:cubicBezTo>
                      <a:pt x="1779" y="367"/>
                      <a:pt x="1776" y="370"/>
                      <a:pt x="1774" y="373"/>
                    </a:cubicBezTo>
                    <a:close/>
                    <a:moveTo>
                      <a:pt x="1785" y="332"/>
                    </a:moveTo>
                    <a:cubicBezTo>
                      <a:pt x="1782" y="328"/>
                      <a:pt x="1779" y="324"/>
                      <a:pt x="1776" y="320"/>
                    </a:cubicBezTo>
                    <a:cubicBezTo>
                      <a:pt x="1780" y="316"/>
                      <a:pt x="1783" y="312"/>
                      <a:pt x="1785" y="309"/>
                    </a:cubicBezTo>
                    <a:cubicBezTo>
                      <a:pt x="1786" y="308"/>
                      <a:pt x="1786" y="308"/>
                      <a:pt x="1786" y="307"/>
                    </a:cubicBezTo>
                    <a:cubicBezTo>
                      <a:pt x="1789" y="311"/>
                      <a:pt x="1792" y="315"/>
                      <a:pt x="1796" y="321"/>
                    </a:cubicBezTo>
                    <a:cubicBezTo>
                      <a:pt x="1797" y="322"/>
                      <a:pt x="1797" y="323"/>
                      <a:pt x="1798" y="324"/>
                    </a:cubicBezTo>
                    <a:cubicBezTo>
                      <a:pt x="1794" y="327"/>
                      <a:pt x="1791" y="329"/>
                      <a:pt x="1788" y="330"/>
                    </a:cubicBezTo>
                    <a:cubicBezTo>
                      <a:pt x="1787" y="331"/>
                      <a:pt x="1786" y="332"/>
                      <a:pt x="1785" y="332"/>
                    </a:cubicBezTo>
                    <a:close/>
                    <a:moveTo>
                      <a:pt x="1800" y="346"/>
                    </a:moveTo>
                    <a:cubicBezTo>
                      <a:pt x="1799" y="349"/>
                      <a:pt x="1796" y="346"/>
                      <a:pt x="1792" y="341"/>
                    </a:cubicBezTo>
                    <a:cubicBezTo>
                      <a:pt x="1794" y="338"/>
                      <a:pt x="1797" y="336"/>
                      <a:pt x="1798" y="335"/>
                    </a:cubicBezTo>
                    <a:cubicBezTo>
                      <a:pt x="1799" y="334"/>
                      <a:pt x="1800" y="333"/>
                      <a:pt x="1801" y="332"/>
                    </a:cubicBezTo>
                    <a:cubicBezTo>
                      <a:pt x="1802" y="337"/>
                      <a:pt x="1802" y="342"/>
                      <a:pt x="1800" y="346"/>
                    </a:cubicBezTo>
                    <a:close/>
                    <a:moveTo>
                      <a:pt x="1925" y="328"/>
                    </a:moveTo>
                    <a:cubicBezTo>
                      <a:pt x="1919" y="324"/>
                      <a:pt x="1913" y="319"/>
                      <a:pt x="1909" y="315"/>
                    </a:cubicBezTo>
                    <a:cubicBezTo>
                      <a:pt x="1907" y="314"/>
                      <a:pt x="1906" y="313"/>
                      <a:pt x="1905" y="312"/>
                    </a:cubicBezTo>
                    <a:cubicBezTo>
                      <a:pt x="1907" y="311"/>
                      <a:pt x="1908" y="310"/>
                      <a:pt x="1908" y="311"/>
                    </a:cubicBezTo>
                    <a:cubicBezTo>
                      <a:pt x="1908" y="310"/>
                      <a:pt x="1906" y="311"/>
                      <a:pt x="1903" y="311"/>
                    </a:cubicBezTo>
                    <a:cubicBezTo>
                      <a:pt x="1895" y="306"/>
                      <a:pt x="1887" y="301"/>
                      <a:pt x="1882" y="297"/>
                    </a:cubicBezTo>
                    <a:cubicBezTo>
                      <a:pt x="1881" y="297"/>
                      <a:pt x="1880" y="296"/>
                      <a:pt x="1880" y="295"/>
                    </a:cubicBezTo>
                    <a:cubicBezTo>
                      <a:pt x="1883" y="294"/>
                      <a:pt x="1887" y="293"/>
                      <a:pt x="1890" y="291"/>
                    </a:cubicBezTo>
                    <a:cubicBezTo>
                      <a:pt x="1891" y="291"/>
                      <a:pt x="1893" y="290"/>
                      <a:pt x="1895" y="289"/>
                    </a:cubicBezTo>
                    <a:cubicBezTo>
                      <a:pt x="1897" y="293"/>
                      <a:pt x="1900" y="296"/>
                      <a:pt x="1903" y="299"/>
                    </a:cubicBezTo>
                    <a:cubicBezTo>
                      <a:pt x="1910" y="306"/>
                      <a:pt x="1924" y="315"/>
                      <a:pt x="1930" y="319"/>
                    </a:cubicBezTo>
                    <a:cubicBezTo>
                      <a:pt x="1927" y="318"/>
                      <a:pt x="1925" y="317"/>
                      <a:pt x="1925" y="318"/>
                    </a:cubicBezTo>
                    <a:cubicBezTo>
                      <a:pt x="1925" y="321"/>
                      <a:pt x="1934" y="327"/>
                      <a:pt x="1934" y="329"/>
                    </a:cubicBezTo>
                    <a:cubicBezTo>
                      <a:pt x="1934" y="332"/>
                      <a:pt x="1925" y="323"/>
                      <a:pt x="1924" y="327"/>
                    </a:cubicBezTo>
                    <a:cubicBezTo>
                      <a:pt x="1924" y="327"/>
                      <a:pt x="1924" y="327"/>
                      <a:pt x="1925" y="328"/>
                    </a:cubicBezTo>
                    <a:close/>
                    <a:moveTo>
                      <a:pt x="1931" y="246"/>
                    </a:moveTo>
                    <a:cubicBezTo>
                      <a:pt x="1932" y="248"/>
                      <a:pt x="1933" y="249"/>
                      <a:pt x="1933" y="251"/>
                    </a:cubicBezTo>
                    <a:cubicBezTo>
                      <a:pt x="1933" y="254"/>
                      <a:pt x="1932" y="254"/>
                      <a:pt x="1930" y="253"/>
                    </a:cubicBezTo>
                    <a:cubicBezTo>
                      <a:pt x="1930" y="251"/>
                      <a:pt x="1931" y="248"/>
                      <a:pt x="1931" y="246"/>
                    </a:cubicBezTo>
                    <a:close/>
                    <a:moveTo>
                      <a:pt x="1929" y="244"/>
                    </a:moveTo>
                    <a:cubicBezTo>
                      <a:pt x="1928" y="244"/>
                      <a:pt x="1927" y="245"/>
                      <a:pt x="1927" y="244"/>
                    </a:cubicBezTo>
                    <a:cubicBezTo>
                      <a:pt x="1927" y="243"/>
                      <a:pt x="1927" y="243"/>
                      <a:pt x="1927" y="243"/>
                    </a:cubicBezTo>
                    <a:cubicBezTo>
                      <a:pt x="1928" y="243"/>
                      <a:pt x="1928" y="244"/>
                      <a:pt x="1929" y="244"/>
                    </a:cubicBezTo>
                    <a:close/>
                    <a:moveTo>
                      <a:pt x="1929" y="276"/>
                    </a:moveTo>
                    <a:cubicBezTo>
                      <a:pt x="1929" y="276"/>
                      <a:pt x="1929" y="277"/>
                      <a:pt x="1929" y="277"/>
                    </a:cubicBezTo>
                    <a:cubicBezTo>
                      <a:pt x="1927" y="275"/>
                      <a:pt x="1926" y="274"/>
                      <a:pt x="1924" y="272"/>
                    </a:cubicBezTo>
                    <a:cubicBezTo>
                      <a:pt x="1926" y="273"/>
                      <a:pt x="1928" y="274"/>
                      <a:pt x="1929" y="276"/>
                    </a:cubicBezTo>
                    <a:close/>
                    <a:moveTo>
                      <a:pt x="1886" y="271"/>
                    </a:moveTo>
                    <a:cubicBezTo>
                      <a:pt x="1892" y="270"/>
                      <a:pt x="1899" y="267"/>
                      <a:pt x="1904" y="265"/>
                    </a:cubicBezTo>
                    <a:cubicBezTo>
                      <a:pt x="1905" y="267"/>
                      <a:pt x="1906" y="269"/>
                      <a:pt x="1907" y="270"/>
                    </a:cubicBezTo>
                    <a:cubicBezTo>
                      <a:pt x="1911" y="275"/>
                      <a:pt x="1917" y="283"/>
                      <a:pt x="1923" y="288"/>
                    </a:cubicBezTo>
                    <a:cubicBezTo>
                      <a:pt x="1923" y="288"/>
                      <a:pt x="1923" y="289"/>
                      <a:pt x="1923" y="289"/>
                    </a:cubicBezTo>
                    <a:cubicBezTo>
                      <a:pt x="1924" y="292"/>
                      <a:pt x="1933" y="297"/>
                      <a:pt x="1933" y="299"/>
                    </a:cubicBezTo>
                    <a:cubicBezTo>
                      <a:pt x="1933" y="301"/>
                      <a:pt x="1927" y="298"/>
                      <a:pt x="1924" y="298"/>
                    </a:cubicBezTo>
                    <a:cubicBezTo>
                      <a:pt x="1923" y="297"/>
                      <a:pt x="1921" y="296"/>
                      <a:pt x="1919" y="295"/>
                    </a:cubicBezTo>
                    <a:cubicBezTo>
                      <a:pt x="1911" y="290"/>
                      <a:pt x="1906" y="285"/>
                      <a:pt x="1897" y="279"/>
                    </a:cubicBezTo>
                    <a:cubicBezTo>
                      <a:pt x="1893" y="276"/>
                      <a:pt x="1888" y="273"/>
                      <a:pt x="1885" y="271"/>
                    </a:cubicBezTo>
                    <a:cubicBezTo>
                      <a:pt x="1886" y="271"/>
                      <a:pt x="1886" y="271"/>
                      <a:pt x="1886" y="271"/>
                    </a:cubicBezTo>
                    <a:close/>
                    <a:moveTo>
                      <a:pt x="1856" y="280"/>
                    </a:moveTo>
                    <a:cubicBezTo>
                      <a:pt x="1861" y="278"/>
                      <a:pt x="1873" y="274"/>
                      <a:pt x="1883" y="272"/>
                    </a:cubicBezTo>
                    <a:cubicBezTo>
                      <a:pt x="1884" y="274"/>
                      <a:pt x="1885" y="276"/>
                      <a:pt x="1886" y="278"/>
                    </a:cubicBezTo>
                    <a:cubicBezTo>
                      <a:pt x="1887" y="279"/>
                      <a:pt x="1889" y="282"/>
                      <a:pt x="1891" y="285"/>
                    </a:cubicBezTo>
                    <a:cubicBezTo>
                      <a:pt x="1891" y="285"/>
                      <a:pt x="1890" y="285"/>
                      <a:pt x="1889" y="285"/>
                    </a:cubicBezTo>
                    <a:cubicBezTo>
                      <a:pt x="1884" y="285"/>
                      <a:pt x="1877" y="285"/>
                      <a:pt x="1871" y="286"/>
                    </a:cubicBezTo>
                    <a:cubicBezTo>
                      <a:pt x="1870" y="285"/>
                      <a:pt x="1869" y="285"/>
                      <a:pt x="1869" y="285"/>
                    </a:cubicBezTo>
                    <a:cubicBezTo>
                      <a:pt x="1869" y="285"/>
                      <a:pt x="1870" y="285"/>
                      <a:pt x="1870" y="286"/>
                    </a:cubicBezTo>
                    <a:cubicBezTo>
                      <a:pt x="1864" y="287"/>
                      <a:pt x="1859" y="288"/>
                      <a:pt x="1856" y="289"/>
                    </a:cubicBezTo>
                    <a:cubicBezTo>
                      <a:pt x="1850" y="290"/>
                      <a:pt x="1844" y="294"/>
                      <a:pt x="1844" y="288"/>
                    </a:cubicBezTo>
                    <a:cubicBezTo>
                      <a:pt x="1844" y="283"/>
                      <a:pt x="1850" y="281"/>
                      <a:pt x="1856" y="280"/>
                    </a:cubicBezTo>
                    <a:close/>
                    <a:moveTo>
                      <a:pt x="1837" y="315"/>
                    </a:moveTo>
                    <a:cubicBezTo>
                      <a:pt x="1838" y="314"/>
                      <a:pt x="1838" y="314"/>
                      <a:pt x="1838" y="314"/>
                    </a:cubicBezTo>
                    <a:cubicBezTo>
                      <a:pt x="1838" y="313"/>
                      <a:pt x="1838" y="314"/>
                      <a:pt x="1839" y="312"/>
                    </a:cubicBezTo>
                    <a:cubicBezTo>
                      <a:pt x="1839" y="312"/>
                      <a:pt x="1839" y="312"/>
                      <a:pt x="1839" y="312"/>
                    </a:cubicBezTo>
                    <a:cubicBezTo>
                      <a:pt x="1840" y="311"/>
                      <a:pt x="1841" y="310"/>
                      <a:pt x="1842" y="310"/>
                    </a:cubicBezTo>
                    <a:cubicBezTo>
                      <a:pt x="1846" y="307"/>
                      <a:pt x="1851" y="304"/>
                      <a:pt x="1856" y="303"/>
                    </a:cubicBezTo>
                    <a:cubicBezTo>
                      <a:pt x="1861" y="301"/>
                      <a:pt x="1867" y="299"/>
                      <a:pt x="1872" y="297"/>
                    </a:cubicBezTo>
                    <a:cubicBezTo>
                      <a:pt x="1874" y="301"/>
                      <a:pt x="1877" y="306"/>
                      <a:pt x="1882" y="312"/>
                    </a:cubicBezTo>
                    <a:cubicBezTo>
                      <a:pt x="1881" y="312"/>
                      <a:pt x="1881" y="312"/>
                      <a:pt x="1880" y="313"/>
                    </a:cubicBezTo>
                    <a:cubicBezTo>
                      <a:pt x="1876" y="312"/>
                      <a:pt x="1869" y="313"/>
                      <a:pt x="1863" y="315"/>
                    </a:cubicBezTo>
                    <a:cubicBezTo>
                      <a:pt x="1858" y="316"/>
                      <a:pt x="1858" y="316"/>
                      <a:pt x="1858" y="316"/>
                    </a:cubicBezTo>
                    <a:cubicBezTo>
                      <a:pt x="1857" y="317"/>
                      <a:pt x="1857" y="315"/>
                      <a:pt x="1855" y="318"/>
                    </a:cubicBezTo>
                    <a:cubicBezTo>
                      <a:pt x="1853" y="319"/>
                      <a:pt x="1853" y="319"/>
                      <a:pt x="1853" y="319"/>
                    </a:cubicBezTo>
                    <a:cubicBezTo>
                      <a:pt x="1850" y="320"/>
                      <a:pt x="1847" y="321"/>
                      <a:pt x="1845" y="322"/>
                    </a:cubicBezTo>
                    <a:cubicBezTo>
                      <a:pt x="1838" y="324"/>
                      <a:pt x="1835" y="325"/>
                      <a:pt x="1835" y="319"/>
                    </a:cubicBezTo>
                    <a:cubicBezTo>
                      <a:pt x="1835" y="318"/>
                      <a:pt x="1835" y="316"/>
                      <a:pt x="1837" y="315"/>
                    </a:cubicBezTo>
                    <a:close/>
                    <a:moveTo>
                      <a:pt x="1825" y="347"/>
                    </a:moveTo>
                    <a:cubicBezTo>
                      <a:pt x="1829" y="344"/>
                      <a:pt x="1836" y="342"/>
                      <a:pt x="1843" y="340"/>
                    </a:cubicBezTo>
                    <a:cubicBezTo>
                      <a:pt x="1844" y="340"/>
                      <a:pt x="1845" y="339"/>
                      <a:pt x="1846" y="339"/>
                    </a:cubicBezTo>
                    <a:cubicBezTo>
                      <a:pt x="1849" y="340"/>
                      <a:pt x="1853" y="342"/>
                      <a:pt x="1855" y="343"/>
                    </a:cubicBezTo>
                    <a:cubicBezTo>
                      <a:pt x="1856" y="344"/>
                      <a:pt x="1859" y="345"/>
                      <a:pt x="1862" y="347"/>
                    </a:cubicBezTo>
                    <a:cubicBezTo>
                      <a:pt x="1856" y="348"/>
                      <a:pt x="1850" y="350"/>
                      <a:pt x="1845" y="352"/>
                    </a:cubicBezTo>
                    <a:cubicBezTo>
                      <a:pt x="1840" y="350"/>
                      <a:pt x="1836" y="348"/>
                      <a:pt x="1836" y="348"/>
                    </a:cubicBezTo>
                    <a:cubicBezTo>
                      <a:pt x="1836" y="348"/>
                      <a:pt x="1838" y="350"/>
                      <a:pt x="1841" y="353"/>
                    </a:cubicBezTo>
                    <a:cubicBezTo>
                      <a:pt x="1841" y="353"/>
                      <a:pt x="1842" y="353"/>
                      <a:pt x="1842" y="353"/>
                    </a:cubicBezTo>
                    <a:cubicBezTo>
                      <a:pt x="1838" y="354"/>
                      <a:pt x="1836" y="355"/>
                      <a:pt x="1834" y="355"/>
                    </a:cubicBezTo>
                    <a:cubicBezTo>
                      <a:pt x="1831" y="357"/>
                      <a:pt x="1827" y="358"/>
                      <a:pt x="1824" y="358"/>
                    </a:cubicBezTo>
                    <a:cubicBezTo>
                      <a:pt x="1825" y="354"/>
                      <a:pt x="1825" y="351"/>
                      <a:pt x="1825" y="347"/>
                    </a:cubicBezTo>
                    <a:close/>
                    <a:moveTo>
                      <a:pt x="1830" y="387"/>
                    </a:moveTo>
                    <a:cubicBezTo>
                      <a:pt x="1823" y="390"/>
                      <a:pt x="1817" y="392"/>
                      <a:pt x="1813" y="392"/>
                    </a:cubicBezTo>
                    <a:cubicBezTo>
                      <a:pt x="1815" y="388"/>
                      <a:pt x="1817" y="382"/>
                      <a:pt x="1819" y="377"/>
                    </a:cubicBezTo>
                    <a:cubicBezTo>
                      <a:pt x="1829" y="374"/>
                      <a:pt x="1847" y="371"/>
                      <a:pt x="1854" y="369"/>
                    </a:cubicBezTo>
                    <a:cubicBezTo>
                      <a:pt x="1856" y="368"/>
                      <a:pt x="1859" y="367"/>
                      <a:pt x="1861" y="366"/>
                    </a:cubicBezTo>
                    <a:cubicBezTo>
                      <a:pt x="1862" y="367"/>
                      <a:pt x="1863" y="367"/>
                      <a:pt x="1864" y="368"/>
                    </a:cubicBezTo>
                    <a:cubicBezTo>
                      <a:pt x="1865" y="369"/>
                      <a:pt x="1866" y="370"/>
                      <a:pt x="1867" y="370"/>
                    </a:cubicBezTo>
                    <a:cubicBezTo>
                      <a:pt x="1856" y="375"/>
                      <a:pt x="1843" y="382"/>
                      <a:pt x="1830" y="387"/>
                    </a:cubicBezTo>
                    <a:close/>
                    <a:moveTo>
                      <a:pt x="1864" y="340"/>
                    </a:moveTo>
                    <a:cubicBezTo>
                      <a:pt x="1860" y="339"/>
                      <a:pt x="1854" y="339"/>
                      <a:pt x="1849" y="338"/>
                    </a:cubicBezTo>
                    <a:cubicBezTo>
                      <a:pt x="1861" y="334"/>
                      <a:pt x="1880" y="327"/>
                      <a:pt x="1886" y="322"/>
                    </a:cubicBezTo>
                    <a:cubicBezTo>
                      <a:pt x="1887" y="322"/>
                      <a:pt x="1888" y="321"/>
                      <a:pt x="1889" y="320"/>
                    </a:cubicBezTo>
                    <a:cubicBezTo>
                      <a:pt x="1894" y="325"/>
                      <a:pt x="1898" y="329"/>
                      <a:pt x="1902" y="332"/>
                    </a:cubicBezTo>
                    <a:cubicBezTo>
                      <a:pt x="1902" y="333"/>
                      <a:pt x="1902" y="333"/>
                      <a:pt x="1902" y="333"/>
                    </a:cubicBezTo>
                    <a:cubicBezTo>
                      <a:pt x="1902" y="333"/>
                      <a:pt x="1902" y="333"/>
                      <a:pt x="1902" y="333"/>
                    </a:cubicBezTo>
                    <a:cubicBezTo>
                      <a:pt x="1902" y="333"/>
                      <a:pt x="1902" y="333"/>
                      <a:pt x="1902" y="333"/>
                    </a:cubicBezTo>
                    <a:cubicBezTo>
                      <a:pt x="1901" y="333"/>
                      <a:pt x="1901" y="333"/>
                      <a:pt x="1901" y="333"/>
                    </a:cubicBezTo>
                    <a:cubicBezTo>
                      <a:pt x="1900" y="334"/>
                      <a:pt x="1900" y="334"/>
                      <a:pt x="1900" y="334"/>
                    </a:cubicBezTo>
                    <a:cubicBezTo>
                      <a:pt x="1898" y="335"/>
                      <a:pt x="1897" y="335"/>
                      <a:pt x="1895" y="336"/>
                    </a:cubicBezTo>
                    <a:cubicBezTo>
                      <a:pt x="1893" y="337"/>
                      <a:pt x="1889" y="339"/>
                      <a:pt x="1886" y="340"/>
                    </a:cubicBezTo>
                    <a:cubicBezTo>
                      <a:pt x="1884" y="341"/>
                      <a:pt x="1882" y="341"/>
                      <a:pt x="1880" y="342"/>
                    </a:cubicBezTo>
                    <a:cubicBezTo>
                      <a:pt x="1874" y="341"/>
                      <a:pt x="1870" y="341"/>
                      <a:pt x="1864" y="340"/>
                    </a:cubicBezTo>
                    <a:close/>
                    <a:moveTo>
                      <a:pt x="1880" y="364"/>
                    </a:moveTo>
                    <a:cubicBezTo>
                      <a:pt x="1877" y="363"/>
                      <a:pt x="1875" y="362"/>
                      <a:pt x="1872" y="361"/>
                    </a:cubicBezTo>
                    <a:cubicBezTo>
                      <a:pt x="1875" y="359"/>
                      <a:pt x="1878" y="358"/>
                      <a:pt x="1881" y="356"/>
                    </a:cubicBezTo>
                    <a:cubicBezTo>
                      <a:pt x="1882" y="357"/>
                      <a:pt x="1884" y="357"/>
                      <a:pt x="1885" y="358"/>
                    </a:cubicBezTo>
                    <a:cubicBezTo>
                      <a:pt x="1886" y="358"/>
                      <a:pt x="1887" y="359"/>
                      <a:pt x="1888" y="360"/>
                    </a:cubicBezTo>
                    <a:cubicBezTo>
                      <a:pt x="1886" y="361"/>
                      <a:pt x="1883" y="363"/>
                      <a:pt x="1880" y="364"/>
                    </a:cubicBezTo>
                    <a:close/>
                    <a:moveTo>
                      <a:pt x="1920" y="388"/>
                    </a:moveTo>
                    <a:cubicBezTo>
                      <a:pt x="1919" y="387"/>
                      <a:pt x="1919" y="387"/>
                      <a:pt x="1918" y="386"/>
                    </a:cubicBezTo>
                    <a:cubicBezTo>
                      <a:pt x="1916" y="385"/>
                      <a:pt x="1914" y="384"/>
                      <a:pt x="1912" y="382"/>
                    </a:cubicBezTo>
                    <a:cubicBezTo>
                      <a:pt x="1911" y="382"/>
                      <a:pt x="1910" y="381"/>
                      <a:pt x="1910" y="381"/>
                    </a:cubicBezTo>
                    <a:cubicBezTo>
                      <a:pt x="1904" y="377"/>
                      <a:pt x="1898" y="373"/>
                      <a:pt x="1890" y="369"/>
                    </a:cubicBezTo>
                    <a:cubicBezTo>
                      <a:pt x="1892" y="367"/>
                      <a:pt x="1893" y="365"/>
                      <a:pt x="1895" y="363"/>
                    </a:cubicBezTo>
                    <a:cubicBezTo>
                      <a:pt x="1901" y="366"/>
                      <a:pt x="1907" y="369"/>
                      <a:pt x="1913" y="373"/>
                    </a:cubicBezTo>
                    <a:cubicBezTo>
                      <a:pt x="1913" y="372"/>
                      <a:pt x="1912" y="373"/>
                      <a:pt x="1912" y="373"/>
                    </a:cubicBezTo>
                    <a:cubicBezTo>
                      <a:pt x="1911" y="377"/>
                      <a:pt x="1920" y="384"/>
                      <a:pt x="1920" y="388"/>
                    </a:cubicBezTo>
                    <a:close/>
                    <a:moveTo>
                      <a:pt x="1923" y="378"/>
                    </a:moveTo>
                    <a:cubicBezTo>
                      <a:pt x="1923" y="380"/>
                      <a:pt x="1919" y="376"/>
                      <a:pt x="1916" y="374"/>
                    </a:cubicBezTo>
                    <a:cubicBezTo>
                      <a:pt x="1918" y="375"/>
                      <a:pt x="1921" y="377"/>
                      <a:pt x="1924" y="378"/>
                    </a:cubicBezTo>
                    <a:cubicBezTo>
                      <a:pt x="1924" y="378"/>
                      <a:pt x="1924" y="378"/>
                      <a:pt x="1923" y="378"/>
                    </a:cubicBezTo>
                    <a:close/>
                    <a:moveTo>
                      <a:pt x="1930" y="357"/>
                    </a:moveTo>
                    <a:cubicBezTo>
                      <a:pt x="1928" y="360"/>
                      <a:pt x="1921" y="349"/>
                      <a:pt x="1920" y="353"/>
                    </a:cubicBezTo>
                    <a:cubicBezTo>
                      <a:pt x="1919" y="355"/>
                      <a:pt x="1920" y="357"/>
                      <a:pt x="1922" y="360"/>
                    </a:cubicBezTo>
                    <a:cubicBezTo>
                      <a:pt x="1916" y="357"/>
                      <a:pt x="1909" y="353"/>
                      <a:pt x="1903" y="350"/>
                    </a:cubicBezTo>
                    <a:cubicBezTo>
                      <a:pt x="1905" y="348"/>
                      <a:pt x="1905" y="346"/>
                      <a:pt x="1905" y="346"/>
                    </a:cubicBezTo>
                    <a:cubicBezTo>
                      <a:pt x="1905" y="346"/>
                      <a:pt x="1904" y="348"/>
                      <a:pt x="1901" y="350"/>
                    </a:cubicBezTo>
                    <a:cubicBezTo>
                      <a:pt x="1899" y="349"/>
                      <a:pt x="1897" y="348"/>
                      <a:pt x="1895" y="347"/>
                    </a:cubicBezTo>
                    <a:cubicBezTo>
                      <a:pt x="1895" y="347"/>
                      <a:pt x="1895" y="347"/>
                      <a:pt x="1895" y="346"/>
                    </a:cubicBezTo>
                    <a:cubicBezTo>
                      <a:pt x="1899" y="343"/>
                      <a:pt x="1902" y="341"/>
                      <a:pt x="1906" y="335"/>
                    </a:cubicBezTo>
                    <a:cubicBezTo>
                      <a:pt x="1907" y="336"/>
                      <a:pt x="1907" y="336"/>
                      <a:pt x="1907" y="336"/>
                    </a:cubicBezTo>
                    <a:cubicBezTo>
                      <a:pt x="1912" y="339"/>
                      <a:pt x="1915" y="341"/>
                      <a:pt x="1921" y="344"/>
                    </a:cubicBezTo>
                    <a:cubicBezTo>
                      <a:pt x="1921" y="344"/>
                      <a:pt x="1921" y="344"/>
                      <a:pt x="1921" y="344"/>
                    </a:cubicBezTo>
                    <a:cubicBezTo>
                      <a:pt x="1920" y="347"/>
                      <a:pt x="1931" y="354"/>
                      <a:pt x="1930" y="357"/>
                    </a:cubicBezTo>
                    <a:close/>
                    <a:moveTo>
                      <a:pt x="1931" y="387"/>
                    </a:moveTo>
                    <a:cubicBezTo>
                      <a:pt x="1931" y="386"/>
                      <a:pt x="1932" y="386"/>
                      <a:pt x="1934" y="385"/>
                    </a:cubicBezTo>
                    <a:cubicBezTo>
                      <a:pt x="1935" y="386"/>
                      <a:pt x="1935" y="386"/>
                      <a:pt x="1935" y="387"/>
                    </a:cubicBezTo>
                    <a:cubicBezTo>
                      <a:pt x="1933" y="387"/>
                      <a:pt x="1930" y="387"/>
                      <a:pt x="1931" y="387"/>
                    </a:cubicBezTo>
                    <a:close/>
                    <a:moveTo>
                      <a:pt x="1993" y="194"/>
                    </a:moveTo>
                    <a:cubicBezTo>
                      <a:pt x="1995" y="198"/>
                      <a:pt x="2001" y="202"/>
                      <a:pt x="2000" y="205"/>
                    </a:cubicBezTo>
                    <a:cubicBezTo>
                      <a:pt x="1999" y="206"/>
                      <a:pt x="1997" y="205"/>
                      <a:pt x="1995" y="203"/>
                    </a:cubicBezTo>
                    <a:cubicBezTo>
                      <a:pt x="1996" y="202"/>
                      <a:pt x="1996" y="202"/>
                      <a:pt x="1996" y="201"/>
                    </a:cubicBezTo>
                    <a:cubicBezTo>
                      <a:pt x="1996" y="199"/>
                      <a:pt x="1994" y="199"/>
                      <a:pt x="1993" y="200"/>
                    </a:cubicBezTo>
                    <a:cubicBezTo>
                      <a:pt x="1992" y="199"/>
                      <a:pt x="1992" y="199"/>
                      <a:pt x="1991" y="198"/>
                    </a:cubicBezTo>
                    <a:cubicBezTo>
                      <a:pt x="1991" y="197"/>
                      <a:pt x="1992" y="196"/>
                      <a:pt x="1993" y="194"/>
                    </a:cubicBezTo>
                    <a:close/>
                    <a:moveTo>
                      <a:pt x="1995" y="286"/>
                    </a:moveTo>
                    <a:cubicBezTo>
                      <a:pt x="1996" y="286"/>
                      <a:pt x="1996" y="286"/>
                      <a:pt x="1996" y="286"/>
                    </a:cubicBezTo>
                    <a:cubicBezTo>
                      <a:pt x="1997" y="286"/>
                      <a:pt x="1998" y="287"/>
                      <a:pt x="1998" y="287"/>
                    </a:cubicBezTo>
                    <a:cubicBezTo>
                      <a:pt x="1998" y="288"/>
                      <a:pt x="1998" y="288"/>
                      <a:pt x="1996" y="288"/>
                    </a:cubicBezTo>
                    <a:cubicBezTo>
                      <a:pt x="1997" y="288"/>
                      <a:pt x="1997" y="288"/>
                      <a:pt x="1997" y="287"/>
                    </a:cubicBezTo>
                    <a:cubicBezTo>
                      <a:pt x="1997" y="287"/>
                      <a:pt x="1996" y="286"/>
                      <a:pt x="1995" y="286"/>
                    </a:cubicBezTo>
                    <a:close/>
                    <a:moveTo>
                      <a:pt x="1993" y="212"/>
                    </a:moveTo>
                    <a:cubicBezTo>
                      <a:pt x="1992" y="212"/>
                      <a:pt x="1992" y="211"/>
                      <a:pt x="1992" y="211"/>
                    </a:cubicBezTo>
                    <a:cubicBezTo>
                      <a:pt x="1991" y="210"/>
                      <a:pt x="1992" y="208"/>
                      <a:pt x="1993" y="207"/>
                    </a:cubicBezTo>
                    <a:cubicBezTo>
                      <a:pt x="1995" y="208"/>
                      <a:pt x="1996" y="210"/>
                      <a:pt x="1996" y="211"/>
                    </a:cubicBezTo>
                    <a:cubicBezTo>
                      <a:pt x="1995" y="211"/>
                      <a:pt x="1994" y="212"/>
                      <a:pt x="1993" y="212"/>
                    </a:cubicBezTo>
                    <a:close/>
                    <a:moveTo>
                      <a:pt x="1994" y="223"/>
                    </a:moveTo>
                    <a:cubicBezTo>
                      <a:pt x="1993" y="223"/>
                      <a:pt x="1993" y="223"/>
                      <a:pt x="1993" y="223"/>
                    </a:cubicBezTo>
                    <a:cubicBezTo>
                      <a:pt x="1993" y="222"/>
                      <a:pt x="1993" y="222"/>
                      <a:pt x="1993" y="222"/>
                    </a:cubicBezTo>
                    <a:cubicBezTo>
                      <a:pt x="1993" y="222"/>
                      <a:pt x="1993" y="223"/>
                      <a:pt x="1994" y="223"/>
                    </a:cubicBezTo>
                    <a:close/>
                    <a:moveTo>
                      <a:pt x="1986" y="245"/>
                    </a:moveTo>
                    <a:cubicBezTo>
                      <a:pt x="1986" y="245"/>
                      <a:pt x="1986" y="245"/>
                      <a:pt x="1986" y="245"/>
                    </a:cubicBezTo>
                    <a:cubicBezTo>
                      <a:pt x="1986" y="245"/>
                      <a:pt x="1986" y="245"/>
                      <a:pt x="1986" y="245"/>
                    </a:cubicBezTo>
                    <a:cubicBezTo>
                      <a:pt x="1986" y="245"/>
                      <a:pt x="1986" y="245"/>
                      <a:pt x="1986" y="245"/>
                    </a:cubicBezTo>
                    <a:close/>
                    <a:moveTo>
                      <a:pt x="1983" y="224"/>
                    </a:moveTo>
                    <a:cubicBezTo>
                      <a:pt x="1983" y="224"/>
                      <a:pt x="1984" y="225"/>
                      <a:pt x="1984" y="226"/>
                    </a:cubicBezTo>
                    <a:cubicBezTo>
                      <a:pt x="1984" y="226"/>
                      <a:pt x="1984" y="226"/>
                      <a:pt x="1984" y="226"/>
                    </a:cubicBezTo>
                    <a:cubicBezTo>
                      <a:pt x="1983" y="226"/>
                      <a:pt x="1983" y="226"/>
                      <a:pt x="1982" y="226"/>
                    </a:cubicBezTo>
                    <a:cubicBezTo>
                      <a:pt x="1982" y="225"/>
                      <a:pt x="1983" y="224"/>
                      <a:pt x="1983" y="224"/>
                    </a:cubicBezTo>
                    <a:close/>
                    <a:moveTo>
                      <a:pt x="1982" y="211"/>
                    </a:moveTo>
                    <a:cubicBezTo>
                      <a:pt x="1983" y="211"/>
                      <a:pt x="1983" y="212"/>
                      <a:pt x="1983" y="213"/>
                    </a:cubicBezTo>
                    <a:cubicBezTo>
                      <a:pt x="1983" y="214"/>
                      <a:pt x="1982" y="214"/>
                      <a:pt x="1981" y="214"/>
                    </a:cubicBezTo>
                    <a:cubicBezTo>
                      <a:pt x="1982" y="213"/>
                      <a:pt x="1982" y="212"/>
                      <a:pt x="1982" y="211"/>
                    </a:cubicBezTo>
                    <a:close/>
                    <a:moveTo>
                      <a:pt x="1977" y="204"/>
                    </a:moveTo>
                    <a:cubicBezTo>
                      <a:pt x="1978" y="205"/>
                      <a:pt x="1979" y="206"/>
                      <a:pt x="1979" y="207"/>
                    </a:cubicBezTo>
                    <a:cubicBezTo>
                      <a:pt x="1978" y="208"/>
                      <a:pt x="1976" y="210"/>
                      <a:pt x="1976" y="209"/>
                    </a:cubicBezTo>
                    <a:cubicBezTo>
                      <a:pt x="1975" y="208"/>
                      <a:pt x="1976" y="206"/>
                      <a:pt x="1977" y="204"/>
                    </a:cubicBezTo>
                    <a:close/>
                    <a:moveTo>
                      <a:pt x="1979" y="266"/>
                    </a:moveTo>
                    <a:cubicBezTo>
                      <a:pt x="1979" y="267"/>
                      <a:pt x="1977" y="266"/>
                      <a:pt x="1976" y="266"/>
                    </a:cubicBezTo>
                    <a:cubicBezTo>
                      <a:pt x="1977" y="266"/>
                      <a:pt x="1977" y="265"/>
                      <a:pt x="1978" y="265"/>
                    </a:cubicBezTo>
                    <a:cubicBezTo>
                      <a:pt x="1978" y="265"/>
                      <a:pt x="1979" y="266"/>
                      <a:pt x="1979" y="266"/>
                    </a:cubicBezTo>
                    <a:close/>
                    <a:moveTo>
                      <a:pt x="1974" y="231"/>
                    </a:moveTo>
                    <a:cubicBezTo>
                      <a:pt x="1974" y="231"/>
                      <a:pt x="1974" y="231"/>
                      <a:pt x="1974" y="231"/>
                    </a:cubicBezTo>
                    <a:cubicBezTo>
                      <a:pt x="1974" y="232"/>
                      <a:pt x="1974" y="232"/>
                      <a:pt x="1973" y="232"/>
                    </a:cubicBezTo>
                    <a:cubicBezTo>
                      <a:pt x="1973" y="232"/>
                      <a:pt x="1974" y="231"/>
                      <a:pt x="1974" y="231"/>
                    </a:cubicBezTo>
                    <a:close/>
                    <a:moveTo>
                      <a:pt x="1970" y="236"/>
                    </a:moveTo>
                    <a:cubicBezTo>
                      <a:pt x="1972" y="237"/>
                      <a:pt x="1974" y="238"/>
                      <a:pt x="1975" y="239"/>
                    </a:cubicBezTo>
                    <a:cubicBezTo>
                      <a:pt x="1975" y="240"/>
                      <a:pt x="1975" y="240"/>
                      <a:pt x="1975" y="240"/>
                    </a:cubicBezTo>
                    <a:cubicBezTo>
                      <a:pt x="1974" y="240"/>
                      <a:pt x="1974" y="241"/>
                      <a:pt x="1974" y="241"/>
                    </a:cubicBezTo>
                    <a:cubicBezTo>
                      <a:pt x="1973" y="241"/>
                      <a:pt x="1970" y="240"/>
                      <a:pt x="1967" y="239"/>
                    </a:cubicBezTo>
                    <a:cubicBezTo>
                      <a:pt x="1968" y="238"/>
                      <a:pt x="1969" y="237"/>
                      <a:pt x="1970" y="236"/>
                    </a:cubicBezTo>
                    <a:close/>
                    <a:moveTo>
                      <a:pt x="1965" y="243"/>
                    </a:moveTo>
                    <a:cubicBezTo>
                      <a:pt x="1965" y="242"/>
                      <a:pt x="1966" y="242"/>
                      <a:pt x="1966" y="241"/>
                    </a:cubicBezTo>
                    <a:cubicBezTo>
                      <a:pt x="1968" y="244"/>
                      <a:pt x="1977" y="247"/>
                      <a:pt x="1977" y="249"/>
                    </a:cubicBezTo>
                    <a:cubicBezTo>
                      <a:pt x="1977" y="251"/>
                      <a:pt x="1967" y="246"/>
                      <a:pt x="1967" y="249"/>
                    </a:cubicBezTo>
                    <a:cubicBezTo>
                      <a:pt x="1967" y="249"/>
                      <a:pt x="1969" y="250"/>
                      <a:pt x="1971" y="251"/>
                    </a:cubicBezTo>
                    <a:cubicBezTo>
                      <a:pt x="1971" y="253"/>
                      <a:pt x="1971" y="254"/>
                      <a:pt x="1973" y="256"/>
                    </a:cubicBezTo>
                    <a:cubicBezTo>
                      <a:pt x="1972" y="256"/>
                      <a:pt x="1971" y="256"/>
                      <a:pt x="1970" y="257"/>
                    </a:cubicBezTo>
                    <a:cubicBezTo>
                      <a:pt x="1968" y="256"/>
                      <a:pt x="1967" y="256"/>
                      <a:pt x="1967" y="257"/>
                    </a:cubicBezTo>
                    <a:cubicBezTo>
                      <a:pt x="1967" y="257"/>
                      <a:pt x="1967" y="257"/>
                      <a:pt x="1967" y="257"/>
                    </a:cubicBezTo>
                    <a:cubicBezTo>
                      <a:pt x="1967" y="257"/>
                      <a:pt x="1966" y="257"/>
                      <a:pt x="1966" y="258"/>
                    </a:cubicBezTo>
                    <a:cubicBezTo>
                      <a:pt x="1966" y="258"/>
                      <a:pt x="1966" y="259"/>
                      <a:pt x="1965" y="259"/>
                    </a:cubicBezTo>
                    <a:cubicBezTo>
                      <a:pt x="1963" y="260"/>
                      <a:pt x="1961" y="260"/>
                      <a:pt x="1959" y="259"/>
                    </a:cubicBezTo>
                    <a:cubicBezTo>
                      <a:pt x="1956" y="256"/>
                      <a:pt x="1960" y="250"/>
                      <a:pt x="1965" y="243"/>
                    </a:cubicBezTo>
                    <a:close/>
                    <a:moveTo>
                      <a:pt x="1957" y="284"/>
                    </a:moveTo>
                    <a:cubicBezTo>
                      <a:pt x="1955" y="281"/>
                      <a:pt x="1959" y="278"/>
                      <a:pt x="1963" y="274"/>
                    </a:cubicBezTo>
                    <a:cubicBezTo>
                      <a:pt x="1965" y="277"/>
                      <a:pt x="1967" y="280"/>
                      <a:pt x="1969" y="283"/>
                    </a:cubicBezTo>
                    <a:cubicBezTo>
                      <a:pt x="1969" y="283"/>
                      <a:pt x="1969" y="283"/>
                      <a:pt x="1968" y="283"/>
                    </a:cubicBezTo>
                    <a:cubicBezTo>
                      <a:pt x="1967" y="283"/>
                      <a:pt x="1966" y="283"/>
                      <a:pt x="1966" y="284"/>
                    </a:cubicBezTo>
                    <a:cubicBezTo>
                      <a:pt x="1966" y="284"/>
                      <a:pt x="1966" y="284"/>
                      <a:pt x="1966" y="285"/>
                    </a:cubicBezTo>
                    <a:cubicBezTo>
                      <a:pt x="1966" y="285"/>
                      <a:pt x="1966" y="285"/>
                      <a:pt x="1966" y="285"/>
                    </a:cubicBezTo>
                    <a:cubicBezTo>
                      <a:pt x="1963" y="281"/>
                      <a:pt x="1961" y="278"/>
                      <a:pt x="1960" y="282"/>
                    </a:cubicBezTo>
                    <a:cubicBezTo>
                      <a:pt x="1959" y="284"/>
                      <a:pt x="1960" y="285"/>
                      <a:pt x="1960" y="287"/>
                    </a:cubicBezTo>
                    <a:cubicBezTo>
                      <a:pt x="1959" y="287"/>
                      <a:pt x="1957" y="286"/>
                      <a:pt x="1957" y="284"/>
                    </a:cubicBezTo>
                    <a:close/>
                    <a:moveTo>
                      <a:pt x="1961" y="334"/>
                    </a:moveTo>
                    <a:cubicBezTo>
                      <a:pt x="1961" y="334"/>
                      <a:pt x="1960" y="335"/>
                      <a:pt x="1960" y="334"/>
                    </a:cubicBezTo>
                    <a:cubicBezTo>
                      <a:pt x="1960" y="334"/>
                      <a:pt x="1959" y="334"/>
                      <a:pt x="1959" y="334"/>
                    </a:cubicBezTo>
                    <a:cubicBezTo>
                      <a:pt x="1959" y="332"/>
                      <a:pt x="1959" y="331"/>
                      <a:pt x="1960" y="330"/>
                    </a:cubicBezTo>
                    <a:cubicBezTo>
                      <a:pt x="1961" y="331"/>
                      <a:pt x="1961" y="332"/>
                      <a:pt x="1961" y="334"/>
                    </a:cubicBezTo>
                    <a:close/>
                    <a:moveTo>
                      <a:pt x="1963" y="309"/>
                    </a:moveTo>
                    <a:cubicBezTo>
                      <a:pt x="1962" y="308"/>
                      <a:pt x="1961" y="306"/>
                      <a:pt x="1959" y="304"/>
                    </a:cubicBezTo>
                    <a:cubicBezTo>
                      <a:pt x="1960" y="303"/>
                      <a:pt x="1961" y="302"/>
                      <a:pt x="1962" y="301"/>
                    </a:cubicBezTo>
                    <a:cubicBezTo>
                      <a:pt x="1964" y="303"/>
                      <a:pt x="1966" y="305"/>
                      <a:pt x="1966" y="308"/>
                    </a:cubicBezTo>
                    <a:cubicBezTo>
                      <a:pt x="1965" y="308"/>
                      <a:pt x="1964" y="309"/>
                      <a:pt x="1963" y="309"/>
                    </a:cubicBezTo>
                    <a:close/>
                    <a:moveTo>
                      <a:pt x="1967" y="364"/>
                    </a:moveTo>
                    <a:cubicBezTo>
                      <a:pt x="1967" y="363"/>
                      <a:pt x="1967" y="363"/>
                      <a:pt x="1967" y="362"/>
                    </a:cubicBezTo>
                    <a:cubicBezTo>
                      <a:pt x="1967" y="363"/>
                      <a:pt x="1968" y="363"/>
                      <a:pt x="1968" y="363"/>
                    </a:cubicBezTo>
                    <a:cubicBezTo>
                      <a:pt x="1967" y="363"/>
                      <a:pt x="1967" y="363"/>
                      <a:pt x="1967" y="364"/>
                    </a:cubicBezTo>
                    <a:close/>
                    <a:moveTo>
                      <a:pt x="1969" y="354"/>
                    </a:moveTo>
                    <a:cubicBezTo>
                      <a:pt x="1969" y="356"/>
                      <a:pt x="1968" y="355"/>
                      <a:pt x="1967" y="355"/>
                    </a:cubicBezTo>
                    <a:cubicBezTo>
                      <a:pt x="1967" y="354"/>
                      <a:pt x="1968" y="353"/>
                      <a:pt x="1969" y="353"/>
                    </a:cubicBezTo>
                    <a:cubicBezTo>
                      <a:pt x="1969" y="353"/>
                      <a:pt x="1969" y="354"/>
                      <a:pt x="1969" y="354"/>
                    </a:cubicBezTo>
                    <a:close/>
                    <a:moveTo>
                      <a:pt x="1970" y="299"/>
                    </a:moveTo>
                    <a:cubicBezTo>
                      <a:pt x="1969" y="301"/>
                      <a:pt x="1968" y="300"/>
                      <a:pt x="1966" y="299"/>
                    </a:cubicBezTo>
                    <a:cubicBezTo>
                      <a:pt x="1966" y="298"/>
                      <a:pt x="1967" y="298"/>
                      <a:pt x="1967" y="298"/>
                    </a:cubicBezTo>
                    <a:cubicBezTo>
                      <a:pt x="1968" y="297"/>
                      <a:pt x="1969" y="297"/>
                      <a:pt x="1969" y="297"/>
                    </a:cubicBezTo>
                    <a:cubicBezTo>
                      <a:pt x="1969" y="297"/>
                      <a:pt x="1969" y="297"/>
                      <a:pt x="1969" y="297"/>
                    </a:cubicBezTo>
                    <a:cubicBezTo>
                      <a:pt x="1970" y="297"/>
                      <a:pt x="1970" y="298"/>
                      <a:pt x="1970" y="299"/>
                    </a:cubicBezTo>
                    <a:close/>
                    <a:moveTo>
                      <a:pt x="1967" y="271"/>
                    </a:moveTo>
                    <a:cubicBezTo>
                      <a:pt x="1968" y="271"/>
                      <a:pt x="1970" y="270"/>
                      <a:pt x="1971" y="269"/>
                    </a:cubicBezTo>
                    <a:cubicBezTo>
                      <a:pt x="1973" y="272"/>
                      <a:pt x="1975" y="274"/>
                      <a:pt x="1976" y="276"/>
                    </a:cubicBezTo>
                    <a:cubicBezTo>
                      <a:pt x="1974" y="275"/>
                      <a:pt x="1972" y="275"/>
                      <a:pt x="1970" y="274"/>
                    </a:cubicBezTo>
                    <a:cubicBezTo>
                      <a:pt x="1969" y="273"/>
                      <a:pt x="1968" y="272"/>
                      <a:pt x="1967" y="271"/>
                    </a:cubicBezTo>
                    <a:close/>
                    <a:moveTo>
                      <a:pt x="1974" y="390"/>
                    </a:moveTo>
                    <a:cubicBezTo>
                      <a:pt x="1975" y="390"/>
                      <a:pt x="1975" y="390"/>
                      <a:pt x="1975" y="389"/>
                    </a:cubicBezTo>
                    <a:cubicBezTo>
                      <a:pt x="1976" y="389"/>
                      <a:pt x="1977" y="388"/>
                      <a:pt x="1978" y="388"/>
                    </a:cubicBezTo>
                    <a:cubicBezTo>
                      <a:pt x="1977" y="389"/>
                      <a:pt x="1976" y="390"/>
                      <a:pt x="1974" y="390"/>
                    </a:cubicBezTo>
                    <a:close/>
                    <a:moveTo>
                      <a:pt x="2013" y="357"/>
                    </a:moveTo>
                    <a:cubicBezTo>
                      <a:pt x="2006" y="363"/>
                      <a:pt x="1996" y="372"/>
                      <a:pt x="1986" y="381"/>
                    </a:cubicBezTo>
                    <a:cubicBezTo>
                      <a:pt x="1985" y="379"/>
                      <a:pt x="1973" y="385"/>
                      <a:pt x="1973" y="382"/>
                    </a:cubicBezTo>
                    <a:cubicBezTo>
                      <a:pt x="1972" y="379"/>
                      <a:pt x="1989" y="376"/>
                      <a:pt x="1989" y="372"/>
                    </a:cubicBezTo>
                    <a:cubicBezTo>
                      <a:pt x="1989" y="370"/>
                      <a:pt x="1984" y="371"/>
                      <a:pt x="1980" y="373"/>
                    </a:cubicBezTo>
                    <a:cubicBezTo>
                      <a:pt x="1986" y="369"/>
                      <a:pt x="1993" y="365"/>
                      <a:pt x="1997" y="363"/>
                    </a:cubicBezTo>
                    <a:cubicBezTo>
                      <a:pt x="2000" y="361"/>
                      <a:pt x="2004" y="357"/>
                      <a:pt x="2008" y="354"/>
                    </a:cubicBezTo>
                    <a:cubicBezTo>
                      <a:pt x="2009" y="355"/>
                      <a:pt x="2011" y="356"/>
                      <a:pt x="2013" y="357"/>
                    </a:cubicBezTo>
                    <a:close/>
                    <a:moveTo>
                      <a:pt x="1998" y="344"/>
                    </a:moveTo>
                    <a:cubicBezTo>
                      <a:pt x="1992" y="347"/>
                      <a:pt x="1986" y="351"/>
                      <a:pt x="1981" y="354"/>
                    </a:cubicBezTo>
                    <a:cubicBezTo>
                      <a:pt x="1980" y="354"/>
                      <a:pt x="1980" y="354"/>
                      <a:pt x="1980" y="354"/>
                    </a:cubicBezTo>
                    <a:cubicBezTo>
                      <a:pt x="1980" y="353"/>
                      <a:pt x="1993" y="347"/>
                      <a:pt x="1995" y="342"/>
                    </a:cubicBezTo>
                    <a:cubicBezTo>
                      <a:pt x="1996" y="337"/>
                      <a:pt x="1981" y="348"/>
                      <a:pt x="1982" y="344"/>
                    </a:cubicBezTo>
                    <a:cubicBezTo>
                      <a:pt x="1983" y="340"/>
                      <a:pt x="1992" y="338"/>
                      <a:pt x="1995" y="334"/>
                    </a:cubicBezTo>
                    <a:cubicBezTo>
                      <a:pt x="1997" y="333"/>
                      <a:pt x="1999" y="332"/>
                      <a:pt x="2001" y="331"/>
                    </a:cubicBezTo>
                    <a:cubicBezTo>
                      <a:pt x="2001" y="331"/>
                      <a:pt x="2001" y="331"/>
                      <a:pt x="2001" y="331"/>
                    </a:cubicBezTo>
                    <a:cubicBezTo>
                      <a:pt x="2002" y="334"/>
                      <a:pt x="2007" y="335"/>
                      <a:pt x="2012" y="337"/>
                    </a:cubicBezTo>
                    <a:cubicBezTo>
                      <a:pt x="2007" y="339"/>
                      <a:pt x="2002" y="342"/>
                      <a:pt x="1998" y="344"/>
                    </a:cubicBezTo>
                    <a:close/>
                    <a:moveTo>
                      <a:pt x="2009" y="326"/>
                    </a:moveTo>
                    <a:cubicBezTo>
                      <a:pt x="2011" y="327"/>
                      <a:pt x="2012" y="328"/>
                      <a:pt x="2012" y="329"/>
                    </a:cubicBezTo>
                    <a:cubicBezTo>
                      <a:pt x="2013" y="332"/>
                      <a:pt x="2007" y="330"/>
                      <a:pt x="2003" y="329"/>
                    </a:cubicBezTo>
                    <a:cubicBezTo>
                      <a:pt x="2006" y="328"/>
                      <a:pt x="2008" y="327"/>
                      <a:pt x="2009" y="326"/>
                    </a:cubicBezTo>
                    <a:cubicBezTo>
                      <a:pt x="2009" y="326"/>
                      <a:pt x="2009" y="326"/>
                      <a:pt x="2009" y="326"/>
                    </a:cubicBezTo>
                    <a:close/>
                    <a:moveTo>
                      <a:pt x="2007" y="318"/>
                    </a:moveTo>
                    <a:cubicBezTo>
                      <a:pt x="2005" y="318"/>
                      <a:pt x="2003" y="319"/>
                      <a:pt x="2001" y="319"/>
                    </a:cubicBezTo>
                    <a:cubicBezTo>
                      <a:pt x="1998" y="319"/>
                      <a:pt x="1995" y="318"/>
                      <a:pt x="1996" y="320"/>
                    </a:cubicBezTo>
                    <a:cubicBezTo>
                      <a:pt x="1996" y="321"/>
                      <a:pt x="1996" y="321"/>
                      <a:pt x="1996" y="321"/>
                    </a:cubicBezTo>
                    <a:cubicBezTo>
                      <a:pt x="1993" y="322"/>
                      <a:pt x="1990" y="323"/>
                      <a:pt x="1987" y="324"/>
                    </a:cubicBezTo>
                    <a:cubicBezTo>
                      <a:pt x="1986" y="325"/>
                      <a:pt x="1985" y="325"/>
                      <a:pt x="1986" y="324"/>
                    </a:cubicBezTo>
                    <a:cubicBezTo>
                      <a:pt x="1986" y="322"/>
                      <a:pt x="1994" y="319"/>
                      <a:pt x="1997" y="315"/>
                    </a:cubicBezTo>
                    <a:cubicBezTo>
                      <a:pt x="1998" y="316"/>
                      <a:pt x="2000" y="316"/>
                      <a:pt x="2001" y="315"/>
                    </a:cubicBezTo>
                    <a:cubicBezTo>
                      <a:pt x="2003" y="316"/>
                      <a:pt x="2005" y="317"/>
                      <a:pt x="2007" y="318"/>
                    </a:cubicBezTo>
                    <a:close/>
                    <a:moveTo>
                      <a:pt x="2006" y="309"/>
                    </a:moveTo>
                    <a:cubicBezTo>
                      <a:pt x="2006" y="312"/>
                      <a:pt x="1992" y="308"/>
                      <a:pt x="1993" y="312"/>
                    </a:cubicBezTo>
                    <a:cubicBezTo>
                      <a:pt x="1993" y="313"/>
                      <a:pt x="1994" y="313"/>
                      <a:pt x="1994" y="313"/>
                    </a:cubicBezTo>
                    <a:cubicBezTo>
                      <a:pt x="1990" y="314"/>
                      <a:pt x="1986" y="315"/>
                      <a:pt x="1986" y="315"/>
                    </a:cubicBezTo>
                    <a:cubicBezTo>
                      <a:pt x="1986" y="314"/>
                      <a:pt x="1987" y="313"/>
                      <a:pt x="1989" y="312"/>
                    </a:cubicBezTo>
                    <a:cubicBezTo>
                      <a:pt x="1990" y="311"/>
                      <a:pt x="1991" y="310"/>
                      <a:pt x="1991" y="309"/>
                    </a:cubicBezTo>
                    <a:cubicBezTo>
                      <a:pt x="1993" y="308"/>
                      <a:pt x="1995" y="307"/>
                      <a:pt x="1996" y="305"/>
                    </a:cubicBezTo>
                    <a:cubicBezTo>
                      <a:pt x="2000" y="307"/>
                      <a:pt x="2006" y="308"/>
                      <a:pt x="2006" y="309"/>
                    </a:cubicBezTo>
                    <a:close/>
                    <a:moveTo>
                      <a:pt x="0" y="385"/>
                    </a:moveTo>
                    <a:cubicBezTo>
                      <a:pt x="0" y="393"/>
                      <a:pt x="0" y="393"/>
                      <a:pt x="0" y="393"/>
                    </a:cubicBezTo>
                    <a:cubicBezTo>
                      <a:pt x="8" y="393"/>
                      <a:pt x="8" y="393"/>
                      <a:pt x="8" y="393"/>
                    </a:cubicBezTo>
                    <a:cubicBezTo>
                      <a:pt x="7" y="392"/>
                      <a:pt x="7" y="392"/>
                      <a:pt x="7" y="392"/>
                    </a:cubicBezTo>
                    <a:cubicBezTo>
                      <a:pt x="5" y="390"/>
                      <a:pt x="2" y="387"/>
                      <a:pt x="0" y="385"/>
                    </a:cubicBezTo>
                    <a:close/>
                    <a:moveTo>
                      <a:pt x="245" y="393"/>
                    </a:moveTo>
                    <a:cubicBezTo>
                      <a:pt x="246" y="391"/>
                      <a:pt x="246" y="391"/>
                      <a:pt x="246" y="391"/>
                    </a:cubicBezTo>
                    <a:cubicBezTo>
                      <a:pt x="246" y="391"/>
                      <a:pt x="245" y="391"/>
                      <a:pt x="244" y="393"/>
                    </a:cubicBezTo>
                    <a:lnTo>
                      <a:pt x="245" y="393"/>
                    </a:lnTo>
                    <a:close/>
                    <a:moveTo>
                      <a:pt x="1135" y="357"/>
                    </a:moveTo>
                    <a:cubicBezTo>
                      <a:pt x="1135" y="357"/>
                      <a:pt x="1135" y="357"/>
                      <a:pt x="1135" y="357"/>
                    </a:cubicBezTo>
                    <a:cubicBezTo>
                      <a:pt x="1135" y="357"/>
                      <a:pt x="1135" y="357"/>
                      <a:pt x="1135" y="357"/>
                    </a:cubicBezTo>
                    <a:close/>
                    <a:moveTo>
                      <a:pt x="1220" y="393"/>
                    </a:moveTo>
                    <a:cubicBezTo>
                      <a:pt x="1220" y="392"/>
                      <a:pt x="1221" y="392"/>
                      <a:pt x="1221" y="392"/>
                    </a:cubicBezTo>
                    <a:cubicBezTo>
                      <a:pt x="1221" y="392"/>
                      <a:pt x="1220" y="392"/>
                      <a:pt x="1219" y="393"/>
                    </a:cubicBezTo>
                    <a:lnTo>
                      <a:pt x="1220" y="393"/>
                    </a:lnTo>
                    <a:close/>
                    <a:moveTo>
                      <a:pt x="1221" y="392"/>
                    </a:moveTo>
                    <a:cubicBezTo>
                      <a:pt x="1221" y="392"/>
                      <a:pt x="1221" y="392"/>
                      <a:pt x="1221" y="392"/>
                    </a:cubicBezTo>
                    <a:cubicBezTo>
                      <a:pt x="1221" y="392"/>
                      <a:pt x="1221" y="392"/>
                      <a:pt x="1221" y="392"/>
                    </a:cubicBezTo>
                    <a:close/>
                    <a:moveTo>
                      <a:pt x="1486" y="281"/>
                    </a:moveTo>
                    <a:cubicBezTo>
                      <a:pt x="1486" y="281"/>
                      <a:pt x="1487" y="281"/>
                      <a:pt x="1487" y="281"/>
                    </a:cubicBezTo>
                    <a:cubicBezTo>
                      <a:pt x="1487" y="281"/>
                      <a:pt x="1486" y="281"/>
                      <a:pt x="1486" y="281"/>
                    </a:cubicBezTo>
                    <a:close/>
                    <a:moveTo>
                      <a:pt x="1230" y="291"/>
                    </a:moveTo>
                    <a:cubicBezTo>
                      <a:pt x="1230" y="291"/>
                      <a:pt x="1230" y="291"/>
                      <a:pt x="1230" y="291"/>
                    </a:cubicBezTo>
                    <a:cubicBezTo>
                      <a:pt x="1230" y="291"/>
                      <a:pt x="1230" y="291"/>
                      <a:pt x="1230" y="291"/>
                    </a:cubicBezTo>
                    <a:close/>
                    <a:moveTo>
                      <a:pt x="1471" y="315"/>
                    </a:moveTo>
                    <a:cubicBezTo>
                      <a:pt x="1471" y="315"/>
                      <a:pt x="1470" y="314"/>
                      <a:pt x="1470" y="314"/>
                    </a:cubicBezTo>
                    <a:cubicBezTo>
                      <a:pt x="1470" y="315"/>
                      <a:pt x="1471" y="315"/>
                      <a:pt x="1471" y="315"/>
                    </a:cubicBezTo>
                    <a:close/>
                    <a:moveTo>
                      <a:pt x="1341" y="348"/>
                    </a:moveTo>
                    <a:cubicBezTo>
                      <a:pt x="1340" y="348"/>
                      <a:pt x="1340" y="348"/>
                      <a:pt x="1340" y="348"/>
                    </a:cubicBezTo>
                    <a:cubicBezTo>
                      <a:pt x="1340" y="348"/>
                      <a:pt x="1340" y="348"/>
                      <a:pt x="1341" y="348"/>
                    </a:cubicBezTo>
                    <a:close/>
                    <a:moveTo>
                      <a:pt x="1383" y="216"/>
                    </a:moveTo>
                    <a:cubicBezTo>
                      <a:pt x="1383" y="217"/>
                      <a:pt x="1384" y="217"/>
                      <a:pt x="1384" y="217"/>
                    </a:cubicBezTo>
                    <a:cubicBezTo>
                      <a:pt x="1384" y="217"/>
                      <a:pt x="1383" y="217"/>
                      <a:pt x="1383" y="216"/>
                    </a:cubicBezTo>
                    <a:close/>
                    <a:moveTo>
                      <a:pt x="44" y="393"/>
                    </a:moveTo>
                    <a:cubicBezTo>
                      <a:pt x="52" y="393"/>
                      <a:pt x="52" y="393"/>
                      <a:pt x="52" y="393"/>
                    </a:cubicBezTo>
                    <a:cubicBezTo>
                      <a:pt x="53" y="391"/>
                      <a:pt x="53" y="389"/>
                      <a:pt x="53" y="388"/>
                    </a:cubicBezTo>
                    <a:cubicBezTo>
                      <a:pt x="52" y="385"/>
                      <a:pt x="48" y="389"/>
                      <a:pt x="44" y="393"/>
                    </a:cubicBezTo>
                    <a:close/>
                    <a:moveTo>
                      <a:pt x="1370" y="192"/>
                    </a:moveTo>
                    <a:cubicBezTo>
                      <a:pt x="1370" y="191"/>
                      <a:pt x="1370" y="191"/>
                      <a:pt x="1370" y="191"/>
                    </a:cubicBezTo>
                    <a:cubicBezTo>
                      <a:pt x="1370" y="191"/>
                      <a:pt x="1370" y="191"/>
                      <a:pt x="1370" y="192"/>
                    </a:cubicBezTo>
                    <a:close/>
                    <a:moveTo>
                      <a:pt x="1255" y="269"/>
                    </a:moveTo>
                    <a:cubicBezTo>
                      <a:pt x="1254" y="269"/>
                      <a:pt x="1254" y="269"/>
                      <a:pt x="1254" y="269"/>
                    </a:cubicBezTo>
                    <a:cubicBezTo>
                      <a:pt x="1254" y="269"/>
                      <a:pt x="1254" y="269"/>
                      <a:pt x="1255" y="269"/>
                    </a:cubicBezTo>
                    <a:close/>
                    <a:moveTo>
                      <a:pt x="1267" y="263"/>
                    </a:moveTo>
                    <a:cubicBezTo>
                      <a:pt x="1267" y="264"/>
                      <a:pt x="1267" y="264"/>
                      <a:pt x="1267" y="264"/>
                    </a:cubicBezTo>
                    <a:cubicBezTo>
                      <a:pt x="1269" y="263"/>
                      <a:pt x="1270" y="262"/>
                      <a:pt x="1272" y="261"/>
                    </a:cubicBezTo>
                    <a:cubicBezTo>
                      <a:pt x="1270" y="262"/>
                      <a:pt x="1269" y="263"/>
                      <a:pt x="1267" y="263"/>
                    </a:cubicBezTo>
                    <a:close/>
                    <a:moveTo>
                      <a:pt x="1375" y="227"/>
                    </a:moveTo>
                    <a:cubicBezTo>
                      <a:pt x="1376" y="228"/>
                      <a:pt x="1377" y="228"/>
                      <a:pt x="1377" y="228"/>
                    </a:cubicBezTo>
                    <a:cubicBezTo>
                      <a:pt x="1377" y="228"/>
                      <a:pt x="1376" y="227"/>
                      <a:pt x="1375" y="227"/>
                    </a:cubicBezTo>
                    <a:close/>
                    <a:moveTo>
                      <a:pt x="1404" y="282"/>
                    </a:moveTo>
                    <a:cubicBezTo>
                      <a:pt x="1405" y="282"/>
                      <a:pt x="1406" y="281"/>
                      <a:pt x="1406" y="281"/>
                    </a:cubicBezTo>
                    <a:cubicBezTo>
                      <a:pt x="1406" y="281"/>
                      <a:pt x="1405" y="281"/>
                      <a:pt x="1404" y="282"/>
                    </a:cubicBezTo>
                    <a:close/>
                    <a:moveTo>
                      <a:pt x="1400" y="270"/>
                    </a:moveTo>
                    <a:cubicBezTo>
                      <a:pt x="1400" y="270"/>
                      <a:pt x="1400" y="270"/>
                      <a:pt x="1400" y="270"/>
                    </a:cubicBezTo>
                    <a:cubicBezTo>
                      <a:pt x="1400" y="270"/>
                      <a:pt x="1400" y="270"/>
                      <a:pt x="1400" y="270"/>
                    </a:cubicBezTo>
                    <a:close/>
                    <a:moveTo>
                      <a:pt x="1406" y="255"/>
                    </a:moveTo>
                    <a:cubicBezTo>
                      <a:pt x="1407" y="255"/>
                      <a:pt x="1407" y="255"/>
                      <a:pt x="1407" y="255"/>
                    </a:cubicBezTo>
                    <a:cubicBezTo>
                      <a:pt x="1407" y="255"/>
                      <a:pt x="1406" y="255"/>
                      <a:pt x="1406" y="255"/>
                    </a:cubicBezTo>
                    <a:close/>
                    <a:moveTo>
                      <a:pt x="1415" y="249"/>
                    </a:moveTo>
                    <a:cubicBezTo>
                      <a:pt x="1416" y="250"/>
                      <a:pt x="1417" y="250"/>
                      <a:pt x="1417" y="250"/>
                    </a:cubicBezTo>
                    <a:cubicBezTo>
                      <a:pt x="1417" y="250"/>
                      <a:pt x="1416" y="250"/>
                      <a:pt x="1415" y="2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31"/>
              <p:cNvSpPr>
                <a:spLocks noEditPoints="1"/>
              </p:cNvSpPr>
              <p:nvPr/>
            </p:nvSpPr>
            <p:spPr bwMode="auto">
              <a:xfrm>
                <a:off x="5060157" y="3237128"/>
                <a:ext cx="7562850" cy="1481138"/>
              </a:xfrm>
              <a:custGeom>
                <a:avLst/>
                <a:gdLst>
                  <a:gd name="T0" fmla="*/ 1399 w 2017"/>
                  <a:gd name="T1" fmla="*/ 331 h 395"/>
                  <a:gd name="T2" fmla="*/ 1993 w 2017"/>
                  <a:gd name="T3" fmla="*/ 139 h 395"/>
                  <a:gd name="T4" fmla="*/ 1960 w 2017"/>
                  <a:gd name="T5" fmla="*/ 194 h 395"/>
                  <a:gd name="T6" fmla="*/ 1841 w 2017"/>
                  <a:gd name="T7" fmla="*/ 213 h 395"/>
                  <a:gd name="T8" fmla="*/ 1653 w 2017"/>
                  <a:gd name="T9" fmla="*/ 221 h 395"/>
                  <a:gd name="T10" fmla="*/ 1511 w 2017"/>
                  <a:gd name="T11" fmla="*/ 239 h 395"/>
                  <a:gd name="T12" fmla="*/ 1373 w 2017"/>
                  <a:gd name="T13" fmla="*/ 282 h 395"/>
                  <a:gd name="T14" fmla="*/ 1357 w 2017"/>
                  <a:gd name="T15" fmla="*/ 136 h 395"/>
                  <a:gd name="T16" fmla="*/ 1349 w 2017"/>
                  <a:gd name="T17" fmla="*/ 299 h 395"/>
                  <a:gd name="T18" fmla="*/ 1267 w 2017"/>
                  <a:gd name="T19" fmla="*/ 264 h 395"/>
                  <a:gd name="T20" fmla="*/ 1224 w 2017"/>
                  <a:gd name="T21" fmla="*/ 213 h 395"/>
                  <a:gd name="T22" fmla="*/ 1174 w 2017"/>
                  <a:gd name="T23" fmla="*/ 242 h 395"/>
                  <a:gd name="T24" fmla="*/ 1099 w 2017"/>
                  <a:gd name="T25" fmla="*/ 270 h 395"/>
                  <a:gd name="T26" fmla="*/ 1047 w 2017"/>
                  <a:gd name="T27" fmla="*/ 182 h 395"/>
                  <a:gd name="T28" fmla="*/ 1010 w 2017"/>
                  <a:gd name="T29" fmla="*/ 306 h 395"/>
                  <a:gd name="T30" fmla="*/ 915 w 2017"/>
                  <a:gd name="T31" fmla="*/ 236 h 395"/>
                  <a:gd name="T32" fmla="*/ 873 w 2017"/>
                  <a:gd name="T33" fmla="*/ 163 h 395"/>
                  <a:gd name="T34" fmla="*/ 834 w 2017"/>
                  <a:gd name="T35" fmla="*/ 184 h 395"/>
                  <a:gd name="T36" fmla="*/ 788 w 2017"/>
                  <a:gd name="T37" fmla="*/ 147 h 395"/>
                  <a:gd name="T38" fmla="*/ 750 w 2017"/>
                  <a:gd name="T39" fmla="*/ 246 h 395"/>
                  <a:gd name="T40" fmla="*/ 636 w 2017"/>
                  <a:gd name="T41" fmla="*/ 249 h 395"/>
                  <a:gd name="T42" fmla="*/ 517 w 2017"/>
                  <a:gd name="T43" fmla="*/ 165 h 395"/>
                  <a:gd name="T44" fmla="*/ 300 w 2017"/>
                  <a:gd name="T45" fmla="*/ 216 h 395"/>
                  <a:gd name="T46" fmla="*/ 262 w 2017"/>
                  <a:gd name="T47" fmla="*/ 129 h 395"/>
                  <a:gd name="T48" fmla="*/ 43 w 2017"/>
                  <a:gd name="T49" fmla="*/ 178 h 395"/>
                  <a:gd name="T50" fmla="*/ 1 w 2017"/>
                  <a:gd name="T51" fmla="*/ 240 h 395"/>
                  <a:gd name="T52" fmla="*/ 621 w 2017"/>
                  <a:gd name="T53" fmla="*/ 392 h 395"/>
                  <a:gd name="T54" fmla="*/ 1228 w 2017"/>
                  <a:gd name="T55" fmla="*/ 393 h 395"/>
                  <a:gd name="T56" fmla="*/ 1434 w 2017"/>
                  <a:gd name="T57" fmla="*/ 363 h 395"/>
                  <a:gd name="T58" fmla="*/ 2003 w 2017"/>
                  <a:gd name="T59" fmla="*/ 244 h 395"/>
                  <a:gd name="T60" fmla="*/ 20 w 2017"/>
                  <a:gd name="T61" fmla="*/ 316 h 395"/>
                  <a:gd name="T62" fmla="*/ 339 w 2017"/>
                  <a:gd name="T63" fmla="*/ 276 h 395"/>
                  <a:gd name="T64" fmla="*/ 211 w 2017"/>
                  <a:gd name="T65" fmla="*/ 376 h 395"/>
                  <a:gd name="T66" fmla="*/ 343 w 2017"/>
                  <a:gd name="T67" fmla="*/ 349 h 395"/>
                  <a:gd name="T68" fmla="*/ 450 w 2017"/>
                  <a:gd name="T69" fmla="*/ 332 h 395"/>
                  <a:gd name="T70" fmla="*/ 567 w 2017"/>
                  <a:gd name="T71" fmla="*/ 376 h 395"/>
                  <a:gd name="T72" fmla="*/ 642 w 2017"/>
                  <a:gd name="T73" fmla="*/ 384 h 395"/>
                  <a:gd name="T74" fmla="*/ 750 w 2017"/>
                  <a:gd name="T75" fmla="*/ 285 h 395"/>
                  <a:gd name="T76" fmla="*/ 816 w 2017"/>
                  <a:gd name="T77" fmla="*/ 335 h 395"/>
                  <a:gd name="T78" fmla="*/ 780 w 2017"/>
                  <a:gd name="T79" fmla="*/ 302 h 395"/>
                  <a:gd name="T80" fmla="*/ 794 w 2017"/>
                  <a:gd name="T81" fmla="*/ 347 h 395"/>
                  <a:gd name="T82" fmla="*/ 860 w 2017"/>
                  <a:gd name="T83" fmla="*/ 216 h 395"/>
                  <a:gd name="T84" fmla="*/ 857 w 2017"/>
                  <a:gd name="T85" fmla="*/ 324 h 395"/>
                  <a:gd name="T86" fmla="*/ 897 w 2017"/>
                  <a:gd name="T87" fmla="*/ 326 h 395"/>
                  <a:gd name="T88" fmla="*/ 927 w 2017"/>
                  <a:gd name="T89" fmla="*/ 359 h 395"/>
                  <a:gd name="T90" fmla="*/ 970 w 2017"/>
                  <a:gd name="T91" fmla="*/ 379 h 395"/>
                  <a:gd name="T92" fmla="*/ 1027 w 2017"/>
                  <a:gd name="T93" fmla="*/ 356 h 395"/>
                  <a:gd name="T94" fmla="*/ 1091 w 2017"/>
                  <a:gd name="T95" fmla="*/ 365 h 395"/>
                  <a:gd name="T96" fmla="*/ 1162 w 2017"/>
                  <a:gd name="T97" fmla="*/ 278 h 395"/>
                  <a:gd name="T98" fmla="*/ 1151 w 2017"/>
                  <a:gd name="T99" fmla="*/ 345 h 395"/>
                  <a:gd name="T100" fmla="*/ 1194 w 2017"/>
                  <a:gd name="T101" fmla="*/ 327 h 395"/>
                  <a:gd name="T102" fmla="*/ 1224 w 2017"/>
                  <a:gd name="T103" fmla="*/ 288 h 395"/>
                  <a:gd name="T104" fmla="*/ 1248 w 2017"/>
                  <a:gd name="T105" fmla="*/ 335 h 395"/>
                  <a:gd name="T106" fmla="*/ 1332 w 2017"/>
                  <a:gd name="T107" fmla="*/ 372 h 395"/>
                  <a:gd name="T108" fmla="*/ 1409 w 2017"/>
                  <a:gd name="T109" fmla="*/ 335 h 395"/>
                  <a:gd name="T110" fmla="*/ 1487 w 2017"/>
                  <a:gd name="T111" fmla="*/ 288 h 395"/>
                  <a:gd name="T112" fmla="*/ 1581 w 2017"/>
                  <a:gd name="T113" fmla="*/ 337 h 395"/>
                  <a:gd name="T114" fmla="*/ 1684 w 2017"/>
                  <a:gd name="T115" fmla="*/ 360 h 395"/>
                  <a:gd name="T116" fmla="*/ 1882 w 2017"/>
                  <a:gd name="T117" fmla="*/ 297 h 395"/>
                  <a:gd name="T118" fmla="*/ 1819 w 2017"/>
                  <a:gd name="T119" fmla="*/ 377 h 395"/>
                  <a:gd name="T120" fmla="*/ 1994 w 2017"/>
                  <a:gd name="T121" fmla="*/ 223 h 395"/>
                  <a:gd name="T122" fmla="*/ 1969 w 2017"/>
                  <a:gd name="T123" fmla="*/ 353 h 395"/>
                  <a:gd name="T124" fmla="*/ 1221 w 2017"/>
                  <a:gd name="T125" fmla="*/ 392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17" h="395">
                    <a:moveTo>
                      <a:pt x="2013" y="382"/>
                    </a:moveTo>
                    <a:cubicBezTo>
                      <a:pt x="2014" y="383"/>
                      <a:pt x="2015" y="384"/>
                      <a:pt x="2016" y="385"/>
                    </a:cubicBezTo>
                    <a:cubicBezTo>
                      <a:pt x="2016" y="380"/>
                      <a:pt x="2016" y="380"/>
                      <a:pt x="2016" y="380"/>
                    </a:cubicBezTo>
                    <a:cubicBezTo>
                      <a:pt x="2014" y="380"/>
                      <a:pt x="2013" y="380"/>
                      <a:pt x="2013" y="382"/>
                    </a:cubicBezTo>
                    <a:close/>
                    <a:moveTo>
                      <a:pt x="1244" y="272"/>
                    </a:moveTo>
                    <a:cubicBezTo>
                      <a:pt x="1244" y="272"/>
                      <a:pt x="1244" y="272"/>
                      <a:pt x="1245" y="272"/>
                    </a:cubicBezTo>
                    <a:cubicBezTo>
                      <a:pt x="1244" y="272"/>
                      <a:pt x="1244" y="272"/>
                      <a:pt x="1244" y="272"/>
                    </a:cubicBezTo>
                    <a:cubicBezTo>
                      <a:pt x="1244" y="272"/>
                      <a:pt x="1244" y="272"/>
                      <a:pt x="1244" y="272"/>
                    </a:cubicBezTo>
                    <a:close/>
                    <a:moveTo>
                      <a:pt x="1245" y="271"/>
                    </a:moveTo>
                    <a:cubicBezTo>
                      <a:pt x="1246" y="271"/>
                      <a:pt x="1247" y="271"/>
                      <a:pt x="1247" y="271"/>
                    </a:cubicBezTo>
                    <a:cubicBezTo>
                      <a:pt x="1246" y="271"/>
                      <a:pt x="1246" y="271"/>
                      <a:pt x="1245" y="271"/>
                    </a:cubicBezTo>
                    <a:cubicBezTo>
                      <a:pt x="1245" y="271"/>
                      <a:pt x="1245" y="271"/>
                      <a:pt x="1245" y="272"/>
                    </a:cubicBezTo>
                    <a:cubicBezTo>
                      <a:pt x="1245" y="272"/>
                      <a:pt x="1245" y="272"/>
                      <a:pt x="1245" y="272"/>
                    </a:cubicBezTo>
                    <a:cubicBezTo>
                      <a:pt x="1245" y="272"/>
                      <a:pt x="1245" y="272"/>
                      <a:pt x="1245" y="272"/>
                    </a:cubicBezTo>
                    <a:cubicBezTo>
                      <a:pt x="1247" y="271"/>
                      <a:pt x="1248" y="271"/>
                      <a:pt x="1248" y="271"/>
                    </a:cubicBezTo>
                    <a:cubicBezTo>
                      <a:pt x="1248" y="271"/>
                      <a:pt x="1248" y="271"/>
                      <a:pt x="1247" y="271"/>
                    </a:cubicBezTo>
                    <a:cubicBezTo>
                      <a:pt x="1247" y="271"/>
                      <a:pt x="1247" y="271"/>
                      <a:pt x="1245" y="271"/>
                    </a:cubicBezTo>
                    <a:close/>
                    <a:moveTo>
                      <a:pt x="1253" y="269"/>
                    </a:moveTo>
                    <a:cubicBezTo>
                      <a:pt x="1256" y="268"/>
                      <a:pt x="1257" y="268"/>
                      <a:pt x="1257" y="268"/>
                    </a:cubicBezTo>
                    <a:cubicBezTo>
                      <a:pt x="1258" y="267"/>
                      <a:pt x="1256" y="268"/>
                      <a:pt x="1253" y="269"/>
                    </a:cubicBezTo>
                    <a:close/>
                    <a:moveTo>
                      <a:pt x="1245" y="271"/>
                    </a:moveTo>
                    <a:cubicBezTo>
                      <a:pt x="1246" y="271"/>
                      <a:pt x="1246" y="271"/>
                      <a:pt x="1247" y="271"/>
                    </a:cubicBezTo>
                    <a:cubicBezTo>
                      <a:pt x="1248" y="271"/>
                      <a:pt x="1248" y="271"/>
                      <a:pt x="1249" y="270"/>
                    </a:cubicBezTo>
                    <a:cubicBezTo>
                      <a:pt x="1247" y="271"/>
                      <a:pt x="1245" y="271"/>
                      <a:pt x="1244" y="272"/>
                    </a:cubicBezTo>
                    <a:cubicBezTo>
                      <a:pt x="1245" y="272"/>
                      <a:pt x="1245" y="272"/>
                      <a:pt x="1245" y="272"/>
                    </a:cubicBezTo>
                    <a:cubicBezTo>
                      <a:pt x="1245" y="272"/>
                      <a:pt x="1245" y="271"/>
                      <a:pt x="1245" y="271"/>
                    </a:cubicBezTo>
                    <a:close/>
                    <a:moveTo>
                      <a:pt x="1277" y="259"/>
                    </a:moveTo>
                    <a:cubicBezTo>
                      <a:pt x="1278" y="258"/>
                      <a:pt x="1279" y="257"/>
                      <a:pt x="1279" y="257"/>
                    </a:cubicBezTo>
                    <a:cubicBezTo>
                      <a:pt x="1279" y="257"/>
                      <a:pt x="1278" y="258"/>
                      <a:pt x="1277" y="259"/>
                    </a:cubicBezTo>
                    <a:close/>
                    <a:moveTo>
                      <a:pt x="1244" y="272"/>
                    </a:moveTo>
                    <a:cubicBezTo>
                      <a:pt x="1244" y="272"/>
                      <a:pt x="1244" y="272"/>
                      <a:pt x="1244" y="272"/>
                    </a:cubicBezTo>
                    <a:cubicBezTo>
                      <a:pt x="1244" y="272"/>
                      <a:pt x="1244" y="272"/>
                      <a:pt x="1244" y="272"/>
                    </a:cubicBezTo>
                    <a:cubicBezTo>
                      <a:pt x="1244" y="272"/>
                      <a:pt x="1244" y="272"/>
                      <a:pt x="1244" y="272"/>
                    </a:cubicBezTo>
                    <a:close/>
                    <a:moveTo>
                      <a:pt x="1277" y="259"/>
                    </a:moveTo>
                    <a:cubicBezTo>
                      <a:pt x="1276" y="259"/>
                      <a:pt x="1274" y="260"/>
                      <a:pt x="1272" y="261"/>
                    </a:cubicBezTo>
                    <a:cubicBezTo>
                      <a:pt x="1273" y="261"/>
                      <a:pt x="1273" y="261"/>
                      <a:pt x="1273" y="261"/>
                    </a:cubicBezTo>
                    <a:cubicBezTo>
                      <a:pt x="1275" y="260"/>
                      <a:pt x="1276" y="259"/>
                      <a:pt x="1277" y="259"/>
                    </a:cubicBezTo>
                    <a:close/>
                    <a:moveTo>
                      <a:pt x="1247" y="271"/>
                    </a:moveTo>
                    <a:cubicBezTo>
                      <a:pt x="1247" y="271"/>
                      <a:pt x="1247" y="271"/>
                      <a:pt x="1247" y="271"/>
                    </a:cubicBezTo>
                    <a:cubicBezTo>
                      <a:pt x="1247" y="271"/>
                      <a:pt x="1247" y="271"/>
                      <a:pt x="1247" y="271"/>
                    </a:cubicBezTo>
                    <a:cubicBezTo>
                      <a:pt x="1247" y="271"/>
                      <a:pt x="1247" y="271"/>
                      <a:pt x="1247" y="271"/>
                    </a:cubicBezTo>
                    <a:close/>
                    <a:moveTo>
                      <a:pt x="1244" y="272"/>
                    </a:moveTo>
                    <a:cubicBezTo>
                      <a:pt x="1243" y="272"/>
                      <a:pt x="1242" y="273"/>
                      <a:pt x="1240" y="273"/>
                    </a:cubicBezTo>
                    <a:cubicBezTo>
                      <a:pt x="1240" y="273"/>
                      <a:pt x="1240" y="273"/>
                      <a:pt x="1240" y="273"/>
                    </a:cubicBezTo>
                    <a:cubicBezTo>
                      <a:pt x="1240" y="273"/>
                      <a:pt x="1242" y="272"/>
                      <a:pt x="1244" y="272"/>
                    </a:cubicBezTo>
                    <a:close/>
                    <a:moveTo>
                      <a:pt x="1249" y="270"/>
                    </a:moveTo>
                    <a:cubicBezTo>
                      <a:pt x="1250" y="270"/>
                      <a:pt x="1252" y="269"/>
                      <a:pt x="1253" y="269"/>
                    </a:cubicBezTo>
                    <a:cubicBezTo>
                      <a:pt x="1252" y="269"/>
                      <a:pt x="1250" y="270"/>
                      <a:pt x="1249" y="270"/>
                    </a:cubicBezTo>
                    <a:close/>
                    <a:moveTo>
                      <a:pt x="1029" y="221"/>
                    </a:moveTo>
                    <a:cubicBezTo>
                      <a:pt x="1029" y="221"/>
                      <a:pt x="1029" y="221"/>
                      <a:pt x="1029" y="221"/>
                    </a:cubicBezTo>
                    <a:cubicBezTo>
                      <a:pt x="1029" y="221"/>
                      <a:pt x="1029" y="221"/>
                      <a:pt x="1029" y="221"/>
                    </a:cubicBezTo>
                    <a:close/>
                    <a:moveTo>
                      <a:pt x="1096" y="295"/>
                    </a:moveTo>
                    <a:cubicBezTo>
                      <a:pt x="1096" y="295"/>
                      <a:pt x="1096" y="295"/>
                      <a:pt x="1096" y="295"/>
                    </a:cubicBezTo>
                    <a:cubicBezTo>
                      <a:pt x="1096" y="295"/>
                      <a:pt x="1096" y="295"/>
                      <a:pt x="1096" y="295"/>
                    </a:cubicBezTo>
                    <a:close/>
                    <a:moveTo>
                      <a:pt x="1466" y="363"/>
                    </a:moveTo>
                    <a:cubicBezTo>
                      <a:pt x="1466" y="363"/>
                      <a:pt x="1466" y="363"/>
                      <a:pt x="1466" y="363"/>
                    </a:cubicBezTo>
                    <a:cubicBezTo>
                      <a:pt x="1466" y="363"/>
                      <a:pt x="1466" y="363"/>
                      <a:pt x="1466" y="363"/>
                    </a:cubicBezTo>
                    <a:close/>
                    <a:moveTo>
                      <a:pt x="1102" y="290"/>
                    </a:moveTo>
                    <a:cubicBezTo>
                      <a:pt x="1102" y="290"/>
                      <a:pt x="1102" y="290"/>
                      <a:pt x="1102" y="290"/>
                    </a:cubicBezTo>
                    <a:cubicBezTo>
                      <a:pt x="1102" y="290"/>
                      <a:pt x="1102" y="290"/>
                      <a:pt x="1102" y="290"/>
                    </a:cubicBezTo>
                    <a:close/>
                    <a:moveTo>
                      <a:pt x="1227" y="276"/>
                    </a:moveTo>
                    <a:cubicBezTo>
                      <a:pt x="1227" y="276"/>
                      <a:pt x="1227" y="276"/>
                      <a:pt x="1227" y="276"/>
                    </a:cubicBezTo>
                    <a:cubicBezTo>
                      <a:pt x="1227" y="276"/>
                      <a:pt x="1227" y="276"/>
                      <a:pt x="1227" y="276"/>
                    </a:cubicBezTo>
                    <a:close/>
                    <a:moveTo>
                      <a:pt x="1231" y="214"/>
                    </a:moveTo>
                    <a:cubicBezTo>
                      <a:pt x="1231" y="214"/>
                      <a:pt x="1231" y="214"/>
                      <a:pt x="1231" y="214"/>
                    </a:cubicBezTo>
                    <a:cubicBezTo>
                      <a:pt x="1231" y="214"/>
                      <a:pt x="1231" y="214"/>
                      <a:pt x="1231" y="214"/>
                    </a:cubicBezTo>
                    <a:close/>
                    <a:moveTo>
                      <a:pt x="1240" y="273"/>
                    </a:moveTo>
                    <a:cubicBezTo>
                      <a:pt x="1240" y="273"/>
                      <a:pt x="1240" y="273"/>
                      <a:pt x="1240" y="273"/>
                    </a:cubicBezTo>
                    <a:cubicBezTo>
                      <a:pt x="1240" y="273"/>
                      <a:pt x="1240" y="273"/>
                      <a:pt x="1240" y="273"/>
                    </a:cubicBezTo>
                    <a:close/>
                    <a:moveTo>
                      <a:pt x="1219" y="278"/>
                    </a:moveTo>
                    <a:cubicBezTo>
                      <a:pt x="1218" y="278"/>
                      <a:pt x="1217" y="278"/>
                      <a:pt x="1217" y="278"/>
                    </a:cubicBezTo>
                    <a:cubicBezTo>
                      <a:pt x="1217" y="278"/>
                      <a:pt x="1218" y="278"/>
                      <a:pt x="1219" y="278"/>
                    </a:cubicBezTo>
                    <a:close/>
                    <a:moveTo>
                      <a:pt x="1399" y="331"/>
                    </a:moveTo>
                    <a:cubicBezTo>
                      <a:pt x="1399" y="331"/>
                      <a:pt x="1399" y="331"/>
                      <a:pt x="1399" y="331"/>
                    </a:cubicBezTo>
                    <a:cubicBezTo>
                      <a:pt x="1399" y="331"/>
                      <a:pt x="1399" y="331"/>
                      <a:pt x="1399" y="331"/>
                    </a:cubicBezTo>
                    <a:close/>
                    <a:moveTo>
                      <a:pt x="2016" y="193"/>
                    </a:moveTo>
                    <a:cubicBezTo>
                      <a:pt x="2016" y="80"/>
                      <a:pt x="2016" y="80"/>
                      <a:pt x="2016" y="80"/>
                    </a:cubicBezTo>
                    <a:cubicBezTo>
                      <a:pt x="2015" y="81"/>
                      <a:pt x="2014" y="81"/>
                      <a:pt x="2014" y="80"/>
                    </a:cubicBezTo>
                    <a:cubicBezTo>
                      <a:pt x="2014" y="78"/>
                      <a:pt x="2016" y="74"/>
                      <a:pt x="2015" y="71"/>
                    </a:cubicBezTo>
                    <a:cubicBezTo>
                      <a:pt x="2014" y="68"/>
                      <a:pt x="2011" y="73"/>
                      <a:pt x="2010" y="71"/>
                    </a:cubicBezTo>
                    <a:cubicBezTo>
                      <a:pt x="2010" y="69"/>
                      <a:pt x="2011" y="65"/>
                      <a:pt x="2010" y="62"/>
                    </a:cubicBezTo>
                    <a:cubicBezTo>
                      <a:pt x="2010" y="60"/>
                      <a:pt x="2008" y="62"/>
                      <a:pt x="2007" y="61"/>
                    </a:cubicBezTo>
                    <a:cubicBezTo>
                      <a:pt x="2007" y="59"/>
                      <a:pt x="2007" y="56"/>
                      <a:pt x="2006" y="54"/>
                    </a:cubicBezTo>
                    <a:cubicBezTo>
                      <a:pt x="2005" y="51"/>
                      <a:pt x="2004" y="55"/>
                      <a:pt x="2003" y="52"/>
                    </a:cubicBezTo>
                    <a:cubicBezTo>
                      <a:pt x="2003" y="50"/>
                      <a:pt x="2004" y="48"/>
                      <a:pt x="2004" y="45"/>
                    </a:cubicBezTo>
                    <a:cubicBezTo>
                      <a:pt x="2003" y="43"/>
                      <a:pt x="2001" y="44"/>
                      <a:pt x="2001" y="42"/>
                    </a:cubicBezTo>
                    <a:cubicBezTo>
                      <a:pt x="2000" y="41"/>
                      <a:pt x="2001" y="36"/>
                      <a:pt x="2000" y="35"/>
                    </a:cubicBezTo>
                    <a:cubicBezTo>
                      <a:pt x="2000" y="33"/>
                      <a:pt x="1998" y="34"/>
                      <a:pt x="1997" y="32"/>
                    </a:cubicBezTo>
                    <a:cubicBezTo>
                      <a:pt x="1997" y="31"/>
                      <a:pt x="1997" y="26"/>
                      <a:pt x="1997" y="25"/>
                    </a:cubicBezTo>
                    <a:cubicBezTo>
                      <a:pt x="1997" y="23"/>
                      <a:pt x="1994" y="25"/>
                      <a:pt x="1994" y="23"/>
                    </a:cubicBezTo>
                    <a:cubicBezTo>
                      <a:pt x="1994" y="21"/>
                      <a:pt x="1995" y="19"/>
                      <a:pt x="1994" y="17"/>
                    </a:cubicBezTo>
                    <a:cubicBezTo>
                      <a:pt x="1994" y="16"/>
                      <a:pt x="1992" y="17"/>
                      <a:pt x="1992" y="16"/>
                    </a:cubicBezTo>
                    <a:cubicBezTo>
                      <a:pt x="1992" y="15"/>
                      <a:pt x="1992" y="14"/>
                      <a:pt x="1991" y="12"/>
                    </a:cubicBezTo>
                    <a:cubicBezTo>
                      <a:pt x="1990" y="9"/>
                      <a:pt x="1988" y="8"/>
                      <a:pt x="1988" y="6"/>
                    </a:cubicBezTo>
                    <a:cubicBezTo>
                      <a:pt x="1987" y="4"/>
                      <a:pt x="1986" y="0"/>
                      <a:pt x="1984" y="0"/>
                    </a:cubicBezTo>
                    <a:cubicBezTo>
                      <a:pt x="1983" y="0"/>
                      <a:pt x="1983" y="3"/>
                      <a:pt x="1983" y="6"/>
                    </a:cubicBezTo>
                    <a:cubicBezTo>
                      <a:pt x="1983" y="9"/>
                      <a:pt x="1983" y="8"/>
                      <a:pt x="1983" y="11"/>
                    </a:cubicBezTo>
                    <a:cubicBezTo>
                      <a:pt x="1984" y="13"/>
                      <a:pt x="1985" y="13"/>
                      <a:pt x="1985" y="15"/>
                    </a:cubicBezTo>
                    <a:cubicBezTo>
                      <a:pt x="1986" y="17"/>
                      <a:pt x="1984" y="17"/>
                      <a:pt x="1984" y="19"/>
                    </a:cubicBezTo>
                    <a:cubicBezTo>
                      <a:pt x="1984" y="20"/>
                      <a:pt x="1986" y="22"/>
                      <a:pt x="1987" y="23"/>
                    </a:cubicBezTo>
                    <a:cubicBezTo>
                      <a:pt x="1987" y="25"/>
                      <a:pt x="1985" y="25"/>
                      <a:pt x="1985" y="28"/>
                    </a:cubicBezTo>
                    <a:cubicBezTo>
                      <a:pt x="1986" y="31"/>
                      <a:pt x="1989" y="34"/>
                      <a:pt x="1990" y="35"/>
                    </a:cubicBezTo>
                    <a:cubicBezTo>
                      <a:pt x="1990" y="37"/>
                      <a:pt x="1987" y="36"/>
                      <a:pt x="1987" y="38"/>
                    </a:cubicBezTo>
                    <a:cubicBezTo>
                      <a:pt x="1988" y="40"/>
                      <a:pt x="1991" y="44"/>
                      <a:pt x="1991" y="45"/>
                    </a:cubicBezTo>
                    <a:cubicBezTo>
                      <a:pt x="1992" y="46"/>
                      <a:pt x="1989" y="45"/>
                      <a:pt x="1990" y="47"/>
                    </a:cubicBezTo>
                    <a:cubicBezTo>
                      <a:pt x="1990" y="49"/>
                      <a:pt x="1994" y="51"/>
                      <a:pt x="1994" y="52"/>
                    </a:cubicBezTo>
                    <a:cubicBezTo>
                      <a:pt x="1995" y="53"/>
                      <a:pt x="1991" y="54"/>
                      <a:pt x="1992" y="55"/>
                    </a:cubicBezTo>
                    <a:cubicBezTo>
                      <a:pt x="1993" y="57"/>
                      <a:pt x="1998" y="59"/>
                      <a:pt x="1998" y="60"/>
                    </a:cubicBezTo>
                    <a:cubicBezTo>
                      <a:pt x="1999" y="61"/>
                      <a:pt x="1994" y="61"/>
                      <a:pt x="1995" y="63"/>
                    </a:cubicBezTo>
                    <a:cubicBezTo>
                      <a:pt x="1996" y="65"/>
                      <a:pt x="2001" y="67"/>
                      <a:pt x="2002" y="69"/>
                    </a:cubicBezTo>
                    <a:cubicBezTo>
                      <a:pt x="2002" y="71"/>
                      <a:pt x="1995" y="68"/>
                      <a:pt x="1996" y="70"/>
                    </a:cubicBezTo>
                    <a:cubicBezTo>
                      <a:pt x="1996" y="72"/>
                      <a:pt x="2003" y="76"/>
                      <a:pt x="2003" y="77"/>
                    </a:cubicBezTo>
                    <a:cubicBezTo>
                      <a:pt x="2003" y="79"/>
                      <a:pt x="1996" y="76"/>
                      <a:pt x="1997" y="78"/>
                    </a:cubicBezTo>
                    <a:cubicBezTo>
                      <a:pt x="1998" y="81"/>
                      <a:pt x="2005" y="81"/>
                      <a:pt x="2006" y="85"/>
                    </a:cubicBezTo>
                    <a:cubicBezTo>
                      <a:pt x="2007" y="88"/>
                      <a:pt x="2000" y="84"/>
                      <a:pt x="2000" y="86"/>
                    </a:cubicBezTo>
                    <a:cubicBezTo>
                      <a:pt x="2001" y="89"/>
                      <a:pt x="2007" y="89"/>
                      <a:pt x="2009" y="93"/>
                    </a:cubicBezTo>
                    <a:cubicBezTo>
                      <a:pt x="2010" y="96"/>
                      <a:pt x="2001" y="91"/>
                      <a:pt x="2002" y="95"/>
                    </a:cubicBezTo>
                    <a:cubicBezTo>
                      <a:pt x="2003" y="99"/>
                      <a:pt x="2010" y="100"/>
                      <a:pt x="2010" y="105"/>
                    </a:cubicBezTo>
                    <a:cubicBezTo>
                      <a:pt x="2010" y="109"/>
                      <a:pt x="2003" y="102"/>
                      <a:pt x="2003" y="106"/>
                    </a:cubicBezTo>
                    <a:cubicBezTo>
                      <a:pt x="2004" y="109"/>
                      <a:pt x="2013" y="114"/>
                      <a:pt x="2013" y="116"/>
                    </a:cubicBezTo>
                    <a:cubicBezTo>
                      <a:pt x="2013" y="119"/>
                      <a:pt x="2003" y="112"/>
                      <a:pt x="2004" y="116"/>
                    </a:cubicBezTo>
                    <a:cubicBezTo>
                      <a:pt x="2004" y="120"/>
                      <a:pt x="2013" y="123"/>
                      <a:pt x="2014" y="126"/>
                    </a:cubicBezTo>
                    <a:cubicBezTo>
                      <a:pt x="2014" y="130"/>
                      <a:pt x="2005" y="124"/>
                      <a:pt x="2005" y="127"/>
                    </a:cubicBezTo>
                    <a:cubicBezTo>
                      <a:pt x="2005" y="129"/>
                      <a:pt x="2014" y="133"/>
                      <a:pt x="2015" y="137"/>
                    </a:cubicBezTo>
                    <a:cubicBezTo>
                      <a:pt x="2015" y="140"/>
                      <a:pt x="2005" y="132"/>
                      <a:pt x="2005" y="135"/>
                    </a:cubicBezTo>
                    <a:cubicBezTo>
                      <a:pt x="2005" y="138"/>
                      <a:pt x="2014" y="143"/>
                      <a:pt x="2014" y="146"/>
                    </a:cubicBezTo>
                    <a:cubicBezTo>
                      <a:pt x="2014" y="149"/>
                      <a:pt x="2005" y="140"/>
                      <a:pt x="2004" y="144"/>
                    </a:cubicBezTo>
                    <a:cubicBezTo>
                      <a:pt x="2004" y="147"/>
                      <a:pt x="2013" y="153"/>
                      <a:pt x="2013" y="156"/>
                    </a:cubicBezTo>
                    <a:cubicBezTo>
                      <a:pt x="2012" y="158"/>
                      <a:pt x="2004" y="150"/>
                      <a:pt x="2004" y="153"/>
                    </a:cubicBezTo>
                    <a:cubicBezTo>
                      <a:pt x="2003" y="155"/>
                      <a:pt x="2012" y="162"/>
                      <a:pt x="2011" y="165"/>
                    </a:cubicBezTo>
                    <a:cubicBezTo>
                      <a:pt x="2010" y="168"/>
                      <a:pt x="2002" y="159"/>
                      <a:pt x="2001" y="161"/>
                    </a:cubicBezTo>
                    <a:cubicBezTo>
                      <a:pt x="2000" y="164"/>
                      <a:pt x="2011" y="171"/>
                      <a:pt x="2009" y="174"/>
                    </a:cubicBezTo>
                    <a:cubicBezTo>
                      <a:pt x="2008" y="176"/>
                      <a:pt x="2001" y="166"/>
                      <a:pt x="2000" y="170"/>
                    </a:cubicBezTo>
                    <a:cubicBezTo>
                      <a:pt x="1998" y="174"/>
                      <a:pt x="2007" y="181"/>
                      <a:pt x="2006" y="184"/>
                    </a:cubicBezTo>
                    <a:cubicBezTo>
                      <a:pt x="2006" y="187"/>
                      <a:pt x="1997" y="177"/>
                      <a:pt x="1995" y="181"/>
                    </a:cubicBezTo>
                    <a:cubicBezTo>
                      <a:pt x="1994" y="185"/>
                      <a:pt x="2005" y="193"/>
                      <a:pt x="2003" y="195"/>
                    </a:cubicBezTo>
                    <a:cubicBezTo>
                      <a:pt x="2002" y="197"/>
                      <a:pt x="1998" y="192"/>
                      <a:pt x="1995" y="190"/>
                    </a:cubicBezTo>
                    <a:cubicBezTo>
                      <a:pt x="1995" y="190"/>
                      <a:pt x="1995" y="190"/>
                      <a:pt x="1995" y="189"/>
                    </a:cubicBezTo>
                    <a:cubicBezTo>
                      <a:pt x="1995" y="187"/>
                      <a:pt x="1991" y="190"/>
                      <a:pt x="1991" y="188"/>
                    </a:cubicBezTo>
                    <a:cubicBezTo>
                      <a:pt x="1991" y="186"/>
                      <a:pt x="1994" y="183"/>
                      <a:pt x="1994" y="179"/>
                    </a:cubicBezTo>
                    <a:cubicBezTo>
                      <a:pt x="1994" y="176"/>
                      <a:pt x="1989" y="180"/>
                      <a:pt x="1989" y="178"/>
                    </a:cubicBezTo>
                    <a:cubicBezTo>
                      <a:pt x="1990" y="176"/>
                      <a:pt x="1992" y="172"/>
                      <a:pt x="1992" y="170"/>
                    </a:cubicBezTo>
                    <a:cubicBezTo>
                      <a:pt x="1992" y="167"/>
                      <a:pt x="1989" y="169"/>
                      <a:pt x="1990" y="167"/>
                    </a:cubicBezTo>
                    <a:cubicBezTo>
                      <a:pt x="1990" y="165"/>
                      <a:pt x="1991" y="162"/>
                      <a:pt x="1991" y="160"/>
                    </a:cubicBezTo>
                    <a:cubicBezTo>
                      <a:pt x="1991" y="157"/>
                      <a:pt x="1989" y="160"/>
                      <a:pt x="1989" y="157"/>
                    </a:cubicBezTo>
                    <a:cubicBezTo>
                      <a:pt x="1989" y="154"/>
                      <a:pt x="1992" y="153"/>
                      <a:pt x="1992" y="151"/>
                    </a:cubicBezTo>
                    <a:cubicBezTo>
                      <a:pt x="1992" y="148"/>
                      <a:pt x="1990" y="149"/>
                      <a:pt x="1990" y="147"/>
                    </a:cubicBezTo>
                    <a:cubicBezTo>
                      <a:pt x="1991" y="145"/>
                      <a:pt x="1993" y="141"/>
                      <a:pt x="1993" y="139"/>
                    </a:cubicBezTo>
                    <a:cubicBezTo>
                      <a:pt x="1993" y="137"/>
                      <a:pt x="1991" y="138"/>
                      <a:pt x="1991" y="136"/>
                    </a:cubicBezTo>
                    <a:cubicBezTo>
                      <a:pt x="1992" y="134"/>
                      <a:pt x="1994" y="130"/>
                      <a:pt x="1994" y="129"/>
                    </a:cubicBezTo>
                    <a:cubicBezTo>
                      <a:pt x="1994" y="127"/>
                      <a:pt x="1992" y="127"/>
                      <a:pt x="1992" y="126"/>
                    </a:cubicBezTo>
                    <a:cubicBezTo>
                      <a:pt x="1993" y="124"/>
                      <a:pt x="1995" y="122"/>
                      <a:pt x="1995" y="121"/>
                    </a:cubicBezTo>
                    <a:cubicBezTo>
                      <a:pt x="1996" y="119"/>
                      <a:pt x="1993" y="119"/>
                      <a:pt x="1993" y="118"/>
                    </a:cubicBezTo>
                    <a:cubicBezTo>
                      <a:pt x="1993" y="117"/>
                      <a:pt x="1994" y="116"/>
                      <a:pt x="1994" y="114"/>
                    </a:cubicBezTo>
                    <a:cubicBezTo>
                      <a:pt x="1995" y="111"/>
                      <a:pt x="1994" y="109"/>
                      <a:pt x="1994" y="107"/>
                    </a:cubicBezTo>
                    <a:cubicBezTo>
                      <a:pt x="1995" y="105"/>
                      <a:pt x="1996" y="101"/>
                      <a:pt x="1994" y="100"/>
                    </a:cubicBezTo>
                    <a:cubicBezTo>
                      <a:pt x="1992" y="100"/>
                      <a:pt x="1991" y="103"/>
                      <a:pt x="1990" y="105"/>
                    </a:cubicBezTo>
                    <a:cubicBezTo>
                      <a:pt x="1989" y="108"/>
                      <a:pt x="1989" y="107"/>
                      <a:pt x="1988" y="109"/>
                    </a:cubicBezTo>
                    <a:cubicBezTo>
                      <a:pt x="1988" y="112"/>
                      <a:pt x="1988" y="113"/>
                      <a:pt x="1988" y="115"/>
                    </a:cubicBezTo>
                    <a:cubicBezTo>
                      <a:pt x="1987" y="116"/>
                      <a:pt x="1985" y="116"/>
                      <a:pt x="1985" y="117"/>
                    </a:cubicBezTo>
                    <a:cubicBezTo>
                      <a:pt x="1984" y="119"/>
                      <a:pt x="1986" y="121"/>
                      <a:pt x="1985" y="123"/>
                    </a:cubicBezTo>
                    <a:cubicBezTo>
                      <a:pt x="1985" y="125"/>
                      <a:pt x="1983" y="124"/>
                      <a:pt x="1982" y="127"/>
                    </a:cubicBezTo>
                    <a:cubicBezTo>
                      <a:pt x="1982" y="130"/>
                      <a:pt x="1983" y="134"/>
                      <a:pt x="1983" y="136"/>
                    </a:cubicBezTo>
                    <a:cubicBezTo>
                      <a:pt x="1982" y="138"/>
                      <a:pt x="1980" y="135"/>
                      <a:pt x="1979" y="138"/>
                    </a:cubicBezTo>
                    <a:cubicBezTo>
                      <a:pt x="1979" y="140"/>
                      <a:pt x="1981" y="144"/>
                      <a:pt x="1981" y="146"/>
                    </a:cubicBezTo>
                    <a:cubicBezTo>
                      <a:pt x="1980" y="147"/>
                      <a:pt x="1978" y="145"/>
                      <a:pt x="1978" y="147"/>
                    </a:cubicBezTo>
                    <a:cubicBezTo>
                      <a:pt x="1978" y="150"/>
                      <a:pt x="1981" y="153"/>
                      <a:pt x="1981" y="154"/>
                    </a:cubicBezTo>
                    <a:cubicBezTo>
                      <a:pt x="1981" y="155"/>
                      <a:pt x="1977" y="154"/>
                      <a:pt x="1977" y="156"/>
                    </a:cubicBezTo>
                    <a:cubicBezTo>
                      <a:pt x="1978" y="158"/>
                      <a:pt x="1981" y="162"/>
                      <a:pt x="1981" y="163"/>
                    </a:cubicBezTo>
                    <a:cubicBezTo>
                      <a:pt x="1982" y="164"/>
                      <a:pt x="1977" y="163"/>
                      <a:pt x="1977" y="165"/>
                    </a:cubicBezTo>
                    <a:cubicBezTo>
                      <a:pt x="1978" y="167"/>
                      <a:pt x="1982" y="171"/>
                      <a:pt x="1982" y="173"/>
                    </a:cubicBezTo>
                    <a:cubicBezTo>
                      <a:pt x="1982" y="175"/>
                      <a:pt x="1976" y="170"/>
                      <a:pt x="1976" y="173"/>
                    </a:cubicBezTo>
                    <a:cubicBezTo>
                      <a:pt x="1976" y="175"/>
                      <a:pt x="1981" y="181"/>
                      <a:pt x="1981" y="182"/>
                    </a:cubicBezTo>
                    <a:cubicBezTo>
                      <a:pt x="1980" y="184"/>
                      <a:pt x="1975" y="179"/>
                      <a:pt x="1975" y="182"/>
                    </a:cubicBezTo>
                    <a:cubicBezTo>
                      <a:pt x="1975" y="184"/>
                      <a:pt x="1982" y="187"/>
                      <a:pt x="1982" y="190"/>
                    </a:cubicBezTo>
                    <a:cubicBezTo>
                      <a:pt x="1982" y="194"/>
                      <a:pt x="1976" y="188"/>
                      <a:pt x="1976" y="191"/>
                    </a:cubicBezTo>
                    <a:cubicBezTo>
                      <a:pt x="1976" y="194"/>
                      <a:pt x="1982" y="196"/>
                      <a:pt x="1983" y="200"/>
                    </a:cubicBezTo>
                    <a:cubicBezTo>
                      <a:pt x="1983" y="203"/>
                      <a:pt x="1980" y="200"/>
                      <a:pt x="1978" y="200"/>
                    </a:cubicBezTo>
                    <a:cubicBezTo>
                      <a:pt x="1978" y="199"/>
                      <a:pt x="1978" y="199"/>
                      <a:pt x="1978" y="199"/>
                    </a:cubicBezTo>
                    <a:cubicBezTo>
                      <a:pt x="1976" y="196"/>
                      <a:pt x="1973" y="202"/>
                      <a:pt x="1972" y="200"/>
                    </a:cubicBezTo>
                    <a:cubicBezTo>
                      <a:pt x="1971" y="198"/>
                      <a:pt x="1974" y="192"/>
                      <a:pt x="1972" y="190"/>
                    </a:cubicBezTo>
                    <a:cubicBezTo>
                      <a:pt x="1971" y="187"/>
                      <a:pt x="1968" y="191"/>
                      <a:pt x="1968" y="190"/>
                    </a:cubicBezTo>
                    <a:cubicBezTo>
                      <a:pt x="1967" y="189"/>
                      <a:pt x="1968" y="182"/>
                      <a:pt x="1967" y="180"/>
                    </a:cubicBezTo>
                    <a:cubicBezTo>
                      <a:pt x="1966" y="179"/>
                      <a:pt x="1964" y="182"/>
                      <a:pt x="1963" y="181"/>
                    </a:cubicBezTo>
                    <a:cubicBezTo>
                      <a:pt x="1962" y="179"/>
                      <a:pt x="1963" y="175"/>
                      <a:pt x="1962" y="172"/>
                    </a:cubicBezTo>
                    <a:cubicBezTo>
                      <a:pt x="1960" y="169"/>
                      <a:pt x="1958" y="175"/>
                      <a:pt x="1957" y="173"/>
                    </a:cubicBezTo>
                    <a:cubicBezTo>
                      <a:pt x="1956" y="172"/>
                      <a:pt x="1957" y="168"/>
                      <a:pt x="1956" y="166"/>
                    </a:cubicBezTo>
                    <a:cubicBezTo>
                      <a:pt x="1954" y="164"/>
                      <a:pt x="1953" y="167"/>
                      <a:pt x="1952" y="165"/>
                    </a:cubicBezTo>
                    <a:cubicBezTo>
                      <a:pt x="1951" y="164"/>
                      <a:pt x="1951" y="161"/>
                      <a:pt x="1949" y="159"/>
                    </a:cubicBezTo>
                    <a:cubicBezTo>
                      <a:pt x="1948" y="158"/>
                      <a:pt x="1947" y="161"/>
                      <a:pt x="1946" y="159"/>
                    </a:cubicBezTo>
                    <a:cubicBezTo>
                      <a:pt x="1945" y="157"/>
                      <a:pt x="1946" y="155"/>
                      <a:pt x="1945" y="153"/>
                    </a:cubicBezTo>
                    <a:cubicBezTo>
                      <a:pt x="1944" y="151"/>
                      <a:pt x="1942" y="153"/>
                      <a:pt x="1941" y="151"/>
                    </a:cubicBezTo>
                    <a:cubicBezTo>
                      <a:pt x="1940" y="150"/>
                      <a:pt x="1940" y="146"/>
                      <a:pt x="1939" y="145"/>
                    </a:cubicBezTo>
                    <a:cubicBezTo>
                      <a:pt x="1938" y="143"/>
                      <a:pt x="1936" y="145"/>
                      <a:pt x="1935" y="144"/>
                    </a:cubicBezTo>
                    <a:cubicBezTo>
                      <a:pt x="1934" y="143"/>
                      <a:pt x="1933" y="139"/>
                      <a:pt x="1932" y="138"/>
                    </a:cubicBezTo>
                    <a:cubicBezTo>
                      <a:pt x="1932" y="136"/>
                      <a:pt x="1930" y="138"/>
                      <a:pt x="1929" y="137"/>
                    </a:cubicBezTo>
                    <a:cubicBezTo>
                      <a:pt x="1928" y="136"/>
                      <a:pt x="1928" y="134"/>
                      <a:pt x="1928" y="132"/>
                    </a:cubicBezTo>
                    <a:cubicBezTo>
                      <a:pt x="1927" y="131"/>
                      <a:pt x="1925" y="133"/>
                      <a:pt x="1925" y="132"/>
                    </a:cubicBezTo>
                    <a:cubicBezTo>
                      <a:pt x="1924" y="132"/>
                      <a:pt x="1924" y="131"/>
                      <a:pt x="1922" y="129"/>
                    </a:cubicBezTo>
                    <a:cubicBezTo>
                      <a:pt x="1920" y="127"/>
                      <a:pt x="1918" y="127"/>
                      <a:pt x="1917" y="126"/>
                    </a:cubicBezTo>
                    <a:cubicBezTo>
                      <a:pt x="1916" y="124"/>
                      <a:pt x="1914" y="122"/>
                      <a:pt x="1912" y="123"/>
                    </a:cubicBezTo>
                    <a:cubicBezTo>
                      <a:pt x="1911" y="124"/>
                      <a:pt x="1912" y="126"/>
                      <a:pt x="1913" y="128"/>
                    </a:cubicBezTo>
                    <a:cubicBezTo>
                      <a:pt x="1914" y="130"/>
                      <a:pt x="1914" y="130"/>
                      <a:pt x="1915" y="132"/>
                    </a:cubicBezTo>
                    <a:cubicBezTo>
                      <a:pt x="1917" y="133"/>
                      <a:pt x="1918" y="133"/>
                      <a:pt x="1919" y="134"/>
                    </a:cubicBezTo>
                    <a:cubicBezTo>
                      <a:pt x="1920" y="136"/>
                      <a:pt x="1918" y="137"/>
                      <a:pt x="1919" y="138"/>
                    </a:cubicBezTo>
                    <a:cubicBezTo>
                      <a:pt x="1919" y="139"/>
                      <a:pt x="1922" y="139"/>
                      <a:pt x="1923" y="140"/>
                    </a:cubicBezTo>
                    <a:cubicBezTo>
                      <a:pt x="1924" y="142"/>
                      <a:pt x="1922" y="143"/>
                      <a:pt x="1923" y="145"/>
                    </a:cubicBezTo>
                    <a:cubicBezTo>
                      <a:pt x="1924" y="147"/>
                      <a:pt x="1928" y="148"/>
                      <a:pt x="1929" y="149"/>
                    </a:cubicBezTo>
                    <a:cubicBezTo>
                      <a:pt x="1930" y="151"/>
                      <a:pt x="1927" y="151"/>
                      <a:pt x="1928" y="152"/>
                    </a:cubicBezTo>
                    <a:cubicBezTo>
                      <a:pt x="1929" y="154"/>
                      <a:pt x="1932" y="156"/>
                      <a:pt x="1933" y="157"/>
                    </a:cubicBezTo>
                    <a:cubicBezTo>
                      <a:pt x="1934" y="158"/>
                      <a:pt x="1931" y="158"/>
                      <a:pt x="1932" y="159"/>
                    </a:cubicBezTo>
                    <a:cubicBezTo>
                      <a:pt x="1934" y="161"/>
                      <a:pt x="1938" y="161"/>
                      <a:pt x="1938" y="162"/>
                    </a:cubicBezTo>
                    <a:cubicBezTo>
                      <a:pt x="1938" y="163"/>
                      <a:pt x="1935" y="164"/>
                      <a:pt x="1936" y="165"/>
                    </a:cubicBezTo>
                    <a:cubicBezTo>
                      <a:pt x="1938" y="166"/>
                      <a:pt x="1943" y="167"/>
                      <a:pt x="1943" y="167"/>
                    </a:cubicBezTo>
                    <a:cubicBezTo>
                      <a:pt x="1944" y="168"/>
                      <a:pt x="1939" y="170"/>
                      <a:pt x="1941" y="171"/>
                    </a:cubicBezTo>
                    <a:cubicBezTo>
                      <a:pt x="1942" y="172"/>
                      <a:pt x="1947" y="173"/>
                      <a:pt x="1949" y="174"/>
                    </a:cubicBezTo>
                    <a:cubicBezTo>
                      <a:pt x="1950" y="175"/>
                      <a:pt x="1942" y="175"/>
                      <a:pt x="1943" y="177"/>
                    </a:cubicBezTo>
                    <a:cubicBezTo>
                      <a:pt x="1944" y="179"/>
                      <a:pt x="1951" y="180"/>
                      <a:pt x="1952" y="181"/>
                    </a:cubicBezTo>
                    <a:cubicBezTo>
                      <a:pt x="1952" y="182"/>
                      <a:pt x="1945" y="182"/>
                      <a:pt x="1946" y="184"/>
                    </a:cubicBezTo>
                    <a:cubicBezTo>
                      <a:pt x="1948" y="185"/>
                      <a:pt x="1954" y="184"/>
                      <a:pt x="1956" y="187"/>
                    </a:cubicBezTo>
                    <a:cubicBezTo>
                      <a:pt x="1957" y="189"/>
                      <a:pt x="1950" y="187"/>
                      <a:pt x="1951" y="190"/>
                    </a:cubicBezTo>
                    <a:cubicBezTo>
                      <a:pt x="1952" y="192"/>
                      <a:pt x="1958" y="191"/>
                      <a:pt x="1960" y="194"/>
                    </a:cubicBezTo>
                    <a:cubicBezTo>
                      <a:pt x="1962" y="196"/>
                      <a:pt x="1952" y="194"/>
                      <a:pt x="1954" y="197"/>
                    </a:cubicBezTo>
                    <a:cubicBezTo>
                      <a:pt x="1955" y="200"/>
                      <a:pt x="1963" y="200"/>
                      <a:pt x="1964" y="204"/>
                    </a:cubicBezTo>
                    <a:cubicBezTo>
                      <a:pt x="1965" y="207"/>
                      <a:pt x="1956" y="203"/>
                      <a:pt x="1957" y="206"/>
                    </a:cubicBezTo>
                    <a:cubicBezTo>
                      <a:pt x="1958" y="209"/>
                      <a:pt x="1968" y="211"/>
                      <a:pt x="1969" y="214"/>
                    </a:cubicBezTo>
                    <a:cubicBezTo>
                      <a:pt x="1969" y="216"/>
                      <a:pt x="1958" y="212"/>
                      <a:pt x="1959" y="215"/>
                    </a:cubicBezTo>
                    <a:cubicBezTo>
                      <a:pt x="1960" y="218"/>
                      <a:pt x="1970" y="219"/>
                      <a:pt x="1971" y="222"/>
                    </a:cubicBezTo>
                    <a:cubicBezTo>
                      <a:pt x="1972" y="225"/>
                      <a:pt x="1962" y="222"/>
                      <a:pt x="1963" y="224"/>
                    </a:cubicBezTo>
                    <a:cubicBezTo>
                      <a:pt x="1963" y="227"/>
                      <a:pt x="1972" y="228"/>
                      <a:pt x="1974" y="231"/>
                    </a:cubicBezTo>
                    <a:cubicBezTo>
                      <a:pt x="1973" y="231"/>
                      <a:pt x="1972" y="231"/>
                      <a:pt x="1970" y="232"/>
                    </a:cubicBezTo>
                    <a:cubicBezTo>
                      <a:pt x="1967" y="231"/>
                      <a:pt x="1964" y="231"/>
                      <a:pt x="1964" y="232"/>
                    </a:cubicBezTo>
                    <a:cubicBezTo>
                      <a:pt x="1964" y="232"/>
                      <a:pt x="1965" y="233"/>
                      <a:pt x="1965" y="233"/>
                    </a:cubicBezTo>
                    <a:cubicBezTo>
                      <a:pt x="1961" y="235"/>
                      <a:pt x="1956" y="239"/>
                      <a:pt x="1955" y="238"/>
                    </a:cubicBezTo>
                    <a:cubicBezTo>
                      <a:pt x="1953" y="238"/>
                      <a:pt x="1954" y="235"/>
                      <a:pt x="1954" y="233"/>
                    </a:cubicBezTo>
                    <a:cubicBezTo>
                      <a:pt x="1954" y="231"/>
                      <a:pt x="1953" y="227"/>
                      <a:pt x="1952" y="223"/>
                    </a:cubicBezTo>
                    <a:cubicBezTo>
                      <a:pt x="1951" y="219"/>
                      <a:pt x="1951" y="209"/>
                      <a:pt x="1951" y="209"/>
                    </a:cubicBezTo>
                    <a:cubicBezTo>
                      <a:pt x="1951" y="209"/>
                      <a:pt x="1947" y="215"/>
                      <a:pt x="1944" y="223"/>
                    </a:cubicBezTo>
                    <a:cubicBezTo>
                      <a:pt x="1941" y="231"/>
                      <a:pt x="1939" y="237"/>
                      <a:pt x="1938" y="238"/>
                    </a:cubicBezTo>
                    <a:cubicBezTo>
                      <a:pt x="1937" y="240"/>
                      <a:pt x="1931" y="234"/>
                      <a:pt x="1927" y="233"/>
                    </a:cubicBezTo>
                    <a:cubicBezTo>
                      <a:pt x="1926" y="232"/>
                      <a:pt x="1925" y="232"/>
                      <a:pt x="1924" y="231"/>
                    </a:cubicBezTo>
                    <a:cubicBezTo>
                      <a:pt x="1924" y="230"/>
                      <a:pt x="1924" y="229"/>
                      <a:pt x="1924" y="228"/>
                    </a:cubicBezTo>
                    <a:cubicBezTo>
                      <a:pt x="1923" y="226"/>
                      <a:pt x="1921" y="227"/>
                      <a:pt x="1921" y="226"/>
                    </a:cubicBezTo>
                    <a:cubicBezTo>
                      <a:pt x="1920" y="224"/>
                      <a:pt x="1921" y="219"/>
                      <a:pt x="1920" y="218"/>
                    </a:cubicBezTo>
                    <a:cubicBezTo>
                      <a:pt x="1920" y="216"/>
                      <a:pt x="1918" y="217"/>
                      <a:pt x="1917" y="216"/>
                    </a:cubicBezTo>
                    <a:cubicBezTo>
                      <a:pt x="1917" y="214"/>
                      <a:pt x="1917" y="210"/>
                      <a:pt x="1917" y="208"/>
                    </a:cubicBezTo>
                    <a:cubicBezTo>
                      <a:pt x="1917" y="206"/>
                      <a:pt x="1914" y="208"/>
                      <a:pt x="1914" y="206"/>
                    </a:cubicBezTo>
                    <a:cubicBezTo>
                      <a:pt x="1914" y="205"/>
                      <a:pt x="1915" y="202"/>
                      <a:pt x="1914" y="200"/>
                    </a:cubicBezTo>
                    <a:cubicBezTo>
                      <a:pt x="1914" y="199"/>
                      <a:pt x="1912" y="200"/>
                      <a:pt x="1912" y="199"/>
                    </a:cubicBezTo>
                    <a:cubicBezTo>
                      <a:pt x="1912" y="198"/>
                      <a:pt x="1912" y="197"/>
                      <a:pt x="1911" y="195"/>
                    </a:cubicBezTo>
                    <a:cubicBezTo>
                      <a:pt x="1910" y="192"/>
                      <a:pt x="1908" y="191"/>
                      <a:pt x="1908" y="189"/>
                    </a:cubicBezTo>
                    <a:cubicBezTo>
                      <a:pt x="1907" y="187"/>
                      <a:pt x="1906" y="183"/>
                      <a:pt x="1904" y="183"/>
                    </a:cubicBezTo>
                    <a:cubicBezTo>
                      <a:pt x="1903" y="183"/>
                      <a:pt x="1903" y="186"/>
                      <a:pt x="1903" y="189"/>
                    </a:cubicBezTo>
                    <a:cubicBezTo>
                      <a:pt x="1903" y="192"/>
                      <a:pt x="1903" y="191"/>
                      <a:pt x="1903" y="194"/>
                    </a:cubicBezTo>
                    <a:cubicBezTo>
                      <a:pt x="1904" y="196"/>
                      <a:pt x="1905" y="196"/>
                      <a:pt x="1905" y="198"/>
                    </a:cubicBezTo>
                    <a:cubicBezTo>
                      <a:pt x="1906" y="200"/>
                      <a:pt x="1904" y="200"/>
                      <a:pt x="1904" y="202"/>
                    </a:cubicBezTo>
                    <a:cubicBezTo>
                      <a:pt x="1904" y="204"/>
                      <a:pt x="1907" y="205"/>
                      <a:pt x="1907" y="206"/>
                    </a:cubicBezTo>
                    <a:cubicBezTo>
                      <a:pt x="1907" y="208"/>
                      <a:pt x="1905" y="209"/>
                      <a:pt x="1906" y="211"/>
                    </a:cubicBezTo>
                    <a:cubicBezTo>
                      <a:pt x="1906" y="214"/>
                      <a:pt x="1909" y="217"/>
                      <a:pt x="1910" y="219"/>
                    </a:cubicBezTo>
                    <a:cubicBezTo>
                      <a:pt x="1910" y="220"/>
                      <a:pt x="1907" y="219"/>
                      <a:pt x="1907" y="221"/>
                    </a:cubicBezTo>
                    <a:cubicBezTo>
                      <a:pt x="1908" y="223"/>
                      <a:pt x="1911" y="227"/>
                      <a:pt x="1911" y="228"/>
                    </a:cubicBezTo>
                    <a:cubicBezTo>
                      <a:pt x="1912" y="229"/>
                      <a:pt x="1909" y="228"/>
                      <a:pt x="1910" y="230"/>
                    </a:cubicBezTo>
                    <a:cubicBezTo>
                      <a:pt x="1911" y="233"/>
                      <a:pt x="1914" y="234"/>
                      <a:pt x="1915" y="235"/>
                    </a:cubicBezTo>
                    <a:cubicBezTo>
                      <a:pt x="1915" y="236"/>
                      <a:pt x="1911" y="237"/>
                      <a:pt x="1912" y="238"/>
                    </a:cubicBezTo>
                    <a:cubicBezTo>
                      <a:pt x="1913" y="240"/>
                      <a:pt x="1918" y="242"/>
                      <a:pt x="1918" y="243"/>
                    </a:cubicBezTo>
                    <a:cubicBezTo>
                      <a:pt x="1919" y="244"/>
                      <a:pt x="1917" y="244"/>
                      <a:pt x="1916" y="245"/>
                    </a:cubicBezTo>
                    <a:cubicBezTo>
                      <a:pt x="1912" y="243"/>
                      <a:pt x="1906" y="238"/>
                      <a:pt x="1906" y="238"/>
                    </a:cubicBezTo>
                    <a:cubicBezTo>
                      <a:pt x="1906" y="238"/>
                      <a:pt x="1907" y="242"/>
                      <a:pt x="1909" y="246"/>
                    </a:cubicBezTo>
                    <a:cubicBezTo>
                      <a:pt x="1910" y="249"/>
                      <a:pt x="1917" y="256"/>
                      <a:pt x="1923" y="261"/>
                    </a:cubicBezTo>
                    <a:cubicBezTo>
                      <a:pt x="1923" y="262"/>
                      <a:pt x="1916" y="259"/>
                      <a:pt x="1917" y="261"/>
                    </a:cubicBezTo>
                    <a:cubicBezTo>
                      <a:pt x="1918" y="264"/>
                      <a:pt x="1925" y="265"/>
                      <a:pt x="1926" y="268"/>
                    </a:cubicBezTo>
                    <a:cubicBezTo>
                      <a:pt x="1927" y="270"/>
                      <a:pt x="1921" y="267"/>
                      <a:pt x="1920" y="269"/>
                    </a:cubicBezTo>
                    <a:cubicBezTo>
                      <a:pt x="1917" y="265"/>
                      <a:pt x="1913" y="262"/>
                      <a:pt x="1911" y="260"/>
                    </a:cubicBezTo>
                    <a:cubicBezTo>
                      <a:pt x="1904" y="254"/>
                      <a:pt x="1896" y="252"/>
                      <a:pt x="1896" y="252"/>
                    </a:cubicBezTo>
                    <a:cubicBezTo>
                      <a:pt x="1896" y="252"/>
                      <a:pt x="1899" y="256"/>
                      <a:pt x="1902" y="261"/>
                    </a:cubicBezTo>
                    <a:cubicBezTo>
                      <a:pt x="1901" y="261"/>
                      <a:pt x="1900" y="261"/>
                      <a:pt x="1898" y="261"/>
                    </a:cubicBezTo>
                    <a:cubicBezTo>
                      <a:pt x="1893" y="261"/>
                      <a:pt x="1881" y="262"/>
                      <a:pt x="1873" y="263"/>
                    </a:cubicBezTo>
                    <a:cubicBezTo>
                      <a:pt x="1865" y="263"/>
                      <a:pt x="1850" y="270"/>
                      <a:pt x="1851" y="261"/>
                    </a:cubicBezTo>
                    <a:cubicBezTo>
                      <a:pt x="1852" y="253"/>
                      <a:pt x="1874" y="251"/>
                      <a:pt x="1885" y="248"/>
                    </a:cubicBezTo>
                    <a:cubicBezTo>
                      <a:pt x="1896" y="245"/>
                      <a:pt x="1909" y="236"/>
                      <a:pt x="1909" y="236"/>
                    </a:cubicBezTo>
                    <a:cubicBezTo>
                      <a:pt x="1909" y="236"/>
                      <a:pt x="1895" y="237"/>
                      <a:pt x="1887" y="237"/>
                    </a:cubicBezTo>
                    <a:cubicBezTo>
                      <a:pt x="1878" y="237"/>
                      <a:pt x="1869" y="239"/>
                      <a:pt x="1867" y="235"/>
                    </a:cubicBezTo>
                    <a:cubicBezTo>
                      <a:pt x="1865" y="231"/>
                      <a:pt x="1872" y="225"/>
                      <a:pt x="1880" y="220"/>
                    </a:cubicBezTo>
                    <a:cubicBezTo>
                      <a:pt x="1889" y="215"/>
                      <a:pt x="1896" y="211"/>
                      <a:pt x="1896" y="211"/>
                    </a:cubicBezTo>
                    <a:cubicBezTo>
                      <a:pt x="1896" y="211"/>
                      <a:pt x="1892" y="210"/>
                      <a:pt x="1888" y="210"/>
                    </a:cubicBezTo>
                    <a:cubicBezTo>
                      <a:pt x="1883" y="210"/>
                      <a:pt x="1876" y="212"/>
                      <a:pt x="1874" y="211"/>
                    </a:cubicBezTo>
                    <a:cubicBezTo>
                      <a:pt x="1873" y="210"/>
                      <a:pt x="1875" y="207"/>
                      <a:pt x="1877" y="205"/>
                    </a:cubicBezTo>
                    <a:cubicBezTo>
                      <a:pt x="1878" y="203"/>
                      <a:pt x="1879" y="198"/>
                      <a:pt x="1881" y="193"/>
                    </a:cubicBezTo>
                    <a:cubicBezTo>
                      <a:pt x="1882" y="189"/>
                      <a:pt x="1887" y="178"/>
                      <a:pt x="1887" y="178"/>
                    </a:cubicBezTo>
                    <a:cubicBezTo>
                      <a:pt x="1887" y="178"/>
                      <a:pt x="1880" y="183"/>
                      <a:pt x="1873" y="190"/>
                    </a:cubicBezTo>
                    <a:cubicBezTo>
                      <a:pt x="1866" y="197"/>
                      <a:pt x="1860" y="202"/>
                      <a:pt x="1859" y="204"/>
                    </a:cubicBezTo>
                    <a:cubicBezTo>
                      <a:pt x="1857" y="205"/>
                      <a:pt x="1855" y="196"/>
                      <a:pt x="1852" y="194"/>
                    </a:cubicBezTo>
                    <a:cubicBezTo>
                      <a:pt x="1850" y="192"/>
                      <a:pt x="1848" y="186"/>
                      <a:pt x="1848" y="186"/>
                    </a:cubicBezTo>
                    <a:cubicBezTo>
                      <a:pt x="1848" y="186"/>
                      <a:pt x="1845" y="198"/>
                      <a:pt x="1846" y="202"/>
                    </a:cubicBezTo>
                    <a:cubicBezTo>
                      <a:pt x="1846" y="206"/>
                      <a:pt x="1849" y="212"/>
                      <a:pt x="1847" y="216"/>
                    </a:cubicBezTo>
                    <a:cubicBezTo>
                      <a:pt x="1845" y="221"/>
                      <a:pt x="1843" y="217"/>
                      <a:pt x="1841" y="213"/>
                    </a:cubicBezTo>
                    <a:cubicBezTo>
                      <a:pt x="1839" y="210"/>
                      <a:pt x="1837" y="205"/>
                      <a:pt x="1835" y="202"/>
                    </a:cubicBezTo>
                    <a:cubicBezTo>
                      <a:pt x="1833" y="200"/>
                      <a:pt x="1830" y="191"/>
                      <a:pt x="1830" y="191"/>
                    </a:cubicBezTo>
                    <a:cubicBezTo>
                      <a:pt x="1830" y="191"/>
                      <a:pt x="1828" y="196"/>
                      <a:pt x="1828" y="200"/>
                    </a:cubicBezTo>
                    <a:cubicBezTo>
                      <a:pt x="1827" y="205"/>
                      <a:pt x="1830" y="216"/>
                      <a:pt x="1833" y="224"/>
                    </a:cubicBezTo>
                    <a:cubicBezTo>
                      <a:pt x="1836" y="232"/>
                      <a:pt x="1838" y="242"/>
                      <a:pt x="1835" y="249"/>
                    </a:cubicBezTo>
                    <a:cubicBezTo>
                      <a:pt x="1831" y="256"/>
                      <a:pt x="1824" y="226"/>
                      <a:pt x="1821" y="217"/>
                    </a:cubicBezTo>
                    <a:cubicBezTo>
                      <a:pt x="1818" y="208"/>
                      <a:pt x="1813" y="202"/>
                      <a:pt x="1813" y="202"/>
                    </a:cubicBezTo>
                    <a:cubicBezTo>
                      <a:pt x="1812" y="202"/>
                      <a:pt x="1812" y="219"/>
                      <a:pt x="1812" y="228"/>
                    </a:cubicBezTo>
                    <a:cubicBezTo>
                      <a:pt x="1813" y="236"/>
                      <a:pt x="1815" y="249"/>
                      <a:pt x="1820" y="258"/>
                    </a:cubicBezTo>
                    <a:cubicBezTo>
                      <a:pt x="1824" y="266"/>
                      <a:pt x="1824" y="272"/>
                      <a:pt x="1823" y="276"/>
                    </a:cubicBezTo>
                    <a:cubicBezTo>
                      <a:pt x="1822" y="280"/>
                      <a:pt x="1816" y="268"/>
                      <a:pt x="1811" y="261"/>
                    </a:cubicBezTo>
                    <a:cubicBezTo>
                      <a:pt x="1806" y="253"/>
                      <a:pt x="1803" y="246"/>
                      <a:pt x="1798" y="235"/>
                    </a:cubicBezTo>
                    <a:cubicBezTo>
                      <a:pt x="1793" y="225"/>
                      <a:pt x="1789" y="216"/>
                      <a:pt x="1789" y="216"/>
                    </a:cubicBezTo>
                    <a:cubicBezTo>
                      <a:pt x="1789" y="216"/>
                      <a:pt x="1788" y="223"/>
                      <a:pt x="1789" y="229"/>
                    </a:cubicBezTo>
                    <a:cubicBezTo>
                      <a:pt x="1789" y="236"/>
                      <a:pt x="1790" y="251"/>
                      <a:pt x="1794" y="262"/>
                    </a:cubicBezTo>
                    <a:cubicBezTo>
                      <a:pt x="1798" y="273"/>
                      <a:pt x="1809" y="288"/>
                      <a:pt x="1812" y="294"/>
                    </a:cubicBezTo>
                    <a:cubicBezTo>
                      <a:pt x="1815" y="300"/>
                      <a:pt x="1816" y="306"/>
                      <a:pt x="1813" y="310"/>
                    </a:cubicBezTo>
                    <a:cubicBezTo>
                      <a:pt x="1810" y="313"/>
                      <a:pt x="1798" y="294"/>
                      <a:pt x="1793" y="283"/>
                    </a:cubicBezTo>
                    <a:cubicBezTo>
                      <a:pt x="1788" y="273"/>
                      <a:pt x="1779" y="260"/>
                      <a:pt x="1775" y="253"/>
                    </a:cubicBezTo>
                    <a:cubicBezTo>
                      <a:pt x="1771" y="245"/>
                      <a:pt x="1769" y="233"/>
                      <a:pt x="1769" y="233"/>
                    </a:cubicBezTo>
                    <a:cubicBezTo>
                      <a:pt x="1769" y="233"/>
                      <a:pt x="1768" y="240"/>
                      <a:pt x="1766" y="244"/>
                    </a:cubicBezTo>
                    <a:cubicBezTo>
                      <a:pt x="1765" y="247"/>
                      <a:pt x="1765" y="252"/>
                      <a:pt x="1766" y="260"/>
                    </a:cubicBezTo>
                    <a:cubicBezTo>
                      <a:pt x="1763" y="262"/>
                      <a:pt x="1755" y="268"/>
                      <a:pt x="1750" y="272"/>
                    </a:cubicBezTo>
                    <a:cubicBezTo>
                      <a:pt x="1743" y="277"/>
                      <a:pt x="1737" y="283"/>
                      <a:pt x="1733" y="281"/>
                    </a:cubicBezTo>
                    <a:cubicBezTo>
                      <a:pt x="1729" y="280"/>
                      <a:pt x="1731" y="272"/>
                      <a:pt x="1734" y="265"/>
                    </a:cubicBezTo>
                    <a:cubicBezTo>
                      <a:pt x="1738" y="257"/>
                      <a:pt x="1741" y="251"/>
                      <a:pt x="1741" y="251"/>
                    </a:cubicBezTo>
                    <a:cubicBezTo>
                      <a:pt x="1741" y="251"/>
                      <a:pt x="1737" y="252"/>
                      <a:pt x="1734" y="255"/>
                    </a:cubicBezTo>
                    <a:cubicBezTo>
                      <a:pt x="1730" y="257"/>
                      <a:pt x="1725" y="262"/>
                      <a:pt x="1724" y="262"/>
                    </a:cubicBezTo>
                    <a:cubicBezTo>
                      <a:pt x="1722" y="262"/>
                      <a:pt x="1722" y="260"/>
                      <a:pt x="1722" y="258"/>
                    </a:cubicBezTo>
                    <a:cubicBezTo>
                      <a:pt x="1722" y="257"/>
                      <a:pt x="1721" y="255"/>
                      <a:pt x="1720" y="254"/>
                    </a:cubicBezTo>
                    <a:cubicBezTo>
                      <a:pt x="1720" y="254"/>
                      <a:pt x="1721" y="253"/>
                      <a:pt x="1721" y="253"/>
                    </a:cubicBezTo>
                    <a:cubicBezTo>
                      <a:pt x="1723" y="250"/>
                      <a:pt x="1725" y="248"/>
                      <a:pt x="1725" y="248"/>
                    </a:cubicBezTo>
                    <a:cubicBezTo>
                      <a:pt x="1725" y="248"/>
                      <a:pt x="1722" y="249"/>
                      <a:pt x="1719" y="251"/>
                    </a:cubicBezTo>
                    <a:cubicBezTo>
                      <a:pt x="1719" y="250"/>
                      <a:pt x="1718" y="249"/>
                      <a:pt x="1718" y="248"/>
                    </a:cubicBezTo>
                    <a:cubicBezTo>
                      <a:pt x="1716" y="245"/>
                      <a:pt x="1713" y="236"/>
                      <a:pt x="1713" y="236"/>
                    </a:cubicBezTo>
                    <a:cubicBezTo>
                      <a:pt x="1713" y="236"/>
                      <a:pt x="1711" y="242"/>
                      <a:pt x="1710" y="250"/>
                    </a:cubicBezTo>
                    <a:cubicBezTo>
                      <a:pt x="1709" y="256"/>
                      <a:pt x="1708" y="261"/>
                      <a:pt x="1708" y="264"/>
                    </a:cubicBezTo>
                    <a:cubicBezTo>
                      <a:pt x="1707" y="265"/>
                      <a:pt x="1706" y="266"/>
                      <a:pt x="1704" y="267"/>
                    </a:cubicBezTo>
                    <a:cubicBezTo>
                      <a:pt x="1702" y="266"/>
                      <a:pt x="1698" y="264"/>
                      <a:pt x="1696" y="264"/>
                    </a:cubicBezTo>
                    <a:cubicBezTo>
                      <a:pt x="1693" y="264"/>
                      <a:pt x="1688" y="261"/>
                      <a:pt x="1688" y="261"/>
                    </a:cubicBezTo>
                    <a:cubicBezTo>
                      <a:pt x="1688" y="261"/>
                      <a:pt x="1693" y="270"/>
                      <a:pt x="1696" y="272"/>
                    </a:cubicBezTo>
                    <a:cubicBezTo>
                      <a:pt x="1696" y="272"/>
                      <a:pt x="1696" y="273"/>
                      <a:pt x="1697" y="273"/>
                    </a:cubicBezTo>
                    <a:cubicBezTo>
                      <a:pt x="1694" y="275"/>
                      <a:pt x="1692" y="277"/>
                      <a:pt x="1689" y="278"/>
                    </a:cubicBezTo>
                    <a:cubicBezTo>
                      <a:pt x="1689" y="278"/>
                      <a:pt x="1688" y="278"/>
                      <a:pt x="1688" y="278"/>
                    </a:cubicBezTo>
                    <a:cubicBezTo>
                      <a:pt x="1685" y="278"/>
                      <a:pt x="1676" y="274"/>
                      <a:pt x="1676" y="274"/>
                    </a:cubicBezTo>
                    <a:cubicBezTo>
                      <a:pt x="1676" y="274"/>
                      <a:pt x="1678" y="278"/>
                      <a:pt x="1681" y="281"/>
                    </a:cubicBezTo>
                    <a:cubicBezTo>
                      <a:pt x="1681" y="281"/>
                      <a:pt x="1682" y="282"/>
                      <a:pt x="1683" y="282"/>
                    </a:cubicBezTo>
                    <a:cubicBezTo>
                      <a:pt x="1679" y="285"/>
                      <a:pt x="1675" y="287"/>
                      <a:pt x="1671" y="290"/>
                    </a:cubicBezTo>
                    <a:cubicBezTo>
                      <a:pt x="1670" y="290"/>
                      <a:pt x="1670" y="290"/>
                      <a:pt x="1670" y="290"/>
                    </a:cubicBezTo>
                    <a:cubicBezTo>
                      <a:pt x="1670" y="290"/>
                      <a:pt x="1670" y="290"/>
                      <a:pt x="1671" y="290"/>
                    </a:cubicBezTo>
                    <a:cubicBezTo>
                      <a:pt x="1664" y="295"/>
                      <a:pt x="1659" y="299"/>
                      <a:pt x="1657" y="300"/>
                    </a:cubicBezTo>
                    <a:cubicBezTo>
                      <a:pt x="1653" y="303"/>
                      <a:pt x="1646" y="309"/>
                      <a:pt x="1644" y="303"/>
                    </a:cubicBezTo>
                    <a:cubicBezTo>
                      <a:pt x="1641" y="296"/>
                      <a:pt x="1651" y="289"/>
                      <a:pt x="1660" y="283"/>
                    </a:cubicBezTo>
                    <a:cubicBezTo>
                      <a:pt x="1669" y="277"/>
                      <a:pt x="1690" y="261"/>
                      <a:pt x="1695" y="253"/>
                    </a:cubicBezTo>
                    <a:cubicBezTo>
                      <a:pt x="1700" y="248"/>
                      <a:pt x="1713" y="235"/>
                      <a:pt x="1713" y="235"/>
                    </a:cubicBezTo>
                    <a:cubicBezTo>
                      <a:pt x="1713" y="235"/>
                      <a:pt x="1695" y="243"/>
                      <a:pt x="1687" y="245"/>
                    </a:cubicBezTo>
                    <a:cubicBezTo>
                      <a:pt x="1683" y="246"/>
                      <a:pt x="1677" y="250"/>
                      <a:pt x="1671" y="253"/>
                    </a:cubicBezTo>
                    <a:cubicBezTo>
                      <a:pt x="1667" y="256"/>
                      <a:pt x="1667" y="256"/>
                      <a:pt x="1667" y="256"/>
                    </a:cubicBezTo>
                    <a:cubicBezTo>
                      <a:pt x="1666" y="257"/>
                      <a:pt x="1665" y="255"/>
                      <a:pt x="1665" y="258"/>
                    </a:cubicBezTo>
                    <a:cubicBezTo>
                      <a:pt x="1663" y="260"/>
                      <a:pt x="1663" y="260"/>
                      <a:pt x="1663" y="260"/>
                    </a:cubicBezTo>
                    <a:cubicBezTo>
                      <a:pt x="1660" y="262"/>
                      <a:pt x="1658" y="264"/>
                      <a:pt x="1657" y="265"/>
                    </a:cubicBezTo>
                    <a:cubicBezTo>
                      <a:pt x="1651" y="269"/>
                      <a:pt x="1648" y="272"/>
                      <a:pt x="1646" y="266"/>
                    </a:cubicBezTo>
                    <a:cubicBezTo>
                      <a:pt x="1645" y="264"/>
                      <a:pt x="1645" y="263"/>
                      <a:pt x="1646" y="261"/>
                    </a:cubicBezTo>
                    <a:cubicBezTo>
                      <a:pt x="1647" y="259"/>
                      <a:pt x="1647" y="259"/>
                      <a:pt x="1647" y="259"/>
                    </a:cubicBezTo>
                    <a:cubicBezTo>
                      <a:pt x="1647" y="259"/>
                      <a:pt x="1647" y="260"/>
                      <a:pt x="1647" y="258"/>
                    </a:cubicBezTo>
                    <a:cubicBezTo>
                      <a:pt x="1648" y="257"/>
                      <a:pt x="1648" y="257"/>
                      <a:pt x="1648" y="257"/>
                    </a:cubicBezTo>
                    <a:cubicBezTo>
                      <a:pt x="1648" y="256"/>
                      <a:pt x="1649" y="255"/>
                      <a:pt x="1649" y="254"/>
                    </a:cubicBezTo>
                    <a:cubicBezTo>
                      <a:pt x="1652" y="250"/>
                      <a:pt x="1657" y="246"/>
                      <a:pt x="1661" y="243"/>
                    </a:cubicBezTo>
                    <a:cubicBezTo>
                      <a:pt x="1670" y="236"/>
                      <a:pt x="1683" y="228"/>
                      <a:pt x="1689" y="222"/>
                    </a:cubicBezTo>
                    <a:cubicBezTo>
                      <a:pt x="1695" y="217"/>
                      <a:pt x="1702" y="212"/>
                      <a:pt x="1702" y="212"/>
                    </a:cubicBezTo>
                    <a:cubicBezTo>
                      <a:pt x="1702" y="212"/>
                      <a:pt x="1695" y="213"/>
                      <a:pt x="1687" y="216"/>
                    </a:cubicBezTo>
                    <a:cubicBezTo>
                      <a:pt x="1678" y="219"/>
                      <a:pt x="1661" y="226"/>
                      <a:pt x="1656" y="230"/>
                    </a:cubicBezTo>
                    <a:cubicBezTo>
                      <a:pt x="1651" y="233"/>
                      <a:pt x="1646" y="239"/>
                      <a:pt x="1645" y="233"/>
                    </a:cubicBezTo>
                    <a:cubicBezTo>
                      <a:pt x="1643" y="228"/>
                      <a:pt x="1649" y="224"/>
                      <a:pt x="1653" y="221"/>
                    </a:cubicBezTo>
                    <a:cubicBezTo>
                      <a:pt x="1658" y="218"/>
                      <a:pt x="1671" y="209"/>
                      <a:pt x="1679" y="204"/>
                    </a:cubicBezTo>
                    <a:cubicBezTo>
                      <a:pt x="1687" y="199"/>
                      <a:pt x="1698" y="189"/>
                      <a:pt x="1699" y="189"/>
                    </a:cubicBezTo>
                    <a:cubicBezTo>
                      <a:pt x="1699" y="189"/>
                      <a:pt x="1694" y="189"/>
                      <a:pt x="1688" y="191"/>
                    </a:cubicBezTo>
                    <a:cubicBezTo>
                      <a:pt x="1683" y="193"/>
                      <a:pt x="1672" y="197"/>
                      <a:pt x="1664" y="200"/>
                    </a:cubicBezTo>
                    <a:cubicBezTo>
                      <a:pt x="1657" y="203"/>
                      <a:pt x="1645" y="214"/>
                      <a:pt x="1643" y="206"/>
                    </a:cubicBezTo>
                    <a:cubicBezTo>
                      <a:pt x="1642" y="197"/>
                      <a:pt x="1661" y="189"/>
                      <a:pt x="1671" y="182"/>
                    </a:cubicBezTo>
                    <a:cubicBezTo>
                      <a:pt x="1681" y="176"/>
                      <a:pt x="1690" y="164"/>
                      <a:pt x="1691" y="163"/>
                    </a:cubicBezTo>
                    <a:cubicBezTo>
                      <a:pt x="1691" y="163"/>
                      <a:pt x="1678" y="169"/>
                      <a:pt x="1669" y="171"/>
                    </a:cubicBezTo>
                    <a:cubicBezTo>
                      <a:pt x="1661" y="174"/>
                      <a:pt x="1653" y="179"/>
                      <a:pt x="1650" y="176"/>
                    </a:cubicBezTo>
                    <a:cubicBezTo>
                      <a:pt x="1647" y="172"/>
                      <a:pt x="1652" y="165"/>
                      <a:pt x="1658" y="157"/>
                    </a:cubicBezTo>
                    <a:cubicBezTo>
                      <a:pt x="1664" y="150"/>
                      <a:pt x="1670" y="144"/>
                      <a:pt x="1670" y="144"/>
                    </a:cubicBezTo>
                    <a:cubicBezTo>
                      <a:pt x="1670" y="144"/>
                      <a:pt x="1666" y="144"/>
                      <a:pt x="1662" y="145"/>
                    </a:cubicBezTo>
                    <a:cubicBezTo>
                      <a:pt x="1657" y="147"/>
                      <a:pt x="1651" y="151"/>
                      <a:pt x="1649" y="150"/>
                    </a:cubicBezTo>
                    <a:cubicBezTo>
                      <a:pt x="1648" y="150"/>
                      <a:pt x="1649" y="147"/>
                      <a:pt x="1649" y="144"/>
                    </a:cubicBezTo>
                    <a:cubicBezTo>
                      <a:pt x="1650" y="142"/>
                      <a:pt x="1650" y="137"/>
                      <a:pt x="1650" y="132"/>
                    </a:cubicBezTo>
                    <a:cubicBezTo>
                      <a:pt x="1649" y="127"/>
                      <a:pt x="1651" y="115"/>
                      <a:pt x="1651" y="115"/>
                    </a:cubicBezTo>
                    <a:cubicBezTo>
                      <a:pt x="1651" y="115"/>
                      <a:pt x="1646" y="122"/>
                      <a:pt x="1642" y="131"/>
                    </a:cubicBezTo>
                    <a:cubicBezTo>
                      <a:pt x="1637" y="140"/>
                      <a:pt x="1633" y="147"/>
                      <a:pt x="1632" y="149"/>
                    </a:cubicBezTo>
                    <a:cubicBezTo>
                      <a:pt x="1631" y="151"/>
                      <a:pt x="1626" y="143"/>
                      <a:pt x="1623" y="141"/>
                    </a:cubicBezTo>
                    <a:cubicBezTo>
                      <a:pt x="1620" y="140"/>
                      <a:pt x="1617" y="135"/>
                      <a:pt x="1617" y="135"/>
                    </a:cubicBezTo>
                    <a:cubicBezTo>
                      <a:pt x="1617" y="135"/>
                      <a:pt x="1617" y="147"/>
                      <a:pt x="1619" y="151"/>
                    </a:cubicBezTo>
                    <a:cubicBezTo>
                      <a:pt x="1621" y="155"/>
                      <a:pt x="1625" y="159"/>
                      <a:pt x="1625" y="164"/>
                    </a:cubicBezTo>
                    <a:cubicBezTo>
                      <a:pt x="1624" y="169"/>
                      <a:pt x="1621" y="166"/>
                      <a:pt x="1618" y="163"/>
                    </a:cubicBezTo>
                    <a:cubicBezTo>
                      <a:pt x="1615" y="160"/>
                      <a:pt x="1612" y="156"/>
                      <a:pt x="1609" y="154"/>
                    </a:cubicBezTo>
                    <a:cubicBezTo>
                      <a:pt x="1606" y="153"/>
                      <a:pt x="1600" y="145"/>
                      <a:pt x="1600" y="145"/>
                    </a:cubicBezTo>
                    <a:cubicBezTo>
                      <a:pt x="1600" y="145"/>
                      <a:pt x="1601" y="150"/>
                      <a:pt x="1602" y="155"/>
                    </a:cubicBezTo>
                    <a:cubicBezTo>
                      <a:pt x="1603" y="160"/>
                      <a:pt x="1608" y="169"/>
                      <a:pt x="1614" y="176"/>
                    </a:cubicBezTo>
                    <a:cubicBezTo>
                      <a:pt x="1620" y="183"/>
                      <a:pt x="1624" y="191"/>
                      <a:pt x="1623" y="198"/>
                    </a:cubicBezTo>
                    <a:cubicBezTo>
                      <a:pt x="1622" y="206"/>
                      <a:pt x="1606" y="180"/>
                      <a:pt x="1601" y="173"/>
                    </a:cubicBezTo>
                    <a:cubicBezTo>
                      <a:pt x="1595" y="165"/>
                      <a:pt x="1588" y="161"/>
                      <a:pt x="1588" y="161"/>
                    </a:cubicBezTo>
                    <a:cubicBezTo>
                      <a:pt x="1588" y="161"/>
                      <a:pt x="1592" y="177"/>
                      <a:pt x="1596" y="185"/>
                    </a:cubicBezTo>
                    <a:cubicBezTo>
                      <a:pt x="1599" y="193"/>
                      <a:pt x="1605" y="205"/>
                      <a:pt x="1612" y="212"/>
                    </a:cubicBezTo>
                    <a:cubicBezTo>
                      <a:pt x="1619" y="219"/>
                      <a:pt x="1621" y="223"/>
                      <a:pt x="1621" y="228"/>
                    </a:cubicBezTo>
                    <a:cubicBezTo>
                      <a:pt x="1622" y="232"/>
                      <a:pt x="1612" y="223"/>
                      <a:pt x="1605" y="217"/>
                    </a:cubicBezTo>
                    <a:cubicBezTo>
                      <a:pt x="1598" y="212"/>
                      <a:pt x="1593" y="205"/>
                      <a:pt x="1585" y="197"/>
                    </a:cubicBezTo>
                    <a:cubicBezTo>
                      <a:pt x="1576" y="188"/>
                      <a:pt x="1569" y="181"/>
                      <a:pt x="1569" y="181"/>
                    </a:cubicBezTo>
                    <a:cubicBezTo>
                      <a:pt x="1569" y="181"/>
                      <a:pt x="1571" y="188"/>
                      <a:pt x="1574" y="194"/>
                    </a:cubicBezTo>
                    <a:cubicBezTo>
                      <a:pt x="1576" y="200"/>
                      <a:pt x="1582" y="215"/>
                      <a:pt x="1589" y="224"/>
                    </a:cubicBezTo>
                    <a:cubicBezTo>
                      <a:pt x="1596" y="233"/>
                      <a:pt x="1612" y="244"/>
                      <a:pt x="1617" y="248"/>
                    </a:cubicBezTo>
                    <a:cubicBezTo>
                      <a:pt x="1622" y="253"/>
                      <a:pt x="1624" y="259"/>
                      <a:pt x="1622" y="263"/>
                    </a:cubicBezTo>
                    <a:cubicBezTo>
                      <a:pt x="1620" y="267"/>
                      <a:pt x="1603" y="253"/>
                      <a:pt x="1595" y="244"/>
                    </a:cubicBezTo>
                    <a:cubicBezTo>
                      <a:pt x="1587" y="236"/>
                      <a:pt x="1574" y="227"/>
                      <a:pt x="1568" y="221"/>
                    </a:cubicBezTo>
                    <a:cubicBezTo>
                      <a:pt x="1562" y="215"/>
                      <a:pt x="1556" y="204"/>
                      <a:pt x="1556" y="204"/>
                    </a:cubicBezTo>
                    <a:cubicBezTo>
                      <a:pt x="1556" y="204"/>
                      <a:pt x="1557" y="211"/>
                      <a:pt x="1557" y="215"/>
                    </a:cubicBezTo>
                    <a:cubicBezTo>
                      <a:pt x="1557" y="219"/>
                      <a:pt x="1560" y="230"/>
                      <a:pt x="1569" y="243"/>
                    </a:cubicBezTo>
                    <a:cubicBezTo>
                      <a:pt x="1574" y="250"/>
                      <a:pt x="1579" y="256"/>
                      <a:pt x="1584" y="261"/>
                    </a:cubicBezTo>
                    <a:cubicBezTo>
                      <a:pt x="1588" y="261"/>
                      <a:pt x="1592" y="266"/>
                      <a:pt x="1594" y="267"/>
                    </a:cubicBezTo>
                    <a:cubicBezTo>
                      <a:pt x="1599" y="271"/>
                      <a:pt x="1603" y="274"/>
                      <a:pt x="1609" y="279"/>
                    </a:cubicBezTo>
                    <a:cubicBezTo>
                      <a:pt x="1616" y="284"/>
                      <a:pt x="1622" y="294"/>
                      <a:pt x="1621" y="302"/>
                    </a:cubicBezTo>
                    <a:cubicBezTo>
                      <a:pt x="1621" y="309"/>
                      <a:pt x="1599" y="289"/>
                      <a:pt x="1583" y="280"/>
                    </a:cubicBezTo>
                    <a:cubicBezTo>
                      <a:pt x="1585" y="278"/>
                      <a:pt x="1586" y="276"/>
                      <a:pt x="1586" y="276"/>
                    </a:cubicBezTo>
                    <a:cubicBezTo>
                      <a:pt x="1586" y="276"/>
                      <a:pt x="1584" y="277"/>
                      <a:pt x="1581" y="279"/>
                    </a:cubicBezTo>
                    <a:cubicBezTo>
                      <a:pt x="1581" y="279"/>
                      <a:pt x="1580" y="278"/>
                      <a:pt x="1580" y="278"/>
                    </a:cubicBezTo>
                    <a:cubicBezTo>
                      <a:pt x="1568" y="272"/>
                      <a:pt x="1562" y="271"/>
                      <a:pt x="1556" y="270"/>
                    </a:cubicBezTo>
                    <a:cubicBezTo>
                      <a:pt x="1560" y="265"/>
                      <a:pt x="1562" y="262"/>
                      <a:pt x="1562" y="262"/>
                    </a:cubicBezTo>
                    <a:cubicBezTo>
                      <a:pt x="1562" y="262"/>
                      <a:pt x="1558" y="263"/>
                      <a:pt x="1554" y="264"/>
                    </a:cubicBezTo>
                    <a:cubicBezTo>
                      <a:pt x="1552" y="265"/>
                      <a:pt x="1549" y="267"/>
                      <a:pt x="1547" y="268"/>
                    </a:cubicBezTo>
                    <a:cubicBezTo>
                      <a:pt x="1545" y="268"/>
                      <a:pt x="1544" y="268"/>
                      <a:pt x="1542" y="267"/>
                    </a:cubicBezTo>
                    <a:cubicBezTo>
                      <a:pt x="1542" y="266"/>
                      <a:pt x="1542" y="265"/>
                      <a:pt x="1542" y="264"/>
                    </a:cubicBezTo>
                    <a:cubicBezTo>
                      <a:pt x="1542" y="262"/>
                      <a:pt x="1542" y="258"/>
                      <a:pt x="1540" y="254"/>
                    </a:cubicBezTo>
                    <a:cubicBezTo>
                      <a:pt x="1539" y="250"/>
                      <a:pt x="1539" y="241"/>
                      <a:pt x="1539" y="241"/>
                    </a:cubicBezTo>
                    <a:cubicBezTo>
                      <a:pt x="1539" y="241"/>
                      <a:pt x="1535" y="247"/>
                      <a:pt x="1532" y="254"/>
                    </a:cubicBezTo>
                    <a:cubicBezTo>
                      <a:pt x="1530" y="259"/>
                      <a:pt x="1529" y="263"/>
                      <a:pt x="1528" y="265"/>
                    </a:cubicBezTo>
                    <a:cubicBezTo>
                      <a:pt x="1527" y="265"/>
                      <a:pt x="1527" y="265"/>
                      <a:pt x="1527" y="265"/>
                    </a:cubicBezTo>
                    <a:cubicBezTo>
                      <a:pt x="1527" y="265"/>
                      <a:pt x="1527" y="265"/>
                      <a:pt x="1528" y="266"/>
                    </a:cubicBezTo>
                    <a:cubicBezTo>
                      <a:pt x="1527" y="267"/>
                      <a:pt x="1526" y="269"/>
                      <a:pt x="1526" y="270"/>
                    </a:cubicBezTo>
                    <a:cubicBezTo>
                      <a:pt x="1525" y="271"/>
                      <a:pt x="1519" y="265"/>
                      <a:pt x="1516" y="264"/>
                    </a:cubicBezTo>
                    <a:cubicBezTo>
                      <a:pt x="1515" y="264"/>
                      <a:pt x="1513" y="263"/>
                      <a:pt x="1512" y="263"/>
                    </a:cubicBezTo>
                    <a:cubicBezTo>
                      <a:pt x="1512" y="261"/>
                      <a:pt x="1511" y="260"/>
                      <a:pt x="1511" y="259"/>
                    </a:cubicBezTo>
                    <a:cubicBezTo>
                      <a:pt x="1509" y="256"/>
                      <a:pt x="1511" y="256"/>
                      <a:pt x="1511" y="255"/>
                    </a:cubicBezTo>
                    <a:cubicBezTo>
                      <a:pt x="1510" y="255"/>
                      <a:pt x="1507" y="252"/>
                      <a:pt x="1506" y="249"/>
                    </a:cubicBezTo>
                    <a:cubicBezTo>
                      <a:pt x="1505" y="246"/>
                      <a:pt x="1508" y="243"/>
                      <a:pt x="1510" y="241"/>
                    </a:cubicBezTo>
                    <a:cubicBezTo>
                      <a:pt x="1512" y="240"/>
                      <a:pt x="1513" y="239"/>
                      <a:pt x="1513" y="239"/>
                    </a:cubicBezTo>
                    <a:cubicBezTo>
                      <a:pt x="1513" y="239"/>
                      <a:pt x="1511" y="240"/>
                      <a:pt x="1511" y="239"/>
                    </a:cubicBezTo>
                    <a:cubicBezTo>
                      <a:pt x="1512" y="238"/>
                      <a:pt x="1513" y="232"/>
                      <a:pt x="1516" y="229"/>
                    </a:cubicBezTo>
                    <a:cubicBezTo>
                      <a:pt x="1511" y="231"/>
                      <a:pt x="1510" y="227"/>
                      <a:pt x="1507" y="229"/>
                    </a:cubicBezTo>
                    <a:cubicBezTo>
                      <a:pt x="1505" y="230"/>
                      <a:pt x="1501" y="235"/>
                      <a:pt x="1499" y="236"/>
                    </a:cubicBezTo>
                    <a:cubicBezTo>
                      <a:pt x="1498" y="237"/>
                      <a:pt x="1495" y="243"/>
                      <a:pt x="1494" y="242"/>
                    </a:cubicBezTo>
                    <a:cubicBezTo>
                      <a:pt x="1493" y="242"/>
                      <a:pt x="1492" y="241"/>
                      <a:pt x="1491" y="241"/>
                    </a:cubicBezTo>
                    <a:cubicBezTo>
                      <a:pt x="1490" y="241"/>
                      <a:pt x="1490" y="239"/>
                      <a:pt x="1489" y="238"/>
                    </a:cubicBezTo>
                    <a:cubicBezTo>
                      <a:pt x="1487" y="237"/>
                      <a:pt x="1487" y="236"/>
                      <a:pt x="1487" y="236"/>
                    </a:cubicBezTo>
                    <a:cubicBezTo>
                      <a:pt x="1487" y="236"/>
                      <a:pt x="1486" y="239"/>
                      <a:pt x="1486" y="241"/>
                    </a:cubicBezTo>
                    <a:cubicBezTo>
                      <a:pt x="1486" y="243"/>
                      <a:pt x="1485" y="242"/>
                      <a:pt x="1484" y="243"/>
                    </a:cubicBezTo>
                    <a:cubicBezTo>
                      <a:pt x="1482" y="243"/>
                      <a:pt x="1481" y="241"/>
                      <a:pt x="1481" y="241"/>
                    </a:cubicBezTo>
                    <a:cubicBezTo>
                      <a:pt x="1481" y="241"/>
                      <a:pt x="1482" y="246"/>
                      <a:pt x="1482" y="248"/>
                    </a:cubicBezTo>
                    <a:cubicBezTo>
                      <a:pt x="1482" y="249"/>
                      <a:pt x="1479" y="250"/>
                      <a:pt x="1479" y="250"/>
                    </a:cubicBezTo>
                    <a:cubicBezTo>
                      <a:pt x="1479" y="250"/>
                      <a:pt x="1481" y="252"/>
                      <a:pt x="1480" y="254"/>
                    </a:cubicBezTo>
                    <a:cubicBezTo>
                      <a:pt x="1478" y="256"/>
                      <a:pt x="1477" y="255"/>
                      <a:pt x="1476" y="256"/>
                    </a:cubicBezTo>
                    <a:cubicBezTo>
                      <a:pt x="1475" y="257"/>
                      <a:pt x="1476" y="260"/>
                      <a:pt x="1475" y="262"/>
                    </a:cubicBezTo>
                    <a:cubicBezTo>
                      <a:pt x="1474" y="264"/>
                      <a:pt x="1473" y="264"/>
                      <a:pt x="1473" y="266"/>
                    </a:cubicBezTo>
                    <a:cubicBezTo>
                      <a:pt x="1472" y="268"/>
                      <a:pt x="1472" y="269"/>
                      <a:pt x="1472" y="270"/>
                    </a:cubicBezTo>
                    <a:cubicBezTo>
                      <a:pt x="1472" y="271"/>
                      <a:pt x="1470" y="273"/>
                      <a:pt x="1469" y="272"/>
                    </a:cubicBezTo>
                    <a:cubicBezTo>
                      <a:pt x="1468" y="271"/>
                      <a:pt x="1470" y="268"/>
                      <a:pt x="1470" y="268"/>
                    </a:cubicBezTo>
                    <a:cubicBezTo>
                      <a:pt x="1470" y="268"/>
                      <a:pt x="1468" y="269"/>
                      <a:pt x="1467" y="268"/>
                    </a:cubicBezTo>
                    <a:cubicBezTo>
                      <a:pt x="1466" y="266"/>
                      <a:pt x="1467" y="266"/>
                      <a:pt x="1466" y="263"/>
                    </a:cubicBezTo>
                    <a:cubicBezTo>
                      <a:pt x="1465" y="261"/>
                      <a:pt x="1465" y="259"/>
                      <a:pt x="1465" y="259"/>
                    </a:cubicBezTo>
                    <a:cubicBezTo>
                      <a:pt x="1465" y="259"/>
                      <a:pt x="1464" y="263"/>
                      <a:pt x="1463" y="263"/>
                    </a:cubicBezTo>
                    <a:cubicBezTo>
                      <a:pt x="1462" y="263"/>
                      <a:pt x="1461" y="265"/>
                      <a:pt x="1460" y="266"/>
                    </a:cubicBezTo>
                    <a:cubicBezTo>
                      <a:pt x="1458" y="267"/>
                      <a:pt x="1459" y="264"/>
                      <a:pt x="1458" y="261"/>
                    </a:cubicBezTo>
                    <a:cubicBezTo>
                      <a:pt x="1457" y="259"/>
                      <a:pt x="1456" y="259"/>
                      <a:pt x="1455" y="259"/>
                    </a:cubicBezTo>
                    <a:cubicBezTo>
                      <a:pt x="1453" y="259"/>
                      <a:pt x="1452" y="256"/>
                      <a:pt x="1452" y="256"/>
                    </a:cubicBezTo>
                    <a:cubicBezTo>
                      <a:pt x="1452" y="256"/>
                      <a:pt x="1453" y="260"/>
                      <a:pt x="1452" y="262"/>
                    </a:cubicBezTo>
                    <a:cubicBezTo>
                      <a:pt x="1452" y="264"/>
                      <a:pt x="1453" y="267"/>
                      <a:pt x="1454" y="269"/>
                    </a:cubicBezTo>
                    <a:cubicBezTo>
                      <a:pt x="1454" y="271"/>
                      <a:pt x="1452" y="274"/>
                      <a:pt x="1450" y="276"/>
                    </a:cubicBezTo>
                    <a:cubicBezTo>
                      <a:pt x="1447" y="278"/>
                      <a:pt x="1446" y="276"/>
                      <a:pt x="1446" y="276"/>
                    </a:cubicBezTo>
                    <a:cubicBezTo>
                      <a:pt x="1446" y="276"/>
                      <a:pt x="1449" y="281"/>
                      <a:pt x="1450" y="282"/>
                    </a:cubicBezTo>
                    <a:cubicBezTo>
                      <a:pt x="1451" y="284"/>
                      <a:pt x="1450" y="285"/>
                      <a:pt x="1451" y="288"/>
                    </a:cubicBezTo>
                    <a:cubicBezTo>
                      <a:pt x="1452" y="291"/>
                      <a:pt x="1449" y="292"/>
                      <a:pt x="1448" y="292"/>
                    </a:cubicBezTo>
                    <a:cubicBezTo>
                      <a:pt x="1447" y="292"/>
                      <a:pt x="1445" y="293"/>
                      <a:pt x="1445" y="293"/>
                    </a:cubicBezTo>
                    <a:cubicBezTo>
                      <a:pt x="1445" y="293"/>
                      <a:pt x="1447" y="294"/>
                      <a:pt x="1446" y="296"/>
                    </a:cubicBezTo>
                    <a:cubicBezTo>
                      <a:pt x="1446" y="297"/>
                      <a:pt x="1445" y="297"/>
                      <a:pt x="1445" y="297"/>
                    </a:cubicBezTo>
                    <a:cubicBezTo>
                      <a:pt x="1445" y="297"/>
                      <a:pt x="1447" y="300"/>
                      <a:pt x="1448" y="302"/>
                    </a:cubicBezTo>
                    <a:cubicBezTo>
                      <a:pt x="1448" y="304"/>
                      <a:pt x="1445" y="305"/>
                      <a:pt x="1445" y="305"/>
                    </a:cubicBezTo>
                    <a:cubicBezTo>
                      <a:pt x="1445" y="305"/>
                      <a:pt x="1443" y="307"/>
                      <a:pt x="1443" y="309"/>
                    </a:cubicBezTo>
                    <a:cubicBezTo>
                      <a:pt x="1443" y="311"/>
                      <a:pt x="1441" y="312"/>
                      <a:pt x="1440" y="312"/>
                    </a:cubicBezTo>
                    <a:cubicBezTo>
                      <a:pt x="1438" y="313"/>
                      <a:pt x="1441" y="308"/>
                      <a:pt x="1441" y="306"/>
                    </a:cubicBezTo>
                    <a:cubicBezTo>
                      <a:pt x="1442" y="305"/>
                      <a:pt x="1441" y="302"/>
                      <a:pt x="1441" y="300"/>
                    </a:cubicBezTo>
                    <a:cubicBezTo>
                      <a:pt x="1441" y="298"/>
                      <a:pt x="1442" y="297"/>
                      <a:pt x="1442" y="297"/>
                    </a:cubicBezTo>
                    <a:cubicBezTo>
                      <a:pt x="1442" y="297"/>
                      <a:pt x="1440" y="299"/>
                      <a:pt x="1439" y="299"/>
                    </a:cubicBezTo>
                    <a:cubicBezTo>
                      <a:pt x="1438" y="299"/>
                      <a:pt x="1435" y="300"/>
                      <a:pt x="1433" y="298"/>
                    </a:cubicBezTo>
                    <a:cubicBezTo>
                      <a:pt x="1431" y="296"/>
                      <a:pt x="1433" y="296"/>
                      <a:pt x="1433" y="293"/>
                    </a:cubicBezTo>
                    <a:cubicBezTo>
                      <a:pt x="1434" y="290"/>
                      <a:pt x="1431" y="288"/>
                      <a:pt x="1429" y="286"/>
                    </a:cubicBezTo>
                    <a:cubicBezTo>
                      <a:pt x="1427" y="285"/>
                      <a:pt x="1426" y="284"/>
                      <a:pt x="1426" y="284"/>
                    </a:cubicBezTo>
                    <a:cubicBezTo>
                      <a:pt x="1426" y="284"/>
                      <a:pt x="1427" y="286"/>
                      <a:pt x="1426" y="289"/>
                    </a:cubicBezTo>
                    <a:cubicBezTo>
                      <a:pt x="1425" y="291"/>
                      <a:pt x="1425" y="288"/>
                      <a:pt x="1424" y="286"/>
                    </a:cubicBezTo>
                    <a:cubicBezTo>
                      <a:pt x="1422" y="284"/>
                      <a:pt x="1421" y="282"/>
                      <a:pt x="1420" y="282"/>
                    </a:cubicBezTo>
                    <a:cubicBezTo>
                      <a:pt x="1416" y="282"/>
                      <a:pt x="1414" y="280"/>
                      <a:pt x="1414" y="280"/>
                    </a:cubicBezTo>
                    <a:cubicBezTo>
                      <a:pt x="1414" y="280"/>
                      <a:pt x="1416" y="284"/>
                      <a:pt x="1418" y="287"/>
                    </a:cubicBezTo>
                    <a:cubicBezTo>
                      <a:pt x="1421" y="289"/>
                      <a:pt x="1420" y="293"/>
                      <a:pt x="1421" y="295"/>
                    </a:cubicBezTo>
                    <a:cubicBezTo>
                      <a:pt x="1421" y="297"/>
                      <a:pt x="1421" y="301"/>
                      <a:pt x="1422" y="303"/>
                    </a:cubicBezTo>
                    <a:cubicBezTo>
                      <a:pt x="1423" y="305"/>
                      <a:pt x="1422" y="308"/>
                      <a:pt x="1423" y="310"/>
                    </a:cubicBezTo>
                    <a:cubicBezTo>
                      <a:pt x="1424" y="311"/>
                      <a:pt x="1423" y="313"/>
                      <a:pt x="1423" y="314"/>
                    </a:cubicBezTo>
                    <a:cubicBezTo>
                      <a:pt x="1422" y="312"/>
                      <a:pt x="1421" y="310"/>
                      <a:pt x="1420" y="309"/>
                    </a:cubicBezTo>
                    <a:cubicBezTo>
                      <a:pt x="1420" y="307"/>
                      <a:pt x="1415" y="304"/>
                      <a:pt x="1414" y="303"/>
                    </a:cubicBezTo>
                    <a:cubicBezTo>
                      <a:pt x="1413" y="302"/>
                      <a:pt x="1416" y="302"/>
                      <a:pt x="1416" y="302"/>
                    </a:cubicBezTo>
                    <a:cubicBezTo>
                      <a:pt x="1416" y="302"/>
                      <a:pt x="1409" y="301"/>
                      <a:pt x="1407" y="300"/>
                    </a:cubicBezTo>
                    <a:cubicBezTo>
                      <a:pt x="1404" y="300"/>
                      <a:pt x="1401" y="294"/>
                      <a:pt x="1400" y="291"/>
                    </a:cubicBezTo>
                    <a:cubicBezTo>
                      <a:pt x="1400" y="289"/>
                      <a:pt x="1402" y="285"/>
                      <a:pt x="1403" y="283"/>
                    </a:cubicBezTo>
                    <a:cubicBezTo>
                      <a:pt x="1403" y="283"/>
                      <a:pt x="1404" y="282"/>
                      <a:pt x="1404" y="282"/>
                    </a:cubicBezTo>
                    <a:cubicBezTo>
                      <a:pt x="1403" y="282"/>
                      <a:pt x="1400" y="283"/>
                      <a:pt x="1399" y="283"/>
                    </a:cubicBezTo>
                    <a:cubicBezTo>
                      <a:pt x="1397" y="284"/>
                      <a:pt x="1395" y="283"/>
                      <a:pt x="1391" y="284"/>
                    </a:cubicBezTo>
                    <a:cubicBezTo>
                      <a:pt x="1386" y="284"/>
                      <a:pt x="1388" y="282"/>
                      <a:pt x="1386" y="280"/>
                    </a:cubicBezTo>
                    <a:cubicBezTo>
                      <a:pt x="1384" y="278"/>
                      <a:pt x="1384" y="276"/>
                      <a:pt x="1384" y="276"/>
                    </a:cubicBezTo>
                    <a:cubicBezTo>
                      <a:pt x="1384" y="276"/>
                      <a:pt x="1382" y="280"/>
                      <a:pt x="1382" y="282"/>
                    </a:cubicBezTo>
                    <a:cubicBezTo>
                      <a:pt x="1381" y="283"/>
                      <a:pt x="1379" y="281"/>
                      <a:pt x="1379" y="281"/>
                    </a:cubicBezTo>
                    <a:cubicBezTo>
                      <a:pt x="1379" y="281"/>
                      <a:pt x="1379" y="282"/>
                      <a:pt x="1378" y="284"/>
                    </a:cubicBezTo>
                    <a:cubicBezTo>
                      <a:pt x="1377" y="285"/>
                      <a:pt x="1375" y="287"/>
                      <a:pt x="1374" y="287"/>
                    </a:cubicBezTo>
                    <a:cubicBezTo>
                      <a:pt x="1373" y="287"/>
                      <a:pt x="1372" y="284"/>
                      <a:pt x="1373" y="282"/>
                    </a:cubicBezTo>
                    <a:cubicBezTo>
                      <a:pt x="1374" y="280"/>
                      <a:pt x="1374" y="280"/>
                      <a:pt x="1377" y="278"/>
                    </a:cubicBezTo>
                    <a:cubicBezTo>
                      <a:pt x="1379" y="275"/>
                      <a:pt x="1379" y="276"/>
                      <a:pt x="1379" y="276"/>
                    </a:cubicBezTo>
                    <a:cubicBezTo>
                      <a:pt x="1379" y="276"/>
                      <a:pt x="1381" y="272"/>
                      <a:pt x="1381" y="270"/>
                    </a:cubicBezTo>
                    <a:cubicBezTo>
                      <a:pt x="1381" y="269"/>
                      <a:pt x="1383" y="270"/>
                      <a:pt x="1384" y="271"/>
                    </a:cubicBezTo>
                    <a:cubicBezTo>
                      <a:pt x="1385" y="272"/>
                      <a:pt x="1385" y="273"/>
                      <a:pt x="1385" y="274"/>
                    </a:cubicBezTo>
                    <a:cubicBezTo>
                      <a:pt x="1386" y="273"/>
                      <a:pt x="1386" y="271"/>
                      <a:pt x="1387" y="270"/>
                    </a:cubicBezTo>
                    <a:cubicBezTo>
                      <a:pt x="1388" y="270"/>
                      <a:pt x="1390" y="272"/>
                      <a:pt x="1390" y="274"/>
                    </a:cubicBezTo>
                    <a:cubicBezTo>
                      <a:pt x="1391" y="276"/>
                      <a:pt x="1392" y="277"/>
                      <a:pt x="1392" y="277"/>
                    </a:cubicBezTo>
                    <a:cubicBezTo>
                      <a:pt x="1392" y="277"/>
                      <a:pt x="1392" y="274"/>
                      <a:pt x="1391" y="272"/>
                    </a:cubicBezTo>
                    <a:cubicBezTo>
                      <a:pt x="1391" y="270"/>
                      <a:pt x="1392" y="267"/>
                      <a:pt x="1392" y="267"/>
                    </a:cubicBezTo>
                    <a:cubicBezTo>
                      <a:pt x="1394" y="269"/>
                      <a:pt x="1394" y="269"/>
                      <a:pt x="1394" y="269"/>
                    </a:cubicBezTo>
                    <a:cubicBezTo>
                      <a:pt x="1394" y="269"/>
                      <a:pt x="1393" y="265"/>
                      <a:pt x="1394" y="266"/>
                    </a:cubicBezTo>
                    <a:cubicBezTo>
                      <a:pt x="1395" y="266"/>
                      <a:pt x="1399" y="269"/>
                      <a:pt x="1400" y="270"/>
                    </a:cubicBezTo>
                    <a:cubicBezTo>
                      <a:pt x="1399" y="269"/>
                      <a:pt x="1396" y="266"/>
                      <a:pt x="1396" y="264"/>
                    </a:cubicBezTo>
                    <a:cubicBezTo>
                      <a:pt x="1395" y="262"/>
                      <a:pt x="1395" y="261"/>
                      <a:pt x="1395" y="258"/>
                    </a:cubicBezTo>
                    <a:cubicBezTo>
                      <a:pt x="1396" y="254"/>
                      <a:pt x="1398" y="254"/>
                      <a:pt x="1401" y="254"/>
                    </a:cubicBezTo>
                    <a:cubicBezTo>
                      <a:pt x="1403" y="253"/>
                      <a:pt x="1405" y="254"/>
                      <a:pt x="1406" y="255"/>
                    </a:cubicBezTo>
                    <a:cubicBezTo>
                      <a:pt x="1403" y="253"/>
                      <a:pt x="1403" y="253"/>
                      <a:pt x="1403" y="253"/>
                    </a:cubicBezTo>
                    <a:cubicBezTo>
                      <a:pt x="1403" y="253"/>
                      <a:pt x="1405" y="252"/>
                      <a:pt x="1406" y="251"/>
                    </a:cubicBezTo>
                    <a:cubicBezTo>
                      <a:pt x="1408" y="250"/>
                      <a:pt x="1410" y="249"/>
                      <a:pt x="1412" y="249"/>
                    </a:cubicBezTo>
                    <a:cubicBezTo>
                      <a:pt x="1412" y="248"/>
                      <a:pt x="1414" y="249"/>
                      <a:pt x="1415" y="249"/>
                    </a:cubicBezTo>
                    <a:cubicBezTo>
                      <a:pt x="1414" y="249"/>
                      <a:pt x="1413" y="248"/>
                      <a:pt x="1412" y="247"/>
                    </a:cubicBezTo>
                    <a:cubicBezTo>
                      <a:pt x="1411" y="245"/>
                      <a:pt x="1409" y="245"/>
                      <a:pt x="1407" y="244"/>
                    </a:cubicBezTo>
                    <a:cubicBezTo>
                      <a:pt x="1405" y="242"/>
                      <a:pt x="1403" y="242"/>
                      <a:pt x="1402" y="241"/>
                    </a:cubicBezTo>
                    <a:cubicBezTo>
                      <a:pt x="1402" y="239"/>
                      <a:pt x="1403" y="237"/>
                      <a:pt x="1403" y="237"/>
                    </a:cubicBezTo>
                    <a:cubicBezTo>
                      <a:pt x="1403" y="237"/>
                      <a:pt x="1402" y="240"/>
                      <a:pt x="1400" y="240"/>
                    </a:cubicBezTo>
                    <a:cubicBezTo>
                      <a:pt x="1399" y="241"/>
                      <a:pt x="1396" y="240"/>
                      <a:pt x="1394" y="240"/>
                    </a:cubicBezTo>
                    <a:cubicBezTo>
                      <a:pt x="1393" y="239"/>
                      <a:pt x="1392" y="234"/>
                      <a:pt x="1391" y="232"/>
                    </a:cubicBezTo>
                    <a:cubicBezTo>
                      <a:pt x="1391" y="230"/>
                      <a:pt x="1392" y="227"/>
                      <a:pt x="1392" y="227"/>
                    </a:cubicBezTo>
                    <a:cubicBezTo>
                      <a:pt x="1392" y="227"/>
                      <a:pt x="1391" y="229"/>
                      <a:pt x="1390" y="230"/>
                    </a:cubicBezTo>
                    <a:cubicBezTo>
                      <a:pt x="1388" y="230"/>
                      <a:pt x="1384" y="232"/>
                      <a:pt x="1382" y="232"/>
                    </a:cubicBezTo>
                    <a:cubicBezTo>
                      <a:pt x="1380" y="231"/>
                      <a:pt x="1379" y="226"/>
                      <a:pt x="1379" y="226"/>
                    </a:cubicBezTo>
                    <a:cubicBezTo>
                      <a:pt x="1379" y="226"/>
                      <a:pt x="1379" y="228"/>
                      <a:pt x="1379" y="231"/>
                    </a:cubicBezTo>
                    <a:cubicBezTo>
                      <a:pt x="1380" y="233"/>
                      <a:pt x="1378" y="231"/>
                      <a:pt x="1377" y="233"/>
                    </a:cubicBezTo>
                    <a:cubicBezTo>
                      <a:pt x="1375" y="235"/>
                      <a:pt x="1375" y="237"/>
                      <a:pt x="1375" y="237"/>
                    </a:cubicBezTo>
                    <a:cubicBezTo>
                      <a:pt x="1375" y="237"/>
                      <a:pt x="1374" y="232"/>
                      <a:pt x="1372" y="231"/>
                    </a:cubicBezTo>
                    <a:cubicBezTo>
                      <a:pt x="1371" y="231"/>
                      <a:pt x="1372" y="230"/>
                      <a:pt x="1373" y="228"/>
                    </a:cubicBezTo>
                    <a:cubicBezTo>
                      <a:pt x="1374" y="227"/>
                      <a:pt x="1375" y="227"/>
                      <a:pt x="1375" y="227"/>
                    </a:cubicBezTo>
                    <a:cubicBezTo>
                      <a:pt x="1375" y="227"/>
                      <a:pt x="1374" y="227"/>
                      <a:pt x="1374" y="226"/>
                    </a:cubicBezTo>
                    <a:cubicBezTo>
                      <a:pt x="1373" y="224"/>
                      <a:pt x="1374" y="224"/>
                      <a:pt x="1374" y="224"/>
                    </a:cubicBezTo>
                    <a:cubicBezTo>
                      <a:pt x="1372" y="222"/>
                      <a:pt x="1372" y="222"/>
                      <a:pt x="1372" y="222"/>
                    </a:cubicBezTo>
                    <a:cubicBezTo>
                      <a:pt x="1372" y="222"/>
                      <a:pt x="1371" y="221"/>
                      <a:pt x="1373" y="219"/>
                    </a:cubicBezTo>
                    <a:cubicBezTo>
                      <a:pt x="1375" y="217"/>
                      <a:pt x="1377" y="219"/>
                      <a:pt x="1379" y="218"/>
                    </a:cubicBezTo>
                    <a:cubicBezTo>
                      <a:pt x="1379" y="218"/>
                      <a:pt x="1382" y="219"/>
                      <a:pt x="1382" y="219"/>
                    </a:cubicBezTo>
                    <a:cubicBezTo>
                      <a:pt x="1382" y="219"/>
                      <a:pt x="1378" y="218"/>
                      <a:pt x="1378" y="217"/>
                    </a:cubicBezTo>
                    <a:cubicBezTo>
                      <a:pt x="1378" y="216"/>
                      <a:pt x="1381" y="216"/>
                      <a:pt x="1383" y="216"/>
                    </a:cubicBezTo>
                    <a:cubicBezTo>
                      <a:pt x="1381" y="216"/>
                      <a:pt x="1380" y="215"/>
                      <a:pt x="1378" y="215"/>
                    </a:cubicBezTo>
                    <a:cubicBezTo>
                      <a:pt x="1376" y="214"/>
                      <a:pt x="1377" y="213"/>
                      <a:pt x="1376" y="211"/>
                    </a:cubicBezTo>
                    <a:cubicBezTo>
                      <a:pt x="1376" y="209"/>
                      <a:pt x="1377" y="208"/>
                      <a:pt x="1377" y="208"/>
                    </a:cubicBezTo>
                    <a:cubicBezTo>
                      <a:pt x="1377" y="208"/>
                      <a:pt x="1382" y="206"/>
                      <a:pt x="1383" y="205"/>
                    </a:cubicBezTo>
                    <a:cubicBezTo>
                      <a:pt x="1384" y="204"/>
                      <a:pt x="1388" y="203"/>
                      <a:pt x="1388" y="203"/>
                    </a:cubicBezTo>
                    <a:cubicBezTo>
                      <a:pt x="1388" y="203"/>
                      <a:pt x="1386" y="204"/>
                      <a:pt x="1384" y="202"/>
                    </a:cubicBezTo>
                    <a:cubicBezTo>
                      <a:pt x="1382" y="201"/>
                      <a:pt x="1383" y="201"/>
                      <a:pt x="1380" y="198"/>
                    </a:cubicBezTo>
                    <a:cubicBezTo>
                      <a:pt x="1378" y="195"/>
                      <a:pt x="1377" y="196"/>
                      <a:pt x="1376" y="196"/>
                    </a:cubicBezTo>
                    <a:cubicBezTo>
                      <a:pt x="1374" y="196"/>
                      <a:pt x="1372" y="196"/>
                      <a:pt x="1370" y="194"/>
                    </a:cubicBezTo>
                    <a:cubicBezTo>
                      <a:pt x="1369" y="193"/>
                      <a:pt x="1369" y="192"/>
                      <a:pt x="1370" y="192"/>
                    </a:cubicBezTo>
                    <a:cubicBezTo>
                      <a:pt x="1369" y="192"/>
                      <a:pt x="1368" y="193"/>
                      <a:pt x="1367" y="192"/>
                    </a:cubicBezTo>
                    <a:cubicBezTo>
                      <a:pt x="1367" y="191"/>
                      <a:pt x="1368" y="188"/>
                      <a:pt x="1369" y="186"/>
                    </a:cubicBezTo>
                    <a:cubicBezTo>
                      <a:pt x="1369" y="183"/>
                      <a:pt x="1369" y="184"/>
                      <a:pt x="1369" y="183"/>
                    </a:cubicBezTo>
                    <a:cubicBezTo>
                      <a:pt x="1370" y="182"/>
                      <a:pt x="1369" y="180"/>
                      <a:pt x="1370" y="178"/>
                    </a:cubicBezTo>
                    <a:cubicBezTo>
                      <a:pt x="1371" y="176"/>
                      <a:pt x="1375" y="179"/>
                      <a:pt x="1375" y="179"/>
                    </a:cubicBezTo>
                    <a:cubicBezTo>
                      <a:pt x="1375" y="179"/>
                      <a:pt x="1372" y="177"/>
                      <a:pt x="1371" y="175"/>
                    </a:cubicBezTo>
                    <a:cubicBezTo>
                      <a:pt x="1370" y="174"/>
                      <a:pt x="1372" y="173"/>
                      <a:pt x="1374" y="170"/>
                    </a:cubicBezTo>
                    <a:cubicBezTo>
                      <a:pt x="1376" y="168"/>
                      <a:pt x="1376" y="169"/>
                      <a:pt x="1376" y="167"/>
                    </a:cubicBezTo>
                    <a:cubicBezTo>
                      <a:pt x="1377" y="165"/>
                      <a:pt x="1379" y="166"/>
                      <a:pt x="1380" y="165"/>
                    </a:cubicBezTo>
                    <a:cubicBezTo>
                      <a:pt x="1382" y="164"/>
                      <a:pt x="1385" y="165"/>
                      <a:pt x="1385" y="165"/>
                    </a:cubicBezTo>
                    <a:cubicBezTo>
                      <a:pt x="1385" y="165"/>
                      <a:pt x="1381" y="160"/>
                      <a:pt x="1378" y="159"/>
                    </a:cubicBezTo>
                    <a:cubicBezTo>
                      <a:pt x="1375" y="158"/>
                      <a:pt x="1376" y="156"/>
                      <a:pt x="1375" y="156"/>
                    </a:cubicBezTo>
                    <a:cubicBezTo>
                      <a:pt x="1374" y="156"/>
                      <a:pt x="1370" y="156"/>
                      <a:pt x="1368" y="154"/>
                    </a:cubicBezTo>
                    <a:cubicBezTo>
                      <a:pt x="1365" y="152"/>
                      <a:pt x="1366" y="148"/>
                      <a:pt x="1367" y="145"/>
                    </a:cubicBezTo>
                    <a:cubicBezTo>
                      <a:pt x="1367" y="142"/>
                      <a:pt x="1369" y="141"/>
                      <a:pt x="1369" y="141"/>
                    </a:cubicBezTo>
                    <a:cubicBezTo>
                      <a:pt x="1369" y="141"/>
                      <a:pt x="1367" y="143"/>
                      <a:pt x="1367" y="142"/>
                    </a:cubicBezTo>
                    <a:cubicBezTo>
                      <a:pt x="1367" y="141"/>
                      <a:pt x="1364" y="136"/>
                      <a:pt x="1364" y="132"/>
                    </a:cubicBezTo>
                    <a:cubicBezTo>
                      <a:pt x="1362" y="136"/>
                      <a:pt x="1359" y="133"/>
                      <a:pt x="1357" y="136"/>
                    </a:cubicBezTo>
                    <a:cubicBezTo>
                      <a:pt x="1356" y="139"/>
                      <a:pt x="1355" y="145"/>
                      <a:pt x="1355" y="146"/>
                    </a:cubicBezTo>
                    <a:cubicBezTo>
                      <a:pt x="1354" y="148"/>
                      <a:pt x="1356" y="154"/>
                      <a:pt x="1354" y="155"/>
                    </a:cubicBezTo>
                    <a:cubicBezTo>
                      <a:pt x="1353" y="155"/>
                      <a:pt x="1352" y="154"/>
                      <a:pt x="1351" y="155"/>
                    </a:cubicBezTo>
                    <a:cubicBezTo>
                      <a:pt x="1350" y="155"/>
                      <a:pt x="1349" y="154"/>
                      <a:pt x="1347" y="154"/>
                    </a:cubicBezTo>
                    <a:cubicBezTo>
                      <a:pt x="1345" y="154"/>
                      <a:pt x="1345" y="154"/>
                      <a:pt x="1345" y="154"/>
                    </a:cubicBezTo>
                    <a:cubicBezTo>
                      <a:pt x="1345" y="154"/>
                      <a:pt x="1346" y="156"/>
                      <a:pt x="1347" y="158"/>
                    </a:cubicBezTo>
                    <a:cubicBezTo>
                      <a:pt x="1348" y="159"/>
                      <a:pt x="1347" y="160"/>
                      <a:pt x="1346" y="161"/>
                    </a:cubicBezTo>
                    <a:cubicBezTo>
                      <a:pt x="1345" y="162"/>
                      <a:pt x="1343" y="161"/>
                      <a:pt x="1343" y="161"/>
                    </a:cubicBezTo>
                    <a:cubicBezTo>
                      <a:pt x="1343" y="161"/>
                      <a:pt x="1347" y="164"/>
                      <a:pt x="1347" y="166"/>
                    </a:cubicBezTo>
                    <a:cubicBezTo>
                      <a:pt x="1348" y="167"/>
                      <a:pt x="1347" y="169"/>
                      <a:pt x="1347" y="169"/>
                    </a:cubicBezTo>
                    <a:cubicBezTo>
                      <a:pt x="1347" y="169"/>
                      <a:pt x="1350" y="170"/>
                      <a:pt x="1349" y="172"/>
                    </a:cubicBezTo>
                    <a:cubicBezTo>
                      <a:pt x="1349" y="175"/>
                      <a:pt x="1347" y="174"/>
                      <a:pt x="1347" y="176"/>
                    </a:cubicBezTo>
                    <a:cubicBezTo>
                      <a:pt x="1347" y="177"/>
                      <a:pt x="1350" y="179"/>
                      <a:pt x="1350" y="181"/>
                    </a:cubicBezTo>
                    <a:cubicBezTo>
                      <a:pt x="1351" y="184"/>
                      <a:pt x="1349" y="184"/>
                      <a:pt x="1350" y="186"/>
                    </a:cubicBezTo>
                    <a:cubicBezTo>
                      <a:pt x="1351" y="188"/>
                      <a:pt x="1352" y="188"/>
                      <a:pt x="1352" y="190"/>
                    </a:cubicBezTo>
                    <a:cubicBezTo>
                      <a:pt x="1352" y="191"/>
                      <a:pt x="1352" y="193"/>
                      <a:pt x="1350" y="193"/>
                    </a:cubicBezTo>
                    <a:cubicBezTo>
                      <a:pt x="1349" y="193"/>
                      <a:pt x="1349" y="190"/>
                      <a:pt x="1349" y="190"/>
                    </a:cubicBezTo>
                    <a:cubicBezTo>
                      <a:pt x="1349" y="190"/>
                      <a:pt x="1348" y="191"/>
                      <a:pt x="1346" y="191"/>
                    </a:cubicBezTo>
                    <a:cubicBezTo>
                      <a:pt x="1345" y="190"/>
                      <a:pt x="1346" y="189"/>
                      <a:pt x="1343" y="188"/>
                    </a:cubicBezTo>
                    <a:cubicBezTo>
                      <a:pt x="1341" y="186"/>
                      <a:pt x="1340" y="185"/>
                      <a:pt x="1340" y="185"/>
                    </a:cubicBezTo>
                    <a:cubicBezTo>
                      <a:pt x="1340" y="185"/>
                      <a:pt x="1341" y="188"/>
                      <a:pt x="1340" y="189"/>
                    </a:cubicBezTo>
                    <a:cubicBezTo>
                      <a:pt x="1339" y="189"/>
                      <a:pt x="1340" y="192"/>
                      <a:pt x="1340" y="193"/>
                    </a:cubicBezTo>
                    <a:cubicBezTo>
                      <a:pt x="1339" y="195"/>
                      <a:pt x="1338" y="192"/>
                      <a:pt x="1336" y="190"/>
                    </a:cubicBezTo>
                    <a:cubicBezTo>
                      <a:pt x="1333" y="188"/>
                      <a:pt x="1332" y="189"/>
                      <a:pt x="1331" y="190"/>
                    </a:cubicBezTo>
                    <a:cubicBezTo>
                      <a:pt x="1330" y="191"/>
                      <a:pt x="1327" y="189"/>
                      <a:pt x="1327" y="189"/>
                    </a:cubicBezTo>
                    <a:cubicBezTo>
                      <a:pt x="1327" y="189"/>
                      <a:pt x="1330" y="192"/>
                      <a:pt x="1331" y="194"/>
                    </a:cubicBezTo>
                    <a:cubicBezTo>
                      <a:pt x="1332" y="196"/>
                      <a:pt x="1334" y="198"/>
                      <a:pt x="1336" y="199"/>
                    </a:cubicBezTo>
                    <a:cubicBezTo>
                      <a:pt x="1338" y="201"/>
                      <a:pt x="1338" y="204"/>
                      <a:pt x="1337" y="207"/>
                    </a:cubicBezTo>
                    <a:cubicBezTo>
                      <a:pt x="1336" y="210"/>
                      <a:pt x="1334" y="210"/>
                      <a:pt x="1334" y="210"/>
                    </a:cubicBezTo>
                    <a:cubicBezTo>
                      <a:pt x="1334" y="210"/>
                      <a:pt x="1339" y="211"/>
                      <a:pt x="1341" y="212"/>
                    </a:cubicBezTo>
                    <a:cubicBezTo>
                      <a:pt x="1343" y="213"/>
                      <a:pt x="1342" y="215"/>
                      <a:pt x="1345" y="216"/>
                    </a:cubicBezTo>
                    <a:cubicBezTo>
                      <a:pt x="1347" y="218"/>
                      <a:pt x="1346" y="221"/>
                      <a:pt x="1345" y="221"/>
                    </a:cubicBezTo>
                    <a:cubicBezTo>
                      <a:pt x="1344" y="221"/>
                      <a:pt x="1343" y="223"/>
                      <a:pt x="1343" y="223"/>
                    </a:cubicBezTo>
                    <a:cubicBezTo>
                      <a:pt x="1343" y="223"/>
                      <a:pt x="1345" y="224"/>
                      <a:pt x="1345" y="225"/>
                    </a:cubicBezTo>
                    <a:cubicBezTo>
                      <a:pt x="1346" y="226"/>
                      <a:pt x="1345" y="227"/>
                      <a:pt x="1345" y="227"/>
                    </a:cubicBezTo>
                    <a:cubicBezTo>
                      <a:pt x="1345" y="227"/>
                      <a:pt x="1349" y="228"/>
                      <a:pt x="1350" y="230"/>
                    </a:cubicBezTo>
                    <a:cubicBezTo>
                      <a:pt x="1351" y="231"/>
                      <a:pt x="1349" y="234"/>
                      <a:pt x="1349" y="234"/>
                    </a:cubicBezTo>
                    <a:cubicBezTo>
                      <a:pt x="1349" y="234"/>
                      <a:pt x="1349" y="237"/>
                      <a:pt x="1350" y="238"/>
                    </a:cubicBezTo>
                    <a:cubicBezTo>
                      <a:pt x="1351" y="239"/>
                      <a:pt x="1350" y="241"/>
                      <a:pt x="1350" y="243"/>
                    </a:cubicBezTo>
                    <a:cubicBezTo>
                      <a:pt x="1349" y="244"/>
                      <a:pt x="1348" y="239"/>
                      <a:pt x="1348" y="237"/>
                    </a:cubicBezTo>
                    <a:cubicBezTo>
                      <a:pt x="1347" y="235"/>
                      <a:pt x="1345" y="234"/>
                      <a:pt x="1344" y="232"/>
                    </a:cubicBezTo>
                    <a:cubicBezTo>
                      <a:pt x="1343" y="230"/>
                      <a:pt x="1342" y="229"/>
                      <a:pt x="1342" y="229"/>
                    </a:cubicBezTo>
                    <a:cubicBezTo>
                      <a:pt x="1342" y="229"/>
                      <a:pt x="1342" y="231"/>
                      <a:pt x="1341" y="232"/>
                    </a:cubicBezTo>
                    <a:cubicBezTo>
                      <a:pt x="1341" y="232"/>
                      <a:pt x="1338" y="235"/>
                      <a:pt x="1336" y="234"/>
                    </a:cubicBezTo>
                    <a:cubicBezTo>
                      <a:pt x="1334" y="234"/>
                      <a:pt x="1335" y="233"/>
                      <a:pt x="1333" y="230"/>
                    </a:cubicBezTo>
                    <a:cubicBezTo>
                      <a:pt x="1332" y="228"/>
                      <a:pt x="1328" y="227"/>
                      <a:pt x="1326" y="227"/>
                    </a:cubicBezTo>
                    <a:cubicBezTo>
                      <a:pt x="1324" y="227"/>
                      <a:pt x="1322" y="227"/>
                      <a:pt x="1322" y="227"/>
                    </a:cubicBezTo>
                    <a:cubicBezTo>
                      <a:pt x="1322" y="227"/>
                      <a:pt x="1324" y="228"/>
                      <a:pt x="1325" y="231"/>
                    </a:cubicBezTo>
                    <a:cubicBezTo>
                      <a:pt x="1326" y="233"/>
                      <a:pt x="1324" y="231"/>
                      <a:pt x="1321" y="230"/>
                    </a:cubicBezTo>
                    <a:cubicBezTo>
                      <a:pt x="1318" y="229"/>
                      <a:pt x="1317" y="228"/>
                      <a:pt x="1316" y="229"/>
                    </a:cubicBezTo>
                    <a:cubicBezTo>
                      <a:pt x="1313" y="231"/>
                      <a:pt x="1310" y="231"/>
                      <a:pt x="1310" y="231"/>
                    </a:cubicBezTo>
                    <a:cubicBezTo>
                      <a:pt x="1310" y="231"/>
                      <a:pt x="1314" y="233"/>
                      <a:pt x="1317" y="233"/>
                    </a:cubicBezTo>
                    <a:cubicBezTo>
                      <a:pt x="1320" y="234"/>
                      <a:pt x="1322" y="237"/>
                      <a:pt x="1324" y="239"/>
                    </a:cubicBezTo>
                    <a:cubicBezTo>
                      <a:pt x="1326" y="241"/>
                      <a:pt x="1327" y="244"/>
                      <a:pt x="1330" y="245"/>
                    </a:cubicBezTo>
                    <a:cubicBezTo>
                      <a:pt x="1332" y="246"/>
                      <a:pt x="1332" y="249"/>
                      <a:pt x="1334" y="250"/>
                    </a:cubicBezTo>
                    <a:cubicBezTo>
                      <a:pt x="1336" y="251"/>
                      <a:pt x="1336" y="254"/>
                      <a:pt x="1336" y="254"/>
                    </a:cubicBezTo>
                    <a:cubicBezTo>
                      <a:pt x="1333" y="253"/>
                      <a:pt x="1333" y="253"/>
                      <a:pt x="1333" y="253"/>
                    </a:cubicBezTo>
                    <a:cubicBezTo>
                      <a:pt x="1333" y="253"/>
                      <a:pt x="1335" y="257"/>
                      <a:pt x="1334" y="257"/>
                    </a:cubicBezTo>
                    <a:cubicBezTo>
                      <a:pt x="1333" y="258"/>
                      <a:pt x="1328" y="257"/>
                      <a:pt x="1328" y="257"/>
                    </a:cubicBezTo>
                    <a:cubicBezTo>
                      <a:pt x="1330" y="259"/>
                      <a:pt x="1330" y="259"/>
                      <a:pt x="1330" y="259"/>
                    </a:cubicBezTo>
                    <a:cubicBezTo>
                      <a:pt x="1330" y="259"/>
                      <a:pt x="1326" y="261"/>
                      <a:pt x="1325" y="262"/>
                    </a:cubicBezTo>
                    <a:cubicBezTo>
                      <a:pt x="1323" y="263"/>
                      <a:pt x="1320" y="264"/>
                      <a:pt x="1320" y="264"/>
                    </a:cubicBezTo>
                    <a:cubicBezTo>
                      <a:pt x="1320" y="264"/>
                      <a:pt x="1323" y="264"/>
                      <a:pt x="1325" y="264"/>
                    </a:cubicBezTo>
                    <a:cubicBezTo>
                      <a:pt x="1327" y="264"/>
                      <a:pt x="1330" y="267"/>
                      <a:pt x="1334" y="268"/>
                    </a:cubicBezTo>
                    <a:cubicBezTo>
                      <a:pt x="1337" y="270"/>
                      <a:pt x="1335" y="273"/>
                      <a:pt x="1334" y="275"/>
                    </a:cubicBezTo>
                    <a:cubicBezTo>
                      <a:pt x="1333" y="278"/>
                      <a:pt x="1333" y="281"/>
                      <a:pt x="1333" y="281"/>
                    </a:cubicBezTo>
                    <a:cubicBezTo>
                      <a:pt x="1333" y="281"/>
                      <a:pt x="1336" y="279"/>
                      <a:pt x="1337" y="279"/>
                    </a:cubicBezTo>
                    <a:cubicBezTo>
                      <a:pt x="1338" y="278"/>
                      <a:pt x="1340" y="280"/>
                      <a:pt x="1342" y="279"/>
                    </a:cubicBezTo>
                    <a:cubicBezTo>
                      <a:pt x="1345" y="278"/>
                      <a:pt x="1345" y="283"/>
                      <a:pt x="1346" y="284"/>
                    </a:cubicBezTo>
                    <a:cubicBezTo>
                      <a:pt x="1346" y="286"/>
                      <a:pt x="1345" y="287"/>
                      <a:pt x="1345" y="287"/>
                    </a:cubicBezTo>
                    <a:cubicBezTo>
                      <a:pt x="1345" y="287"/>
                      <a:pt x="1351" y="288"/>
                      <a:pt x="1351" y="289"/>
                    </a:cubicBezTo>
                    <a:cubicBezTo>
                      <a:pt x="1351" y="291"/>
                      <a:pt x="1348" y="290"/>
                      <a:pt x="1348" y="290"/>
                    </a:cubicBezTo>
                    <a:cubicBezTo>
                      <a:pt x="1348" y="290"/>
                      <a:pt x="1350" y="294"/>
                      <a:pt x="1350" y="295"/>
                    </a:cubicBezTo>
                    <a:cubicBezTo>
                      <a:pt x="1351" y="297"/>
                      <a:pt x="1349" y="299"/>
                      <a:pt x="1349" y="299"/>
                    </a:cubicBezTo>
                    <a:cubicBezTo>
                      <a:pt x="1349" y="299"/>
                      <a:pt x="1350" y="301"/>
                      <a:pt x="1352" y="301"/>
                    </a:cubicBezTo>
                    <a:cubicBezTo>
                      <a:pt x="1353" y="301"/>
                      <a:pt x="1353" y="303"/>
                      <a:pt x="1352" y="303"/>
                    </a:cubicBezTo>
                    <a:cubicBezTo>
                      <a:pt x="1351" y="304"/>
                      <a:pt x="1352" y="306"/>
                      <a:pt x="1351" y="308"/>
                    </a:cubicBezTo>
                    <a:cubicBezTo>
                      <a:pt x="1350" y="311"/>
                      <a:pt x="1348" y="309"/>
                      <a:pt x="1347" y="307"/>
                    </a:cubicBezTo>
                    <a:cubicBezTo>
                      <a:pt x="1345" y="306"/>
                      <a:pt x="1347" y="303"/>
                      <a:pt x="1347" y="303"/>
                    </a:cubicBezTo>
                    <a:cubicBezTo>
                      <a:pt x="1347" y="303"/>
                      <a:pt x="1345" y="306"/>
                      <a:pt x="1344" y="305"/>
                    </a:cubicBezTo>
                    <a:cubicBezTo>
                      <a:pt x="1343" y="303"/>
                      <a:pt x="1343" y="299"/>
                      <a:pt x="1343" y="299"/>
                    </a:cubicBezTo>
                    <a:cubicBezTo>
                      <a:pt x="1343" y="299"/>
                      <a:pt x="1342" y="303"/>
                      <a:pt x="1342" y="304"/>
                    </a:cubicBezTo>
                    <a:cubicBezTo>
                      <a:pt x="1342" y="306"/>
                      <a:pt x="1339" y="304"/>
                      <a:pt x="1337" y="300"/>
                    </a:cubicBezTo>
                    <a:cubicBezTo>
                      <a:pt x="1337" y="300"/>
                      <a:pt x="1337" y="299"/>
                      <a:pt x="1337" y="299"/>
                    </a:cubicBezTo>
                    <a:cubicBezTo>
                      <a:pt x="1337" y="299"/>
                      <a:pt x="1338" y="299"/>
                      <a:pt x="1338" y="299"/>
                    </a:cubicBezTo>
                    <a:cubicBezTo>
                      <a:pt x="1338" y="299"/>
                      <a:pt x="1337" y="299"/>
                      <a:pt x="1337" y="299"/>
                    </a:cubicBezTo>
                    <a:cubicBezTo>
                      <a:pt x="1335" y="296"/>
                      <a:pt x="1336" y="294"/>
                      <a:pt x="1336" y="294"/>
                    </a:cubicBezTo>
                    <a:cubicBezTo>
                      <a:pt x="1336" y="294"/>
                      <a:pt x="1335" y="298"/>
                      <a:pt x="1333" y="300"/>
                    </a:cubicBezTo>
                    <a:cubicBezTo>
                      <a:pt x="1331" y="299"/>
                      <a:pt x="1333" y="296"/>
                      <a:pt x="1333" y="296"/>
                    </a:cubicBezTo>
                    <a:cubicBezTo>
                      <a:pt x="1333" y="296"/>
                      <a:pt x="1329" y="299"/>
                      <a:pt x="1328" y="296"/>
                    </a:cubicBezTo>
                    <a:cubicBezTo>
                      <a:pt x="1328" y="294"/>
                      <a:pt x="1324" y="270"/>
                      <a:pt x="1324" y="270"/>
                    </a:cubicBezTo>
                    <a:cubicBezTo>
                      <a:pt x="1324" y="270"/>
                      <a:pt x="1325" y="293"/>
                      <a:pt x="1322" y="294"/>
                    </a:cubicBezTo>
                    <a:cubicBezTo>
                      <a:pt x="1321" y="294"/>
                      <a:pt x="1320" y="294"/>
                      <a:pt x="1319" y="295"/>
                    </a:cubicBezTo>
                    <a:cubicBezTo>
                      <a:pt x="1316" y="293"/>
                      <a:pt x="1314" y="293"/>
                      <a:pt x="1314" y="293"/>
                    </a:cubicBezTo>
                    <a:cubicBezTo>
                      <a:pt x="1314" y="293"/>
                      <a:pt x="1316" y="295"/>
                      <a:pt x="1316" y="300"/>
                    </a:cubicBezTo>
                    <a:cubicBezTo>
                      <a:pt x="1316" y="302"/>
                      <a:pt x="1317" y="304"/>
                      <a:pt x="1317" y="305"/>
                    </a:cubicBezTo>
                    <a:cubicBezTo>
                      <a:pt x="1317" y="305"/>
                      <a:pt x="1317" y="305"/>
                      <a:pt x="1317" y="305"/>
                    </a:cubicBezTo>
                    <a:cubicBezTo>
                      <a:pt x="1315" y="304"/>
                      <a:pt x="1310" y="301"/>
                      <a:pt x="1310" y="301"/>
                    </a:cubicBezTo>
                    <a:cubicBezTo>
                      <a:pt x="1310" y="301"/>
                      <a:pt x="1312" y="303"/>
                      <a:pt x="1313" y="305"/>
                    </a:cubicBezTo>
                    <a:cubicBezTo>
                      <a:pt x="1312" y="304"/>
                      <a:pt x="1310" y="304"/>
                      <a:pt x="1310" y="304"/>
                    </a:cubicBezTo>
                    <a:cubicBezTo>
                      <a:pt x="1310" y="304"/>
                      <a:pt x="1310" y="306"/>
                      <a:pt x="1309" y="307"/>
                    </a:cubicBezTo>
                    <a:cubicBezTo>
                      <a:pt x="1309" y="309"/>
                      <a:pt x="1307" y="309"/>
                      <a:pt x="1305" y="308"/>
                    </a:cubicBezTo>
                    <a:cubicBezTo>
                      <a:pt x="1303" y="307"/>
                      <a:pt x="1301" y="310"/>
                      <a:pt x="1300" y="311"/>
                    </a:cubicBezTo>
                    <a:cubicBezTo>
                      <a:pt x="1299" y="313"/>
                      <a:pt x="1294" y="314"/>
                      <a:pt x="1294" y="314"/>
                    </a:cubicBezTo>
                    <a:cubicBezTo>
                      <a:pt x="1294" y="314"/>
                      <a:pt x="1298" y="315"/>
                      <a:pt x="1300" y="315"/>
                    </a:cubicBezTo>
                    <a:cubicBezTo>
                      <a:pt x="1302" y="316"/>
                      <a:pt x="1304" y="318"/>
                      <a:pt x="1306" y="318"/>
                    </a:cubicBezTo>
                    <a:cubicBezTo>
                      <a:pt x="1307" y="318"/>
                      <a:pt x="1308" y="319"/>
                      <a:pt x="1309" y="319"/>
                    </a:cubicBezTo>
                    <a:cubicBezTo>
                      <a:pt x="1309" y="320"/>
                      <a:pt x="1308" y="321"/>
                      <a:pt x="1308" y="321"/>
                    </a:cubicBezTo>
                    <a:cubicBezTo>
                      <a:pt x="1308" y="321"/>
                      <a:pt x="1313" y="323"/>
                      <a:pt x="1311" y="325"/>
                    </a:cubicBezTo>
                    <a:cubicBezTo>
                      <a:pt x="1310" y="326"/>
                      <a:pt x="1303" y="325"/>
                      <a:pt x="1303" y="325"/>
                    </a:cubicBezTo>
                    <a:cubicBezTo>
                      <a:pt x="1303" y="325"/>
                      <a:pt x="1308" y="331"/>
                      <a:pt x="1304" y="331"/>
                    </a:cubicBezTo>
                    <a:cubicBezTo>
                      <a:pt x="1300" y="332"/>
                      <a:pt x="1302" y="327"/>
                      <a:pt x="1302" y="327"/>
                    </a:cubicBezTo>
                    <a:cubicBezTo>
                      <a:pt x="1302" y="327"/>
                      <a:pt x="1294" y="329"/>
                      <a:pt x="1292" y="325"/>
                    </a:cubicBezTo>
                    <a:cubicBezTo>
                      <a:pt x="1290" y="320"/>
                      <a:pt x="1292" y="314"/>
                      <a:pt x="1292" y="314"/>
                    </a:cubicBezTo>
                    <a:cubicBezTo>
                      <a:pt x="1292" y="314"/>
                      <a:pt x="1288" y="316"/>
                      <a:pt x="1288" y="313"/>
                    </a:cubicBezTo>
                    <a:cubicBezTo>
                      <a:pt x="1287" y="309"/>
                      <a:pt x="1288" y="306"/>
                      <a:pt x="1290" y="305"/>
                    </a:cubicBezTo>
                    <a:cubicBezTo>
                      <a:pt x="1291" y="304"/>
                      <a:pt x="1301" y="302"/>
                      <a:pt x="1301" y="302"/>
                    </a:cubicBezTo>
                    <a:cubicBezTo>
                      <a:pt x="1301" y="302"/>
                      <a:pt x="1293" y="303"/>
                      <a:pt x="1292" y="300"/>
                    </a:cubicBezTo>
                    <a:cubicBezTo>
                      <a:pt x="1292" y="297"/>
                      <a:pt x="1298" y="296"/>
                      <a:pt x="1298" y="296"/>
                    </a:cubicBezTo>
                    <a:cubicBezTo>
                      <a:pt x="1298" y="296"/>
                      <a:pt x="1296" y="295"/>
                      <a:pt x="1298" y="293"/>
                    </a:cubicBezTo>
                    <a:cubicBezTo>
                      <a:pt x="1299" y="292"/>
                      <a:pt x="1301" y="293"/>
                      <a:pt x="1301" y="293"/>
                    </a:cubicBezTo>
                    <a:cubicBezTo>
                      <a:pt x="1301" y="293"/>
                      <a:pt x="1301" y="291"/>
                      <a:pt x="1303" y="291"/>
                    </a:cubicBezTo>
                    <a:cubicBezTo>
                      <a:pt x="1305" y="290"/>
                      <a:pt x="1311" y="287"/>
                      <a:pt x="1311" y="287"/>
                    </a:cubicBezTo>
                    <a:cubicBezTo>
                      <a:pt x="1311" y="287"/>
                      <a:pt x="1299" y="289"/>
                      <a:pt x="1298" y="288"/>
                    </a:cubicBezTo>
                    <a:cubicBezTo>
                      <a:pt x="1297" y="287"/>
                      <a:pt x="1295" y="286"/>
                      <a:pt x="1296" y="284"/>
                    </a:cubicBezTo>
                    <a:cubicBezTo>
                      <a:pt x="1298" y="282"/>
                      <a:pt x="1304" y="274"/>
                      <a:pt x="1304" y="274"/>
                    </a:cubicBezTo>
                    <a:cubicBezTo>
                      <a:pt x="1304" y="274"/>
                      <a:pt x="1300" y="277"/>
                      <a:pt x="1299" y="276"/>
                    </a:cubicBezTo>
                    <a:cubicBezTo>
                      <a:pt x="1298" y="273"/>
                      <a:pt x="1295" y="255"/>
                      <a:pt x="1295" y="255"/>
                    </a:cubicBezTo>
                    <a:cubicBezTo>
                      <a:pt x="1295" y="255"/>
                      <a:pt x="1292" y="272"/>
                      <a:pt x="1289" y="275"/>
                    </a:cubicBezTo>
                    <a:cubicBezTo>
                      <a:pt x="1286" y="277"/>
                      <a:pt x="1280" y="276"/>
                      <a:pt x="1280" y="276"/>
                    </a:cubicBezTo>
                    <a:cubicBezTo>
                      <a:pt x="1280" y="276"/>
                      <a:pt x="1282" y="278"/>
                      <a:pt x="1284" y="280"/>
                    </a:cubicBezTo>
                    <a:cubicBezTo>
                      <a:pt x="1279" y="280"/>
                      <a:pt x="1276" y="281"/>
                      <a:pt x="1275" y="281"/>
                    </a:cubicBezTo>
                    <a:cubicBezTo>
                      <a:pt x="1273" y="281"/>
                      <a:pt x="1273" y="278"/>
                      <a:pt x="1273" y="278"/>
                    </a:cubicBezTo>
                    <a:cubicBezTo>
                      <a:pt x="1273" y="278"/>
                      <a:pt x="1272" y="281"/>
                      <a:pt x="1270" y="283"/>
                    </a:cubicBezTo>
                    <a:cubicBezTo>
                      <a:pt x="1268" y="284"/>
                      <a:pt x="1266" y="284"/>
                      <a:pt x="1264" y="283"/>
                    </a:cubicBezTo>
                    <a:cubicBezTo>
                      <a:pt x="1266" y="281"/>
                      <a:pt x="1269" y="280"/>
                      <a:pt x="1269" y="280"/>
                    </a:cubicBezTo>
                    <a:cubicBezTo>
                      <a:pt x="1268" y="280"/>
                      <a:pt x="1264" y="281"/>
                      <a:pt x="1263" y="280"/>
                    </a:cubicBezTo>
                    <a:cubicBezTo>
                      <a:pt x="1263" y="280"/>
                      <a:pt x="1263" y="280"/>
                      <a:pt x="1263" y="280"/>
                    </a:cubicBezTo>
                    <a:cubicBezTo>
                      <a:pt x="1262" y="279"/>
                      <a:pt x="1262" y="279"/>
                      <a:pt x="1262" y="278"/>
                    </a:cubicBezTo>
                    <a:cubicBezTo>
                      <a:pt x="1262" y="278"/>
                      <a:pt x="1263" y="277"/>
                      <a:pt x="1263" y="277"/>
                    </a:cubicBezTo>
                    <a:cubicBezTo>
                      <a:pt x="1265" y="277"/>
                      <a:pt x="1268" y="277"/>
                      <a:pt x="1268" y="277"/>
                    </a:cubicBezTo>
                    <a:cubicBezTo>
                      <a:pt x="1268" y="277"/>
                      <a:pt x="1266" y="276"/>
                      <a:pt x="1268" y="275"/>
                    </a:cubicBezTo>
                    <a:cubicBezTo>
                      <a:pt x="1270" y="274"/>
                      <a:pt x="1277" y="271"/>
                      <a:pt x="1277" y="271"/>
                    </a:cubicBezTo>
                    <a:cubicBezTo>
                      <a:pt x="1277" y="271"/>
                      <a:pt x="1267" y="274"/>
                      <a:pt x="1266" y="272"/>
                    </a:cubicBezTo>
                    <a:cubicBezTo>
                      <a:pt x="1265" y="271"/>
                      <a:pt x="1270" y="267"/>
                      <a:pt x="1270" y="267"/>
                    </a:cubicBezTo>
                    <a:cubicBezTo>
                      <a:pt x="1271" y="267"/>
                      <a:pt x="1267" y="269"/>
                      <a:pt x="1267" y="268"/>
                    </a:cubicBezTo>
                    <a:cubicBezTo>
                      <a:pt x="1266" y="267"/>
                      <a:pt x="1266" y="265"/>
                      <a:pt x="1266" y="264"/>
                    </a:cubicBezTo>
                    <a:cubicBezTo>
                      <a:pt x="1267" y="264"/>
                      <a:pt x="1266" y="264"/>
                      <a:pt x="1267" y="264"/>
                    </a:cubicBezTo>
                    <a:cubicBezTo>
                      <a:pt x="1267" y="264"/>
                      <a:pt x="1267" y="264"/>
                      <a:pt x="1266" y="264"/>
                    </a:cubicBezTo>
                    <a:cubicBezTo>
                      <a:pt x="1262" y="266"/>
                      <a:pt x="1262" y="266"/>
                      <a:pt x="1260" y="267"/>
                    </a:cubicBezTo>
                    <a:cubicBezTo>
                      <a:pt x="1258" y="268"/>
                      <a:pt x="1255" y="269"/>
                      <a:pt x="1255" y="269"/>
                    </a:cubicBezTo>
                    <a:cubicBezTo>
                      <a:pt x="1255" y="269"/>
                      <a:pt x="1258" y="269"/>
                      <a:pt x="1257" y="270"/>
                    </a:cubicBezTo>
                    <a:cubicBezTo>
                      <a:pt x="1256" y="272"/>
                      <a:pt x="1253" y="272"/>
                      <a:pt x="1253" y="272"/>
                    </a:cubicBezTo>
                    <a:cubicBezTo>
                      <a:pt x="1253" y="272"/>
                      <a:pt x="1255" y="275"/>
                      <a:pt x="1252" y="275"/>
                    </a:cubicBezTo>
                    <a:cubicBezTo>
                      <a:pt x="1249" y="276"/>
                      <a:pt x="1248" y="275"/>
                      <a:pt x="1248" y="275"/>
                    </a:cubicBezTo>
                    <a:cubicBezTo>
                      <a:pt x="1248" y="275"/>
                      <a:pt x="1245" y="276"/>
                      <a:pt x="1245" y="275"/>
                    </a:cubicBezTo>
                    <a:cubicBezTo>
                      <a:pt x="1244" y="274"/>
                      <a:pt x="1244" y="273"/>
                      <a:pt x="1244" y="273"/>
                    </a:cubicBezTo>
                    <a:cubicBezTo>
                      <a:pt x="1244" y="273"/>
                      <a:pt x="1243" y="274"/>
                      <a:pt x="1242" y="274"/>
                    </a:cubicBezTo>
                    <a:cubicBezTo>
                      <a:pt x="1241" y="274"/>
                      <a:pt x="1243" y="272"/>
                      <a:pt x="1243" y="272"/>
                    </a:cubicBezTo>
                    <a:cubicBezTo>
                      <a:pt x="1243" y="272"/>
                      <a:pt x="1240" y="274"/>
                      <a:pt x="1239" y="274"/>
                    </a:cubicBezTo>
                    <a:cubicBezTo>
                      <a:pt x="1239" y="274"/>
                      <a:pt x="1239" y="273"/>
                      <a:pt x="1240" y="273"/>
                    </a:cubicBezTo>
                    <a:cubicBezTo>
                      <a:pt x="1236" y="274"/>
                      <a:pt x="1232" y="275"/>
                      <a:pt x="1230" y="275"/>
                    </a:cubicBezTo>
                    <a:cubicBezTo>
                      <a:pt x="1227" y="276"/>
                      <a:pt x="1227" y="276"/>
                      <a:pt x="1226" y="276"/>
                    </a:cubicBezTo>
                    <a:cubicBezTo>
                      <a:pt x="1227" y="276"/>
                      <a:pt x="1227" y="276"/>
                      <a:pt x="1227" y="276"/>
                    </a:cubicBezTo>
                    <a:cubicBezTo>
                      <a:pt x="1226" y="276"/>
                      <a:pt x="1225" y="276"/>
                      <a:pt x="1225" y="276"/>
                    </a:cubicBezTo>
                    <a:cubicBezTo>
                      <a:pt x="1225" y="276"/>
                      <a:pt x="1225" y="276"/>
                      <a:pt x="1225" y="277"/>
                    </a:cubicBezTo>
                    <a:cubicBezTo>
                      <a:pt x="1224" y="277"/>
                      <a:pt x="1221" y="277"/>
                      <a:pt x="1219" y="278"/>
                    </a:cubicBezTo>
                    <a:cubicBezTo>
                      <a:pt x="1221" y="277"/>
                      <a:pt x="1224" y="277"/>
                      <a:pt x="1224" y="277"/>
                    </a:cubicBezTo>
                    <a:cubicBezTo>
                      <a:pt x="1226" y="277"/>
                      <a:pt x="1224" y="277"/>
                      <a:pt x="1224" y="277"/>
                    </a:cubicBezTo>
                    <a:cubicBezTo>
                      <a:pt x="1224" y="277"/>
                      <a:pt x="1227" y="276"/>
                      <a:pt x="1230" y="276"/>
                    </a:cubicBezTo>
                    <a:cubicBezTo>
                      <a:pt x="1232" y="276"/>
                      <a:pt x="1235" y="276"/>
                      <a:pt x="1234" y="277"/>
                    </a:cubicBezTo>
                    <a:cubicBezTo>
                      <a:pt x="1233" y="278"/>
                      <a:pt x="1228" y="279"/>
                      <a:pt x="1228" y="279"/>
                    </a:cubicBezTo>
                    <a:cubicBezTo>
                      <a:pt x="1228" y="279"/>
                      <a:pt x="1236" y="278"/>
                      <a:pt x="1237" y="278"/>
                    </a:cubicBezTo>
                    <a:cubicBezTo>
                      <a:pt x="1239" y="279"/>
                      <a:pt x="1236" y="280"/>
                      <a:pt x="1236" y="280"/>
                    </a:cubicBezTo>
                    <a:cubicBezTo>
                      <a:pt x="1236" y="280"/>
                      <a:pt x="1239" y="279"/>
                      <a:pt x="1241" y="280"/>
                    </a:cubicBezTo>
                    <a:cubicBezTo>
                      <a:pt x="1242" y="281"/>
                      <a:pt x="1243" y="282"/>
                      <a:pt x="1242" y="283"/>
                    </a:cubicBezTo>
                    <a:cubicBezTo>
                      <a:pt x="1240" y="283"/>
                      <a:pt x="1240" y="281"/>
                      <a:pt x="1240" y="281"/>
                    </a:cubicBezTo>
                    <a:cubicBezTo>
                      <a:pt x="1240" y="281"/>
                      <a:pt x="1238" y="283"/>
                      <a:pt x="1236" y="282"/>
                    </a:cubicBezTo>
                    <a:cubicBezTo>
                      <a:pt x="1233" y="281"/>
                      <a:pt x="1231" y="280"/>
                      <a:pt x="1231" y="280"/>
                    </a:cubicBezTo>
                    <a:cubicBezTo>
                      <a:pt x="1231" y="280"/>
                      <a:pt x="1232" y="282"/>
                      <a:pt x="1228" y="282"/>
                    </a:cubicBezTo>
                    <a:cubicBezTo>
                      <a:pt x="1225" y="282"/>
                      <a:pt x="1221" y="281"/>
                      <a:pt x="1219" y="281"/>
                    </a:cubicBezTo>
                    <a:cubicBezTo>
                      <a:pt x="1218" y="280"/>
                      <a:pt x="1216" y="280"/>
                      <a:pt x="1216" y="280"/>
                    </a:cubicBezTo>
                    <a:cubicBezTo>
                      <a:pt x="1216" y="280"/>
                      <a:pt x="1218" y="281"/>
                      <a:pt x="1216" y="282"/>
                    </a:cubicBezTo>
                    <a:cubicBezTo>
                      <a:pt x="1216" y="283"/>
                      <a:pt x="1215" y="283"/>
                      <a:pt x="1214" y="283"/>
                    </a:cubicBezTo>
                    <a:cubicBezTo>
                      <a:pt x="1213" y="282"/>
                      <a:pt x="1212" y="281"/>
                      <a:pt x="1213" y="279"/>
                    </a:cubicBezTo>
                    <a:cubicBezTo>
                      <a:pt x="1214" y="277"/>
                      <a:pt x="1220" y="277"/>
                      <a:pt x="1220" y="277"/>
                    </a:cubicBezTo>
                    <a:cubicBezTo>
                      <a:pt x="1220" y="277"/>
                      <a:pt x="1213" y="273"/>
                      <a:pt x="1215" y="270"/>
                    </a:cubicBezTo>
                    <a:cubicBezTo>
                      <a:pt x="1217" y="267"/>
                      <a:pt x="1222" y="272"/>
                      <a:pt x="1222" y="272"/>
                    </a:cubicBezTo>
                    <a:cubicBezTo>
                      <a:pt x="1222" y="272"/>
                      <a:pt x="1222" y="270"/>
                      <a:pt x="1224" y="270"/>
                    </a:cubicBezTo>
                    <a:cubicBezTo>
                      <a:pt x="1225" y="270"/>
                      <a:pt x="1229" y="273"/>
                      <a:pt x="1229" y="273"/>
                    </a:cubicBezTo>
                    <a:cubicBezTo>
                      <a:pt x="1229" y="273"/>
                      <a:pt x="1228" y="270"/>
                      <a:pt x="1230" y="270"/>
                    </a:cubicBezTo>
                    <a:cubicBezTo>
                      <a:pt x="1231" y="271"/>
                      <a:pt x="1236" y="274"/>
                      <a:pt x="1236" y="274"/>
                    </a:cubicBezTo>
                    <a:cubicBezTo>
                      <a:pt x="1236" y="273"/>
                      <a:pt x="1227" y="263"/>
                      <a:pt x="1230" y="260"/>
                    </a:cubicBezTo>
                    <a:cubicBezTo>
                      <a:pt x="1233" y="256"/>
                      <a:pt x="1236" y="262"/>
                      <a:pt x="1236" y="262"/>
                    </a:cubicBezTo>
                    <a:cubicBezTo>
                      <a:pt x="1236" y="262"/>
                      <a:pt x="1236" y="260"/>
                      <a:pt x="1238" y="259"/>
                    </a:cubicBezTo>
                    <a:cubicBezTo>
                      <a:pt x="1240" y="258"/>
                      <a:pt x="1244" y="260"/>
                      <a:pt x="1244" y="260"/>
                    </a:cubicBezTo>
                    <a:cubicBezTo>
                      <a:pt x="1244" y="260"/>
                      <a:pt x="1241" y="257"/>
                      <a:pt x="1243" y="255"/>
                    </a:cubicBezTo>
                    <a:cubicBezTo>
                      <a:pt x="1245" y="254"/>
                      <a:pt x="1259" y="254"/>
                      <a:pt x="1259" y="254"/>
                    </a:cubicBezTo>
                    <a:cubicBezTo>
                      <a:pt x="1259" y="254"/>
                      <a:pt x="1245" y="250"/>
                      <a:pt x="1243" y="246"/>
                    </a:cubicBezTo>
                    <a:cubicBezTo>
                      <a:pt x="1241" y="242"/>
                      <a:pt x="1251" y="241"/>
                      <a:pt x="1251" y="241"/>
                    </a:cubicBezTo>
                    <a:cubicBezTo>
                      <a:pt x="1251" y="241"/>
                      <a:pt x="1250" y="240"/>
                      <a:pt x="1252" y="239"/>
                    </a:cubicBezTo>
                    <a:cubicBezTo>
                      <a:pt x="1255" y="237"/>
                      <a:pt x="1259" y="236"/>
                      <a:pt x="1259" y="236"/>
                    </a:cubicBezTo>
                    <a:cubicBezTo>
                      <a:pt x="1259" y="236"/>
                      <a:pt x="1255" y="236"/>
                      <a:pt x="1255" y="231"/>
                    </a:cubicBezTo>
                    <a:cubicBezTo>
                      <a:pt x="1254" y="226"/>
                      <a:pt x="1268" y="206"/>
                      <a:pt x="1268" y="206"/>
                    </a:cubicBezTo>
                    <a:cubicBezTo>
                      <a:pt x="1268" y="206"/>
                      <a:pt x="1248" y="229"/>
                      <a:pt x="1244" y="230"/>
                    </a:cubicBezTo>
                    <a:cubicBezTo>
                      <a:pt x="1240" y="231"/>
                      <a:pt x="1237" y="224"/>
                      <a:pt x="1237" y="224"/>
                    </a:cubicBezTo>
                    <a:cubicBezTo>
                      <a:pt x="1237" y="224"/>
                      <a:pt x="1239" y="231"/>
                      <a:pt x="1238" y="233"/>
                    </a:cubicBezTo>
                    <a:cubicBezTo>
                      <a:pt x="1237" y="235"/>
                      <a:pt x="1234" y="232"/>
                      <a:pt x="1234" y="232"/>
                    </a:cubicBezTo>
                    <a:cubicBezTo>
                      <a:pt x="1235" y="232"/>
                      <a:pt x="1236" y="240"/>
                      <a:pt x="1234" y="241"/>
                    </a:cubicBezTo>
                    <a:cubicBezTo>
                      <a:pt x="1231" y="242"/>
                      <a:pt x="1227" y="237"/>
                      <a:pt x="1227" y="237"/>
                    </a:cubicBezTo>
                    <a:cubicBezTo>
                      <a:pt x="1227" y="237"/>
                      <a:pt x="1231" y="245"/>
                      <a:pt x="1227" y="247"/>
                    </a:cubicBezTo>
                    <a:cubicBezTo>
                      <a:pt x="1223" y="250"/>
                      <a:pt x="1220" y="246"/>
                      <a:pt x="1220" y="246"/>
                    </a:cubicBezTo>
                    <a:cubicBezTo>
                      <a:pt x="1220" y="246"/>
                      <a:pt x="1221" y="251"/>
                      <a:pt x="1220" y="253"/>
                    </a:cubicBezTo>
                    <a:cubicBezTo>
                      <a:pt x="1218" y="255"/>
                      <a:pt x="1216" y="254"/>
                      <a:pt x="1213" y="249"/>
                    </a:cubicBezTo>
                    <a:cubicBezTo>
                      <a:pt x="1209" y="245"/>
                      <a:pt x="1212" y="240"/>
                      <a:pt x="1213" y="236"/>
                    </a:cubicBezTo>
                    <a:cubicBezTo>
                      <a:pt x="1214" y="232"/>
                      <a:pt x="1217" y="234"/>
                      <a:pt x="1217" y="234"/>
                    </a:cubicBezTo>
                    <a:cubicBezTo>
                      <a:pt x="1217" y="234"/>
                      <a:pt x="1212" y="232"/>
                      <a:pt x="1211" y="229"/>
                    </a:cubicBezTo>
                    <a:cubicBezTo>
                      <a:pt x="1211" y="227"/>
                      <a:pt x="1213" y="224"/>
                      <a:pt x="1216" y="224"/>
                    </a:cubicBezTo>
                    <a:cubicBezTo>
                      <a:pt x="1218" y="223"/>
                      <a:pt x="1224" y="224"/>
                      <a:pt x="1224" y="224"/>
                    </a:cubicBezTo>
                    <a:cubicBezTo>
                      <a:pt x="1224" y="224"/>
                      <a:pt x="1214" y="221"/>
                      <a:pt x="1216" y="217"/>
                    </a:cubicBezTo>
                    <a:cubicBezTo>
                      <a:pt x="1218" y="212"/>
                      <a:pt x="1221" y="217"/>
                      <a:pt x="1221" y="217"/>
                    </a:cubicBezTo>
                    <a:cubicBezTo>
                      <a:pt x="1221" y="217"/>
                      <a:pt x="1222" y="214"/>
                      <a:pt x="1224" y="213"/>
                    </a:cubicBezTo>
                    <a:cubicBezTo>
                      <a:pt x="1226" y="212"/>
                      <a:pt x="1228" y="216"/>
                      <a:pt x="1228" y="216"/>
                    </a:cubicBezTo>
                    <a:cubicBezTo>
                      <a:pt x="1228" y="216"/>
                      <a:pt x="1227" y="214"/>
                      <a:pt x="1229" y="213"/>
                    </a:cubicBezTo>
                    <a:cubicBezTo>
                      <a:pt x="1230" y="212"/>
                      <a:pt x="1230" y="213"/>
                      <a:pt x="1231" y="214"/>
                    </a:cubicBezTo>
                    <a:cubicBezTo>
                      <a:pt x="1230" y="213"/>
                      <a:pt x="1230" y="212"/>
                      <a:pt x="1231" y="211"/>
                    </a:cubicBezTo>
                    <a:cubicBezTo>
                      <a:pt x="1232" y="211"/>
                      <a:pt x="1242" y="213"/>
                      <a:pt x="1242" y="213"/>
                    </a:cubicBezTo>
                    <a:cubicBezTo>
                      <a:pt x="1242" y="213"/>
                      <a:pt x="1232" y="207"/>
                      <a:pt x="1232" y="206"/>
                    </a:cubicBezTo>
                    <a:cubicBezTo>
                      <a:pt x="1232" y="205"/>
                      <a:pt x="1234" y="204"/>
                      <a:pt x="1234" y="204"/>
                    </a:cubicBezTo>
                    <a:cubicBezTo>
                      <a:pt x="1234" y="204"/>
                      <a:pt x="1233" y="201"/>
                      <a:pt x="1234" y="199"/>
                    </a:cubicBezTo>
                    <a:cubicBezTo>
                      <a:pt x="1235" y="197"/>
                      <a:pt x="1240" y="197"/>
                      <a:pt x="1240" y="197"/>
                    </a:cubicBezTo>
                    <a:cubicBezTo>
                      <a:pt x="1240" y="197"/>
                      <a:pt x="1238" y="196"/>
                      <a:pt x="1236" y="194"/>
                    </a:cubicBezTo>
                    <a:cubicBezTo>
                      <a:pt x="1235" y="193"/>
                      <a:pt x="1237" y="191"/>
                      <a:pt x="1237" y="191"/>
                    </a:cubicBezTo>
                    <a:cubicBezTo>
                      <a:pt x="1237" y="191"/>
                      <a:pt x="1233" y="193"/>
                      <a:pt x="1230" y="190"/>
                    </a:cubicBezTo>
                    <a:cubicBezTo>
                      <a:pt x="1227" y="188"/>
                      <a:pt x="1225" y="184"/>
                      <a:pt x="1225" y="184"/>
                    </a:cubicBezTo>
                    <a:cubicBezTo>
                      <a:pt x="1225" y="184"/>
                      <a:pt x="1226" y="187"/>
                      <a:pt x="1225" y="189"/>
                    </a:cubicBezTo>
                    <a:cubicBezTo>
                      <a:pt x="1225" y="191"/>
                      <a:pt x="1224" y="196"/>
                      <a:pt x="1222" y="198"/>
                    </a:cubicBezTo>
                    <a:cubicBezTo>
                      <a:pt x="1220" y="200"/>
                      <a:pt x="1217" y="196"/>
                      <a:pt x="1217" y="196"/>
                    </a:cubicBezTo>
                    <a:cubicBezTo>
                      <a:pt x="1217" y="196"/>
                      <a:pt x="1217" y="199"/>
                      <a:pt x="1216" y="202"/>
                    </a:cubicBezTo>
                    <a:cubicBezTo>
                      <a:pt x="1215" y="205"/>
                      <a:pt x="1213" y="203"/>
                      <a:pt x="1213" y="203"/>
                    </a:cubicBezTo>
                    <a:cubicBezTo>
                      <a:pt x="1213" y="203"/>
                      <a:pt x="1214" y="206"/>
                      <a:pt x="1213" y="206"/>
                    </a:cubicBezTo>
                    <a:cubicBezTo>
                      <a:pt x="1211" y="207"/>
                      <a:pt x="1211" y="204"/>
                      <a:pt x="1210" y="201"/>
                    </a:cubicBezTo>
                    <a:cubicBezTo>
                      <a:pt x="1210" y="199"/>
                      <a:pt x="1213" y="197"/>
                      <a:pt x="1213" y="197"/>
                    </a:cubicBezTo>
                    <a:cubicBezTo>
                      <a:pt x="1213" y="197"/>
                      <a:pt x="1210" y="197"/>
                      <a:pt x="1210" y="196"/>
                    </a:cubicBezTo>
                    <a:cubicBezTo>
                      <a:pt x="1211" y="194"/>
                      <a:pt x="1216" y="190"/>
                      <a:pt x="1216" y="190"/>
                    </a:cubicBezTo>
                    <a:cubicBezTo>
                      <a:pt x="1216" y="190"/>
                      <a:pt x="1211" y="191"/>
                      <a:pt x="1209" y="190"/>
                    </a:cubicBezTo>
                    <a:cubicBezTo>
                      <a:pt x="1207" y="189"/>
                      <a:pt x="1209" y="186"/>
                      <a:pt x="1210" y="184"/>
                    </a:cubicBezTo>
                    <a:cubicBezTo>
                      <a:pt x="1211" y="182"/>
                      <a:pt x="1215" y="182"/>
                      <a:pt x="1215" y="182"/>
                    </a:cubicBezTo>
                    <a:cubicBezTo>
                      <a:pt x="1215" y="182"/>
                      <a:pt x="1213" y="181"/>
                      <a:pt x="1213" y="180"/>
                    </a:cubicBezTo>
                    <a:cubicBezTo>
                      <a:pt x="1213" y="178"/>
                      <a:pt x="1218" y="175"/>
                      <a:pt x="1218" y="175"/>
                    </a:cubicBezTo>
                    <a:cubicBezTo>
                      <a:pt x="1218" y="175"/>
                      <a:pt x="1212" y="176"/>
                      <a:pt x="1210" y="176"/>
                    </a:cubicBezTo>
                    <a:cubicBezTo>
                      <a:pt x="1209" y="176"/>
                      <a:pt x="1209" y="174"/>
                      <a:pt x="1209" y="174"/>
                    </a:cubicBezTo>
                    <a:cubicBezTo>
                      <a:pt x="1209" y="174"/>
                      <a:pt x="1208" y="176"/>
                      <a:pt x="1205" y="176"/>
                    </a:cubicBezTo>
                    <a:cubicBezTo>
                      <a:pt x="1202" y="175"/>
                      <a:pt x="1199" y="170"/>
                      <a:pt x="1199" y="170"/>
                    </a:cubicBezTo>
                    <a:cubicBezTo>
                      <a:pt x="1199" y="170"/>
                      <a:pt x="1197" y="175"/>
                      <a:pt x="1196" y="175"/>
                    </a:cubicBezTo>
                    <a:cubicBezTo>
                      <a:pt x="1195" y="175"/>
                      <a:pt x="1191" y="171"/>
                      <a:pt x="1191" y="171"/>
                    </a:cubicBezTo>
                    <a:cubicBezTo>
                      <a:pt x="1191" y="171"/>
                      <a:pt x="1193" y="173"/>
                      <a:pt x="1193" y="176"/>
                    </a:cubicBezTo>
                    <a:cubicBezTo>
                      <a:pt x="1193" y="178"/>
                      <a:pt x="1190" y="177"/>
                      <a:pt x="1190" y="177"/>
                    </a:cubicBezTo>
                    <a:cubicBezTo>
                      <a:pt x="1190" y="177"/>
                      <a:pt x="1197" y="182"/>
                      <a:pt x="1198" y="184"/>
                    </a:cubicBezTo>
                    <a:cubicBezTo>
                      <a:pt x="1199" y="185"/>
                      <a:pt x="1193" y="182"/>
                      <a:pt x="1193" y="182"/>
                    </a:cubicBezTo>
                    <a:cubicBezTo>
                      <a:pt x="1193" y="182"/>
                      <a:pt x="1199" y="187"/>
                      <a:pt x="1199" y="188"/>
                    </a:cubicBezTo>
                    <a:cubicBezTo>
                      <a:pt x="1199" y="190"/>
                      <a:pt x="1195" y="187"/>
                      <a:pt x="1195" y="187"/>
                    </a:cubicBezTo>
                    <a:cubicBezTo>
                      <a:pt x="1195" y="187"/>
                      <a:pt x="1198" y="191"/>
                      <a:pt x="1199" y="193"/>
                    </a:cubicBezTo>
                    <a:cubicBezTo>
                      <a:pt x="1201" y="195"/>
                      <a:pt x="1198" y="196"/>
                      <a:pt x="1198" y="196"/>
                    </a:cubicBezTo>
                    <a:cubicBezTo>
                      <a:pt x="1198" y="196"/>
                      <a:pt x="1199" y="199"/>
                      <a:pt x="1196" y="200"/>
                    </a:cubicBezTo>
                    <a:cubicBezTo>
                      <a:pt x="1193" y="201"/>
                      <a:pt x="1190" y="193"/>
                      <a:pt x="1190" y="193"/>
                    </a:cubicBezTo>
                    <a:cubicBezTo>
                      <a:pt x="1190" y="193"/>
                      <a:pt x="1188" y="196"/>
                      <a:pt x="1185" y="194"/>
                    </a:cubicBezTo>
                    <a:cubicBezTo>
                      <a:pt x="1183" y="193"/>
                      <a:pt x="1182" y="186"/>
                      <a:pt x="1182" y="186"/>
                    </a:cubicBezTo>
                    <a:cubicBezTo>
                      <a:pt x="1182" y="186"/>
                      <a:pt x="1180" y="190"/>
                      <a:pt x="1176" y="189"/>
                    </a:cubicBezTo>
                    <a:cubicBezTo>
                      <a:pt x="1172" y="188"/>
                      <a:pt x="1160" y="179"/>
                      <a:pt x="1160" y="179"/>
                    </a:cubicBezTo>
                    <a:cubicBezTo>
                      <a:pt x="1160" y="179"/>
                      <a:pt x="1176" y="195"/>
                      <a:pt x="1177" y="198"/>
                    </a:cubicBezTo>
                    <a:cubicBezTo>
                      <a:pt x="1177" y="200"/>
                      <a:pt x="1174" y="200"/>
                      <a:pt x="1174" y="200"/>
                    </a:cubicBezTo>
                    <a:cubicBezTo>
                      <a:pt x="1174" y="200"/>
                      <a:pt x="1183" y="202"/>
                      <a:pt x="1184" y="205"/>
                    </a:cubicBezTo>
                    <a:cubicBezTo>
                      <a:pt x="1185" y="208"/>
                      <a:pt x="1175" y="211"/>
                      <a:pt x="1175" y="211"/>
                    </a:cubicBezTo>
                    <a:cubicBezTo>
                      <a:pt x="1175" y="211"/>
                      <a:pt x="1183" y="210"/>
                      <a:pt x="1185" y="210"/>
                    </a:cubicBezTo>
                    <a:cubicBezTo>
                      <a:pt x="1187" y="210"/>
                      <a:pt x="1187" y="213"/>
                      <a:pt x="1187" y="213"/>
                    </a:cubicBezTo>
                    <a:cubicBezTo>
                      <a:pt x="1187" y="213"/>
                      <a:pt x="1189" y="211"/>
                      <a:pt x="1191" y="210"/>
                    </a:cubicBezTo>
                    <a:cubicBezTo>
                      <a:pt x="1192" y="210"/>
                      <a:pt x="1194" y="212"/>
                      <a:pt x="1194" y="215"/>
                    </a:cubicBezTo>
                    <a:cubicBezTo>
                      <a:pt x="1195" y="216"/>
                      <a:pt x="1190" y="218"/>
                      <a:pt x="1190" y="218"/>
                    </a:cubicBezTo>
                    <a:cubicBezTo>
                      <a:pt x="1190" y="218"/>
                      <a:pt x="1195" y="216"/>
                      <a:pt x="1198" y="220"/>
                    </a:cubicBezTo>
                    <a:cubicBezTo>
                      <a:pt x="1202" y="224"/>
                      <a:pt x="1197" y="225"/>
                      <a:pt x="1197" y="225"/>
                    </a:cubicBezTo>
                    <a:cubicBezTo>
                      <a:pt x="1197" y="225"/>
                      <a:pt x="1200" y="227"/>
                      <a:pt x="1199" y="229"/>
                    </a:cubicBezTo>
                    <a:cubicBezTo>
                      <a:pt x="1199" y="230"/>
                      <a:pt x="1197" y="228"/>
                      <a:pt x="1197" y="228"/>
                    </a:cubicBezTo>
                    <a:cubicBezTo>
                      <a:pt x="1197" y="228"/>
                      <a:pt x="1200" y="233"/>
                      <a:pt x="1200" y="236"/>
                    </a:cubicBezTo>
                    <a:cubicBezTo>
                      <a:pt x="1201" y="240"/>
                      <a:pt x="1197" y="243"/>
                      <a:pt x="1195" y="244"/>
                    </a:cubicBezTo>
                    <a:cubicBezTo>
                      <a:pt x="1193" y="245"/>
                      <a:pt x="1193" y="238"/>
                      <a:pt x="1193" y="238"/>
                    </a:cubicBezTo>
                    <a:cubicBezTo>
                      <a:pt x="1193" y="238"/>
                      <a:pt x="1191" y="238"/>
                      <a:pt x="1189" y="236"/>
                    </a:cubicBezTo>
                    <a:cubicBezTo>
                      <a:pt x="1188" y="234"/>
                      <a:pt x="1189" y="230"/>
                      <a:pt x="1189" y="230"/>
                    </a:cubicBezTo>
                    <a:cubicBezTo>
                      <a:pt x="1189" y="230"/>
                      <a:pt x="1184" y="234"/>
                      <a:pt x="1181" y="231"/>
                    </a:cubicBezTo>
                    <a:cubicBezTo>
                      <a:pt x="1178" y="229"/>
                      <a:pt x="1178" y="219"/>
                      <a:pt x="1178" y="219"/>
                    </a:cubicBezTo>
                    <a:cubicBezTo>
                      <a:pt x="1178" y="219"/>
                      <a:pt x="1175" y="224"/>
                      <a:pt x="1171" y="223"/>
                    </a:cubicBezTo>
                    <a:cubicBezTo>
                      <a:pt x="1167" y="222"/>
                      <a:pt x="1147" y="206"/>
                      <a:pt x="1147" y="206"/>
                    </a:cubicBezTo>
                    <a:cubicBezTo>
                      <a:pt x="1147" y="206"/>
                      <a:pt x="1164" y="228"/>
                      <a:pt x="1164" y="230"/>
                    </a:cubicBezTo>
                    <a:cubicBezTo>
                      <a:pt x="1165" y="232"/>
                      <a:pt x="1160" y="232"/>
                      <a:pt x="1160" y="232"/>
                    </a:cubicBezTo>
                    <a:cubicBezTo>
                      <a:pt x="1160" y="232"/>
                      <a:pt x="1170" y="236"/>
                      <a:pt x="1172" y="237"/>
                    </a:cubicBezTo>
                    <a:cubicBezTo>
                      <a:pt x="1175" y="239"/>
                      <a:pt x="1175" y="241"/>
                      <a:pt x="1174" y="242"/>
                    </a:cubicBezTo>
                    <a:cubicBezTo>
                      <a:pt x="1174" y="244"/>
                      <a:pt x="1163" y="248"/>
                      <a:pt x="1163" y="248"/>
                    </a:cubicBezTo>
                    <a:cubicBezTo>
                      <a:pt x="1163" y="248"/>
                      <a:pt x="1169" y="247"/>
                      <a:pt x="1171" y="247"/>
                    </a:cubicBezTo>
                    <a:cubicBezTo>
                      <a:pt x="1174" y="247"/>
                      <a:pt x="1175" y="249"/>
                      <a:pt x="1175" y="249"/>
                    </a:cubicBezTo>
                    <a:cubicBezTo>
                      <a:pt x="1175" y="249"/>
                      <a:pt x="1175" y="246"/>
                      <a:pt x="1177" y="247"/>
                    </a:cubicBezTo>
                    <a:cubicBezTo>
                      <a:pt x="1179" y="248"/>
                      <a:pt x="1179" y="250"/>
                      <a:pt x="1179" y="250"/>
                    </a:cubicBezTo>
                    <a:cubicBezTo>
                      <a:pt x="1179" y="250"/>
                      <a:pt x="1185" y="249"/>
                      <a:pt x="1186" y="252"/>
                    </a:cubicBezTo>
                    <a:cubicBezTo>
                      <a:pt x="1187" y="255"/>
                      <a:pt x="1180" y="258"/>
                      <a:pt x="1180" y="258"/>
                    </a:cubicBezTo>
                    <a:cubicBezTo>
                      <a:pt x="1180" y="258"/>
                      <a:pt x="1189" y="256"/>
                      <a:pt x="1191" y="256"/>
                    </a:cubicBezTo>
                    <a:cubicBezTo>
                      <a:pt x="1193" y="256"/>
                      <a:pt x="1196" y="260"/>
                      <a:pt x="1197" y="264"/>
                    </a:cubicBezTo>
                    <a:cubicBezTo>
                      <a:pt x="1198" y="268"/>
                      <a:pt x="1194" y="267"/>
                      <a:pt x="1194" y="267"/>
                    </a:cubicBezTo>
                    <a:cubicBezTo>
                      <a:pt x="1194" y="267"/>
                      <a:pt x="1199" y="273"/>
                      <a:pt x="1199" y="278"/>
                    </a:cubicBezTo>
                    <a:cubicBezTo>
                      <a:pt x="1199" y="284"/>
                      <a:pt x="1191" y="283"/>
                      <a:pt x="1191" y="283"/>
                    </a:cubicBezTo>
                    <a:cubicBezTo>
                      <a:pt x="1191" y="283"/>
                      <a:pt x="1195" y="288"/>
                      <a:pt x="1191" y="289"/>
                    </a:cubicBezTo>
                    <a:cubicBezTo>
                      <a:pt x="1187" y="290"/>
                      <a:pt x="1189" y="282"/>
                      <a:pt x="1189" y="282"/>
                    </a:cubicBezTo>
                    <a:cubicBezTo>
                      <a:pt x="1189" y="282"/>
                      <a:pt x="1184" y="285"/>
                      <a:pt x="1182" y="284"/>
                    </a:cubicBezTo>
                    <a:cubicBezTo>
                      <a:pt x="1180" y="283"/>
                      <a:pt x="1184" y="279"/>
                      <a:pt x="1184" y="279"/>
                    </a:cubicBezTo>
                    <a:cubicBezTo>
                      <a:pt x="1184" y="279"/>
                      <a:pt x="1181" y="279"/>
                      <a:pt x="1180" y="277"/>
                    </a:cubicBezTo>
                    <a:cubicBezTo>
                      <a:pt x="1179" y="276"/>
                      <a:pt x="1182" y="271"/>
                      <a:pt x="1182" y="271"/>
                    </a:cubicBezTo>
                    <a:cubicBezTo>
                      <a:pt x="1182" y="271"/>
                      <a:pt x="1176" y="277"/>
                      <a:pt x="1174" y="276"/>
                    </a:cubicBezTo>
                    <a:cubicBezTo>
                      <a:pt x="1171" y="274"/>
                      <a:pt x="1176" y="268"/>
                      <a:pt x="1176" y="268"/>
                    </a:cubicBezTo>
                    <a:cubicBezTo>
                      <a:pt x="1176" y="268"/>
                      <a:pt x="1175" y="269"/>
                      <a:pt x="1174" y="269"/>
                    </a:cubicBezTo>
                    <a:cubicBezTo>
                      <a:pt x="1176" y="268"/>
                      <a:pt x="1177" y="267"/>
                      <a:pt x="1177" y="267"/>
                    </a:cubicBezTo>
                    <a:cubicBezTo>
                      <a:pt x="1177" y="267"/>
                      <a:pt x="1175" y="268"/>
                      <a:pt x="1173" y="269"/>
                    </a:cubicBezTo>
                    <a:cubicBezTo>
                      <a:pt x="1173" y="269"/>
                      <a:pt x="1172" y="268"/>
                      <a:pt x="1172" y="268"/>
                    </a:cubicBezTo>
                    <a:cubicBezTo>
                      <a:pt x="1171" y="266"/>
                      <a:pt x="1172" y="261"/>
                      <a:pt x="1172" y="261"/>
                    </a:cubicBezTo>
                    <a:cubicBezTo>
                      <a:pt x="1172" y="261"/>
                      <a:pt x="1170" y="266"/>
                      <a:pt x="1168" y="267"/>
                    </a:cubicBezTo>
                    <a:cubicBezTo>
                      <a:pt x="1166" y="268"/>
                      <a:pt x="1164" y="266"/>
                      <a:pt x="1162" y="264"/>
                    </a:cubicBezTo>
                    <a:cubicBezTo>
                      <a:pt x="1159" y="262"/>
                      <a:pt x="1163" y="258"/>
                      <a:pt x="1163" y="258"/>
                    </a:cubicBezTo>
                    <a:cubicBezTo>
                      <a:pt x="1163" y="258"/>
                      <a:pt x="1160" y="259"/>
                      <a:pt x="1158" y="259"/>
                    </a:cubicBezTo>
                    <a:cubicBezTo>
                      <a:pt x="1156" y="259"/>
                      <a:pt x="1143" y="240"/>
                      <a:pt x="1143" y="240"/>
                    </a:cubicBezTo>
                    <a:cubicBezTo>
                      <a:pt x="1143" y="240"/>
                      <a:pt x="1154" y="262"/>
                      <a:pt x="1154" y="264"/>
                    </a:cubicBezTo>
                    <a:cubicBezTo>
                      <a:pt x="1155" y="267"/>
                      <a:pt x="1151" y="266"/>
                      <a:pt x="1151" y="266"/>
                    </a:cubicBezTo>
                    <a:cubicBezTo>
                      <a:pt x="1151" y="266"/>
                      <a:pt x="1154" y="268"/>
                      <a:pt x="1153" y="269"/>
                    </a:cubicBezTo>
                    <a:cubicBezTo>
                      <a:pt x="1152" y="271"/>
                      <a:pt x="1148" y="271"/>
                      <a:pt x="1148" y="271"/>
                    </a:cubicBezTo>
                    <a:cubicBezTo>
                      <a:pt x="1148" y="271"/>
                      <a:pt x="1151" y="271"/>
                      <a:pt x="1154" y="272"/>
                    </a:cubicBezTo>
                    <a:cubicBezTo>
                      <a:pt x="1153" y="273"/>
                      <a:pt x="1152" y="277"/>
                      <a:pt x="1150" y="278"/>
                    </a:cubicBezTo>
                    <a:cubicBezTo>
                      <a:pt x="1147" y="279"/>
                      <a:pt x="1145" y="276"/>
                      <a:pt x="1145" y="276"/>
                    </a:cubicBezTo>
                    <a:cubicBezTo>
                      <a:pt x="1145" y="276"/>
                      <a:pt x="1141" y="283"/>
                      <a:pt x="1138" y="282"/>
                    </a:cubicBezTo>
                    <a:cubicBezTo>
                      <a:pt x="1136" y="281"/>
                      <a:pt x="1137" y="277"/>
                      <a:pt x="1137" y="277"/>
                    </a:cubicBezTo>
                    <a:cubicBezTo>
                      <a:pt x="1137" y="277"/>
                      <a:pt x="1134" y="276"/>
                      <a:pt x="1136" y="274"/>
                    </a:cubicBezTo>
                    <a:cubicBezTo>
                      <a:pt x="1138" y="272"/>
                      <a:pt x="1141" y="269"/>
                      <a:pt x="1141" y="269"/>
                    </a:cubicBezTo>
                    <a:cubicBezTo>
                      <a:pt x="1141" y="269"/>
                      <a:pt x="1137" y="271"/>
                      <a:pt x="1137" y="270"/>
                    </a:cubicBezTo>
                    <a:cubicBezTo>
                      <a:pt x="1137" y="268"/>
                      <a:pt x="1144" y="265"/>
                      <a:pt x="1144" y="265"/>
                    </a:cubicBezTo>
                    <a:cubicBezTo>
                      <a:pt x="1144" y="265"/>
                      <a:pt x="1138" y="267"/>
                      <a:pt x="1139" y="265"/>
                    </a:cubicBezTo>
                    <a:cubicBezTo>
                      <a:pt x="1140" y="263"/>
                      <a:pt x="1147" y="260"/>
                      <a:pt x="1148" y="260"/>
                    </a:cubicBezTo>
                    <a:cubicBezTo>
                      <a:pt x="1148" y="260"/>
                      <a:pt x="1145" y="260"/>
                      <a:pt x="1145" y="258"/>
                    </a:cubicBezTo>
                    <a:cubicBezTo>
                      <a:pt x="1146" y="256"/>
                      <a:pt x="1148" y="253"/>
                      <a:pt x="1148" y="253"/>
                    </a:cubicBezTo>
                    <a:cubicBezTo>
                      <a:pt x="1148" y="253"/>
                      <a:pt x="1144" y="257"/>
                      <a:pt x="1143" y="257"/>
                    </a:cubicBezTo>
                    <a:cubicBezTo>
                      <a:pt x="1142" y="257"/>
                      <a:pt x="1140" y="252"/>
                      <a:pt x="1140" y="252"/>
                    </a:cubicBezTo>
                    <a:cubicBezTo>
                      <a:pt x="1140" y="252"/>
                      <a:pt x="1137" y="256"/>
                      <a:pt x="1134" y="256"/>
                    </a:cubicBezTo>
                    <a:cubicBezTo>
                      <a:pt x="1131" y="257"/>
                      <a:pt x="1130" y="254"/>
                      <a:pt x="1130" y="254"/>
                    </a:cubicBezTo>
                    <a:cubicBezTo>
                      <a:pt x="1130" y="254"/>
                      <a:pt x="1130" y="256"/>
                      <a:pt x="1128" y="256"/>
                    </a:cubicBezTo>
                    <a:cubicBezTo>
                      <a:pt x="1126" y="256"/>
                      <a:pt x="1121" y="253"/>
                      <a:pt x="1121" y="253"/>
                    </a:cubicBezTo>
                    <a:cubicBezTo>
                      <a:pt x="1121" y="253"/>
                      <a:pt x="1125" y="257"/>
                      <a:pt x="1125" y="259"/>
                    </a:cubicBezTo>
                    <a:cubicBezTo>
                      <a:pt x="1125" y="260"/>
                      <a:pt x="1122" y="260"/>
                      <a:pt x="1122" y="260"/>
                    </a:cubicBezTo>
                    <a:cubicBezTo>
                      <a:pt x="1122" y="260"/>
                      <a:pt x="1126" y="261"/>
                      <a:pt x="1127" y="264"/>
                    </a:cubicBezTo>
                    <a:cubicBezTo>
                      <a:pt x="1127" y="266"/>
                      <a:pt x="1129" y="269"/>
                      <a:pt x="1127" y="269"/>
                    </a:cubicBezTo>
                    <a:cubicBezTo>
                      <a:pt x="1125" y="270"/>
                      <a:pt x="1120" y="268"/>
                      <a:pt x="1120" y="268"/>
                    </a:cubicBezTo>
                    <a:cubicBezTo>
                      <a:pt x="1120" y="268"/>
                      <a:pt x="1125" y="273"/>
                      <a:pt x="1125" y="275"/>
                    </a:cubicBezTo>
                    <a:cubicBezTo>
                      <a:pt x="1125" y="277"/>
                      <a:pt x="1122" y="276"/>
                      <a:pt x="1122" y="276"/>
                    </a:cubicBezTo>
                    <a:cubicBezTo>
                      <a:pt x="1122" y="276"/>
                      <a:pt x="1125" y="278"/>
                      <a:pt x="1124" y="281"/>
                    </a:cubicBezTo>
                    <a:cubicBezTo>
                      <a:pt x="1123" y="283"/>
                      <a:pt x="1122" y="286"/>
                      <a:pt x="1121" y="285"/>
                    </a:cubicBezTo>
                    <a:cubicBezTo>
                      <a:pt x="1119" y="284"/>
                      <a:pt x="1121" y="282"/>
                      <a:pt x="1121" y="282"/>
                    </a:cubicBezTo>
                    <a:cubicBezTo>
                      <a:pt x="1121" y="282"/>
                      <a:pt x="1118" y="283"/>
                      <a:pt x="1118" y="280"/>
                    </a:cubicBezTo>
                    <a:cubicBezTo>
                      <a:pt x="1118" y="280"/>
                      <a:pt x="1118" y="280"/>
                      <a:pt x="1118" y="279"/>
                    </a:cubicBezTo>
                    <a:cubicBezTo>
                      <a:pt x="1120" y="275"/>
                      <a:pt x="1122" y="273"/>
                      <a:pt x="1122" y="273"/>
                    </a:cubicBezTo>
                    <a:cubicBezTo>
                      <a:pt x="1122" y="273"/>
                      <a:pt x="1120" y="275"/>
                      <a:pt x="1118" y="278"/>
                    </a:cubicBezTo>
                    <a:cubicBezTo>
                      <a:pt x="1118" y="276"/>
                      <a:pt x="1118" y="274"/>
                      <a:pt x="1118" y="274"/>
                    </a:cubicBezTo>
                    <a:cubicBezTo>
                      <a:pt x="1118" y="274"/>
                      <a:pt x="1115" y="278"/>
                      <a:pt x="1113" y="275"/>
                    </a:cubicBezTo>
                    <a:cubicBezTo>
                      <a:pt x="1111" y="273"/>
                      <a:pt x="1111" y="268"/>
                      <a:pt x="1111" y="266"/>
                    </a:cubicBezTo>
                    <a:cubicBezTo>
                      <a:pt x="1111" y="264"/>
                      <a:pt x="1112" y="261"/>
                      <a:pt x="1112" y="261"/>
                    </a:cubicBezTo>
                    <a:cubicBezTo>
                      <a:pt x="1112" y="261"/>
                      <a:pt x="1109" y="265"/>
                      <a:pt x="1106" y="267"/>
                    </a:cubicBezTo>
                    <a:cubicBezTo>
                      <a:pt x="1102" y="268"/>
                      <a:pt x="1100" y="266"/>
                      <a:pt x="1100" y="266"/>
                    </a:cubicBezTo>
                    <a:cubicBezTo>
                      <a:pt x="1100" y="266"/>
                      <a:pt x="1101" y="269"/>
                      <a:pt x="1099" y="270"/>
                    </a:cubicBezTo>
                    <a:cubicBezTo>
                      <a:pt x="1098" y="270"/>
                      <a:pt x="1096" y="272"/>
                      <a:pt x="1096" y="272"/>
                    </a:cubicBezTo>
                    <a:cubicBezTo>
                      <a:pt x="1096" y="272"/>
                      <a:pt x="1100" y="272"/>
                      <a:pt x="1101" y="274"/>
                    </a:cubicBezTo>
                    <a:cubicBezTo>
                      <a:pt x="1102" y="277"/>
                      <a:pt x="1099" y="280"/>
                      <a:pt x="1099" y="280"/>
                    </a:cubicBezTo>
                    <a:cubicBezTo>
                      <a:pt x="1099" y="280"/>
                      <a:pt x="1102" y="280"/>
                      <a:pt x="1101" y="282"/>
                    </a:cubicBezTo>
                    <a:cubicBezTo>
                      <a:pt x="1101" y="283"/>
                      <a:pt x="1091" y="287"/>
                      <a:pt x="1091" y="287"/>
                    </a:cubicBezTo>
                    <a:cubicBezTo>
                      <a:pt x="1091" y="287"/>
                      <a:pt x="1101" y="287"/>
                      <a:pt x="1102" y="287"/>
                    </a:cubicBezTo>
                    <a:cubicBezTo>
                      <a:pt x="1103" y="288"/>
                      <a:pt x="1102" y="289"/>
                      <a:pt x="1102" y="290"/>
                    </a:cubicBezTo>
                    <a:cubicBezTo>
                      <a:pt x="1102" y="289"/>
                      <a:pt x="1103" y="288"/>
                      <a:pt x="1104" y="289"/>
                    </a:cubicBezTo>
                    <a:cubicBezTo>
                      <a:pt x="1104" y="289"/>
                      <a:pt x="1104" y="290"/>
                      <a:pt x="1104" y="290"/>
                    </a:cubicBezTo>
                    <a:cubicBezTo>
                      <a:pt x="1103" y="291"/>
                      <a:pt x="1102" y="291"/>
                      <a:pt x="1102" y="291"/>
                    </a:cubicBezTo>
                    <a:cubicBezTo>
                      <a:pt x="1099" y="291"/>
                      <a:pt x="1097" y="288"/>
                      <a:pt x="1097" y="288"/>
                    </a:cubicBezTo>
                    <a:cubicBezTo>
                      <a:pt x="1097" y="288"/>
                      <a:pt x="1100" y="294"/>
                      <a:pt x="1097" y="296"/>
                    </a:cubicBezTo>
                    <a:cubicBezTo>
                      <a:pt x="1096" y="295"/>
                      <a:pt x="1096" y="295"/>
                      <a:pt x="1096" y="295"/>
                    </a:cubicBezTo>
                    <a:cubicBezTo>
                      <a:pt x="1096" y="295"/>
                      <a:pt x="1096" y="295"/>
                      <a:pt x="1097" y="296"/>
                    </a:cubicBezTo>
                    <a:cubicBezTo>
                      <a:pt x="1096" y="296"/>
                      <a:pt x="1096" y="296"/>
                      <a:pt x="1096" y="296"/>
                    </a:cubicBezTo>
                    <a:cubicBezTo>
                      <a:pt x="1093" y="298"/>
                      <a:pt x="1090" y="299"/>
                      <a:pt x="1088" y="297"/>
                    </a:cubicBezTo>
                    <a:cubicBezTo>
                      <a:pt x="1087" y="295"/>
                      <a:pt x="1085" y="289"/>
                      <a:pt x="1085" y="289"/>
                    </a:cubicBezTo>
                    <a:cubicBezTo>
                      <a:pt x="1085" y="289"/>
                      <a:pt x="1086" y="296"/>
                      <a:pt x="1084" y="298"/>
                    </a:cubicBezTo>
                    <a:cubicBezTo>
                      <a:pt x="1083" y="298"/>
                      <a:pt x="1082" y="298"/>
                      <a:pt x="1081" y="298"/>
                    </a:cubicBezTo>
                    <a:cubicBezTo>
                      <a:pt x="1077" y="293"/>
                      <a:pt x="1072" y="285"/>
                      <a:pt x="1069" y="280"/>
                    </a:cubicBezTo>
                    <a:cubicBezTo>
                      <a:pt x="1072" y="282"/>
                      <a:pt x="1077" y="284"/>
                      <a:pt x="1077" y="284"/>
                    </a:cubicBezTo>
                    <a:cubicBezTo>
                      <a:pt x="1077" y="284"/>
                      <a:pt x="1070" y="279"/>
                      <a:pt x="1072" y="276"/>
                    </a:cubicBezTo>
                    <a:cubicBezTo>
                      <a:pt x="1074" y="273"/>
                      <a:pt x="1080" y="275"/>
                      <a:pt x="1080" y="275"/>
                    </a:cubicBezTo>
                    <a:cubicBezTo>
                      <a:pt x="1080" y="275"/>
                      <a:pt x="1080" y="273"/>
                      <a:pt x="1082" y="273"/>
                    </a:cubicBezTo>
                    <a:cubicBezTo>
                      <a:pt x="1085" y="272"/>
                      <a:pt x="1085" y="275"/>
                      <a:pt x="1085" y="275"/>
                    </a:cubicBezTo>
                    <a:cubicBezTo>
                      <a:pt x="1085" y="275"/>
                      <a:pt x="1086" y="273"/>
                      <a:pt x="1089" y="274"/>
                    </a:cubicBezTo>
                    <a:cubicBezTo>
                      <a:pt x="1091" y="275"/>
                      <a:pt x="1098" y="277"/>
                      <a:pt x="1098" y="277"/>
                    </a:cubicBezTo>
                    <a:cubicBezTo>
                      <a:pt x="1098" y="277"/>
                      <a:pt x="1087" y="269"/>
                      <a:pt x="1086" y="268"/>
                    </a:cubicBezTo>
                    <a:cubicBezTo>
                      <a:pt x="1086" y="266"/>
                      <a:pt x="1087" y="264"/>
                      <a:pt x="1090" y="263"/>
                    </a:cubicBezTo>
                    <a:cubicBezTo>
                      <a:pt x="1093" y="262"/>
                      <a:pt x="1105" y="259"/>
                      <a:pt x="1105" y="259"/>
                    </a:cubicBezTo>
                    <a:cubicBezTo>
                      <a:pt x="1105" y="259"/>
                      <a:pt x="1099" y="259"/>
                      <a:pt x="1100" y="256"/>
                    </a:cubicBezTo>
                    <a:cubicBezTo>
                      <a:pt x="1100" y="254"/>
                      <a:pt x="1122" y="234"/>
                      <a:pt x="1122" y="234"/>
                    </a:cubicBezTo>
                    <a:cubicBezTo>
                      <a:pt x="1122" y="234"/>
                      <a:pt x="1098" y="247"/>
                      <a:pt x="1093" y="247"/>
                    </a:cubicBezTo>
                    <a:cubicBezTo>
                      <a:pt x="1088" y="247"/>
                      <a:pt x="1086" y="241"/>
                      <a:pt x="1086" y="241"/>
                    </a:cubicBezTo>
                    <a:cubicBezTo>
                      <a:pt x="1086" y="241"/>
                      <a:pt x="1084" y="252"/>
                      <a:pt x="1081" y="254"/>
                    </a:cubicBezTo>
                    <a:cubicBezTo>
                      <a:pt x="1077" y="256"/>
                      <a:pt x="1072" y="250"/>
                      <a:pt x="1072" y="250"/>
                    </a:cubicBezTo>
                    <a:cubicBezTo>
                      <a:pt x="1072" y="250"/>
                      <a:pt x="1073" y="254"/>
                      <a:pt x="1071" y="257"/>
                    </a:cubicBezTo>
                    <a:cubicBezTo>
                      <a:pt x="1069" y="259"/>
                      <a:pt x="1066" y="258"/>
                      <a:pt x="1066" y="258"/>
                    </a:cubicBezTo>
                    <a:cubicBezTo>
                      <a:pt x="1066" y="258"/>
                      <a:pt x="1066" y="266"/>
                      <a:pt x="1063" y="264"/>
                    </a:cubicBezTo>
                    <a:cubicBezTo>
                      <a:pt x="1061" y="263"/>
                      <a:pt x="1057" y="258"/>
                      <a:pt x="1059" y="254"/>
                    </a:cubicBezTo>
                    <a:cubicBezTo>
                      <a:pt x="1060" y="250"/>
                      <a:pt x="1063" y="246"/>
                      <a:pt x="1063" y="246"/>
                    </a:cubicBezTo>
                    <a:cubicBezTo>
                      <a:pt x="1063" y="246"/>
                      <a:pt x="1061" y="248"/>
                      <a:pt x="1061" y="246"/>
                    </a:cubicBezTo>
                    <a:cubicBezTo>
                      <a:pt x="1061" y="244"/>
                      <a:pt x="1065" y="242"/>
                      <a:pt x="1065" y="242"/>
                    </a:cubicBezTo>
                    <a:cubicBezTo>
                      <a:pt x="1065" y="242"/>
                      <a:pt x="1059" y="240"/>
                      <a:pt x="1064" y="237"/>
                    </a:cubicBezTo>
                    <a:cubicBezTo>
                      <a:pt x="1068" y="234"/>
                      <a:pt x="1073" y="237"/>
                      <a:pt x="1073" y="237"/>
                    </a:cubicBezTo>
                    <a:cubicBezTo>
                      <a:pt x="1073" y="237"/>
                      <a:pt x="1068" y="234"/>
                      <a:pt x="1069" y="232"/>
                    </a:cubicBezTo>
                    <a:cubicBezTo>
                      <a:pt x="1069" y="229"/>
                      <a:pt x="1072" y="227"/>
                      <a:pt x="1073" y="228"/>
                    </a:cubicBezTo>
                    <a:cubicBezTo>
                      <a:pt x="1075" y="229"/>
                      <a:pt x="1077" y="232"/>
                      <a:pt x="1077" y="232"/>
                    </a:cubicBezTo>
                    <a:cubicBezTo>
                      <a:pt x="1077" y="232"/>
                      <a:pt x="1077" y="229"/>
                      <a:pt x="1080" y="229"/>
                    </a:cubicBezTo>
                    <a:cubicBezTo>
                      <a:pt x="1082" y="230"/>
                      <a:pt x="1091" y="232"/>
                      <a:pt x="1091" y="232"/>
                    </a:cubicBezTo>
                    <a:cubicBezTo>
                      <a:pt x="1091" y="232"/>
                      <a:pt x="1080" y="227"/>
                      <a:pt x="1082" y="224"/>
                    </a:cubicBezTo>
                    <a:cubicBezTo>
                      <a:pt x="1083" y="221"/>
                      <a:pt x="1093" y="221"/>
                      <a:pt x="1093" y="221"/>
                    </a:cubicBezTo>
                    <a:cubicBezTo>
                      <a:pt x="1093" y="221"/>
                      <a:pt x="1089" y="220"/>
                      <a:pt x="1090" y="218"/>
                    </a:cubicBezTo>
                    <a:cubicBezTo>
                      <a:pt x="1092" y="215"/>
                      <a:pt x="1111" y="200"/>
                      <a:pt x="1111" y="200"/>
                    </a:cubicBezTo>
                    <a:cubicBezTo>
                      <a:pt x="1111" y="200"/>
                      <a:pt x="1096" y="207"/>
                      <a:pt x="1091" y="208"/>
                    </a:cubicBezTo>
                    <a:cubicBezTo>
                      <a:pt x="1087" y="208"/>
                      <a:pt x="1085" y="204"/>
                      <a:pt x="1085" y="204"/>
                    </a:cubicBezTo>
                    <a:cubicBezTo>
                      <a:pt x="1085" y="204"/>
                      <a:pt x="1084" y="211"/>
                      <a:pt x="1081" y="212"/>
                    </a:cubicBezTo>
                    <a:cubicBezTo>
                      <a:pt x="1078" y="213"/>
                      <a:pt x="1076" y="209"/>
                      <a:pt x="1076" y="209"/>
                    </a:cubicBezTo>
                    <a:cubicBezTo>
                      <a:pt x="1076" y="209"/>
                      <a:pt x="1072" y="217"/>
                      <a:pt x="1069" y="216"/>
                    </a:cubicBezTo>
                    <a:cubicBezTo>
                      <a:pt x="1066" y="214"/>
                      <a:pt x="1067" y="210"/>
                      <a:pt x="1067" y="210"/>
                    </a:cubicBezTo>
                    <a:cubicBezTo>
                      <a:pt x="1067" y="210"/>
                      <a:pt x="1064" y="209"/>
                      <a:pt x="1066" y="207"/>
                    </a:cubicBezTo>
                    <a:cubicBezTo>
                      <a:pt x="1068" y="205"/>
                      <a:pt x="1071" y="201"/>
                      <a:pt x="1071" y="201"/>
                    </a:cubicBezTo>
                    <a:cubicBezTo>
                      <a:pt x="1071" y="201"/>
                      <a:pt x="1067" y="204"/>
                      <a:pt x="1067" y="202"/>
                    </a:cubicBezTo>
                    <a:cubicBezTo>
                      <a:pt x="1067" y="200"/>
                      <a:pt x="1073" y="197"/>
                      <a:pt x="1073" y="197"/>
                    </a:cubicBezTo>
                    <a:cubicBezTo>
                      <a:pt x="1073" y="197"/>
                      <a:pt x="1067" y="199"/>
                      <a:pt x="1068" y="197"/>
                    </a:cubicBezTo>
                    <a:cubicBezTo>
                      <a:pt x="1069" y="195"/>
                      <a:pt x="1077" y="192"/>
                      <a:pt x="1077" y="192"/>
                    </a:cubicBezTo>
                    <a:cubicBezTo>
                      <a:pt x="1077" y="192"/>
                      <a:pt x="1074" y="192"/>
                      <a:pt x="1075" y="189"/>
                    </a:cubicBezTo>
                    <a:cubicBezTo>
                      <a:pt x="1075" y="187"/>
                      <a:pt x="1077" y="184"/>
                      <a:pt x="1077" y="184"/>
                    </a:cubicBezTo>
                    <a:cubicBezTo>
                      <a:pt x="1077" y="184"/>
                      <a:pt x="1073" y="188"/>
                      <a:pt x="1072" y="188"/>
                    </a:cubicBezTo>
                    <a:cubicBezTo>
                      <a:pt x="1071" y="188"/>
                      <a:pt x="1068" y="182"/>
                      <a:pt x="1068" y="182"/>
                    </a:cubicBezTo>
                    <a:cubicBezTo>
                      <a:pt x="1068" y="182"/>
                      <a:pt x="1065" y="186"/>
                      <a:pt x="1062" y="187"/>
                    </a:cubicBezTo>
                    <a:cubicBezTo>
                      <a:pt x="1059" y="187"/>
                      <a:pt x="1058" y="184"/>
                      <a:pt x="1058" y="184"/>
                    </a:cubicBezTo>
                    <a:cubicBezTo>
                      <a:pt x="1058" y="184"/>
                      <a:pt x="1057" y="186"/>
                      <a:pt x="1056" y="186"/>
                    </a:cubicBezTo>
                    <a:cubicBezTo>
                      <a:pt x="1054" y="186"/>
                      <a:pt x="1047" y="182"/>
                      <a:pt x="1047" y="182"/>
                    </a:cubicBezTo>
                    <a:cubicBezTo>
                      <a:pt x="1047" y="182"/>
                      <a:pt x="1052" y="187"/>
                      <a:pt x="1052" y="189"/>
                    </a:cubicBezTo>
                    <a:cubicBezTo>
                      <a:pt x="1052" y="191"/>
                      <a:pt x="1050" y="190"/>
                      <a:pt x="1050" y="190"/>
                    </a:cubicBezTo>
                    <a:cubicBezTo>
                      <a:pt x="1050" y="190"/>
                      <a:pt x="1054" y="192"/>
                      <a:pt x="1055" y="194"/>
                    </a:cubicBezTo>
                    <a:cubicBezTo>
                      <a:pt x="1056" y="197"/>
                      <a:pt x="1058" y="200"/>
                      <a:pt x="1056" y="201"/>
                    </a:cubicBezTo>
                    <a:cubicBezTo>
                      <a:pt x="1054" y="201"/>
                      <a:pt x="1048" y="199"/>
                      <a:pt x="1048" y="199"/>
                    </a:cubicBezTo>
                    <a:cubicBezTo>
                      <a:pt x="1048" y="199"/>
                      <a:pt x="1053" y="205"/>
                      <a:pt x="1054" y="207"/>
                    </a:cubicBezTo>
                    <a:cubicBezTo>
                      <a:pt x="1054" y="209"/>
                      <a:pt x="1051" y="208"/>
                      <a:pt x="1051" y="208"/>
                    </a:cubicBezTo>
                    <a:cubicBezTo>
                      <a:pt x="1051" y="208"/>
                      <a:pt x="1054" y="211"/>
                      <a:pt x="1053" y="213"/>
                    </a:cubicBezTo>
                    <a:cubicBezTo>
                      <a:pt x="1052" y="216"/>
                      <a:pt x="1051" y="219"/>
                      <a:pt x="1050" y="218"/>
                    </a:cubicBezTo>
                    <a:cubicBezTo>
                      <a:pt x="1048" y="217"/>
                      <a:pt x="1050" y="215"/>
                      <a:pt x="1050" y="215"/>
                    </a:cubicBezTo>
                    <a:cubicBezTo>
                      <a:pt x="1050" y="215"/>
                      <a:pt x="1047" y="216"/>
                      <a:pt x="1046" y="212"/>
                    </a:cubicBezTo>
                    <a:cubicBezTo>
                      <a:pt x="1046" y="209"/>
                      <a:pt x="1046" y="205"/>
                      <a:pt x="1046" y="205"/>
                    </a:cubicBezTo>
                    <a:cubicBezTo>
                      <a:pt x="1046" y="205"/>
                      <a:pt x="1043" y="209"/>
                      <a:pt x="1041" y="206"/>
                    </a:cubicBezTo>
                    <a:cubicBezTo>
                      <a:pt x="1039" y="203"/>
                      <a:pt x="1038" y="197"/>
                      <a:pt x="1038" y="195"/>
                    </a:cubicBezTo>
                    <a:cubicBezTo>
                      <a:pt x="1038" y="194"/>
                      <a:pt x="1039" y="190"/>
                      <a:pt x="1039" y="190"/>
                    </a:cubicBezTo>
                    <a:cubicBezTo>
                      <a:pt x="1039" y="190"/>
                      <a:pt x="1036" y="194"/>
                      <a:pt x="1033" y="196"/>
                    </a:cubicBezTo>
                    <a:cubicBezTo>
                      <a:pt x="1029" y="197"/>
                      <a:pt x="1026" y="195"/>
                      <a:pt x="1026" y="195"/>
                    </a:cubicBezTo>
                    <a:cubicBezTo>
                      <a:pt x="1026" y="195"/>
                      <a:pt x="1027" y="198"/>
                      <a:pt x="1026" y="198"/>
                    </a:cubicBezTo>
                    <a:cubicBezTo>
                      <a:pt x="1024" y="199"/>
                      <a:pt x="1022" y="200"/>
                      <a:pt x="1022" y="200"/>
                    </a:cubicBezTo>
                    <a:cubicBezTo>
                      <a:pt x="1022" y="200"/>
                      <a:pt x="1027" y="201"/>
                      <a:pt x="1028" y="204"/>
                    </a:cubicBezTo>
                    <a:cubicBezTo>
                      <a:pt x="1029" y="206"/>
                      <a:pt x="1026" y="210"/>
                      <a:pt x="1026" y="210"/>
                    </a:cubicBezTo>
                    <a:cubicBezTo>
                      <a:pt x="1026" y="210"/>
                      <a:pt x="1029" y="210"/>
                      <a:pt x="1029" y="212"/>
                    </a:cubicBezTo>
                    <a:cubicBezTo>
                      <a:pt x="1028" y="213"/>
                      <a:pt x="1017" y="216"/>
                      <a:pt x="1017" y="216"/>
                    </a:cubicBezTo>
                    <a:cubicBezTo>
                      <a:pt x="1017" y="216"/>
                      <a:pt x="1028" y="217"/>
                      <a:pt x="1029" y="218"/>
                    </a:cubicBezTo>
                    <a:cubicBezTo>
                      <a:pt x="1030" y="219"/>
                      <a:pt x="1030" y="220"/>
                      <a:pt x="1029" y="221"/>
                    </a:cubicBezTo>
                    <a:cubicBezTo>
                      <a:pt x="1030" y="220"/>
                      <a:pt x="1030" y="220"/>
                      <a:pt x="1031" y="221"/>
                    </a:cubicBezTo>
                    <a:cubicBezTo>
                      <a:pt x="1033" y="222"/>
                      <a:pt x="1031" y="224"/>
                      <a:pt x="1031" y="224"/>
                    </a:cubicBezTo>
                    <a:cubicBezTo>
                      <a:pt x="1031" y="224"/>
                      <a:pt x="1035" y="221"/>
                      <a:pt x="1037" y="222"/>
                    </a:cubicBezTo>
                    <a:cubicBezTo>
                      <a:pt x="1039" y="223"/>
                      <a:pt x="1039" y="227"/>
                      <a:pt x="1039" y="227"/>
                    </a:cubicBezTo>
                    <a:cubicBezTo>
                      <a:pt x="1039" y="227"/>
                      <a:pt x="1043" y="223"/>
                      <a:pt x="1045" y="228"/>
                    </a:cubicBezTo>
                    <a:cubicBezTo>
                      <a:pt x="1046" y="233"/>
                      <a:pt x="1035" y="233"/>
                      <a:pt x="1035" y="233"/>
                    </a:cubicBezTo>
                    <a:cubicBezTo>
                      <a:pt x="1035" y="233"/>
                      <a:pt x="1042" y="234"/>
                      <a:pt x="1044" y="236"/>
                    </a:cubicBezTo>
                    <a:cubicBezTo>
                      <a:pt x="1046" y="237"/>
                      <a:pt x="1048" y="240"/>
                      <a:pt x="1048" y="243"/>
                    </a:cubicBezTo>
                    <a:cubicBezTo>
                      <a:pt x="1047" y="246"/>
                      <a:pt x="1041" y="246"/>
                      <a:pt x="1041" y="246"/>
                    </a:cubicBezTo>
                    <a:cubicBezTo>
                      <a:pt x="1041" y="246"/>
                      <a:pt x="1045" y="246"/>
                      <a:pt x="1045" y="250"/>
                    </a:cubicBezTo>
                    <a:cubicBezTo>
                      <a:pt x="1046" y="255"/>
                      <a:pt x="1047" y="261"/>
                      <a:pt x="1043" y="264"/>
                    </a:cubicBezTo>
                    <a:cubicBezTo>
                      <a:pt x="1038" y="268"/>
                      <a:pt x="1035" y="269"/>
                      <a:pt x="1035" y="266"/>
                    </a:cubicBezTo>
                    <a:cubicBezTo>
                      <a:pt x="1034" y="264"/>
                      <a:pt x="1036" y="259"/>
                      <a:pt x="1036" y="259"/>
                    </a:cubicBezTo>
                    <a:cubicBezTo>
                      <a:pt x="1036" y="259"/>
                      <a:pt x="1032" y="262"/>
                      <a:pt x="1028" y="258"/>
                    </a:cubicBezTo>
                    <a:cubicBezTo>
                      <a:pt x="1024" y="254"/>
                      <a:pt x="1030" y="247"/>
                      <a:pt x="1030" y="247"/>
                    </a:cubicBezTo>
                    <a:cubicBezTo>
                      <a:pt x="1030" y="247"/>
                      <a:pt x="1024" y="251"/>
                      <a:pt x="1022" y="249"/>
                    </a:cubicBezTo>
                    <a:cubicBezTo>
                      <a:pt x="1019" y="247"/>
                      <a:pt x="1022" y="239"/>
                      <a:pt x="1022" y="239"/>
                    </a:cubicBezTo>
                    <a:cubicBezTo>
                      <a:pt x="1022" y="239"/>
                      <a:pt x="1019" y="241"/>
                      <a:pt x="1018" y="239"/>
                    </a:cubicBezTo>
                    <a:cubicBezTo>
                      <a:pt x="1018" y="236"/>
                      <a:pt x="1021" y="230"/>
                      <a:pt x="1021" y="230"/>
                    </a:cubicBezTo>
                    <a:cubicBezTo>
                      <a:pt x="1021" y="230"/>
                      <a:pt x="1017" y="236"/>
                      <a:pt x="1013" y="234"/>
                    </a:cubicBezTo>
                    <a:cubicBezTo>
                      <a:pt x="1009" y="232"/>
                      <a:pt x="990" y="200"/>
                      <a:pt x="990" y="200"/>
                    </a:cubicBezTo>
                    <a:cubicBezTo>
                      <a:pt x="990" y="200"/>
                      <a:pt x="1002" y="226"/>
                      <a:pt x="1001" y="231"/>
                    </a:cubicBezTo>
                    <a:cubicBezTo>
                      <a:pt x="999" y="236"/>
                      <a:pt x="995" y="235"/>
                      <a:pt x="995" y="235"/>
                    </a:cubicBezTo>
                    <a:cubicBezTo>
                      <a:pt x="995" y="235"/>
                      <a:pt x="1000" y="238"/>
                      <a:pt x="1002" y="240"/>
                    </a:cubicBezTo>
                    <a:cubicBezTo>
                      <a:pt x="1004" y="242"/>
                      <a:pt x="1003" y="243"/>
                      <a:pt x="1003" y="243"/>
                    </a:cubicBezTo>
                    <a:cubicBezTo>
                      <a:pt x="1003" y="243"/>
                      <a:pt x="1014" y="247"/>
                      <a:pt x="1011" y="251"/>
                    </a:cubicBezTo>
                    <a:cubicBezTo>
                      <a:pt x="1008" y="254"/>
                      <a:pt x="992" y="253"/>
                      <a:pt x="992" y="253"/>
                    </a:cubicBezTo>
                    <a:cubicBezTo>
                      <a:pt x="992" y="253"/>
                      <a:pt x="1008" y="258"/>
                      <a:pt x="1009" y="261"/>
                    </a:cubicBezTo>
                    <a:cubicBezTo>
                      <a:pt x="1010" y="263"/>
                      <a:pt x="1007" y="265"/>
                      <a:pt x="1007" y="265"/>
                    </a:cubicBezTo>
                    <a:cubicBezTo>
                      <a:pt x="1007" y="265"/>
                      <a:pt x="1012" y="265"/>
                      <a:pt x="1014" y="266"/>
                    </a:cubicBezTo>
                    <a:cubicBezTo>
                      <a:pt x="1016" y="268"/>
                      <a:pt x="1016" y="270"/>
                      <a:pt x="1016" y="270"/>
                    </a:cubicBezTo>
                    <a:cubicBezTo>
                      <a:pt x="1016" y="270"/>
                      <a:pt x="1020" y="265"/>
                      <a:pt x="1022" y="270"/>
                    </a:cubicBezTo>
                    <a:cubicBezTo>
                      <a:pt x="1024" y="275"/>
                      <a:pt x="1012" y="283"/>
                      <a:pt x="1012" y="283"/>
                    </a:cubicBezTo>
                    <a:cubicBezTo>
                      <a:pt x="1012" y="283"/>
                      <a:pt x="1018" y="281"/>
                      <a:pt x="1020" y="282"/>
                    </a:cubicBezTo>
                    <a:cubicBezTo>
                      <a:pt x="1022" y="282"/>
                      <a:pt x="1020" y="285"/>
                      <a:pt x="1020" y="285"/>
                    </a:cubicBezTo>
                    <a:cubicBezTo>
                      <a:pt x="1020" y="285"/>
                      <a:pt x="1025" y="283"/>
                      <a:pt x="1027" y="283"/>
                    </a:cubicBezTo>
                    <a:cubicBezTo>
                      <a:pt x="1028" y="284"/>
                      <a:pt x="1028" y="286"/>
                      <a:pt x="1028" y="286"/>
                    </a:cubicBezTo>
                    <a:cubicBezTo>
                      <a:pt x="1028" y="286"/>
                      <a:pt x="1034" y="282"/>
                      <a:pt x="1036" y="286"/>
                    </a:cubicBezTo>
                    <a:cubicBezTo>
                      <a:pt x="1037" y="290"/>
                      <a:pt x="1029" y="292"/>
                      <a:pt x="1029" y="292"/>
                    </a:cubicBezTo>
                    <a:cubicBezTo>
                      <a:pt x="1029" y="292"/>
                      <a:pt x="1035" y="294"/>
                      <a:pt x="1036" y="297"/>
                    </a:cubicBezTo>
                    <a:cubicBezTo>
                      <a:pt x="1037" y="300"/>
                      <a:pt x="1033" y="301"/>
                      <a:pt x="1033" y="301"/>
                    </a:cubicBezTo>
                    <a:cubicBezTo>
                      <a:pt x="1033" y="301"/>
                      <a:pt x="1039" y="301"/>
                      <a:pt x="1036" y="307"/>
                    </a:cubicBezTo>
                    <a:cubicBezTo>
                      <a:pt x="1033" y="312"/>
                      <a:pt x="1030" y="315"/>
                      <a:pt x="1027" y="313"/>
                    </a:cubicBezTo>
                    <a:cubicBezTo>
                      <a:pt x="1024" y="312"/>
                      <a:pt x="1023" y="309"/>
                      <a:pt x="1023" y="309"/>
                    </a:cubicBezTo>
                    <a:cubicBezTo>
                      <a:pt x="1023" y="309"/>
                      <a:pt x="1023" y="318"/>
                      <a:pt x="1019" y="315"/>
                    </a:cubicBezTo>
                    <a:cubicBezTo>
                      <a:pt x="1016" y="313"/>
                      <a:pt x="1020" y="307"/>
                      <a:pt x="1020" y="307"/>
                    </a:cubicBezTo>
                    <a:cubicBezTo>
                      <a:pt x="1020" y="307"/>
                      <a:pt x="1017" y="309"/>
                      <a:pt x="1016" y="309"/>
                    </a:cubicBezTo>
                    <a:cubicBezTo>
                      <a:pt x="1015" y="308"/>
                      <a:pt x="1017" y="303"/>
                      <a:pt x="1017" y="303"/>
                    </a:cubicBezTo>
                    <a:cubicBezTo>
                      <a:pt x="1017" y="303"/>
                      <a:pt x="1013" y="307"/>
                      <a:pt x="1010" y="306"/>
                    </a:cubicBezTo>
                    <a:cubicBezTo>
                      <a:pt x="1007" y="305"/>
                      <a:pt x="1006" y="304"/>
                      <a:pt x="1006" y="302"/>
                    </a:cubicBezTo>
                    <a:cubicBezTo>
                      <a:pt x="1006" y="299"/>
                      <a:pt x="1008" y="297"/>
                      <a:pt x="1008" y="297"/>
                    </a:cubicBezTo>
                    <a:cubicBezTo>
                      <a:pt x="1008" y="297"/>
                      <a:pt x="1005" y="300"/>
                      <a:pt x="1004" y="297"/>
                    </a:cubicBezTo>
                    <a:cubicBezTo>
                      <a:pt x="1003" y="294"/>
                      <a:pt x="1003" y="287"/>
                      <a:pt x="1003" y="287"/>
                    </a:cubicBezTo>
                    <a:cubicBezTo>
                      <a:pt x="1003" y="287"/>
                      <a:pt x="1001" y="297"/>
                      <a:pt x="998" y="297"/>
                    </a:cubicBezTo>
                    <a:cubicBezTo>
                      <a:pt x="996" y="297"/>
                      <a:pt x="993" y="297"/>
                      <a:pt x="992" y="295"/>
                    </a:cubicBezTo>
                    <a:cubicBezTo>
                      <a:pt x="991" y="293"/>
                      <a:pt x="993" y="290"/>
                      <a:pt x="993" y="290"/>
                    </a:cubicBezTo>
                    <a:cubicBezTo>
                      <a:pt x="993" y="290"/>
                      <a:pt x="992" y="291"/>
                      <a:pt x="991" y="290"/>
                    </a:cubicBezTo>
                    <a:cubicBezTo>
                      <a:pt x="995" y="285"/>
                      <a:pt x="1000" y="279"/>
                      <a:pt x="1000" y="279"/>
                    </a:cubicBezTo>
                    <a:cubicBezTo>
                      <a:pt x="1000" y="279"/>
                      <a:pt x="996" y="282"/>
                      <a:pt x="992" y="286"/>
                    </a:cubicBezTo>
                    <a:cubicBezTo>
                      <a:pt x="992" y="283"/>
                      <a:pt x="993" y="281"/>
                      <a:pt x="993" y="281"/>
                    </a:cubicBezTo>
                    <a:cubicBezTo>
                      <a:pt x="993" y="281"/>
                      <a:pt x="990" y="285"/>
                      <a:pt x="989" y="284"/>
                    </a:cubicBezTo>
                    <a:cubicBezTo>
                      <a:pt x="987" y="282"/>
                      <a:pt x="985" y="270"/>
                      <a:pt x="985" y="270"/>
                    </a:cubicBezTo>
                    <a:cubicBezTo>
                      <a:pt x="985" y="270"/>
                      <a:pt x="984" y="280"/>
                      <a:pt x="981" y="281"/>
                    </a:cubicBezTo>
                    <a:cubicBezTo>
                      <a:pt x="978" y="283"/>
                      <a:pt x="976" y="281"/>
                      <a:pt x="974" y="279"/>
                    </a:cubicBezTo>
                    <a:cubicBezTo>
                      <a:pt x="972" y="277"/>
                      <a:pt x="972" y="273"/>
                      <a:pt x="972" y="273"/>
                    </a:cubicBezTo>
                    <a:cubicBezTo>
                      <a:pt x="972" y="273"/>
                      <a:pt x="972" y="276"/>
                      <a:pt x="969" y="275"/>
                    </a:cubicBezTo>
                    <a:cubicBezTo>
                      <a:pt x="968" y="275"/>
                      <a:pt x="955" y="267"/>
                      <a:pt x="948" y="263"/>
                    </a:cubicBezTo>
                    <a:cubicBezTo>
                      <a:pt x="949" y="262"/>
                      <a:pt x="951" y="261"/>
                      <a:pt x="951" y="260"/>
                    </a:cubicBezTo>
                    <a:cubicBezTo>
                      <a:pt x="953" y="257"/>
                      <a:pt x="950" y="257"/>
                      <a:pt x="951" y="255"/>
                    </a:cubicBezTo>
                    <a:cubicBezTo>
                      <a:pt x="952" y="253"/>
                      <a:pt x="955" y="250"/>
                      <a:pt x="956" y="249"/>
                    </a:cubicBezTo>
                    <a:cubicBezTo>
                      <a:pt x="958" y="247"/>
                      <a:pt x="955" y="246"/>
                      <a:pt x="956" y="245"/>
                    </a:cubicBezTo>
                    <a:cubicBezTo>
                      <a:pt x="957" y="243"/>
                      <a:pt x="960" y="240"/>
                      <a:pt x="961" y="239"/>
                    </a:cubicBezTo>
                    <a:cubicBezTo>
                      <a:pt x="962" y="237"/>
                      <a:pt x="959" y="237"/>
                      <a:pt x="960" y="235"/>
                    </a:cubicBezTo>
                    <a:cubicBezTo>
                      <a:pt x="961" y="234"/>
                      <a:pt x="964" y="232"/>
                      <a:pt x="965" y="231"/>
                    </a:cubicBezTo>
                    <a:cubicBezTo>
                      <a:pt x="966" y="230"/>
                      <a:pt x="963" y="229"/>
                      <a:pt x="964" y="228"/>
                    </a:cubicBezTo>
                    <a:cubicBezTo>
                      <a:pt x="964" y="227"/>
                      <a:pt x="966" y="227"/>
                      <a:pt x="967" y="224"/>
                    </a:cubicBezTo>
                    <a:cubicBezTo>
                      <a:pt x="968" y="221"/>
                      <a:pt x="967" y="219"/>
                      <a:pt x="969" y="217"/>
                    </a:cubicBezTo>
                    <a:cubicBezTo>
                      <a:pt x="970" y="215"/>
                      <a:pt x="972" y="212"/>
                      <a:pt x="970" y="211"/>
                    </a:cubicBezTo>
                    <a:cubicBezTo>
                      <a:pt x="969" y="210"/>
                      <a:pt x="967" y="212"/>
                      <a:pt x="965" y="214"/>
                    </a:cubicBezTo>
                    <a:cubicBezTo>
                      <a:pt x="963" y="217"/>
                      <a:pt x="963" y="216"/>
                      <a:pt x="962" y="218"/>
                    </a:cubicBezTo>
                    <a:cubicBezTo>
                      <a:pt x="961" y="220"/>
                      <a:pt x="961" y="221"/>
                      <a:pt x="960" y="223"/>
                    </a:cubicBezTo>
                    <a:cubicBezTo>
                      <a:pt x="959" y="224"/>
                      <a:pt x="957" y="223"/>
                      <a:pt x="956" y="225"/>
                    </a:cubicBezTo>
                    <a:cubicBezTo>
                      <a:pt x="955" y="226"/>
                      <a:pt x="956" y="229"/>
                      <a:pt x="955" y="230"/>
                    </a:cubicBezTo>
                    <a:cubicBezTo>
                      <a:pt x="954" y="232"/>
                      <a:pt x="952" y="231"/>
                      <a:pt x="950" y="233"/>
                    </a:cubicBezTo>
                    <a:cubicBezTo>
                      <a:pt x="949" y="236"/>
                      <a:pt x="949" y="240"/>
                      <a:pt x="948" y="242"/>
                    </a:cubicBezTo>
                    <a:cubicBezTo>
                      <a:pt x="947" y="244"/>
                      <a:pt x="945" y="241"/>
                      <a:pt x="944" y="243"/>
                    </a:cubicBezTo>
                    <a:cubicBezTo>
                      <a:pt x="943" y="245"/>
                      <a:pt x="943" y="250"/>
                      <a:pt x="942" y="251"/>
                    </a:cubicBezTo>
                    <a:cubicBezTo>
                      <a:pt x="942" y="252"/>
                      <a:pt x="940" y="250"/>
                      <a:pt x="939" y="252"/>
                    </a:cubicBezTo>
                    <a:cubicBezTo>
                      <a:pt x="939" y="254"/>
                      <a:pt x="940" y="258"/>
                      <a:pt x="939" y="259"/>
                    </a:cubicBezTo>
                    <a:cubicBezTo>
                      <a:pt x="939" y="260"/>
                      <a:pt x="936" y="258"/>
                      <a:pt x="935" y="260"/>
                    </a:cubicBezTo>
                    <a:cubicBezTo>
                      <a:pt x="935" y="262"/>
                      <a:pt x="937" y="267"/>
                      <a:pt x="937" y="269"/>
                    </a:cubicBezTo>
                    <a:cubicBezTo>
                      <a:pt x="937" y="270"/>
                      <a:pt x="933" y="267"/>
                      <a:pt x="932" y="269"/>
                    </a:cubicBezTo>
                    <a:cubicBezTo>
                      <a:pt x="932" y="271"/>
                      <a:pt x="934" y="277"/>
                      <a:pt x="934" y="279"/>
                    </a:cubicBezTo>
                    <a:cubicBezTo>
                      <a:pt x="933" y="281"/>
                      <a:pt x="929" y="274"/>
                      <a:pt x="928" y="276"/>
                    </a:cubicBezTo>
                    <a:cubicBezTo>
                      <a:pt x="927" y="279"/>
                      <a:pt x="930" y="286"/>
                      <a:pt x="929" y="287"/>
                    </a:cubicBezTo>
                    <a:cubicBezTo>
                      <a:pt x="929" y="289"/>
                      <a:pt x="925" y="282"/>
                      <a:pt x="924" y="285"/>
                    </a:cubicBezTo>
                    <a:cubicBezTo>
                      <a:pt x="924" y="288"/>
                      <a:pt x="929" y="292"/>
                      <a:pt x="928" y="296"/>
                    </a:cubicBezTo>
                    <a:cubicBezTo>
                      <a:pt x="927" y="299"/>
                      <a:pt x="923" y="292"/>
                      <a:pt x="922" y="295"/>
                    </a:cubicBezTo>
                    <a:cubicBezTo>
                      <a:pt x="921" y="297"/>
                      <a:pt x="924" y="300"/>
                      <a:pt x="925" y="303"/>
                    </a:cubicBezTo>
                    <a:cubicBezTo>
                      <a:pt x="923" y="303"/>
                      <a:pt x="922" y="303"/>
                      <a:pt x="922" y="303"/>
                    </a:cubicBezTo>
                    <a:cubicBezTo>
                      <a:pt x="922" y="303"/>
                      <a:pt x="924" y="304"/>
                      <a:pt x="923" y="306"/>
                    </a:cubicBezTo>
                    <a:cubicBezTo>
                      <a:pt x="922" y="304"/>
                      <a:pt x="919" y="301"/>
                      <a:pt x="918" y="304"/>
                    </a:cubicBezTo>
                    <a:cubicBezTo>
                      <a:pt x="917" y="309"/>
                      <a:pt x="923" y="314"/>
                      <a:pt x="921" y="318"/>
                    </a:cubicBezTo>
                    <a:cubicBezTo>
                      <a:pt x="921" y="319"/>
                      <a:pt x="920" y="319"/>
                      <a:pt x="920" y="319"/>
                    </a:cubicBezTo>
                    <a:cubicBezTo>
                      <a:pt x="919" y="319"/>
                      <a:pt x="919" y="319"/>
                      <a:pt x="918" y="318"/>
                    </a:cubicBezTo>
                    <a:cubicBezTo>
                      <a:pt x="918" y="318"/>
                      <a:pt x="917" y="317"/>
                      <a:pt x="916" y="316"/>
                    </a:cubicBezTo>
                    <a:cubicBezTo>
                      <a:pt x="917" y="316"/>
                      <a:pt x="917" y="315"/>
                      <a:pt x="917" y="314"/>
                    </a:cubicBezTo>
                    <a:cubicBezTo>
                      <a:pt x="917" y="313"/>
                      <a:pt x="914" y="314"/>
                      <a:pt x="912" y="315"/>
                    </a:cubicBezTo>
                    <a:cubicBezTo>
                      <a:pt x="912" y="314"/>
                      <a:pt x="911" y="314"/>
                      <a:pt x="911" y="314"/>
                    </a:cubicBezTo>
                    <a:cubicBezTo>
                      <a:pt x="912" y="311"/>
                      <a:pt x="918" y="308"/>
                      <a:pt x="918" y="304"/>
                    </a:cubicBezTo>
                    <a:cubicBezTo>
                      <a:pt x="917" y="299"/>
                      <a:pt x="911" y="305"/>
                      <a:pt x="911" y="303"/>
                    </a:cubicBezTo>
                    <a:cubicBezTo>
                      <a:pt x="911" y="301"/>
                      <a:pt x="917" y="297"/>
                      <a:pt x="917" y="294"/>
                    </a:cubicBezTo>
                    <a:cubicBezTo>
                      <a:pt x="917" y="290"/>
                      <a:pt x="912" y="294"/>
                      <a:pt x="912" y="292"/>
                    </a:cubicBezTo>
                    <a:cubicBezTo>
                      <a:pt x="912" y="289"/>
                      <a:pt x="917" y="285"/>
                      <a:pt x="917" y="282"/>
                    </a:cubicBezTo>
                    <a:cubicBezTo>
                      <a:pt x="918" y="278"/>
                      <a:pt x="913" y="281"/>
                      <a:pt x="913" y="279"/>
                    </a:cubicBezTo>
                    <a:cubicBezTo>
                      <a:pt x="913" y="278"/>
                      <a:pt x="918" y="272"/>
                      <a:pt x="918" y="270"/>
                    </a:cubicBezTo>
                    <a:cubicBezTo>
                      <a:pt x="918" y="267"/>
                      <a:pt x="914" y="270"/>
                      <a:pt x="914" y="268"/>
                    </a:cubicBezTo>
                    <a:cubicBezTo>
                      <a:pt x="914" y="266"/>
                      <a:pt x="918" y="263"/>
                      <a:pt x="918" y="259"/>
                    </a:cubicBezTo>
                    <a:cubicBezTo>
                      <a:pt x="919" y="255"/>
                      <a:pt x="914" y="259"/>
                      <a:pt x="914" y="257"/>
                    </a:cubicBezTo>
                    <a:cubicBezTo>
                      <a:pt x="914" y="255"/>
                      <a:pt x="917" y="251"/>
                      <a:pt x="917" y="249"/>
                    </a:cubicBezTo>
                    <a:cubicBezTo>
                      <a:pt x="918" y="247"/>
                      <a:pt x="915" y="248"/>
                      <a:pt x="915" y="246"/>
                    </a:cubicBezTo>
                    <a:cubicBezTo>
                      <a:pt x="915" y="244"/>
                      <a:pt x="917" y="242"/>
                      <a:pt x="917" y="239"/>
                    </a:cubicBezTo>
                    <a:cubicBezTo>
                      <a:pt x="917" y="236"/>
                      <a:pt x="914" y="239"/>
                      <a:pt x="915" y="236"/>
                    </a:cubicBezTo>
                    <a:cubicBezTo>
                      <a:pt x="915" y="233"/>
                      <a:pt x="917" y="232"/>
                      <a:pt x="918" y="230"/>
                    </a:cubicBezTo>
                    <a:cubicBezTo>
                      <a:pt x="918" y="227"/>
                      <a:pt x="916" y="228"/>
                      <a:pt x="916" y="226"/>
                    </a:cubicBezTo>
                    <a:cubicBezTo>
                      <a:pt x="916" y="224"/>
                      <a:pt x="919" y="220"/>
                      <a:pt x="919" y="218"/>
                    </a:cubicBezTo>
                    <a:cubicBezTo>
                      <a:pt x="919" y="216"/>
                      <a:pt x="917" y="216"/>
                      <a:pt x="917" y="215"/>
                    </a:cubicBezTo>
                    <a:cubicBezTo>
                      <a:pt x="917" y="213"/>
                      <a:pt x="919" y="209"/>
                      <a:pt x="919" y="207"/>
                    </a:cubicBezTo>
                    <a:cubicBezTo>
                      <a:pt x="920" y="206"/>
                      <a:pt x="917" y="206"/>
                      <a:pt x="917" y="204"/>
                    </a:cubicBezTo>
                    <a:cubicBezTo>
                      <a:pt x="918" y="203"/>
                      <a:pt x="920" y="201"/>
                      <a:pt x="920" y="199"/>
                    </a:cubicBezTo>
                    <a:cubicBezTo>
                      <a:pt x="920" y="197"/>
                      <a:pt x="918" y="198"/>
                      <a:pt x="918" y="197"/>
                    </a:cubicBezTo>
                    <a:cubicBezTo>
                      <a:pt x="918" y="196"/>
                      <a:pt x="919" y="195"/>
                      <a:pt x="919" y="192"/>
                    </a:cubicBezTo>
                    <a:cubicBezTo>
                      <a:pt x="919" y="189"/>
                      <a:pt x="918" y="187"/>
                      <a:pt x="918" y="185"/>
                    </a:cubicBezTo>
                    <a:cubicBezTo>
                      <a:pt x="918" y="183"/>
                      <a:pt x="919" y="179"/>
                      <a:pt x="917" y="179"/>
                    </a:cubicBezTo>
                    <a:cubicBezTo>
                      <a:pt x="915" y="179"/>
                      <a:pt x="914" y="182"/>
                      <a:pt x="913" y="184"/>
                    </a:cubicBezTo>
                    <a:cubicBezTo>
                      <a:pt x="912" y="187"/>
                      <a:pt x="912" y="186"/>
                      <a:pt x="912" y="189"/>
                    </a:cubicBezTo>
                    <a:cubicBezTo>
                      <a:pt x="912" y="191"/>
                      <a:pt x="913" y="192"/>
                      <a:pt x="912" y="194"/>
                    </a:cubicBezTo>
                    <a:cubicBezTo>
                      <a:pt x="912" y="195"/>
                      <a:pt x="910" y="195"/>
                      <a:pt x="910" y="197"/>
                    </a:cubicBezTo>
                    <a:cubicBezTo>
                      <a:pt x="909" y="198"/>
                      <a:pt x="911" y="200"/>
                      <a:pt x="911" y="202"/>
                    </a:cubicBezTo>
                    <a:cubicBezTo>
                      <a:pt x="910" y="204"/>
                      <a:pt x="908" y="203"/>
                      <a:pt x="908" y="206"/>
                    </a:cubicBezTo>
                    <a:cubicBezTo>
                      <a:pt x="907" y="209"/>
                      <a:pt x="909" y="213"/>
                      <a:pt x="909" y="215"/>
                    </a:cubicBezTo>
                    <a:cubicBezTo>
                      <a:pt x="908" y="217"/>
                      <a:pt x="906" y="215"/>
                      <a:pt x="905" y="217"/>
                    </a:cubicBezTo>
                    <a:cubicBezTo>
                      <a:pt x="905" y="219"/>
                      <a:pt x="907" y="223"/>
                      <a:pt x="906" y="224"/>
                    </a:cubicBezTo>
                    <a:cubicBezTo>
                      <a:pt x="906" y="226"/>
                      <a:pt x="904" y="224"/>
                      <a:pt x="904" y="226"/>
                    </a:cubicBezTo>
                    <a:cubicBezTo>
                      <a:pt x="904" y="229"/>
                      <a:pt x="907" y="232"/>
                      <a:pt x="906" y="233"/>
                    </a:cubicBezTo>
                    <a:cubicBezTo>
                      <a:pt x="906" y="234"/>
                      <a:pt x="902" y="233"/>
                      <a:pt x="903" y="235"/>
                    </a:cubicBezTo>
                    <a:cubicBezTo>
                      <a:pt x="903" y="237"/>
                      <a:pt x="907" y="241"/>
                      <a:pt x="907" y="242"/>
                    </a:cubicBezTo>
                    <a:cubicBezTo>
                      <a:pt x="907" y="243"/>
                      <a:pt x="902" y="242"/>
                      <a:pt x="903" y="244"/>
                    </a:cubicBezTo>
                    <a:cubicBezTo>
                      <a:pt x="903" y="246"/>
                      <a:pt x="907" y="250"/>
                      <a:pt x="907" y="252"/>
                    </a:cubicBezTo>
                    <a:cubicBezTo>
                      <a:pt x="907" y="254"/>
                      <a:pt x="901" y="249"/>
                      <a:pt x="901" y="251"/>
                    </a:cubicBezTo>
                    <a:cubicBezTo>
                      <a:pt x="900" y="253"/>
                      <a:pt x="905" y="259"/>
                      <a:pt x="905" y="261"/>
                    </a:cubicBezTo>
                    <a:cubicBezTo>
                      <a:pt x="904" y="263"/>
                      <a:pt x="899" y="257"/>
                      <a:pt x="899" y="260"/>
                    </a:cubicBezTo>
                    <a:cubicBezTo>
                      <a:pt x="899" y="263"/>
                      <a:pt x="905" y="266"/>
                      <a:pt x="905" y="269"/>
                    </a:cubicBezTo>
                    <a:cubicBezTo>
                      <a:pt x="905" y="273"/>
                      <a:pt x="900" y="266"/>
                      <a:pt x="899" y="269"/>
                    </a:cubicBezTo>
                    <a:cubicBezTo>
                      <a:pt x="899" y="272"/>
                      <a:pt x="904" y="275"/>
                      <a:pt x="905" y="279"/>
                    </a:cubicBezTo>
                    <a:cubicBezTo>
                      <a:pt x="905" y="283"/>
                      <a:pt x="898" y="274"/>
                      <a:pt x="898" y="278"/>
                    </a:cubicBezTo>
                    <a:cubicBezTo>
                      <a:pt x="897" y="283"/>
                      <a:pt x="904" y="287"/>
                      <a:pt x="903" y="291"/>
                    </a:cubicBezTo>
                    <a:cubicBezTo>
                      <a:pt x="902" y="295"/>
                      <a:pt x="896" y="287"/>
                      <a:pt x="896" y="291"/>
                    </a:cubicBezTo>
                    <a:cubicBezTo>
                      <a:pt x="895" y="295"/>
                      <a:pt x="903" y="302"/>
                      <a:pt x="902" y="304"/>
                    </a:cubicBezTo>
                    <a:cubicBezTo>
                      <a:pt x="902" y="307"/>
                      <a:pt x="894" y="298"/>
                      <a:pt x="893" y="302"/>
                    </a:cubicBezTo>
                    <a:cubicBezTo>
                      <a:pt x="893" y="302"/>
                      <a:pt x="893" y="302"/>
                      <a:pt x="893" y="302"/>
                    </a:cubicBezTo>
                    <a:cubicBezTo>
                      <a:pt x="893" y="302"/>
                      <a:pt x="893" y="302"/>
                      <a:pt x="893" y="302"/>
                    </a:cubicBezTo>
                    <a:cubicBezTo>
                      <a:pt x="893" y="302"/>
                      <a:pt x="893" y="302"/>
                      <a:pt x="893" y="302"/>
                    </a:cubicBezTo>
                    <a:cubicBezTo>
                      <a:pt x="893" y="306"/>
                      <a:pt x="901" y="312"/>
                      <a:pt x="901" y="315"/>
                    </a:cubicBezTo>
                    <a:cubicBezTo>
                      <a:pt x="901" y="319"/>
                      <a:pt x="893" y="311"/>
                      <a:pt x="892" y="314"/>
                    </a:cubicBezTo>
                    <a:cubicBezTo>
                      <a:pt x="892" y="315"/>
                      <a:pt x="893" y="316"/>
                      <a:pt x="894" y="318"/>
                    </a:cubicBezTo>
                    <a:cubicBezTo>
                      <a:pt x="891" y="319"/>
                      <a:pt x="888" y="322"/>
                      <a:pt x="887" y="322"/>
                    </a:cubicBezTo>
                    <a:cubicBezTo>
                      <a:pt x="887" y="320"/>
                      <a:pt x="895" y="311"/>
                      <a:pt x="894" y="307"/>
                    </a:cubicBezTo>
                    <a:cubicBezTo>
                      <a:pt x="893" y="303"/>
                      <a:pt x="885" y="313"/>
                      <a:pt x="884" y="311"/>
                    </a:cubicBezTo>
                    <a:cubicBezTo>
                      <a:pt x="884" y="309"/>
                      <a:pt x="891" y="298"/>
                      <a:pt x="890" y="296"/>
                    </a:cubicBezTo>
                    <a:cubicBezTo>
                      <a:pt x="889" y="294"/>
                      <a:pt x="882" y="302"/>
                      <a:pt x="882" y="300"/>
                    </a:cubicBezTo>
                    <a:cubicBezTo>
                      <a:pt x="881" y="299"/>
                      <a:pt x="888" y="290"/>
                      <a:pt x="887" y="288"/>
                    </a:cubicBezTo>
                    <a:cubicBezTo>
                      <a:pt x="886" y="286"/>
                      <a:pt x="879" y="292"/>
                      <a:pt x="879" y="290"/>
                    </a:cubicBezTo>
                    <a:cubicBezTo>
                      <a:pt x="879" y="288"/>
                      <a:pt x="885" y="281"/>
                      <a:pt x="885" y="278"/>
                    </a:cubicBezTo>
                    <a:cubicBezTo>
                      <a:pt x="884" y="276"/>
                      <a:pt x="877" y="282"/>
                      <a:pt x="877" y="281"/>
                    </a:cubicBezTo>
                    <a:cubicBezTo>
                      <a:pt x="876" y="280"/>
                      <a:pt x="883" y="272"/>
                      <a:pt x="883" y="269"/>
                    </a:cubicBezTo>
                    <a:cubicBezTo>
                      <a:pt x="882" y="267"/>
                      <a:pt x="876" y="273"/>
                      <a:pt x="876" y="271"/>
                    </a:cubicBezTo>
                    <a:cubicBezTo>
                      <a:pt x="876" y="269"/>
                      <a:pt x="882" y="264"/>
                      <a:pt x="881" y="259"/>
                    </a:cubicBezTo>
                    <a:cubicBezTo>
                      <a:pt x="880" y="255"/>
                      <a:pt x="874" y="262"/>
                      <a:pt x="874" y="260"/>
                    </a:cubicBezTo>
                    <a:cubicBezTo>
                      <a:pt x="873" y="258"/>
                      <a:pt x="879" y="253"/>
                      <a:pt x="878" y="250"/>
                    </a:cubicBezTo>
                    <a:cubicBezTo>
                      <a:pt x="877" y="246"/>
                      <a:pt x="873" y="251"/>
                      <a:pt x="872" y="249"/>
                    </a:cubicBezTo>
                    <a:cubicBezTo>
                      <a:pt x="872" y="246"/>
                      <a:pt x="877" y="242"/>
                      <a:pt x="877" y="238"/>
                    </a:cubicBezTo>
                    <a:cubicBezTo>
                      <a:pt x="876" y="235"/>
                      <a:pt x="872" y="238"/>
                      <a:pt x="872" y="237"/>
                    </a:cubicBezTo>
                    <a:cubicBezTo>
                      <a:pt x="871" y="236"/>
                      <a:pt x="875" y="229"/>
                      <a:pt x="876" y="227"/>
                    </a:cubicBezTo>
                    <a:cubicBezTo>
                      <a:pt x="876" y="225"/>
                      <a:pt x="872" y="227"/>
                      <a:pt x="872" y="225"/>
                    </a:cubicBezTo>
                    <a:cubicBezTo>
                      <a:pt x="872" y="223"/>
                      <a:pt x="875" y="220"/>
                      <a:pt x="875" y="217"/>
                    </a:cubicBezTo>
                    <a:cubicBezTo>
                      <a:pt x="875" y="213"/>
                      <a:pt x="870" y="217"/>
                      <a:pt x="870" y="215"/>
                    </a:cubicBezTo>
                    <a:cubicBezTo>
                      <a:pt x="870" y="213"/>
                      <a:pt x="873" y="209"/>
                      <a:pt x="873" y="207"/>
                    </a:cubicBezTo>
                    <a:cubicBezTo>
                      <a:pt x="873" y="205"/>
                      <a:pt x="870" y="206"/>
                      <a:pt x="870" y="204"/>
                    </a:cubicBezTo>
                    <a:cubicBezTo>
                      <a:pt x="871" y="202"/>
                      <a:pt x="872" y="200"/>
                      <a:pt x="872" y="197"/>
                    </a:cubicBezTo>
                    <a:cubicBezTo>
                      <a:pt x="872" y="194"/>
                      <a:pt x="869" y="197"/>
                      <a:pt x="870" y="194"/>
                    </a:cubicBezTo>
                    <a:cubicBezTo>
                      <a:pt x="870" y="192"/>
                      <a:pt x="872" y="191"/>
                      <a:pt x="873" y="188"/>
                    </a:cubicBezTo>
                    <a:cubicBezTo>
                      <a:pt x="873" y="185"/>
                      <a:pt x="871" y="186"/>
                      <a:pt x="871" y="184"/>
                    </a:cubicBezTo>
                    <a:cubicBezTo>
                      <a:pt x="871" y="182"/>
                      <a:pt x="873" y="178"/>
                      <a:pt x="874" y="176"/>
                    </a:cubicBezTo>
                    <a:cubicBezTo>
                      <a:pt x="874" y="174"/>
                      <a:pt x="872" y="175"/>
                      <a:pt x="872" y="173"/>
                    </a:cubicBezTo>
                    <a:cubicBezTo>
                      <a:pt x="872" y="172"/>
                      <a:pt x="874" y="168"/>
                      <a:pt x="875" y="166"/>
                    </a:cubicBezTo>
                    <a:cubicBezTo>
                      <a:pt x="875" y="164"/>
                      <a:pt x="873" y="165"/>
                      <a:pt x="873" y="163"/>
                    </a:cubicBezTo>
                    <a:cubicBezTo>
                      <a:pt x="873" y="161"/>
                      <a:pt x="875" y="159"/>
                      <a:pt x="876" y="158"/>
                    </a:cubicBezTo>
                    <a:cubicBezTo>
                      <a:pt x="876" y="156"/>
                      <a:pt x="874" y="157"/>
                      <a:pt x="874" y="156"/>
                    </a:cubicBezTo>
                    <a:cubicBezTo>
                      <a:pt x="874" y="155"/>
                      <a:pt x="875" y="154"/>
                      <a:pt x="875" y="151"/>
                    </a:cubicBezTo>
                    <a:cubicBezTo>
                      <a:pt x="876" y="148"/>
                      <a:pt x="874" y="146"/>
                      <a:pt x="875" y="144"/>
                    </a:cubicBezTo>
                    <a:cubicBezTo>
                      <a:pt x="876" y="142"/>
                      <a:pt x="876" y="138"/>
                      <a:pt x="875" y="137"/>
                    </a:cubicBezTo>
                    <a:cubicBezTo>
                      <a:pt x="873" y="137"/>
                      <a:pt x="872" y="140"/>
                      <a:pt x="871" y="142"/>
                    </a:cubicBezTo>
                    <a:cubicBezTo>
                      <a:pt x="869" y="145"/>
                      <a:pt x="869" y="144"/>
                      <a:pt x="869" y="147"/>
                    </a:cubicBezTo>
                    <a:cubicBezTo>
                      <a:pt x="868" y="149"/>
                      <a:pt x="869" y="150"/>
                      <a:pt x="869" y="152"/>
                    </a:cubicBezTo>
                    <a:cubicBezTo>
                      <a:pt x="868" y="154"/>
                      <a:pt x="866" y="153"/>
                      <a:pt x="866" y="155"/>
                    </a:cubicBezTo>
                    <a:cubicBezTo>
                      <a:pt x="865" y="156"/>
                      <a:pt x="867" y="159"/>
                      <a:pt x="866" y="160"/>
                    </a:cubicBezTo>
                    <a:cubicBezTo>
                      <a:pt x="866" y="162"/>
                      <a:pt x="864" y="161"/>
                      <a:pt x="863" y="164"/>
                    </a:cubicBezTo>
                    <a:cubicBezTo>
                      <a:pt x="862" y="167"/>
                      <a:pt x="864" y="171"/>
                      <a:pt x="864" y="173"/>
                    </a:cubicBezTo>
                    <a:cubicBezTo>
                      <a:pt x="863" y="175"/>
                      <a:pt x="861" y="173"/>
                      <a:pt x="860" y="175"/>
                    </a:cubicBezTo>
                    <a:cubicBezTo>
                      <a:pt x="860" y="177"/>
                      <a:pt x="862" y="181"/>
                      <a:pt x="861" y="183"/>
                    </a:cubicBezTo>
                    <a:cubicBezTo>
                      <a:pt x="861" y="184"/>
                      <a:pt x="861" y="183"/>
                      <a:pt x="860" y="183"/>
                    </a:cubicBezTo>
                    <a:cubicBezTo>
                      <a:pt x="860" y="183"/>
                      <a:pt x="860" y="182"/>
                      <a:pt x="860" y="182"/>
                    </a:cubicBezTo>
                    <a:cubicBezTo>
                      <a:pt x="860" y="179"/>
                      <a:pt x="852" y="185"/>
                      <a:pt x="852" y="184"/>
                    </a:cubicBezTo>
                    <a:cubicBezTo>
                      <a:pt x="852" y="182"/>
                      <a:pt x="860" y="175"/>
                      <a:pt x="859" y="173"/>
                    </a:cubicBezTo>
                    <a:cubicBezTo>
                      <a:pt x="859" y="170"/>
                      <a:pt x="852" y="176"/>
                      <a:pt x="852" y="174"/>
                    </a:cubicBezTo>
                    <a:cubicBezTo>
                      <a:pt x="852" y="172"/>
                      <a:pt x="858" y="167"/>
                      <a:pt x="857" y="162"/>
                    </a:cubicBezTo>
                    <a:cubicBezTo>
                      <a:pt x="856" y="158"/>
                      <a:pt x="851" y="165"/>
                      <a:pt x="850" y="163"/>
                    </a:cubicBezTo>
                    <a:cubicBezTo>
                      <a:pt x="850" y="161"/>
                      <a:pt x="856" y="156"/>
                      <a:pt x="854" y="153"/>
                    </a:cubicBezTo>
                    <a:cubicBezTo>
                      <a:pt x="853" y="149"/>
                      <a:pt x="849" y="155"/>
                      <a:pt x="848" y="152"/>
                    </a:cubicBezTo>
                    <a:cubicBezTo>
                      <a:pt x="848" y="150"/>
                      <a:pt x="852" y="145"/>
                      <a:pt x="851" y="141"/>
                    </a:cubicBezTo>
                    <a:cubicBezTo>
                      <a:pt x="850" y="138"/>
                      <a:pt x="847" y="142"/>
                      <a:pt x="846" y="141"/>
                    </a:cubicBezTo>
                    <a:cubicBezTo>
                      <a:pt x="846" y="139"/>
                      <a:pt x="848" y="132"/>
                      <a:pt x="848" y="130"/>
                    </a:cubicBezTo>
                    <a:cubicBezTo>
                      <a:pt x="847" y="128"/>
                      <a:pt x="844" y="132"/>
                      <a:pt x="844" y="130"/>
                    </a:cubicBezTo>
                    <a:cubicBezTo>
                      <a:pt x="843" y="128"/>
                      <a:pt x="845" y="124"/>
                      <a:pt x="845" y="120"/>
                    </a:cubicBezTo>
                    <a:cubicBezTo>
                      <a:pt x="844" y="117"/>
                      <a:pt x="840" y="122"/>
                      <a:pt x="840" y="120"/>
                    </a:cubicBezTo>
                    <a:cubicBezTo>
                      <a:pt x="839" y="118"/>
                      <a:pt x="841" y="114"/>
                      <a:pt x="840" y="112"/>
                    </a:cubicBezTo>
                    <a:cubicBezTo>
                      <a:pt x="839" y="110"/>
                      <a:pt x="837" y="112"/>
                      <a:pt x="837" y="110"/>
                    </a:cubicBezTo>
                    <a:cubicBezTo>
                      <a:pt x="836" y="108"/>
                      <a:pt x="837" y="106"/>
                      <a:pt x="836" y="103"/>
                    </a:cubicBezTo>
                    <a:cubicBezTo>
                      <a:pt x="835" y="101"/>
                      <a:pt x="833" y="104"/>
                      <a:pt x="833" y="102"/>
                    </a:cubicBezTo>
                    <a:cubicBezTo>
                      <a:pt x="832" y="99"/>
                      <a:pt x="834" y="97"/>
                      <a:pt x="833" y="95"/>
                    </a:cubicBezTo>
                    <a:cubicBezTo>
                      <a:pt x="833" y="92"/>
                      <a:pt x="831" y="94"/>
                      <a:pt x="830" y="92"/>
                    </a:cubicBezTo>
                    <a:cubicBezTo>
                      <a:pt x="830" y="90"/>
                      <a:pt x="830" y="86"/>
                      <a:pt x="830" y="84"/>
                    </a:cubicBezTo>
                    <a:cubicBezTo>
                      <a:pt x="829" y="82"/>
                      <a:pt x="827" y="84"/>
                      <a:pt x="827" y="82"/>
                    </a:cubicBezTo>
                    <a:cubicBezTo>
                      <a:pt x="826" y="80"/>
                      <a:pt x="827" y="76"/>
                      <a:pt x="826" y="74"/>
                    </a:cubicBezTo>
                    <a:cubicBezTo>
                      <a:pt x="826" y="73"/>
                      <a:pt x="824" y="74"/>
                      <a:pt x="823" y="73"/>
                    </a:cubicBezTo>
                    <a:cubicBezTo>
                      <a:pt x="823" y="71"/>
                      <a:pt x="824" y="68"/>
                      <a:pt x="824" y="67"/>
                    </a:cubicBezTo>
                    <a:cubicBezTo>
                      <a:pt x="824" y="65"/>
                      <a:pt x="821" y="67"/>
                      <a:pt x="821" y="66"/>
                    </a:cubicBezTo>
                    <a:cubicBezTo>
                      <a:pt x="821" y="65"/>
                      <a:pt x="822" y="63"/>
                      <a:pt x="820" y="61"/>
                    </a:cubicBezTo>
                    <a:cubicBezTo>
                      <a:pt x="819" y="58"/>
                      <a:pt x="817" y="57"/>
                      <a:pt x="817" y="55"/>
                    </a:cubicBezTo>
                    <a:cubicBezTo>
                      <a:pt x="817" y="53"/>
                      <a:pt x="816" y="49"/>
                      <a:pt x="814" y="50"/>
                    </a:cubicBezTo>
                    <a:cubicBezTo>
                      <a:pt x="812" y="50"/>
                      <a:pt x="813" y="53"/>
                      <a:pt x="812" y="56"/>
                    </a:cubicBezTo>
                    <a:cubicBezTo>
                      <a:pt x="812" y="58"/>
                      <a:pt x="812" y="58"/>
                      <a:pt x="813" y="60"/>
                    </a:cubicBezTo>
                    <a:cubicBezTo>
                      <a:pt x="813" y="62"/>
                      <a:pt x="815" y="63"/>
                      <a:pt x="815" y="65"/>
                    </a:cubicBezTo>
                    <a:cubicBezTo>
                      <a:pt x="815" y="66"/>
                      <a:pt x="813" y="67"/>
                      <a:pt x="813" y="68"/>
                    </a:cubicBezTo>
                    <a:cubicBezTo>
                      <a:pt x="814" y="70"/>
                      <a:pt x="816" y="71"/>
                      <a:pt x="816" y="73"/>
                    </a:cubicBezTo>
                    <a:cubicBezTo>
                      <a:pt x="817" y="75"/>
                      <a:pt x="814" y="75"/>
                      <a:pt x="815" y="78"/>
                    </a:cubicBezTo>
                    <a:cubicBezTo>
                      <a:pt x="816" y="80"/>
                      <a:pt x="819" y="83"/>
                      <a:pt x="819" y="85"/>
                    </a:cubicBezTo>
                    <a:cubicBezTo>
                      <a:pt x="819" y="87"/>
                      <a:pt x="816" y="86"/>
                      <a:pt x="817" y="88"/>
                    </a:cubicBezTo>
                    <a:cubicBezTo>
                      <a:pt x="817" y="90"/>
                      <a:pt x="820" y="93"/>
                      <a:pt x="821" y="94"/>
                    </a:cubicBezTo>
                    <a:cubicBezTo>
                      <a:pt x="821" y="96"/>
                      <a:pt x="818" y="95"/>
                      <a:pt x="819" y="97"/>
                    </a:cubicBezTo>
                    <a:cubicBezTo>
                      <a:pt x="820" y="99"/>
                      <a:pt x="824" y="101"/>
                      <a:pt x="824" y="102"/>
                    </a:cubicBezTo>
                    <a:cubicBezTo>
                      <a:pt x="824" y="103"/>
                      <a:pt x="820" y="103"/>
                      <a:pt x="821" y="105"/>
                    </a:cubicBezTo>
                    <a:cubicBezTo>
                      <a:pt x="822" y="106"/>
                      <a:pt x="827" y="109"/>
                      <a:pt x="828" y="109"/>
                    </a:cubicBezTo>
                    <a:cubicBezTo>
                      <a:pt x="828" y="110"/>
                      <a:pt x="823" y="111"/>
                      <a:pt x="824" y="113"/>
                    </a:cubicBezTo>
                    <a:cubicBezTo>
                      <a:pt x="825" y="114"/>
                      <a:pt x="830" y="116"/>
                      <a:pt x="831" y="118"/>
                    </a:cubicBezTo>
                    <a:cubicBezTo>
                      <a:pt x="832" y="120"/>
                      <a:pt x="825" y="117"/>
                      <a:pt x="825" y="120"/>
                    </a:cubicBezTo>
                    <a:cubicBezTo>
                      <a:pt x="826" y="122"/>
                      <a:pt x="832" y="125"/>
                      <a:pt x="832" y="127"/>
                    </a:cubicBezTo>
                    <a:cubicBezTo>
                      <a:pt x="833" y="128"/>
                      <a:pt x="826" y="125"/>
                      <a:pt x="827" y="128"/>
                    </a:cubicBezTo>
                    <a:cubicBezTo>
                      <a:pt x="828" y="130"/>
                      <a:pt x="834" y="131"/>
                      <a:pt x="835" y="134"/>
                    </a:cubicBezTo>
                    <a:cubicBezTo>
                      <a:pt x="836" y="137"/>
                      <a:pt x="829" y="133"/>
                      <a:pt x="830" y="136"/>
                    </a:cubicBezTo>
                    <a:cubicBezTo>
                      <a:pt x="831" y="138"/>
                      <a:pt x="836" y="139"/>
                      <a:pt x="838" y="142"/>
                    </a:cubicBezTo>
                    <a:cubicBezTo>
                      <a:pt x="840" y="146"/>
                      <a:pt x="831" y="140"/>
                      <a:pt x="831" y="144"/>
                    </a:cubicBezTo>
                    <a:cubicBezTo>
                      <a:pt x="832" y="148"/>
                      <a:pt x="839" y="150"/>
                      <a:pt x="840" y="154"/>
                    </a:cubicBezTo>
                    <a:cubicBezTo>
                      <a:pt x="840" y="158"/>
                      <a:pt x="832" y="152"/>
                      <a:pt x="833" y="155"/>
                    </a:cubicBezTo>
                    <a:cubicBezTo>
                      <a:pt x="833" y="159"/>
                      <a:pt x="842" y="163"/>
                      <a:pt x="842" y="166"/>
                    </a:cubicBezTo>
                    <a:cubicBezTo>
                      <a:pt x="843" y="168"/>
                      <a:pt x="833" y="162"/>
                      <a:pt x="833" y="165"/>
                    </a:cubicBezTo>
                    <a:cubicBezTo>
                      <a:pt x="834" y="169"/>
                      <a:pt x="842" y="172"/>
                      <a:pt x="843" y="176"/>
                    </a:cubicBezTo>
                    <a:cubicBezTo>
                      <a:pt x="843" y="179"/>
                      <a:pt x="834" y="173"/>
                      <a:pt x="834" y="176"/>
                    </a:cubicBezTo>
                    <a:cubicBezTo>
                      <a:pt x="835" y="179"/>
                      <a:pt x="844" y="182"/>
                      <a:pt x="844" y="186"/>
                    </a:cubicBezTo>
                    <a:cubicBezTo>
                      <a:pt x="844" y="190"/>
                      <a:pt x="834" y="181"/>
                      <a:pt x="834" y="184"/>
                    </a:cubicBezTo>
                    <a:cubicBezTo>
                      <a:pt x="834" y="187"/>
                      <a:pt x="844" y="193"/>
                      <a:pt x="843" y="196"/>
                    </a:cubicBezTo>
                    <a:cubicBezTo>
                      <a:pt x="843" y="198"/>
                      <a:pt x="834" y="190"/>
                      <a:pt x="834" y="193"/>
                    </a:cubicBezTo>
                    <a:cubicBezTo>
                      <a:pt x="834" y="196"/>
                      <a:pt x="843" y="202"/>
                      <a:pt x="842" y="205"/>
                    </a:cubicBezTo>
                    <a:cubicBezTo>
                      <a:pt x="842" y="207"/>
                      <a:pt x="833" y="200"/>
                      <a:pt x="833" y="202"/>
                    </a:cubicBezTo>
                    <a:cubicBezTo>
                      <a:pt x="833" y="204"/>
                      <a:pt x="842" y="211"/>
                      <a:pt x="841" y="214"/>
                    </a:cubicBezTo>
                    <a:cubicBezTo>
                      <a:pt x="840" y="217"/>
                      <a:pt x="831" y="208"/>
                      <a:pt x="831" y="211"/>
                    </a:cubicBezTo>
                    <a:cubicBezTo>
                      <a:pt x="830" y="213"/>
                      <a:pt x="840" y="221"/>
                      <a:pt x="839" y="223"/>
                    </a:cubicBezTo>
                    <a:cubicBezTo>
                      <a:pt x="838" y="226"/>
                      <a:pt x="830" y="215"/>
                      <a:pt x="829" y="219"/>
                    </a:cubicBezTo>
                    <a:cubicBezTo>
                      <a:pt x="828" y="224"/>
                      <a:pt x="836" y="231"/>
                      <a:pt x="836" y="234"/>
                    </a:cubicBezTo>
                    <a:cubicBezTo>
                      <a:pt x="835" y="237"/>
                      <a:pt x="826" y="227"/>
                      <a:pt x="825" y="230"/>
                    </a:cubicBezTo>
                    <a:cubicBezTo>
                      <a:pt x="824" y="234"/>
                      <a:pt x="834" y="242"/>
                      <a:pt x="833" y="245"/>
                    </a:cubicBezTo>
                    <a:cubicBezTo>
                      <a:pt x="831" y="247"/>
                      <a:pt x="823" y="236"/>
                      <a:pt x="821" y="240"/>
                    </a:cubicBezTo>
                    <a:cubicBezTo>
                      <a:pt x="820" y="243"/>
                      <a:pt x="830" y="251"/>
                      <a:pt x="829" y="254"/>
                    </a:cubicBezTo>
                    <a:cubicBezTo>
                      <a:pt x="828" y="257"/>
                      <a:pt x="819" y="244"/>
                      <a:pt x="818" y="248"/>
                    </a:cubicBezTo>
                    <a:cubicBezTo>
                      <a:pt x="817" y="252"/>
                      <a:pt x="828" y="260"/>
                      <a:pt x="827" y="264"/>
                    </a:cubicBezTo>
                    <a:cubicBezTo>
                      <a:pt x="825" y="268"/>
                      <a:pt x="818" y="254"/>
                      <a:pt x="816" y="258"/>
                    </a:cubicBezTo>
                    <a:cubicBezTo>
                      <a:pt x="814" y="263"/>
                      <a:pt x="825" y="271"/>
                      <a:pt x="823" y="275"/>
                    </a:cubicBezTo>
                    <a:cubicBezTo>
                      <a:pt x="822" y="279"/>
                      <a:pt x="814" y="266"/>
                      <a:pt x="812" y="270"/>
                    </a:cubicBezTo>
                    <a:cubicBezTo>
                      <a:pt x="811" y="274"/>
                      <a:pt x="821" y="283"/>
                      <a:pt x="820" y="287"/>
                    </a:cubicBezTo>
                    <a:cubicBezTo>
                      <a:pt x="819" y="291"/>
                      <a:pt x="810" y="275"/>
                      <a:pt x="808" y="280"/>
                    </a:cubicBezTo>
                    <a:cubicBezTo>
                      <a:pt x="808" y="280"/>
                      <a:pt x="808" y="280"/>
                      <a:pt x="808" y="280"/>
                    </a:cubicBezTo>
                    <a:cubicBezTo>
                      <a:pt x="805" y="281"/>
                      <a:pt x="798" y="286"/>
                      <a:pt x="799" y="284"/>
                    </a:cubicBezTo>
                    <a:cubicBezTo>
                      <a:pt x="799" y="280"/>
                      <a:pt x="811" y="275"/>
                      <a:pt x="811" y="270"/>
                    </a:cubicBezTo>
                    <a:cubicBezTo>
                      <a:pt x="811" y="266"/>
                      <a:pt x="800" y="272"/>
                      <a:pt x="800" y="271"/>
                    </a:cubicBezTo>
                    <a:cubicBezTo>
                      <a:pt x="800" y="270"/>
                      <a:pt x="812" y="264"/>
                      <a:pt x="812" y="260"/>
                    </a:cubicBezTo>
                    <a:cubicBezTo>
                      <a:pt x="812" y="257"/>
                      <a:pt x="801" y="264"/>
                      <a:pt x="801" y="262"/>
                    </a:cubicBezTo>
                    <a:cubicBezTo>
                      <a:pt x="800" y="260"/>
                      <a:pt x="811" y="255"/>
                      <a:pt x="811" y="251"/>
                    </a:cubicBezTo>
                    <a:cubicBezTo>
                      <a:pt x="812" y="248"/>
                      <a:pt x="801" y="255"/>
                      <a:pt x="801" y="253"/>
                    </a:cubicBezTo>
                    <a:cubicBezTo>
                      <a:pt x="800" y="250"/>
                      <a:pt x="810" y="247"/>
                      <a:pt x="810" y="243"/>
                    </a:cubicBezTo>
                    <a:cubicBezTo>
                      <a:pt x="810" y="239"/>
                      <a:pt x="800" y="245"/>
                      <a:pt x="800" y="244"/>
                    </a:cubicBezTo>
                    <a:cubicBezTo>
                      <a:pt x="800" y="243"/>
                      <a:pt x="810" y="236"/>
                      <a:pt x="809" y="232"/>
                    </a:cubicBezTo>
                    <a:cubicBezTo>
                      <a:pt x="809" y="228"/>
                      <a:pt x="800" y="236"/>
                      <a:pt x="799" y="234"/>
                    </a:cubicBezTo>
                    <a:cubicBezTo>
                      <a:pt x="799" y="233"/>
                      <a:pt x="808" y="223"/>
                      <a:pt x="807" y="221"/>
                    </a:cubicBezTo>
                    <a:cubicBezTo>
                      <a:pt x="806" y="218"/>
                      <a:pt x="798" y="226"/>
                      <a:pt x="798" y="224"/>
                    </a:cubicBezTo>
                    <a:cubicBezTo>
                      <a:pt x="798" y="223"/>
                      <a:pt x="805" y="215"/>
                      <a:pt x="804" y="213"/>
                    </a:cubicBezTo>
                    <a:cubicBezTo>
                      <a:pt x="803" y="210"/>
                      <a:pt x="796" y="217"/>
                      <a:pt x="796" y="215"/>
                    </a:cubicBezTo>
                    <a:cubicBezTo>
                      <a:pt x="796" y="213"/>
                      <a:pt x="802" y="206"/>
                      <a:pt x="801" y="203"/>
                    </a:cubicBezTo>
                    <a:cubicBezTo>
                      <a:pt x="801" y="201"/>
                      <a:pt x="794" y="208"/>
                      <a:pt x="794" y="206"/>
                    </a:cubicBezTo>
                    <a:cubicBezTo>
                      <a:pt x="793" y="205"/>
                      <a:pt x="799" y="197"/>
                      <a:pt x="798" y="195"/>
                    </a:cubicBezTo>
                    <a:cubicBezTo>
                      <a:pt x="797" y="193"/>
                      <a:pt x="792" y="199"/>
                      <a:pt x="792" y="197"/>
                    </a:cubicBezTo>
                    <a:cubicBezTo>
                      <a:pt x="792" y="196"/>
                      <a:pt x="796" y="190"/>
                      <a:pt x="795" y="186"/>
                    </a:cubicBezTo>
                    <a:cubicBezTo>
                      <a:pt x="793" y="183"/>
                      <a:pt x="789" y="190"/>
                      <a:pt x="788" y="188"/>
                    </a:cubicBezTo>
                    <a:cubicBezTo>
                      <a:pt x="788" y="188"/>
                      <a:pt x="788" y="188"/>
                      <a:pt x="788" y="187"/>
                    </a:cubicBezTo>
                    <a:cubicBezTo>
                      <a:pt x="788" y="187"/>
                      <a:pt x="789" y="187"/>
                      <a:pt x="789" y="186"/>
                    </a:cubicBezTo>
                    <a:cubicBezTo>
                      <a:pt x="789" y="186"/>
                      <a:pt x="789" y="186"/>
                      <a:pt x="789" y="185"/>
                    </a:cubicBezTo>
                    <a:cubicBezTo>
                      <a:pt x="790" y="183"/>
                      <a:pt x="791" y="180"/>
                      <a:pt x="790" y="178"/>
                    </a:cubicBezTo>
                    <a:cubicBezTo>
                      <a:pt x="791" y="178"/>
                      <a:pt x="791" y="177"/>
                      <a:pt x="792" y="176"/>
                    </a:cubicBezTo>
                    <a:cubicBezTo>
                      <a:pt x="793" y="172"/>
                      <a:pt x="787" y="175"/>
                      <a:pt x="788" y="173"/>
                    </a:cubicBezTo>
                    <a:cubicBezTo>
                      <a:pt x="789" y="171"/>
                      <a:pt x="793" y="168"/>
                      <a:pt x="793" y="166"/>
                    </a:cubicBezTo>
                    <a:cubicBezTo>
                      <a:pt x="794" y="164"/>
                      <a:pt x="791" y="164"/>
                      <a:pt x="792" y="162"/>
                    </a:cubicBezTo>
                    <a:cubicBezTo>
                      <a:pt x="793" y="160"/>
                      <a:pt x="795" y="158"/>
                      <a:pt x="796" y="156"/>
                    </a:cubicBezTo>
                    <a:cubicBezTo>
                      <a:pt x="797" y="153"/>
                      <a:pt x="794" y="155"/>
                      <a:pt x="795" y="152"/>
                    </a:cubicBezTo>
                    <a:cubicBezTo>
                      <a:pt x="796" y="150"/>
                      <a:pt x="799" y="150"/>
                      <a:pt x="800" y="147"/>
                    </a:cubicBezTo>
                    <a:cubicBezTo>
                      <a:pt x="801" y="145"/>
                      <a:pt x="799" y="145"/>
                      <a:pt x="800" y="143"/>
                    </a:cubicBezTo>
                    <a:cubicBezTo>
                      <a:pt x="801" y="141"/>
                      <a:pt x="804" y="138"/>
                      <a:pt x="805" y="136"/>
                    </a:cubicBezTo>
                    <a:cubicBezTo>
                      <a:pt x="806" y="134"/>
                      <a:pt x="803" y="134"/>
                      <a:pt x="804" y="132"/>
                    </a:cubicBezTo>
                    <a:cubicBezTo>
                      <a:pt x="805" y="131"/>
                      <a:pt x="809" y="127"/>
                      <a:pt x="810" y="126"/>
                    </a:cubicBezTo>
                    <a:cubicBezTo>
                      <a:pt x="811" y="125"/>
                      <a:pt x="808" y="124"/>
                      <a:pt x="809" y="123"/>
                    </a:cubicBezTo>
                    <a:cubicBezTo>
                      <a:pt x="810" y="121"/>
                      <a:pt x="812" y="120"/>
                      <a:pt x="813" y="118"/>
                    </a:cubicBezTo>
                    <a:cubicBezTo>
                      <a:pt x="814" y="117"/>
                      <a:pt x="812" y="116"/>
                      <a:pt x="812" y="116"/>
                    </a:cubicBezTo>
                    <a:cubicBezTo>
                      <a:pt x="813" y="115"/>
                      <a:pt x="814" y="114"/>
                      <a:pt x="815" y="111"/>
                    </a:cubicBezTo>
                    <a:cubicBezTo>
                      <a:pt x="816" y="109"/>
                      <a:pt x="816" y="106"/>
                      <a:pt x="817" y="105"/>
                    </a:cubicBezTo>
                    <a:cubicBezTo>
                      <a:pt x="819" y="103"/>
                      <a:pt x="820" y="99"/>
                      <a:pt x="819" y="98"/>
                    </a:cubicBezTo>
                    <a:cubicBezTo>
                      <a:pt x="818" y="97"/>
                      <a:pt x="816" y="100"/>
                      <a:pt x="814" y="102"/>
                    </a:cubicBezTo>
                    <a:cubicBezTo>
                      <a:pt x="812" y="104"/>
                      <a:pt x="812" y="103"/>
                      <a:pt x="810" y="105"/>
                    </a:cubicBezTo>
                    <a:cubicBezTo>
                      <a:pt x="809" y="108"/>
                      <a:pt x="810" y="109"/>
                      <a:pt x="809" y="110"/>
                    </a:cubicBezTo>
                    <a:cubicBezTo>
                      <a:pt x="808" y="112"/>
                      <a:pt x="806" y="111"/>
                      <a:pt x="805" y="112"/>
                    </a:cubicBezTo>
                    <a:cubicBezTo>
                      <a:pt x="804" y="114"/>
                      <a:pt x="804" y="116"/>
                      <a:pt x="803" y="118"/>
                    </a:cubicBezTo>
                    <a:cubicBezTo>
                      <a:pt x="802" y="119"/>
                      <a:pt x="801" y="118"/>
                      <a:pt x="799" y="121"/>
                    </a:cubicBezTo>
                    <a:cubicBezTo>
                      <a:pt x="797" y="123"/>
                      <a:pt x="798" y="128"/>
                      <a:pt x="797" y="129"/>
                    </a:cubicBezTo>
                    <a:cubicBezTo>
                      <a:pt x="795" y="131"/>
                      <a:pt x="794" y="128"/>
                      <a:pt x="793" y="130"/>
                    </a:cubicBezTo>
                    <a:cubicBezTo>
                      <a:pt x="792" y="132"/>
                      <a:pt x="792" y="137"/>
                      <a:pt x="791" y="138"/>
                    </a:cubicBezTo>
                    <a:cubicBezTo>
                      <a:pt x="790" y="140"/>
                      <a:pt x="789" y="137"/>
                      <a:pt x="788" y="139"/>
                    </a:cubicBezTo>
                    <a:cubicBezTo>
                      <a:pt x="787" y="142"/>
                      <a:pt x="789" y="146"/>
                      <a:pt x="788" y="147"/>
                    </a:cubicBezTo>
                    <a:cubicBezTo>
                      <a:pt x="788" y="148"/>
                      <a:pt x="784" y="146"/>
                      <a:pt x="784" y="148"/>
                    </a:cubicBezTo>
                    <a:cubicBezTo>
                      <a:pt x="784" y="150"/>
                      <a:pt x="786" y="155"/>
                      <a:pt x="786" y="156"/>
                    </a:cubicBezTo>
                    <a:cubicBezTo>
                      <a:pt x="785" y="157"/>
                      <a:pt x="781" y="154"/>
                      <a:pt x="781" y="157"/>
                    </a:cubicBezTo>
                    <a:cubicBezTo>
                      <a:pt x="780" y="159"/>
                      <a:pt x="783" y="164"/>
                      <a:pt x="782" y="166"/>
                    </a:cubicBezTo>
                    <a:cubicBezTo>
                      <a:pt x="782" y="167"/>
                      <a:pt x="781" y="166"/>
                      <a:pt x="780" y="165"/>
                    </a:cubicBezTo>
                    <a:cubicBezTo>
                      <a:pt x="780" y="162"/>
                      <a:pt x="780" y="160"/>
                      <a:pt x="779" y="159"/>
                    </a:cubicBezTo>
                    <a:cubicBezTo>
                      <a:pt x="779" y="158"/>
                      <a:pt x="776" y="161"/>
                      <a:pt x="775" y="160"/>
                    </a:cubicBezTo>
                    <a:cubicBezTo>
                      <a:pt x="774" y="158"/>
                      <a:pt x="776" y="154"/>
                      <a:pt x="774" y="151"/>
                    </a:cubicBezTo>
                    <a:cubicBezTo>
                      <a:pt x="773" y="148"/>
                      <a:pt x="770" y="154"/>
                      <a:pt x="770" y="152"/>
                    </a:cubicBezTo>
                    <a:cubicBezTo>
                      <a:pt x="769" y="151"/>
                      <a:pt x="769" y="147"/>
                      <a:pt x="768" y="145"/>
                    </a:cubicBezTo>
                    <a:cubicBezTo>
                      <a:pt x="767" y="143"/>
                      <a:pt x="765" y="146"/>
                      <a:pt x="764" y="144"/>
                    </a:cubicBezTo>
                    <a:cubicBezTo>
                      <a:pt x="763" y="143"/>
                      <a:pt x="763" y="140"/>
                      <a:pt x="762" y="138"/>
                    </a:cubicBezTo>
                    <a:cubicBezTo>
                      <a:pt x="760" y="137"/>
                      <a:pt x="760" y="140"/>
                      <a:pt x="759" y="138"/>
                    </a:cubicBezTo>
                    <a:cubicBezTo>
                      <a:pt x="757" y="136"/>
                      <a:pt x="759" y="134"/>
                      <a:pt x="757" y="132"/>
                    </a:cubicBezTo>
                    <a:cubicBezTo>
                      <a:pt x="756" y="130"/>
                      <a:pt x="754" y="132"/>
                      <a:pt x="754" y="130"/>
                    </a:cubicBezTo>
                    <a:cubicBezTo>
                      <a:pt x="753" y="129"/>
                      <a:pt x="752" y="125"/>
                      <a:pt x="751" y="123"/>
                    </a:cubicBezTo>
                    <a:cubicBezTo>
                      <a:pt x="750" y="122"/>
                      <a:pt x="748" y="124"/>
                      <a:pt x="748" y="123"/>
                    </a:cubicBezTo>
                    <a:cubicBezTo>
                      <a:pt x="747" y="122"/>
                      <a:pt x="746" y="118"/>
                      <a:pt x="745" y="117"/>
                    </a:cubicBezTo>
                    <a:cubicBezTo>
                      <a:pt x="744" y="115"/>
                      <a:pt x="742" y="117"/>
                      <a:pt x="742" y="116"/>
                    </a:cubicBezTo>
                    <a:cubicBezTo>
                      <a:pt x="741" y="115"/>
                      <a:pt x="741" y="112"/>
                      <a:pt x="740" y="111"/>
                    </a:cubicBezTo>
                    <a:cubicBezTo>
                      <a:pt x="739" y="110"/>
                      <a:pt x="738" y="112"/>
                      <a:pt x="737" y="111"/>
                    </a:cubicBezTo>
                    <a:cubicBezTo>
                      <a:pt x="737" y="111"/>
                      <a:pt x="737" y="109"/>
                      <a:pt x="735" y="108"/>
                    </a:cubicBezTo>
                    <a:cubicBezTo>
                      <a:pt x="733" y="106"/>
                      <a:pt x="731" y="106"/>
                      <a:pt x="730" y="105"/>
                    </a:cubicBezTo>
                    <a:cubicBezTo>
                      <a:pt x="729" y="103"/>
                      <a:pt x="726" y="101"/>
                      <a:pt x="725" y="102"/>
                    </a:cubicBezTo>
                    <a:cubicBezTo>
                      <a:pt x="723" y="103"/>
                      <a:pt x="725" y="105"/>
                      <a:pt x="726" y="107"/>
                    </a:cubicBezTo>
                    <a:cubicBezTo>
                      <a:pt x="727" y="109"/>
                      <a:pt x="726" y="109"/>
                      <a:pt x="728" y="111"/>
                    </a:cubicBezTo>
                    <a:cubicBezTo>
                      <a:pt x="729" y="112"/>
                      <a:pt x="730" y="112"/>
                      <a:pt x="731" y="113"/>
                    </a:cubicBezTo>
                    <a:cubicBezTo>
                      <a:pt x="732" y="114"/>
                      <a:pt x="730" y="116"/>
                      <a:pt x="731" y="117"/>
                    </a:cubicBezTo>
                    <a:cubicBezTo>
                      <a:pt x="732" y="118"/>
                      <a:pt x="734" y="118"/>
                      <a:pt x="735" y="119"/>
                    </a:cubicBezTo>
                    <a:cubicBezTo>
                      <a:pt x="736" y="121"/>
                      <a:pt x="734" y="122"/>
                      <a:pt x="735" y="124"/>
                    </a:cubicBezTo>
                    <a:cubicBezTo>
                      <a:pt x="737" y="126"/>
                      <a:pt x="740" y="127"/>
                      <a:pt x="741" y="128"/>
                    </a:cubicBezTo>
                    <a:cubicBezTo>
                      <a:pt x="742" y="130"/>
                      <a:pt x="739" y="130"/>
                      <a:pt x="740" y="131"/>
                    </a:cubicBezTo>
                    <a:cubicBezTo>
                      <a:pt x="741" y="133"/>
                      <a:pt x="745" y="134"/>
                      <a:pt x="745" y="135"/>
                    </a:cubicBezTo>
                    <a:cubicBezTo>
                      <a:pt x="746" y="136"/>
                      <a:pt x="743" y="137"/>
                      <a:pt x="745" y="138"/>
                    </a:cubicBezTo>
                    <a:cubicBezTo>
                      <a:pt x="746" y="140"/>
                      <a:pt x="750" y="140"/>
                      <a:pt x="750" y="141"/>
                    </a:cubicBezTo>
                    <a:cubicBezTo>
                      <a:pt x="751" y="141"/>
                      <a:pt x="747" y="143"/>
                      <a:pt x="749" y="144"/>
                    </a:cubicBezTo>
                    <a:cubicBezTo>
                      <a:pt x="750" y="145"/>
                      <a:pt x="755" y="146"/>
                      <a:pt x="756" y="146"/>
                    </a:cubicBezTo>
                    <a:cubicBezTo>
                      <a:pt x="756" y="147"/>
                      <a:pt x="752" y="149"/>
                      <a:pt x="753" y="150"/>
                    </a:cubicBezTo>
                    <a:cubicBezTo>
                      <a:pt x="755" y="151"/>
                      <a:pt x="760" y="152"/>
                      <a:pt x="761" y="153"/>
                    </a:cubicBezTo>
                    <a:cubicBezTo>
                      <a:pt x="762" y="154"/>
                      <a:pt x="755" y="154"/>
                      <a:pt x="756" y="156"/>
                    </a:cubicBezTo>
                    <a:cubicBezTo>
                      <a:pt x="757" y="157"/>
                      <a:pt x="763" y="159"/>
                      <a:pt x="764" y="160"/>
                    </a:cubicBezTo>
                    <a:cubicBezTo>
                      <a:pt x="765" y="161"/>
                      <a:pt x="757" y="161"/>
                      <a:pt x="759" y="162"/>
                    </a:cubicBezTo>
                    <a:cubicBezTo>
                      <a:pt x="760" y="164"/>
                      <a:pt x="767" y="163"/>
                      <a:pt x="768" y="166"/>
                    </a:cubicBezTo>
                    <a:cubicBezTo>
                      <a:pt x="770" y="168"/>
                      <a:pt x="762" y="166"/>
                      <a:pt x="763" y="169"/>
                    </a:cubicBezTo>
                    <a:cubicBezTo>
                      <a:pt x="764" y="171"/>
                      <a:pt x="770" y="170"/>
                      <a:pt x="772" y="173"/>
                    </a:cubicBezTo>
                    <a:cubicBezTo>
                      <a:pt x="775" y="175"/>
                      <a:pt x="765" y="173"/>
                      <a:pt x="766" y="176"/>
                    </a:cubicBezTo>
                    <a:cubicBezTo>
                      <a:pt x="768" y="179"/>
                      <a:pt x="775" y="179"/>
                      <a:pt x="776" y="182"/>
                    </a:cubicBezTo>
                    <a:cubicBezTo>
                      <a:pt x="776" y="183"/>
                      <a:pt x="776" y="184"/>
                      <a:pt x="775" y="184"/>
                    </a:cubicBezTo>
                    <a:cubicBezTo>
                      <a:pt x="774" y="183"/>
                      <a:pt x="771" y="180"/>
                      <a:pt x="771" y="182"/>
                    </a:cubicBezTo>
                    <a:cubicBezTo>
                      <a:pt x="770" y="183"/>
                      <a:pt x="770" y="183"/>
                      <a:pt x="771" y="184"/>
                    </a:cubicBezTo>
                    <a:cubicBezTo>
                      <a:pt x="770" y="184"/>
                      <a:pt x="769" y="184"/>
                      <a:pt x="769" y="185"/>
                    </a:cubicBezTo>
                    <a:cubicBezTo>
                      <a:pt x="770" y="186"/>
                      <a:pt x="771" y="187"/>
                      <a:pt x="772" y="188"/>
                    </a:cubicBezTo>
                    <a:cubicBezTo>
                      <a:pt x="773" y="189"/>
                      <a:pt x="774" y="191"/>
                      <a:pt x="774" y="193"/>
                    </a:cubicBezTo>
                    <a:cubicBezTo>
                      <a:pt x="773" y="193"/>
                      <a:pt x="772" y="193"/>
                      <a:pt x="772" y="193"/>
                    </a:cubicBezTo>
                    <a:cubicBezTo>
                      <a:pt x="770" y="192"/>
                      <a:pt x="768" y="189"/>
                      <a:pt x="767" y="191"/>
                    </a:cubicBezTo>
                    <a:cubicBezTo>
                      <a:pt x="765" y="196"/>
                      <a:pt x="771" y="201"/>
                      <a:pt x="770" y="205"/>
                    </a:cubicBezTo>
                    <a:cubicBezTo>
                      <a:pt x="768" y="210"/>
                      <a:pt x="764" y="200"/>
                      <a:pt x="763" y="204"/>
                    </a:cubicBezTo>
                    <a:cubicBezTo>
                      <a:pt x="761" y="208"/>
                      <a:pt x="768" y="217"/>
                      <a:pt x="767" y="219"/>
                    </a:cubicBezTo>
                    <a:cubicBezTo>
                      <a:pt x="767" y="222"/>
                      <a:pt x="760" y="212"/>
                      <a:pt x="759" y="216"/>
                    </a:cubicBezTo>
                    <a:cubicBezTo>
                      <a:pt x="758" y="220"/>
                      <a:pt x="765" y="226"/>
                      <a:pt x="765" y="230"/>
                    </a:cubicBezTo>
                    <a:cubicBezTo>
                      <a:pt x="765" y="234"/>
                      <a:pt x="757" y="225"/>
                      <a:pt x="757" y="229"/>
                    </a:cubicBezTo>
                    <a:cubicBezTo>
                      <a:pt x="756" y="232"/>
                      <a:pt x="764" y="238"/>
                      <a:pt x="764" y="242"/>
                    </a:cubicBezTo>
                    <a:cubicBezTo>
                      <a:pt x="764" y="246"/>
                      <a:pt x="755" y="236"/>
                      <a:pt x="755" y="239"/>
                    </a:cubicBezTo>
                    <a:cubicBezTo>
                      <a:pt x="754" y="243"/>
                      <a:pt x="763" y="250"/>
                      <a:pt x="762" y="253"/>
                    </a:cubicBezTo>
                    <a:cubicBezTo>
                      <a:pt x="762" y="257"/>
                      <a:pt x="754" y="246"/>
                      <a:pt x="753" y="250"/>
                    </a:cubicBezTo>
                    <a:cubicBezTo>
                      <a:pt x="752" y="254"/>
                      <a:pt x="762" y="261"/>
                      <a:pt x="761" y="264"/>
                    </a:cubicBezTo>
                    <a:cubicBezTo>
                      <a:pt x="761" y="267"/>
                      <a:pt x="752" y="259"/>
                      <a:pt x="752" y="262"/>
                    </a:cubicBezTo>
                    <a:cubicBezTo>
                      <a:pt x="752" y="265"/>
                      <a:pt x="761" y="271"/>
                      <a:pt x="761" y="275"/>
                    </a:cubicBezTo>
                    <a:cubicBezTo>
                      <a:pt x="761" y="278"/>
                      <a:pt x="754" y="273"/>
                      <a:pt x="751" y="272"/>
                    </a:cubicBezTo>
                    <a:cubicBezTo>
                      <a:pt x="752" y="271"/>
                      <a:pt x="752" y="271"/>
                      <a:pt x="752" y="270"/>
                    </a:cubicBezTo>
                    <a:cubicBezTo>
                      <a:pt x="753" y="268"/>
                      <a:pt x="749" y="267"/>
                      <a:pt x="750" y="265"/>
                    </a:cubicBezTo>
                    <a:cubicBezTo>
                      <a:pt x="750" y="263"/>
                      <a:pt x="751" y="261"/>
                      <a:pt x="751" y="259"/>
                    </a:cubicBezTo>
                    <a:cubicBezTo>
                      <a:pt x="752" y="257"/>
                      <a:pt x="750" y="256"/>
                      <a:pt x="751" y="253"/>
                    </a:cubicBezTo>
                    <a:cubicBezTo>
                      <a:pt x="752" y="251"/>
                      <a:pt x="752" y="248"/>
                      <a:pt x="750" y="246"/>
                    </a:cubicBezTo>
                    <a:cubicBezTo>
                      <a:pt x="748" y="245"/>
                      <a:pt x="751" y="240"/>
                      <a:pt x="750" y="238"/>
                    </a:cubicBezTo>
                    <a:cubicBezTo>
                      <a:pt x="749" y="236"/>
                      <a:pt x="752" y="231"/>
                      <a:pt x="751" y="230"/>
                    </a:cubicBezTo>
                    <a:cubicBezTo>
                      <a:pt x="749" y="228"/>
                      <a:pt x="751" y="226"/>
                      <a:pt x="751" y="223"/>
                    </a:cubicBezTo>
                    <a:cubicBezTo>
                      <a:pt x="751" y="221"/>
                      <a:pt x="750" y="217"/>
                      <a:pt x="750" y="214"/>
                    </a:cubicBezTo>
                    <a:cubicBezTo>
                      <a:pt x="750" y="211"/>
                      <a:pt x="751" y="205"/>
                      <a:pt x="748" y="204"/>
                    </a:cubicBezTo>
                    <a:cubicBezTo>
                      <a:pt x="745" y="204"/>
                      <a:pt x="746" y="208"/>
                      <a:pt x="746" y="211"/>
                    </a:cubicBezTo>
                    <a:cubicBezTo>
                      <a:pt x="746" y="213"/>
                      <a:pt x="744" y="218"/>
                      <a:pt x="743" y="223"/>
                    </a:cubicBezTo>
                    <a:cubicBezTo>
                      <a:pt x="741" y="229"/>
                      <a:pt x="741" y="230"/>
                      <a:pt x="740" y="233"/>
                    </a:cubicBezTo>
                    <a:cubicBezTo>
                      <a:pt x="739" y="237"/>
                      <a:pt x="739" y="240"/>
                      <a:pt x="738" y="243"/>
                    </a:cubicBezTo>
                    <a:cubicBezTo>
                      <a:pt x="738" y="247"/>
                      <a:pt x="738" y="248"/>
                      <a:pt x="737" y="250"/>
                    </a:cubicBezTo>
                    <a:cubicBezTo>
                      <a:pt x="737" y="252"/>
                      <a:pt x="739" y="255"/>
                      <a:pt x="739" y="257"/>
                    </a:cubicBezTo>
                    <a:cubicBezTo>
                      <a:pt x="739" y="258"/>
                      <a:pt x="736" y="259"/>
                      <a:pt x="735" y="260"/>
                    </a:cubicBezTo>
                    <a:cubicBezTo>
                      <a:pt x="734" y="261"/>
                      <a:pt x="736" y="264"/>
                      <a:pt x="736" y="265"/>
                    </a:cubicBezTo>
                    <a:cubicBezTo>
                      <a:pt x="735" y="267"/>
                      <a:pt x="736" y="270"/>
                      <a:pt x="736" y="271"/>
                    </a:cubicBezTo>
                    <a:cubicBezTo>
                      <a:pt x="735" y="273"/>
                      <a:pt x="731" y="275"/>
                      <a:pt x="731" y="278"/>
                    </a:cubicBezTo>
                    <a:cubicBezTo>
                      <a:pt x="731" y="281"/>
                      <a:pt x="735" y="283"/>
                      <a:pt x="735" y="285"/>
                    </a:cubicBezTo>
                    <a:cubicBezTo>
                      <a:pt x="735" y="286"/>
                      <a:pt x="734" y="286"/>
                      <a:pt x="734" y="287"/>
                    </a:cubicBezTo>
                    <a:cubicBezTo>
                      <a:pt x="732" y="286"/>
                      <a:pt x="730" y="284"/>
                      <a:pt x="729" y="284"/>
                    </a:cubicBezTo>
                    <a:cubicBezTo>
                      <a:pt x="730" y="283"/>
                      <a:pt x="730" y="281"/>
                      <a:pt x="730" y="280"/>
                    </a:cubicBezTo>
                    <a:cubicBezTo>
                      <a:pt x="729" y="276"/>
                      <a:pt x="725" y="282"/>
                      <a:pt x="724" y="279"/>
                    </a:cubicBezTo>
                    <a:cubicBezTo>
                      <a:pt x="723" y="277"/>
                      <a:pt x="727" y="272"/>
                      <a:pt x="727" y="269"/>
                    </a:cubicBezTo>
                    <a:cubicBezTo>
                      <a:pt x="726" y="267"/>
                      <a:pt x="724" y="268"/>
                      <a:pt x="723" y="268"/>
                    </a:cubicBezTo>
                    <a:cubicBezTo>
                      <a:pt x="727" y="261"/>
                      <a:pt x="731" y="255"/>
                      <a:pt x="731" y="255"/>
                    </a:cubicBezTo>
                    <a:cubicBezTo>
                      <a:pt x="731" y="255"/>
                      <a:pt x="728" y="257"/>
                      <a:pt x="723" y="261"/>
                    </a:cubicBezTo>
                    <a:cubicBezTo>
                      <a:pt x="723" y="259"/>
                      <a:pt x="723" y="258"/>
                      <a:pt x="723" y="257"/>
                    </a:cubicBezTo>
                    <a:cubicBezTo>
                      <a:pt x="723" y="256"/>
                      <a:pt x="720" y="259"/>
                      <a:pt x="719" y="257"/>
                    </a:cubicBezTo>
                    <a:cubicBezTo>
                      <a:pt x="719" y="255"/>
                      <a:pt x="721" y="251"/>
                      <a:pt x="720" y="248"/>
                    </a:cubicBezTo>
                    <a:cubicBezTo>
                      <a:pt x="719" y="244"/>
                      <a:pt x="716" y="250"/>
                      <a:pt x="715" y="248"/>
                    </a:cubicBezTo>
                    <a:cubicBezTo>
                      <a:pt x="715" y="247"/>
                      <a:pt x="715" y="245"/>
                      <a:pt x="715" y="243"/>
                    </a:cubicBezTo>
                    <a:cubicBezTo>
                      <a:pt x="718" y="238"/>
                      <a:pt x="720" y="235"/>
                      <a:pt x="720" y="235"/>
                    </a:cubicBezTo>
                    <a:cubicBezTo>
                      <a:pt x="720" y="235"/>
                      <a:pt x="717" y="236"/>
                      <a:pt x="714" y="238"/>
                    </a:cubicBezTo>
                    <a:cubicBezTo>
                      <a:pt x="713" y="238"/>
                      <a:pt x="712" y="238"/>
                      <a:pt x="712" y="237"/>
                    </a:cubicBezTo>
                    <a:cubicBezTo>
                      <a:pt x="712" y="236"/>
                      <a:pt x="712" y="233"/>
                      <a:pt x="711" y="231"/>
                    </a:cubicBezTo>
                    <a:cubicBezTo>
                      <a:pt x="710" y="228"/>
                      <a:pt x="709" y="232"/>
                      <a:pt x="708" y="229"/>
                    </a:cubicBezTo>
                    <a:cubicBezTo>
                      <a:pt x="708" y="226"/>
                      <a:pt x="709" y="225"/>
                      <a:pt x="709" y="222"/>
                    </a:cubicBezTo>
                    <a:cubicBezTo>
                      <a:pt x="708" y="220"/>
                      <a:pt x="706" y="221"/>
                      <a:pt x="706" y="219"/>
                    </a:cubicBezTo>
                    <a:cubicBezTo>
                      <a:pt x="705" y="217"/>
                      <a:pt x="706" y="213"/>
                      <a:pt x="705" y="211"/>
                    </a:cubicBezTo>
                    <a:cubicBezTo>
                      <a:pt x="705" y="209"/>
                      <a:pt x="703" y="211"/>
                      <a:pt x="702" y="209"/>
                    </a:cubicBezTo>
                    <a:cubicBezTo>
                      <a:pt x="702" y="208"/>
                      <a:pt x="702" y="203"/>
                      <a:pt x="702" y="202"/>
                    </a:cubicBezTo>
                    <a:cubicBezTo>
                      <a:pt x="702" y="200"/>
                      <a:pt x="699" y="202"/>
                      <a:pt x="699" y="200"/>
                    </a:cubicBezTo>
                    <a:cubicBezTo>
                      <a:pt x="699" y="198"/>
                      <a:pt x="700" y="196"/>
                      <a:pt x="699" y="194"/>
                    </a:cubicBezTo>
                    <a:cubicBezTo>
                      <a:pt x="699" y="193"/>
                      <a:pt x="697" y="194"/>
                      <a:pt x="697" y="193"/>
                    </a:cubicBezTo>
                    <a:cubicBezTo>
                      <a:pt x="697" y="192"/>
                      <a:pt x="697" y="191"/>
                      <a:pt x="696" y="188"/>
                    </a:cubicBezTo>
                    <a:cubicBezTo>
                      <a:pt x="695" y="186"/>
                      <a:pt x="693" y="184"/>
                      <a:pt x="693" y="182"/>
                    </a:cubicBezTo>
                    <a:cubicBezTo>
                      <a:pt x="692" y="180"/>
                      <a:pt x="691" y="177"/>
                      <a:pt x="689" y="177"/>
                    </a:cubicBezTo>
                    <a:cubicBezTo>
                      <a:pt x="688" y="177"/>
                      <a:pt x="688" y="180"/>
                      <a:pt x="688" y="183"/>
                    </a:cubicBezTo>
                    <a:cubicBezTo>
                      <a:pt x="688" y="186"/>
                      <a:pt x="688" y="185"/>
                      <a:pt x="688" y="187"/>
                    </a:cubicBezTo>
                    <a:cubicBezTo>
                      <a:pt x="689" y="190"/>
                      <a:pt x="690" y="190"/>
                      <a:pt x="690" y="192"/>
                    </a:cubicBezTo>
                    <a:cubicBezTo>
                      <a:pt x="691" y="194"/>
                      <a:pt x="689" y="194"/>
                      <a:pt x="689" y="196"/>
                    </a:cubicBezTo>
                    <a:cubicBezTo>
                      <a:pt x="689" y="197"/>
                      <a:pt x="691" y="199"/>
                      <a:pt x="692" y="200"/>
                    </a:cubicBezTo>
                    <a:cubicBezTo>
                      <a:pt x="692" y="202"/>
                      <a:pt x="690" y="202"/>
                      <a:pt x="691" y="205"/>
                    </a:cubicBezTo>
                    <a:cubicBezTo>
                      <a:pt x="691" y="208"/>
                      <a:pt x="694" y="210"/>
                      <a:pt x="695" y="212"/>
                    </a:cubicBezTo>
                    <a:cubicBezTo>
                      <a:pt x="695" y="214"/>
                      <a:pt x="692" y="213"/>
                      <a:pt x="692" y="215"/>
                    </a:cubicBezTo>
                    <a:cubicBezTo>
                      <a:pt x="693" y="217"/>
                      <a:pt x="695" y="219"/>
                      <a:pt x="696" y="221"/>
                    </a:cubicBezTo>
                    <a:cubicBezTo>
                      <a:pt x="693" y="223"/>
                      <a:pt x="689" y="226"/>
                      <a:pt x="687" y="228"/>
                    </a:cubicBezTo>
                    <a:cubicBezTo>
                      <a:pt x="679" y="233"/>
                      <a:pt x="674" y="240"/>
                      <a:pt x="670" y="238"/>
                    </a:cubicBezTo>
                    <a:cubicBezTo>
                      <a:pt x="666" y="235"/>
                      <a:pt x="668" y="227"/>
                      <a:pt x="671" y="218"/>
                    </a:cubicBezTo>
                    <a:cubicBezTo>
                      <a:pt x="675" y="209"/>
                      <a:pt x="678" y="201"/>
                      <a:pt x="678" y="201"/>
                    </a:cubicBezTo>
                    <a:cubicBezTo>
                      <a:pt x="678" y="201"/>
                      <a:pt x="675" y="203"/>
                      <a:pt x="671" y="205"/>
                    </a:cubicBezTo>
                    <a:cubicBezTo>
                      <a:pt x="667" y="208"/>
                      <a:pt x="663" y="214"/>
                      <a:pt x="661" y="214"/>
                    </a:cubicBezTo>
                    <a:cubicBezTo>
                      <a:pt x="659" y="214"/>
                      <a:pt x="659" y="211"/>
                      <a:pt x="659" y="208"/>
                    </a:cubicBezTo>
                    <a:cubicBezTo>
                      <a:pt x="659" y="206"/>
                      <a:pt x="657" y="201"/>
                      <a:pt x="655" y="196"/>
                    </a:cubicBezTo>
                    <a:cubicBezTo>
                      <a:pt x="653" y="192"/>
                      <a:pt x="651" y="180"/>
                      <a:pt x="651" y="180"/>
                    </a:cubicBezTo>
                    <a:cubicBezTo>
                      <a:pt x="651" y="180"/>
                      <a:pt x="649" y="188"/>
                      <a:pt x="647" y="198"/>
                    </a:cubicBezTo>
                    <a:cubicBezTo>
                      <a:pt x="646" y="208"/>
                      <a:pt x="645" y="216"/>
                      <a:pt x="644" y="218"/>
                    </a:cubicBezTo>
                    <a:cubicBezTo>
                      <a:pt x="644" y="220"/>
                      <a:pt x="636" y="214"/>
                      <a:pt x="633" y="214"/>
                    </a:cubicBezTo>
                    <a:cubicBezTo>
                      <a:pt x="630" y="213"/>
                      <a:pt x="625" y="210"/>
                      <a:pt x="625" y="210"/>
                    </a:cubicBezTo>
                    <a:cubicBezTo>
                      <a:pt x="625" y="210"/>
                      <a:pt x="629" y="221"/>
                      <a:pt x="633" y="224"/>
                    </a:cubicBezTo>
                    <a:cubicBezTo>
                      <a:pt x="636" y="227"/>
                      <a:pt x="641" y="230"/>
                      <a:pt x="642" y="235"/>
                    </a:cubicBezTo>
                    <a:cubicBezTo>
                      <a:pt x="643" y="239"/>
                      <a:pt x="639" y="237"/>
                      <a:pt x="636" y="236"/>
                    </a:cubicBezTo>
                    <a:cubicBezTo>
                      <a:pt x="632" y="234"/>
                      <a:pt x="627" y="231"/>
                      <a:pt x="624" y="230"/>
                    </a:cubicBezTo>
                    <a:cubicBezTo>
                      <a:pt x="621" y="230"/>
                      <a:pt x="613" y="225"/>
                      <a:pt x="613" y="225"/>
                    </a:cubicBezTo>
                    <a:cubicBezTo>
                      <a:pt x="613" y="225"/>
                      <a:pt x="615" y="229"/>
                      <a:pt x="617" y="233"/>
                    </a:cubicBezTo>
                    <a:cubicBezTo>
                      <a:pt x="620" y="238"/>
                      <a:pt x="628" y="245"/>
                      <a:pt x="636" y="249"/>
                    </a:cubicBezTo>
                    <a:cubicBezTo>
                      <a:pt x="643" y="254"/>
                      <a:pt x="651" y="260"/>
                      <a:pt x="652" y="268"/>
                    </a:cubicBezTo>
                    <a:cubicBezTo>
                      <a:pt x="653" y="275"/>
                      <a:pt x="630" y="256"/>
                      <a:pt x="622" y="250"/>
                    </a:cubicBezTo>
                    <a:cubicBezTo>
                      <a:pt x="614" y="245"/>
                      <a:pt x="606" y="244"/>
                      <a:pt x="606" y="244"/>
                    </a:cubicBezTo>
                    <a:cubicBezTo>
                      <a:pt x="606" y="244"/>
                      <a:pt x="615" y="258"/>
                      <a:pt x="622" y="264"/>
                    </a:cubicBezTo>
                    <a:cubicBezTo>
                      <a:pt x="627" y="271"/>
                      <a:pt x="637" y="280"/>
                      <a:pt x="646" y="284"/>
                    </a:cubicBezTo>
                    <a:cubicBezTo>
                      <a:pt x="655" y="288"/>
                      <a:pt x="658" y="292"/>
                      <a:pt x="660" y="296"/>
                    </a:cubicBezTo>
                    <a:cubicBezTo>
                      <a:pt x="662" y="300"/>
                      <a:pt x="650" y="294"/>
                      <a:pt x="641" y="291"/>
                    </a:cubicBezTo>
                    <a:cubicBezTo>
                      <a:pt x="635" y="289"/>
                      <a:pt x="630" y="287"/>
                      <a:pt x="624" y="283"/>
                    </a:cubicBezTo>
                    <a:cubicBezTo>
                      <a:pt x="624" y="282"/>
                      <a:pt x="625" y="282"/>
                      <a:pt x="625" y="282"/>
                    </a:cubicBezTo>
                    <a:cubicBezTo>
                      <a:pt x="625" y="282"/>
                      <a:pt x="624" y="282"/>
                      <a:pt x="623" y="283"/>
                    </a:cubicBezTo>
                    <a:cubicBezTo>
                      <a:pt x="621" y="282"/>
                      <a:pt x="618" y="280"/>
                      <a:pt x="615" y="279"/>
                    </a:cubicBezTo>
                    <a:cubicBezTo>
                      <a:pt x="604" y="273"/>
                      <a:pt x="595" y="269"/>
                      <a:pt x="595" y="269"/>
                    </a:cubicBezTo>
                    <a:cubicBezTo>
                      <a:pt x="595" y="269"/>
                      <a:pt x="599" y="275"/>
                      <a:pt x="604" y="279"/>
                    </a:cubicBezTo>
                    <a:cubicBezTo>
                      <a:pt x="606" y="282"/>
                      <a:pt x="609" y="286"/>
                      <a:pt x="614" y="290"/>
                    </a:cubicBezTo>
                    <a:cubicBezTo>
                      <a:pt x="612" y="292"/>
                      <a:pt x="610" y="293"/>
                      <a:pt x="608" y="295"/>
                    </a:cubicBezTo>
                    <a:cubicBezTo>
                      <a:pt x="604" y="297"/>
                      <a:pt x="601" y="299"/>
                      <a:pt x="599" y="301"/>
                    </a:cubicBezTo>
                    <a:cubicBezTo>
                      <a:pt x="594" y="298"/>
                      <a:pt x="590" y="294"/>
                      <a:pt x="590" y="294"/>
                    </a:cubicBezTo>
                    <a:cubicBezTo>
                      <a:pt x="590" y="294"/>
                      <a:pt x="593" y="300"/>
                      <a:pt x="594" y="304"/>
                    </a:cubicBezTo>
                    <a:cubicBezTo>
                      <a:pt x="593" y="304"/>
                      <a:pt x="592" y="304"/>
                      <a:pt x="591" y="304"/>
                    </a:cubicBezTo>
                    <a:cubicBezTo>
                      <a:pt x="587" y="302"/>
                      <a:pt x="589" y="295"/>
                      <a:pt x="592" y="288"/>
                    </a:cubicBezTo>
                    <a:cubicBezTo>
                      <a:pt x="595" y="280"/>
                      <a:pt x="599" y="273"/>
                      <a:pt x="599" y="273"/>
                    </a:cubicBezTo>
                    <a:cubicBezTo>
                      <a:pt x="599" y="273"/>
                      <a:pt x="595" y="275"/>
                      <a:pt x="591" y="277"/>
                    </a:cubicBezTo>
                    <a:cubicBezTo>
                      <a:pt x="589" y="279"/>
                      <a:pt x="587" y="281"/>
                      <a:pt x="585" y="283"/>
                    </a:cubicBezTo>
                    <a:cubicBezTo>
                      <a:pt x="586" y="280"/>
                      <a:pt x="587" y="277"/>
                      <a:pt x="588" y="273"/>
                    </a:cubicBezTo>
                    <a:cubicBezTo>
                      <a:pt x="590" y="270"/>
                      <a:pt x="592" y="268"/>
                      <a:pt x="592" y="268"/>
                    </a:cubicBezTo>
                    <a:cubicBezTo>
                      <a:pt x="592" y="268"/>
                      <a:pt x="587" y="271"/>
                      <a:pt x="582" y="274"/>
                    </a:cubicBezTo>
                    <a:cubicBezTo>
                      <a:pt x="581" y="275"/>
                      <a:pt x="581" y="275"/>
                      <a:pt x="581" y="275"/>
                    </a:cubicBezTo>
                    <a:cubicBezTo>
                      <a:pt x="581" y="275"/>
                      <a:pt x="581" y="275"/>
                      <a:pt x="581" y="275"/>
                    </a:cubicBezTo>
                    <a:cubicBezTo>
                      <a:pt x="581" y="275"/>
                      <a:pt x="581" y="275"/>
                      <a:pt x="581" y="275"/>
                    </a:cubicBezTo>
                    <a:cubicBezTo>
                      <a:pt x="581" y="275"/>
                      <a:pt x="581" y="275"/>
                      <a:pt x="581" y="275"/>
                    </a:cubicBezTo>
                    <a:cubicBezTo>
                      <a:pt x="581" y="272"/>
                      <a:pt x="581" y="279"/>
                      <a:pt x="581" y="278"/>
                    </a:cubicBezTo>
                    <a:cubicBezTo>
                      <a:pt x="581" y="278"/>
                      <a:pt x="581" y="278"/>
                      <a:pt x="581" y="278"/>
                    </a:cubicBezTo>
                    <a:cubicBezTo>
                      <a:pt x="581" y="278"/>
                      <a:pt x="581" y="278"/>
                      <a:pt x="581" y="278"/>
                    </a:cubicBezTo>
                    <a:cubicBezTo>
                      <a:pt x="581" y="279"/>
                      <a:pt x="581" y="279"/>
                      <a:pt x="581" y="279"/>
                    </a:cubicBezTo>
                    <a:cubicBezTo>
                      <a:pt x="579" y="280"/>
                      <a:pt x="579" y="280"/>
                      <a:pt x="579" y="280"/>
                    </a:cubicBezTo>
                    <a:cubicBezTo>
                      <a:pt x="579" y="278"/>
                      <a:pt x="577" y="274"/>
                      <a:pt x="575" y="271"/>
                    </a:cubicBezTo>
                    <a:cubicBezTo>
                      <a:pt x="574" y="269"/>
                      <a:pt x="573" y="266"/>
                      <a:pt x="572" y="263"/>
                    </a:cubicBezTo>
                    <a:cubicBezTo>
                      <a:pt x="576" y="259"/>
                      <a:pt x="580" y="255"/>
                      <a:pt x="580" y="255"/>
                    </a:cubicBezTo>
                    <a:cubicBezTo>
                      <a:pt x="580" y="255"/>
                      <a:pt x="576" y="257"/>
                      <a:pt x="571" y="259"/>
                    </a:cubicBezTo>
                    <a:cubicBezTo>
                      <a:pt x="571" y="259"/>
                      <a:pt x="571" y="258"/>
                      <a:pt x="571" y="258"/>
                    </a:cubicBezTo>
                    <a:cubicBezTo>
                      <a:pt x="571" y="258"/>
                      <a:pt x="570" y="259"/>
                      <a:pt x="570" y="259"/>
                    </a:cubicBezTo>
                    <a:cubicBezTo>
                      <a:pt x="565" y="262"/>
                      <a:pt x="558" y="264"/>
                      <a:pt x="554" y="266"/>
                    </a:cubicBezTo>
                    <a:cubicBezTo>
                      <a:pt x="550" y="267"/>
                      <a:pt x="544" y="270"/>
                      <a:pt x="538" y="273"/>
                    </a:cubicBezTo>
                    <a:cubicBezTo>
                      <a:pt x="534" y="276"/>
                      <a:pt x="534" y="276"/>
                      <a:pt x="534" y="276"/>
                    </a:cubicBezTo>
                    <a:cubicBezTo>
                      <a:pt x="533" y="277"/>
                      <a:pt x="533" y="275"/>
                      <a:pt x="532" y="279"/>
                    </a:cubicBezTo>
                    <a:cubicBezTo>
                      <a:pt x="530" y="280"/>
                      <a:pt x="530" y="280"/>
                      <a:pt x="530" y="280"/>
                    </a:cubicBezTo>
                    <a:cubicBezTo>
                      <a:pt x="528" y="282"/>
                      <a:pt x="525" y="284"/>
                      <a:pt x="524" y="285"/>
                    </a:cubicBezTo>
                    <a:cubicBezTo>
                      <a:pt x="518" y="289"/>
                      <a:pt x="515" y="292"/>
                      <a:pt x="513" y="286"/>
                    </a:cubicBezTo>
                    <a:cubicBezTo>
                      <a:pt x="512" y="285"/>
                      <a:pt x="513" y="283"/>
                      <a:pt x="513" y="281"/>
                    </a:cubicBezTo>
                    <a:cubicBezTo>
                      <a:pt x="514" y="280"/>
                      <a:pt x="514" y="280"/>
                      <a:pt x="514" y="280"/>
                    </a:cubicBezTo>
                    <a:cubicBezTo>
                      <a:pt x="514" y="279"/>
                      <a:pt x="514" y="280"/>
                      <a:pt x="514" y="278"/>
                    </a:cubicBezTo>
                    <a:cubicBezTo>
                      <a:pt x="515" y="277"/>
                      <a:pt x="515" y="277"/>
                      <a:pt x="515" y="277"/>
                    </a:cubicBezTo>
                    <a:cubicBezTo>
                      <a:pt x="515" y="276"/>
                      <a:pt x="516" y="276"/>
                      <a:pt x="517" y="275"/>
                    </a:cubicBezTo>
                    <a:cubicBezTo>
                      <a:pt x="520" y="271"/>
                      <a:pt x="524" y="267"/>
                      <a:pt x="528" y="264"/>
                    </a:cubicBezTo>
                    <a:cubicBezTo>
                      <a:pt x="537" y="257"/>
                      <a:pt x="550" y="248"/>
                      <a:pt x="556" y="243"/>
                    </a:cubicBezTo>
                    <a:cubicBezTo>
                      <a:pt x="562" y="237"/>
                      <a:pt x="569" y="232"/>
                      <a:pt x="569" y="232"/>
                    </a:cubicBezTo>
                    <a:cubicBezTo>
                      <a:pt x="569" y="232"/>
                      <a:pt x="563" y="234"/>
                      <a:pt x="554" y="237"/>
                    </a:cubicBezTo>
                    <a:cubicBezTo>
                      <a:pt x="545" y="240"/>
                      <a:pt x="529" y="247"/>
                      <a:pt x="524" y="250"/>
                    </a:cubicBezTo>
                    <a:cubicBezTo>
                      <a:pt x="518" y="254"/>
                      <a:pt x="514" y="259"/>
                      <a:pt x="512" y="254"/>
                    </a:cubicBezTo>
                    <a:cubicBezTo>
                      <a:pt x="510" y="249"/>
                      <a:pt x="516" y="245"/>
                      <a:pt x="521" y="242"/>
                    </a:cubicBezTo>
                    <a:cubicBezTo>
                      <a:pt x="525" y="239"/>
                      <a:pt x="538" y="229"/>
                      <a:pt x="546" y="225"/>
                    </a:cubicBezTo>
                    <a:cubicBezTo>
                      <a:pt x="555" y="220"/>
                      <a:pt x="566" y="209"/>
                      <a:pt x="566" y="209"/>
                    </a:cubicBezTo>
                    <a:cubicBezTo>
                      <a:pt x="566" y="209"/>
                      <a:pt x="561" y="210"/>
                      <a:pt x="555" y="211"/>
                    </a:cubicBezTo>
                    <a:cubicBezTo>
                      <a:pt x="550" y="213"/>
                      <a:pt x="539" y="217"/>
                      <a:pt x="531" y="221"/>
                    </a:cubicBezTo>
                    <a:cubicBezTo>
                      <a:pt x="524" y="224"/>
                      <a:pt x="512" y="234"/>
                      <a:pt x="511" y="226"/>
                    </a:cubicBezTo>
                    <a:cubicBezTo>
                      <a:pt x="509" y="217"/>
                      <a:pt x="528" y="209"/>
                      <a:pt x="538" y="203"/>
                    </a:cubicBezTo>
                    <a:cubicBezTo>
                      <a:pt x="548" y="196"/>
                      <a:pt x="558" y="184"/>
                      <a:pt x="558" y="184"/>
                    </a:cubicBezTo>
                    <a:cubicBezTo>
                      <a:pt x="558" y="184"/>
                      <a:pt x="545" y="189"/>
                      <a:pt x="536" y="192"/>
                    </a:cubicBezTo>
                    <a:cubicBezTo>
                      <a:pt x="528" y="194"/>
                      <a:pt x="520" y="199"/>
                      <a:pt x="517" y="196"/>
                    </a:cubicBezTo>
                    <a:cubicBezTo>
                      <a:pt x="514" y="193"/>
                      <a:pt x="519" y="185"/>
                      <a:pt x="525" y="178"/>
                    </a:cubicBezTo>
                    <a:cubicBezTo>
                      <a:pt x="532" y="170"/>
                      <a:pt x="537" y="164"/>
                      <a:pt x="537" y="164"/>
                    </a:cubicBezTo>
                    <a:cubicBezTo>
                      <a:pt x="537" y="164"/>
                      <a:pt x="533" y="164"/>
                      <a:pt x="529" y="166"/>
                    </a:cubicBezTo>
                    <a:cubicBezTo>
                      <a:pt x="525" y="167"/>
                      <a:pt x="518" y="172"/>
                      <a:pt x="516" y="171"/>
                    </a:cubicBezTo>
                    <a:cubicBezTo>
                      <a:pt x="515" y="170"/>
                      <a:pt x="516" y="167"/>
                      <a:pt x="517" y="165"/>
                    </a:cubicBezTo>
                    <a:cubicBezTo>
                      <a:pt x="517" y="162"/>
                      <a:pt x="517" y="157"/>
                      <a:pt x="517" y="152"/>
                    </a:cubicBezTo>
                    <a:cubicBezTo>
                      <a:pt x="517" y="147"/>
                      <a:pt x="518" y="136"/>
                      <a:pt x="518" y="136"/>
                    </a:cubicBezTo>
                    <a:cubicBezTo>
                      <a:pt x="518" y="136"/>
                      <a:pt x="513" y="143"/>
                      <a:pt x="509" y="152"/>
                    </a:cubicBezTo>
                    <a:cubicBezTo>
                      <a:pt x="504" y="160"/>
                      <a:pt x="501" y="167"/>
                      <a:pt x="499" y="169"/>
                    </a:cubicBezTo>
                    <a:cubicBezTo>
                      <a:pt x="498" y="171"/>
                      <a:pt x="493" y="163"/>
                      <a:pt x="490" y="162"/>
                    </a:cubicBezTo>
                    <a:cubicBezTo>
                      <a:pt x="487" y="160"/>
                      <a:pt x="484" y="156"/>
                      <a:pt x="484" y="156"/>
                    </a:cubicBezTo>
                    <a:cubicBezTo>
                      <a:pt x="484" y="156"/>
                      <a:pt x="485" y="167"/>
                      <a:pt x="487" y="171"/>
                    </a:cubicBezTo>
                    <a:cubicBezTo>
                      <a:pt x="488" y="175"/>
                      <a:pt x="492" y="179"/>
                      <a:pt x="492" y="184"/>
                    </a:cubicBezTo>
                    <a:cubicBezTo>
                      <a:pt x="492" y="189"/>
                      <a:pt x="489" y="186"/>
                      <a:pt x="486" y="183"/>
                    </a:cubicBezTo>
                    <a:cubicBezTo>
                      <a:pt x="483" y="180"/>
                      <a:pt x="479" y="176"/>
                      <a:pt x="477" y="175"/>
                    </a:cubicBezTo>
                    <a:cubicBezTo>
                      <a:pt x="474" y="173"/>
                      <a:pt x="468" y="166"/>
                      <a:pt x="468" y="166"/>
                    </a:cubicBezTo>
                    <a:cubicBezTo>
                      <a:pt x="468" y="166"/>
                      <a:pt x="468" y="170"/>
                      <a:pt x="469" y="175"/>
                    </a:cubicBezTo>
                    <a:cubicBezTo>
                      <a:pt x="470" y="180"/>
                      <a:pt x="476" y="189"/>
                      <a:pt x="481" y="196"/>
                    </a:cubicBezTo>
                    <a:cubicBezTo>
                      <a:pt x="487" y="203"/>
                      <a:pt x="492" y="211"/>
                      <a:pt x="491" y="219"/>
                    </a:cubicBezTo>
                    <a:cubicBezTo>
                      <a:pt x="489" y="227"/>
                      <a:pt x="474" y="201"/>
                      <a:pt x="468" y="193"/>
                    </a:cubicBezTo>
                    <a:cubicBezTo>
                      <a:pt x="462" y="186"/>
                      <a:pt x="455" y="181"/>
                      <a:pt x="455" y="181"/>
                    </a:cubicBezTo>
                    <a:cubicBezTo>
                      <a:pt x="455" y="181"/>
                      <a:pt x="459" y="198"/>
                      <a:pt x="463" y="206"/>
                    </a:cubicBezTo>
                    <a:cubicBezTo>
                      <a:pt x="466" y="214"/>
                      <a:pt x="472" y="225"/>
                      <a:pt x="479" y="232"/>
                    </a:cubicBezTo>
                    <a:cubicBezTo>
                      <a:pt x="486" y="239"/>
                      <a:pt x="488" y="244"/>
                      <a:pt x="489" y="248"/>
                    </a:cubicBezTo>
                    <a:cubicBezTo>
                      <a:pt x="489" y="253"/>
                      <a:pt x="480" y="243"/>
                      <a:pt x="472" y="238"/>
                    </a:cubicBezTo>
                    <a:cubicBezTo>
                      <a:pt x="465" y="232"/>
                      <a:pt x="460" y="226"/>
                      <a:pt x="452" y="217"/>
                    </a:cubicBezTo>
                    <a:cubicBezTo>
                      <a:pt x="444" y="209"/>
                      <a:pt x="437" y="202"/>
                      <a:pt x="437" y="202"/>
                    </a:cubicBezTo>
                    <a:cubicBezTo>
                      <a:pt x="436" y="202"/>
                      <a:pt x="438" y="209"/>
                      <a:pt x="441" y="215"/>
                    </a:cubicBezTo>
                    <a:cubicBezTo>
                      <a:pt x="444" y="220"/>
                      <a:pt x="449" y="235"/>
                      <a:pt x="457" y="244"/>
                    </a:cubicBezTo>
                    <a:cubicBezTo>
                      <a:pt x="464" y="253"/>
                      <a:pt x="479" y="264"/>
                      <a:pt x="484" y="269"/>
                    </a:cubicBezTo>
                    <a:cubicBezTo>
                      <a:pt x="489" y="274"/>
                      <a:pt x="491" y="279"/>
                      <a:pt x="489" y="284"/>
                    </a:cubicBezTo>
                    <a:cubicBezTo>
                      <a:pt x="488" y="288"/>
                      <a:pt x="470" y="273"/>
                      <a:pt x="462" y="265"/>
                    </a:cubicBezTo>
                    <a:cubicBezTo>
                      <a:pt x="457" y="260"/>
                      <a:pt x="450" y="254"/>
                      <a:pt x="444" y="249"/>
                    </a:cubicBezTo>
                    <a:cubicBezTo>
                      <a:pt x="446" y="248"/>
                      <a:pt x="446" y="247"/>
                      <a:pt x="446" y="247"/>
                    </a:cubicBezTo>
                    <a:cubicBezTo>
                      <a:pt x="446" y="247"/>
                      <a:pt x="445" y="248"/>
                      <a:pt x="443" y="248"/>
                    </a:cubicBezTo>
                    <a:cubicBezTo>
                      <a:pt x="440" y="246"/>
                      <a:pt x="437" y="243"/>
                      <a:pt x="435" y="241"/>
                    </a:cubicBezTo>
                    <a:cubicBezTo>
                      <a:pt x="429" y="235"/>
                      <a:pt x="423" y="224"/>
                      <a:pt x="423" y="224"/>
                    </a:cubicBezTo>
                    <a:cubicBezTo>
                      <a:pt x="423" y="224"/>
                      <a:pt x="424" y="231"/>
                      <a:pt x="424" y="236"/>
                    </a:cubicBezTo>
                    <a:cubicBezTo>
                      <a:pt x="424" y="239"/>
                      <a:pt x="426" y="245"/>
                      <a:pt x="431" y="254"/>
                    </a:cubicBezTo>
                    <a:cubicBezTo>
                      <a:pt x="429" y="254"/>
                      <a:pt x="428" y="255"/>
                      <a:pt x="426" y="255"/>
                    </a:cubicBezTo>
                    <a:cubicBezTo>
                      <a:pt x="419" y="258"/>
                      <a:pt x="412" y="263"/>
                      <a:pt x="408" y="261"/>
                    </a:cubicBezTo>
                    <a:cubicBezTo>
                      <a:pt x="405" y="258"/>
                      <a:pt x="408" y="251"/>
                      <a:pt x="413" y="245"/>
                    </a:cubicBezTo>
                    <a:cubicBezTo>
                      <a:pt x="418" y="238"/>
                      <a:pt x="423" y="233"/>
                      <a:pt x="423" y="233"/>
                    </a:cubicBezTo>
                    <a:cubicBezTo>
                      <a:pt x="423" y="233"/>
                      <a:pt x="419" y="233"/>
                      <a:pt x="415" y="235"/>
                    </a:cubicBezTo>
                    <a:cubicBezTo>
                      <a:pt x="411" y="236"/>
                      <a:pt x="405" y="240"/>
                      <a:pt x="403" y="240"/>
                    </a:cubicBezTo>
                    <a:cubicBezTo>
                      <a:pt x="402" y="239"/>
                      <a:pt x="403" y="237"/>
                      <a:pt x="403" y="235"/>
                    </a:cubicBezTo>
                    <a:cubicBezTo>
                      <a:pt x="403" y="233"/>
                      <a:pt x="402" y="229"/>
                      <a:pt x="401" y="225"/>
                    </a:cubicBezTo>
                    <a:cubicBezTo>
                      <a:pt x="400" y="221"/>
                      <a:pt x="399" y="211"/>
                      <a:pt x="399" y="211"/>
                    </a:cubicBezTo>
                    <a:cubicBezTo>
                      <a:pt x="399" y="211"/>
                      <a:pt x="396" y="217"/>
                      <a:pt x="393" y="225"/>
                    </a:cubicBezTo>
                    <a:cubicBezTo>
                      <a:pt x="390" y="233"/>
                      <a:pt x="387" y="238"/>
                      <a:pt x="386" y="240"/>
                    </a:cubicBezTo>
                    <a:cubicBezTo>
                      <a:pt x="385" y="242"/>
                      <a:pt x="379" y="236"/>
                      <a:pt x="376" y="235"/>
                    </a:cubicBezTo>
                    <a:cubicBezTo>
                      <a:pt x="373" y="234"/>
                      <a:pt x="369" y="231"/>
                      <a:pt x="369" y="231"/>
                    </a:cubicBezTo>
                    <a:cubicBezTo>
                      <a:pt x="369" y="231"/>
                      <a:pt x="372" y="240"/>
                      <a:pt x="374" y="243"/>
                    </a:cubicBezTo>
                    <a:cubicBezTo>
                      <a:pt x="377" y="246"/>
                      <a:pt x="381" y="249"/>
                      <a:pt x="382" y="253"/>
                    </a:cubicBezTo>
                    <a:cubicBezTo>
                      <a:pt x="382" y="257"/>
                      <a:pt x="379" y="255"/>
                      <a:pt x="375" y="253"/>
                    </a:cubicBezTo>
                    <a:cubicBezTo>
                      <a:pt x="374" y="252"/>
                      <a:pt x="373" y="251"/>
                      <a:pt x="372" y="251"/>
                    </a:cubicBezTo>
                    <a:cubicBezTo>
                      <a:pt x="374" y="250"/>
                      <a:pt x="375" y="249"/>
                      <a:pt x="375" y="249"/>
                    </a:cubicBezTo>
                    <a:cubicBezTo>
                      <a:pt x="375" y="249"/>
                      <a:pt x="373" y="249"/>
                      <a:pt x="370" y="250"/>
                    </a:cubicBezTo>
                    <a:cubicBezTo>
                      <a:pt x="368" y="248"/>
                      <a:pt x="367" y="247"/>
                      <a:pt x="365" y="247"/>
                    </a:cubicBezTo>
                    <a:cubicBezTo>
                      <a:pt x="362" y="246"/>
                      <a:pt x="355" y="240"/>
                      <a:pt x="355" y="240"/>
                    </a:cubicBezTo>
                    <a:cubicBezTo>
                      <a:pt x="355" y="240"/>
                      <a:pt x="356" y="244"/>
                      <a:pt x="357" y="248"/>
                    </a:cubicBezTo>
                    <a:cubicBezTo>
                      <a:pt x="358" y="248"/>
                      <a:pt x="358" y="249"/>
                      <a:pt x="359" y="250"/>
                    </a:cubicBezTo>
                    <a:cubicBezTo>
                      <a:pt x="356" y="250"/>
                      <a:pt x="354" y="250"/>
                      <a:pt x="352" y="250"/>
                    </a:cubicBezTo>
                    <a:cubicBezTo>
                      <a:pt x="343" y="250"/>
                      <a:pt x="334" y="253"/>
                      <a:pt x="332" y="248"/>
                    </a:cubicBezTo>
                    <a:cubicBezTo>
                      <a:pt x="330" y="244"/>
                      <a:pt x="337" y="239"/>
                      <a:pt x="346" y="234"/>
                    </a:cubicBezTo>
                    <a:cubicBezTo>
                      <a:pt x="354" y="228"/>
                      <a:pt x="361" y="224"/>
                      <a:pt x="361" y="224"/>
                    </a:cubicBezTo>
                    <a:cubicBezTo>
                      <a:pt x="361" y="224"/>
                      <a:pt x="357" y="223"/>
                      <a:pt x="353" y="223"/>
                    </a:cubicBezTo>
                    <a:cubicBezTo>
                      <a:pt x="348" y="223"/>
                      <a:pt x="341" y="225"/>
                      <a:pt x="339" y="224"/>
                    </a:cubicBezTo>
                    <a:cubicBezTo>
                      <a:pt x="338" y="223"/>
                      <a:pt x="340" y="221"/>
                      <a:pt x="342" y="218"/>
                    </a:cubicBezTo>
                    <a:cubicBezTo>
                      <a:pt x="343" y="216"/>
                      <a:pt x="345" y="212"/>
                      <a:pt x="346" y="207"/>
                    </a:cubicBezTo>
                    <a:cubicBezTo>
                      <a:pt x="347" y="202"/>
                      <a:pt x="352" y="191"/>
                      <a:pt x="352" y="191"/>
                    </a:cubicBezTo>
                    <a:cubicBezTo>
                      <a:pt x="352" y="191"/>
                      <a:pt x="345" y="197"/>
                      <a:pt x="338" y="204"/>
                    </a:cubicBezTo>
                    <a:cubicBezTo>
                      <a:pt x="331" y="211"/>
                      <a:pt x="326" y="216"/>
                      <a:pt x="324" y="217"/>
                    </a:cubicBezTo>
                    <a:cubicBezTo>
                      <a:pt x="322" y="219"/>
                      <a:pt x="320" y="210"/>
                      <a:pt x="317" y="207"/>
                    </a:cubicBezTo>
                    <a:cubicBezTo>
                      <a:pt x="315" y="205"/>
                      <a:pt x="313" y="200"/>
                      <a:pt x="313" y="200"/>
                    </a:cubicBezTo>
                    <a:cubicBezTo>
                      <a:pt x="313" y="200"/>
                      <a:pt x="310" y="211"/>
                      <a:pt x="311" y="215"/>
                    </a:cubicBezTo>
                    <a:cubicBezTo>
                      <a:pt x="311" y="220"/>
                      <a:pt x="314" y="225"/>
                      <a:pt x="312" y="230"/>
                    </a:cubicBezTo>
                    <a:cubicBezTo>
                      <a:pt x="310" y="234"/>
                      <a:pt x="308" y="230"/>
                      <a:pt x="306" y="227"/>
                    </a:cubicBezTo>
                    <a:cubicBezTo>
                      <a:pt x="304" y="223"/>
                      <a:pt x="302" y="218"/>
                      <a:pt x="300" y="216"/>
                    </a:cubicBezTo>
                    <a:cubicBezTo>
                      <a:pt x="298" y="214"/>
                      <a:pt x="295" y="204"/>
                      <a:pt x="295" y="204"/>
                    </a:cubicBezTo>
                    <a:cubicBezTo>
                      <a:pt x="295" y="204"/>
                      <a:pt x="294" y="209"/>
                      <a:pt x="293" y="214"/>
                    </a:cubicBezTo>
                    <a:cubicBezTo>
                      <a:pt x="292" y="219"/>
                      <a:pt x="295" y="229"/>
                      <a:pt x="298" y="238"/>
                    </a:cubicBezTo>
                    <a:cubicBezTo>
                      <a:pt x="301" y="246"/>
                      <a:pt x="303" y="255"/>
                      <a:pt x="300" y="262"/>
                    </a:cubicBezTo>
                    <a:cubicBezTo>
                      <a:pt x="296" y="269"/>
                      <a:pt x="289" y="240"/>
                      <a:pt x="286" y="230"/>
                    </a:cubicBezTo>
                    <a:cubicBezTo>
                      <a:pt x="283" y="222"/>
                      <a:pt x="278" y="216"/>
                      <a:pt x="278" y="216"/>
                    </a:cubicBezTo>
                    <a:cubicBezTo>
                      <a:pt x="278" y="216"/>
                      <a:pt x="277" y="232"/>
                      <a:pt x="277" y="241"/>
                    </a:cubicBezTo>
                    <a:cubicBezTo>
                      <a:pt x="278" y="243"/>
                      <a:pt x="278" y="245"/>
                      <a:pt x="278" y="247"/>
                    </a:cubicBezTo>
                    <a:cubicBezTo>
                      <a:pt x="274" y="247"/>
                      <a:pt x="270" y="247"/>
                      <a:pt x="266" y="246"/>
                    </a:cubicBezTo>
                    <a:cubicBezTo>
                      <a:pt x="265" y="246"/>
                      <a:pt x="264" y="246"/>
                      <a:pt x="262" y="246"/>
                    </a:cubicBezTo>
                    <a:cubicBezTo>
                      <a:pt x="258" y="237"/>
                      <a:pt x="254" y="229"/>
                      <a:pt x="254" y="229"/>
                    </a:cubicBezTo>
                    <a:cubicBezTo>
                      <a:pt x="254" y="229"/>
                      <a:pt x="253" y="236"/>
                      <a:pt x="254" y="243"/>
                    </a:cubicBezTo>
                    <a:cubicBezTo>
                      <a:pt x="254" y="244"/>
                      <a:pt x="254" y="247"/>
                      <a:pt x="254" y="249"/>
                    </a:cubicBezTo>
                    <a:cubicBezTo>
                      <a:pt x="250" y="251"/>
                      <a:pt x="247" y="253"/>
                      <a:pt x="247" y="252"/>
                    </a:cubicBezTo>
                    <a:cubicBezTo>
                      <a:pt x="245" y="252"/>
                      <a:pt x="248" y="248"/>
                      <a:pt x="245" y="247"/>
                    </a:cubicBezTo>
                    <a:cubicBezTo>
                      <a:pt x="243" y="247"/>
                      <a:pt x="238" y="250"/>
                      <a:pt x="235" y="252"/>
                    </a:cubicBezTo>
                    <a:cubicBezTo>
                      <a:pt x="234" y="249"/>
                      <a:pt x="234" y="246"/>
                      <a:pt x="234" y="246"/>
                    </a:cubicBezTo>
                    <a:cubicBezTo>
                      <a:pt x="234" y="246"/>
                      <a:pt x="233" y="250"/>
                      <a:pt x="233" y="253"/>
                    </a:cubicBezTo>
                    <a:cubicBezTo>
                      <a:pt x="230" y="254"/>
                      <a:pt x="229" y="254"/>
                      <a:pt x="229" y="254"/>
                    </a:cubicBezTo>
                    <a:cubicBezTo>
                      <a:pt x="229" y="254"/>
                      <a:pt x="227" y="256"/>
                      <a:pt x="226" y="257"/>
                    </a:cubicBezTo>
                    <a:cubicBezTo>
                      <a:pt x="224" y="259"/>
                      <a:pt x="216" y="260"/>
                      <a:pt x="216" y="260"/>
                    </a:cubicBezTo>
                    <a:cubicBezTo>
                      <a:pt x="216" y="260"/>
                      <a:pt x="216" y="258"/>
                      <a:pt x="217" y="257"/>
                    </a:cubicBezTo>
                    <a:cubicBezTo>
                      <a:pt x="218" y="255"/>
                      <a:pt x="218" y="253"/>
                      <a:pt x="216" y="251"/>
                    </a:cubicBezTo>
                    <a:cubicBezTo>
                      <a:pt x="214" y="249"/>
                      <a:pt x="209" y="253"/>
                      <a:pt x="205" y="257"/>
                    </a:cubicBezTo>
                    <a:cubicBezTo>
                      <a:pt x="200" y="261"/>
                      <a:pt x="195" y="264"/>
                      <a:pt x="193" y="264"/>
                    </a:cubicBezTo>
                    <a:cubicBezTo>
                      <a:pt x="191" y="265"/>
                      <a:pt x="189" y="258"/>
                      <a:pt x="187" y="259"/>
                    </a:cubicBezTo>
                    <a:cubicBezTo>
                      <a:pt x="186" y="260"/>
                      <a:pt x="181" y="267"/>
                      <a:pt x="177" y="270"/>
                    </a:cubicBezTo>
                    <a:cubicBezTo>
                      <a:pt x="173" y="273"/>
                      <a:pt x="166" y="276"/>
                      <a:pt x="164" y="276"/>
                    </a:cubicBezTo>
                    <a:cubicBezTo>
                      <a:pt x="163" y="275"/>
                      <a:pt x="163" y="271"/>
                      <a:pt x="162" y="266"/>
                    </a:cubicBezTo>
                    <a:cubicBezTo>
                      <a:pt x="162" y="261"/>
                      <a:pt x="161" y="258"/>
                      <a:pt x="159" y="259"/>
                    </a:cubicBezTo>
                    <a:cubicBezTo>
                      <a:pt x="156" y="259"/>
                      <a:pt x="149" y="271"/>
                      <a:pt x="146" y="277"/>
                    </a:cubicBezTo>
                    <a:cubicBezTo>
                      <a:pt x="142" y="282"/>
                      <a:pt x="137" y="285"/>
                      <a:pt x="135" y="287"/>
                    </a:cubicBezTo>
                    <a:cubicBezTo>
                      <a:pt x="133" y="286"/>
                      <a:pt x="131" y="285"/>
                      <a:pt x="131" y="285"/>
                    </a:cubicBezTo>
                    <a:cubicBezTo>
                      <a:pt x="131" y="285"/>
                      <a:pt x="131" y="286"/>
                      <a:pt x="132" y="288"/>
                    </a:cubicBezTo>
                    <a:cubicBezTo>
                      <a:pt x="131" y="287"/>
                      <a:pt x="131" y="285"/>
                      <a:pt x="131" y="284"/>
                    </a:cubicBezTo>
                    <a:cubicBezTo>
                      <a:pt x="130" y="282"/>
                      <a:pt x="129" y="279"/>
                      <a:pt x="129" y="279"/>
                    </a:cubicBezTo>
                    <a:cubicBezTo>
                      <a:pt x="129" y="279"/>
                      <a:pt x="127" y="285"/>
                      <a:pt x="122" y="290"/>
                    </a:cubicBezTo>
                    <a:cubicBezTo>
                      <a:pt x="120" y="292"/>
                      <a:pt x="118" y="294"/>
                      <a:pt x="117" y="295"/>
                    </a:cubicBezTo>
                    <a:cubicBezTo>
                      <a:pt x="117" y="295"/>
                      <a:pt x="117" y="295"/>
                      <a:pt x="117" y="295"/>
                    </a:cubicBezTo>
                    <a:cubicBezTo>
                      <a:pt x="117" y="295"/>
                      <a:pt x="117" y="295"/>
                      <a:pt x="117" y="295"/>
                    </a:cubicBezTo>
                    <a:cubicBezTo>
                      <a:pt x="115" y="297"/>
                      <a:pt x="114" y="298"/>
                      <a:pt x="113" y="298"/>
                    </a:cubicBezTo>
                    <a:cubicBezTo>
                      <a:pt x="111" y="300"/>
                      <a:pt x="111" y="292"/>
                      <a:pt x="110" y="288"/>
                    </a:cubicBezTo>
                    <a:cubicBezTo>
                      <a:pt x="108" y="285"/>
                      <a:pt x="105" y="284"/>
                      <a:pt x="105" y="284"/>
                    </a:cubicBezTo>
                    <a:cubicBezTo>
                      <a:pt x="105" y="284"/>
                      <a:pt x="106" y="287"/>
                      <a:pt x="104" y="290"/>
                    </a:cubicBezTo>
                    <a:cubicBezTo>
                      <a:pt x="104" y="290"/>
                      <a:pt x="104" y="291"/>
                      <a:pt x="104" y="291"/>
                    </a:cubicBezTo>
                    <a:cubicBezTo>
                      <a:pt x="99" y="288"/>
                      <a:pt x="97" y="287"/>
                      <a:pt x="98" y="286"/>
                    </a:cubicBezTo>
                    <a:cubicBezTo>
                      <a:pt x="99" y="284"/>
                      <a:pt x="109" y="276"/>
                      <a:pt x="117" y="273"/>
                    </a:cubicBezTo>
                    <a:cubicBezTo>
                      <a:pt x="125" y="271"/>
                      <a:pt x="134" y="270"/>
                      <a:pt x="137" y="271"/>
                    </a:cubicBezTo>
                    <a:cubicBezTo>
                      <a:pt x="141" y="272"/>
                      <a:pt x="143" y="273"/>
                      <a:pt x="143" y="273"/>
                    </a:cubicBezTo>
                    <a:cubicBezTo>
                      <a:pt x="143" y="273"/>
                      <a:pt x="143" y="270"/>
                      <a:pt x="141" y="267"/>
                    </a:cubicBezTo>
                    <a:cubicBezTo>
                      <a:pt x="139" y="264"/>
                      <a:pt x="131" y="261"/>
                      <a:pt x="134" y="260"/>
                    </a:cubicBezTo>
                    <a:cubicBezTo>
                      <a:pt x="136" y="258"/>
                      <a:pt x="138" y="258"/>
                      <a:pt x="146" y="256"/>
                    </a:cubicBezTo>
                    <a:cubicBezTo>
                      <a:pt x="153" y="253"/>
                      <a:pt x="159" y="255"/>
                      <a:pt x="159" y="255"/>
                    </a:cubicBezTo>
                    <a:cubicBezTo>
                      <a:pt x="159" y="255"/>
                      <a:pt x="157" y="252"/>
                      <a:pt x="155" y="251"/>
                    </a:cubicBezTo>
                    <a:cubicBezTo>
                      <a:pt x="153" y="250"/>
                      <a:pt x="150" y="247"/>
                      <a:pt x="153" y="246"/>
                    </a:cubicBezTo>
                    <a:cubicBezTo>
                      <a:pt x="156" y="245"/>
                      <a:pt x="162" y="242"/>
                      <a:pt x="168" y="242"/>
                    </a:cubicBezTo>
                    <a:cubicBezTo>
                      <a:pt x="175" y="241"/>
                      <a:pt x="190" y="241"/>
                      <a:pt x="191" y="239"/>
                    </a:cubicBezTo>
                    <a:cubicBezTo>
                      <a:pt x="193" y="237"/>
                      <a:pt x="191" y="235"/>
                      <a:pt x="186" y="232"/>
                    </a:cubicBezTo>
                    <a:cubicBezTo>
                      <a:pt x="182" y="229"/>
                      <a:pt x="178" y="227"/>
                      <a:pt x="179" y="226"/>
                    </a:cubicBezTo>
                    <a:cubicBezTo>
                      <a:pt x="179" y="224"/>
                      <a:pt x="185" y="220"/>
                      <a:pt x="190" y="218"/>
                    </a:cubicBezTo>
                    <a:cubicBezTo>
                      <a:pt x="194" y="216"/>
                      <a:pt x="203" y="215"/>
                      <a:pt x="204" y="214"/>
                    </a:cubicBezTo>
                    <a:cubicBezTo>
                      <a:pt x="206" y="213"/>
                      <a:pt x="201" y="209"/>
                      <a:pt x="202" y="207"/>
                    </a:cubicBezTo>
                    <a:cubicBezTo>
                      <a:pt x="204" y="205"/>
                      <a:pt x="208" y="202"/>
                      <a:pt x="214" y="200"/>
                    </a:cubicBezTo>
                    <a:cubicBezTo>
                      <a:pt x="220" y="198"/>
                      <a:pt x="227" y="196"/>
                      <a:pt x="226" y="193"/>
                    </a:cubicBezTo>
                    <a:cubicBezTo>
                      <a:pt x="225" y="190"/>
                      <a:pt x="222" y="189"/>
                      <a:pt x="221" y="190"/>
                    </a:cubicBezTo>
                    <a:cubicBezTo>
                      <a:pt x="219" y="190"/>
                      <a:pt x="217" y="188"/>
                      <a:pt x="217" y="188"/>
                    </a:cubicBezTo>
                    <a:cubicBezTo>
                      <a:pt x="217" y="188"/>
                      <a:pt x="222" y="182"/>
                      <a:pt x="224" y="182"/>
                    </a:cubicBezTo>
                    <a:cubicBezTo>
                      <a:pt x="226" y="181"/>
                      <a:pt x="229" y="180"/>
                      <a:pt x="229" y="180"/>
                    </a:cubicBezTo>
                    <a:cubicBezTo>
                      <a:pt x="229" y="180"/>
                      <a:pt x="229" y="179"/>
                      <a:pt x="231" y="177"/>
                    </a:cubicBezTo>
                    <a:cubicBezTo>
                      <a:pt x="234" y="176"/>
                      <a:pt x="242" y="172"/>
                      <a:pt x="243" y="169"/>
                    </a:cubicBezTo>
                    <a:cubicBezTo>
                      <a:pt x="243" y="167"/>
                      <a:pt x="239" y="167"/>
                      <a:pt x="239" y="166"/>
                    </a:cubicBezTo>
                    <a:cubicBezTo>
                      <a:pt x="239" y="165"/>
                      <a:pt x="251" y="158"/>
                      <a:pt x="254" y="152"/>
                    </a:cubicBezTo>
                    <a:cubicBezTo>
                      <a:pt x="256" y="146"/>
                      <a:pt x="259" y="139"/>
                      <a:pt x="261" y="135"/>
                    </a:cubicBezTo>
                    <a:cubicBezTo>
                      <a:pt x="263" y="131"/>
                      <a:pt x="264" y="130"/>
                      <a:pt x="262" y="129"/>
                    </a:cubicBezTo>
                    <a:cubicBezTo>
                      <a:pt x="261" y="128"/>
                      <a:pt x="247" y="132"/>
                      <a:pt x="242" y="136"/>
                    </a:cubicBezTo>
                    <a:cubicBezTo>
                      <a:pt x="237" y="139"/>
                      <a:pt x="228" y="147"/>
                      <a:pt x="223" y="152"/>
                    </a:cubicBezTo>
                    <a:cubicBezTo>
                      <a:pt x="217" y="157"/>
                      <a:pt x="212" y="166"/>
                      <a:pt x="212" y="166"/>
                    </a:cubicBezTo>
                    <a:cubicBezTo>
                      <a:pt x="212" y="166"/>
                      <a:pt x="210" y="159"/>
                      <a:pt x="208" y="159"/>
                    </a:cubicBezTo>
                    <a:cubicBezTo>
                      <a:pt x="206" y="160"/>
                      <a:pt x="201" y="169"/>
                      <a:pt x="197" y="173"/>
                    </a:cubicBezTo>
                    <a:cubicBezTo>
                      <a:pt x="193" y="177"/>
                      <a:pt x="187" y="184"/>
                      <a:pt x="184" y="187"/>
                    </a:cubicBezTo>
                    <a:cubicBezTo>
                      <a:pt x="181" y="190"/>
                      <a:pt x="178" y="194"/>
                      <a:pt x="178" y="194"/>
                    </a:cubicBezTo>
                    <a:cubicBezTo>
                      <a:pt x="178" y="194"/>
                      <a:pt x="174" y="184"/>
                      <a:pt x="172" y="185"/>
                    </a:cubicBezTo>
                    <a:cubicBezTo>
                      <a:pt x="170" y="185"/>
                      <a:pt x="166" y="197"/>
                      <a:pt x="163" y="200"/>
                    </a:cubicBezTo>
                    <a:cubicBezTo>
                      <a:pt x="161" y="204"/>
                      <a:pt x="157" y="209"/>
                      <a:pt x="154" y="211"/>
                    </a:cubicBezTo>
                    <a:cubicBezTo>
                      <a:pt x="152" y="213"/>
                      <a:pt x="151" y="213"/>
                      <a:pt x="149" y="210"/>
                    </a:cubicBezTo>
                    <a:cubicBezTo>
                      <a:pt x="146" y="208"/>
                      <a:pt x="140" y="198"/>
                      <a:pt x="138" y="199"/>
                    </a:cubicBezTo>
                    <a:cubicBezTo>
                      <a:pt x="136" y="201"/>
                      <a:pt x="137" y="212"/>
                      <a:pt x="134" y="218"/>
                    </a:cubicBezTo>
                    <a:cubicBezTo>
                      <a:pt x="131" y="223"/>
                      <a:pt x="125" y="232"/>
                      <a:pt x="123" y="232"/>
                    </a:cubicBezTo>
                    <a:cubicBezTo>
                      <a:pt x="121" y="231"/>
                      <a:pt x="117" y="224"/>
                      <a:pt x="115" y="222"/>
                    </a:cubicBezTo>
                    <a:cubicBezTo>
                      <a:pt x="113" y="220"/>
                      <a:pt x="113" y="219"/>
                      <a:pt x="111" y="219"/>
                    </a:cubicBezTo>
                    <a:cubicBezTo>
                      <a:pt x="110" y="219"/>
                      <a:pt x="107" y="228"/>
                      <a:pt x="106" y="235"/>
                    </a:cubicBezTo>
                    <a:cubicBezTo>
                      <a:pt x="105" y="242"/>
                      <a:pt x="99" y="252"/>
                      <a:pt x="98" y="253"/>
                    </a:cubicBezTo>
                    <a:cubicBezTo>
                      <a:pt x="96" y="253"/>
                      <a:pt x="94" y="251"/>
                      <a:pt x="94" y="248"/>
                    </a:cubicBezTo>
                    <a:cubicBezTo>
                      <a:pt x="93" y="246"/>
                      <a:pt x="89" y="243"/>
                      <a:pt x="89" y="243"/>
                    </a:cubicBezTo>
                    <a:cubicBezTo>
                      <a:pt x="89" y="243"/>
                      <a:pt x="87" y="249"/>
                      <a:pt x="85" y="253"/>
                    </a:cubicBezTo>
                    <a:cubicBezTo>
                      <a:pt x="84" y="257"/>
                      <a:pt x="81" y="264"/>
                      <a:pt x="77" y="269"/>
                    </a:cubicBezTo>
                    <a:cubicBezTo>
                      <a:pt x="75" y="267"/>
                      <a:pt x="73" y="265"/>
                      <a:pt x="72" y="264"/>
                    </a:cubicBezTo>
                    <a:cubicBezTo>
                      <a:pt x="69" y="262"/>
                      <a:pt x="62" y="261"/>
                      <a:pt x="56" y="260"/>
                    </a:cubicBezTo>
                    <a:cubicBezTo>
                      <a:pt x="55" y="257"/>
                      <a:pt x="54" y="255"/>
                      <a:pt x="53" y="254"/>
                    </a:cubicBezTo>
                    <a:cubicBezTo>
                      <a:pt x="52" y="252"/>
                      <a:pt x="50" y="251"/>
                      <a:pt x="48" y="249"/>
                    </a:cubicBezTo>
                    <a:cubicBezTo>
                      <a:pt x="49" y="248"/>
                      <a:pt x="50" y="246"/>
                      <a:pt x="51" y="244"/>
                    </a:cubicBezTo>
                    <a:cubicBezTo>
                      <a:pt x="55" y="239"/>
                      <a:pt x="65" y="235"/>
                      <a:pt x="69" y="232"/>
                    </a:cubicBezTo>
                    <a:cubicBezTo>
                      <a:pt x="73" y="230"/>
                      <a:pt x="79" y="227"/>
                      <a:pt x="79" y="227"/>
                    </a:cubicBezTo>
                    <a:cubicBezTo>
                      <a:pt x="79" y="227"/>
                      <a:pt x="75" y="224"/>
                      <a:pt x="73" y="224"/>
                    </a:cubicBezTo>
                    <a:cubicBezTo>
                      <a:pt x="71" y="223"/>
                      <a:pt x="68" y="222"/>
                      <a:pt x="68" y="220"/>
                    </a:cubicBezTo>
                    <a:cubicBezTo>
                      <a:pt x="69" y="218"/>
                      <a:pt x="79" y="212"/>
                      <a:pt x="85" y="210"/>
                    </a:cubicBezTo>
                    <a:cubicBezTo>
                      <a:pt x="92" y="208"/>
                      <a:pt x="101" y="205"/>
                      <a:pt x="101" y="203"/>
                    </a:cubicBezTo>
                    <a:cubicBezTo>
                      <a:pt x="101" y="202"/>
                      <a:pt x="99" y="202"/>
                      <a:pt x="97" y="200"/>
                    </a:cubicBezTo>
                    <a:cubicBezTo>
                      <a:pt x="95" y="198"/>
                      <a:pt x="88" y="195"/>
                      <a:pt x="87" y="193"/>
                    </a:cubicBezTo>
                    <a:cubicBezTo>
                      <a:pt x="86" y="191"/>
                      <a:pt x="95" y="184"/>
                      <a:pt x="100" y="181"/>
                    </a:cubicBezTo>
                    <a:cubicBezTo>
                      <a:pt x="105" y="177"/>
                      <a:pt x="117" y="177"/>
                      <a:pt x="118" y="175"/>
                    </a:cubicBezTo>
                    <a:cubicBezTo>
                      <a:pt x="119" y="173"/>
                      <a:pt x="109" y="168"/>
                      <a:pt x="106" y="166"/>
                    </a:cubicBezTo>
                    <a:cubicBezTo>
                      <a:pt x="103" y="164"/>
                      <a:pt x="103" y="163"/>
                      <a:pt x="105" y="160"/>
                    </a:cubicBezTo>
                    <a:cubicBezTo>
                      <a:pt x="106" y="157"/>
                      <a:pt x="111" y="153"/>
                      <a:pt x="114" y="150"/>
                    </a:cubicBezTo>
                    <a:cubicBezTo>
                      <a:pt x="118" y="148"/>
                      <a:pt x="129" y="142"/>
                      <a:pt x="129" y="140"/>
                    </a:cubicBezTo>
                    <a:cubicBezTo>
                      <a:pt x="129" y="138"/>
                      <a:pt x="120" y="136"/>
                      <a:pt x="120" y="136"/>
                    </a:cubicBezTo>
                    <a:cubicBezTo>
                      <a:pt x="120" y="136"/>
                      <a:pt x="123" y="132"/>
                      <a:pt x="126" y="129"/>
                    </a:cubicBezTo>
                    <a:cubicBezTo>
                      <a:pt x="129" y="126"/>
                      <a:pt x="135" y="119"/>
                      <a:pt x="139" y="115"/>
                    </a:cubicBezTo>
                    <a:cubicBezTo>
                      <a:pt x="142" y="110"/>
                      <a:pt x="151" y="104"/>
                      <a:pt x="151" y="102"/>
                    </a:cubicBezTo>
                    <a:cubicBezTo>
                      <a:pt x="152" y="101"/>
                      <a:pt x="144" y="99"/>
                      <a:pt x="144" y="99"/>
                    </a:cubicBezTo>
                    <a:cubicBezTo>
                      <a:pt x="144" y="99"/>
                      <a:pt x="153" y="93"/>
                      <a:pt x="158" y="87"/>
                    </a:cubicBezTo>
                    <a:cubicBezTo>
                      <a:pt x="162" y="82"/>
                      <a:pt x="169" y="72"/>
                      <a:pt x="172" y="67"/>
                    </a:cubicBezTo>
                    <a:cubicBezTo>
                      <a:pt x="175" y="62"/>
                      <a:pt x="178" y="48"/>
                      <a:pt x="177" y="46"/>
                    </a:cubicBezTo>
                    <a:cubicBezTo>
                      <a:pt x="176" y="45"/>
                      <a:pt x="174" y="46"/>
                      <a:pt x="170" y="48"/>
                    </a:cubicBezTo>
                    <a:cubicBezTo>
                      <a:pt x="166" y="50"/>
                      <a:pt x="160" y="54"/>
                      <a:pt x="154" y="57"/>
                    </a:cubicBezTo>
                    <a:cubicBezTo>
                      <a:pt x="149" y="60"/>
                      <a:pt x="143" y="73"/>
                      <a:pt x="142" y="73"/>
                    </a:cubicBezTo>
                    <a:cubicBezTo>
                      <a:pt x="140" y="73"/>
                      <a:pt x="140" y="69"/>
                      <a:pt x="138" y="70"/>
                    </a:cubicBezTo>
                    <a:cubicBezTo>
                      <a:pt x="135" y="71"/>
                      <a:pt x="132" y="79"/>
                      <a:pt x="131" y="81"/>
                    </a:cubicBezTo>
                    <a:cubicBezTo>
                      <a:pt x="129" y="84"/>
                      <a:pt x="128" y="84"/>
                      <a:pt x="128" y="84"/>
                    </a:cubicBezTo>
                    <a:cubicBezTo>
                      <a:pt x="128" y="84"/>
                      <a:pt x="128" y="87"/>
                      <a:pt x="127" y="89"/>
                    </a:cubicBezTo>
                    <a:cubicBezTo>
                      <a:pt x="127" y="91"/>
                      <a:pt x="121" y="96"/>
                      <a:pt x="121" y="96"/>
                    </a:cubicBezTo>
                    <a:cubicBezTo>
                      <a:pt x="121" y="96"/>
                      <a:pt x="120" y="95"/>
                      <a:pt x="120" y="93"/>
                    </a:cubicBezTo>
                    <a:cubicBezTo>
                      <a:pt x="120" y="91"/>
                      <a:pt x="118" y="89"/>
                      <a:pt x="116" y="88"/>
                    </a:cubicBezTo>
                    <a:cubicBezTo>
                      <a:pt x="113" y="88"/>
                      <a:pt x="111" y="94"/>
                      <a:pt x="110" y="100"/>
                    </a:cubicBezTo>
                    <a:cubicBezTo>
                      <a:pt x="108" y="106"/>
                      <a:pt x="106" y="111"/>
                      <a:pt x="104" y="113"/>
                    </a:cubicBezTo>
                    <a:cubicBezTo>
                      <a:pt x="102" y="114"/>
                      <a:pt x="97" y="110"/>
                      <a:pt x="97" y="112"/>
                    </a:cubicBezTo>
                    <a:cubicBezTo>
                      <a:pt x="96" y="113"/>
                      <a:pt x="96" y="122"/>
                      <a:pt x="94" y="126"/>
                    </a:cubicBezTo>
                    <a:cubicBezTo>
                      <a:pt x="92" y="131"/>
                      <a:pt x="89" y="137"/>
                      <a:pt x="87" y="138"/>
                    </a:cubicBezTo>
                    <a:cubicBezTo>
                      <a:pt x="86" y="138"/>
                      <a:pt x="83" y="135"/>
                      <a:pt x="80" y="131"/>
                    </a:cubicBezTo>
                    <a:cubicBezTo>
                      <a:pt x="76" y="127"/>
                      <a:pt x="75" y="125"/>
                      <a:pt x="73" y="127"/>
                    </a:cubicBezTo>
                    <a:cubicBezTo>
                      <a:pt x="71" y="129"/>
                      <a:pt x="72" y="143"/>
                      <a:pt x="72" y="149"/>
                    </a:cubicBezTo>
                    <a:cubicBezTo>
                      <a:pt x="72" y="156"/>
                      <a:pt x="70" y="162"/>
                      <a:pt x="69" y="165"/>
                    </a:cubicBezTo>
                    <a:cubicBezTo>
                      <a:pt x="69" y="168"/>
                      <a:pt x="65" y="165"/>
                      <a:pt x="64" y="164"/>
                    </a:cubicBezTo>
                    <a:cubicBezTo>
                      <a:pt x="63" y="162"/>
                      <a:pt x="60" y="160"/>
                      <a:pt x="60" y="160"/>
                    </a:cubicBezTo>
                    <a:cubicBezTo>
                      <a:pt x="60" y="160"/>
                      <a:pt x="62" y="166"/>
                      <a:pt x="60" y="173"/>
                    </a:cubicBezTo>
                    <a:cubicBezTo>
                      <a:pt x="59" y="181"/>
                      <a:pt x="58" y="183"/>
                      <a:pt x="58" y="185"/>
                    </a:cubicBezTo>
                    <a:cubicBezTo>
                      <a:pt x="57" y="188"/>
                      <a:pt x="52" y="181"/>
                      <a:pt x="49" y="179"/>
                    </a:cubicBezTo>
                    <a:cubicBezTo>
                      <a:pt x="46" y="177"/>
                      <a:pt x="43" y="178"/>
                      <a:pt x="43" y="178"/>
                    </a:cubicBezTo>
                    <a:cubicBezTo>
                      <a:pt x="43" y="178"/>
                      <a:pt x="45" y="180"/>
                      <a:pt x="46" y="183"/>
                    </a:cubicBezTo>
                    <a:cubicBezTo>
                      <a:pt x="47" y="186"/>
                      <a:pt x="47" y="195"/>
                      <a:pt x="45" y="203"/>
                    </a:cubicBezTo>
                    <a:cubicBezTo>
                      <a:pt x="44" y="211"/>
                      <a:pt x="36" y="221"/>
                      <a:pt x="35" y="223"/>
                    </a:cubicBezTo>
                    <a:cubicBezTo>
                      <a:pt x="33" y="224"/>
                      <a:pt x="32" y="220"/>
                      <a:pt x="24" y="214"/>
                    </a:cubicBezTo>
                    <a:cubicBezTo>
                      <a:pt x="21" y="212"/>
                      <a:pt x="19" y="210"/>
                      <a:pt x="17" y="209"/>
                    </a:cubicBezTo>
                    <a:cubicBezTo>
                      <a:pt x="19" y="208"/>
                      <a:pt x="20" y="206"/>
                      <a:pt x="21" y="205"/>
                    </a:cubicBezTo>
                    <a:cubicBezTo>
                      <a:pt x="21" y="203"/>
                      <a:pt x="12" y="207"/>
                      <a:pt x="12" y="206"/>
                    </a:cubicBezTo>
                    <a:cubicBezTo>
                      <a:pt x="12" y="204"/>
                      <a:pt x="21" y="199"/>
                      <a:pt x="21" y="196"/>
                    </a:cubicBezTo>
                    <a:cubicBezTo>
                      <a:pt x="22" y="193"/>
                      <a:pt x="14" y="197"/>
                      <a:pt x="15" y="195"/>
                    </a:cubicBezTo>
                    <a:cubicBezTo>
                      <a:pt x="15" y="193"/>
                      <a:pt x="22" y="190"/>
                      <a:pt x="23" y="185"/>
                    </a:cubicBezTo>
                    <a:cubicBezTo>
                      <a:pt x="23" y="181"/>
                      <a:pt x="16" y="186"/>
                      <a:pt x="16" y="184"/>
                    </a:cubicBezTo>
                    <a:cubicBezTo>
                      <a:pt x="16" y="181"/>
                      <a:pt x="23" y="179"/>
                      <a:pt x="24" y="175"/>
                    </a:cubicBezTo>
                    <a:cubicBezTo>
                      <a:pt x="24" y="171"/>
                      <a:pt x="18" y="175"/>
                      <a:pt x="19" y="172"/>
                    </a:cubicBezTo>
                    <a:cubicBezTo>
                      <a:pt x="19" y="170"/>
                      <a:pt x="25" y="167"/>
                      <a:pt x="26" y="163"/>
                    </a:cubicBezTo>
                    <a:cubicBezTo>
                      <a:pt x="27" y="160"/>
                      <a:pt x="22" y="162"/>
                      <a:pt x="22" y="160"/>
                    </a:cubicBezTo>
                    <a:cubicBezTo>
                      <a:pt x="22" y="159"/>
                      <a:pt x="28" y="153"/>
                      <a:pt x="29" y="151"/>
                    </a:cubicBezTo>
                    <a:cubicBezTo>
                      <a:pt x="30" y="149"/>
                      <a:pt x="25" y="151"/>
                      <a:pt x="26" y="149"/>
                    </a:cubicBezTo>
                    <a:cubicBezTo>
                      <a:pt x="27" y="147"/>
                      <a:pt x="30" y="145"/>
                      <a:pt x="32" y="141"/>
                    </a:cubicBezTo>
                    <a:cubicBezTo>
                      <a:pt x="33" y="138"/>
                      <a:pt x="27" y="140"/>
                      <a:pt x="28" y="138"/>
                    </a:cubicBezTo>
                    <a:cubicBezTo>
                      <a:pt x="29" y="136"/>
                      <a:pt x="33" y="133"/>
                      <a:pt x="34" y="131"/>
                    </a:cubicBezTo>
                    <a:cubicBezTo>
                      <a:pt x="35" y="129"/>
                      <a:pt x="31" y="129"/>
                      <a:pt x="32" y="127"/>
                    </a:cubicBezTo>
                    <a:cubicBezTo>
                      <a:pt x="33" y="125"/>
                      <a:pt x="35" y="124"/>
                      <a:pt x="36" y="121"/>
                    </a:cubicBezTo>
                    <a:cubicBezTo>
                      <a:pt x="37" y="118"/>
                      <a:pt x="34" y="120"/>
                      <a:pt x="35" y="118"/>
                    </a:cubicBezTo>
                    <a:cubicBezTo>
                      <a:pt x="36" y="115"/>
                      <a:pt x="39" y="115"/>
                      <a:pt x="40" y="112"/>
                    </a:cubicBezTo>
                    <a:cubicBezTo>
                      <a:pt x="41" y="110"/>
                      <a:pt x="39" y="110"/>
                      <a:pt x="40" y="108"/>
                    </a:cubicBezTo>
                    <a:cubicBezTo>
                      <a:pt x="41" y="106"/>
                      <a:pt x="44" y="103"/>
                      <a:pt x="45" y="101"/>
                    </a:cubicBezTo>
                    <a:cubicBezTo>
                      <a:pt x="46" y="99"/>
                      <a:pt x="44" y="99"/>
                      <a:pt x="45" y="97"/>
                    </a:cubicBezTo>
                    <a:cubicBezTo>
                      <a:pt x="45" y="96"/>
                      <a:pt x="49" y="93"/>
                      <a:pt x="50" y="91"/>
                    </a:cubicBezTo>
                    <a:cubicBezTo>
                      <a:pt x="51" y="90"/>
                      <a:pt x="48" y="89"/>
                      <a:pt x="49" y="88"/>
                    </a:cubicBezTo>
                    <a:cubicBezTo>
                      <a:pt x="50" y="86"/>
                      <a:pt x="53" y="85"/>
                      <a:pt x="54" y="83"/>
                    </a:cubicBezTo>
                    <a:cubicBezTo>
                      <a:pt x="55" y="82"/>
                      <a:pt x="52" y="82"/>
                      <a:pt x="53" y="81"/>
                    </a:cubicBezTo>
                    <a:cubicBezTo>
                      <a:pt x="53" y="80"/>
                      <a:pt x="54" y="79"/>
                      <a:pt x="55" y="77"/>
                    </a:cubicBezTo>
                    <a:cubicBezTo>
                      <a:pt x="57" y="74"/>
                      <a:pt x="56" y="71"/>
                      <a:pt x="57" y="70"/>
                    </a:cubicBezTo>
                    <a:cubicBezTo>
                      <a:pt x="59" y="68"/>
                      <a:pt x="61" y="64"/>
                      <a:pt x="59" y="63"/>
                    </a:cubicBezTo>
                    <a:cubicBezTo>
                      <a:pt x="58" y="62"/>
                      <a:pt x="56" y="65"/>
                      <a:pt x="54" y="67"/>
                    </a:cubicBezTo>
                    <a:cubicBezTo>
                      <a:pt x="52" y="69"/>
                      <a:pt x="52" y="68"/>
                      <a:pt x="51" y="70"/>
                    </a:cubicBezTo>
                    <a:cubicBezTo>
                      <a:pt x="49" y="73"/>
                      <a:pt x="50" y="74"/>
                      <a:pt x="49" y="75"/>
                    </a:cubicBezTo>
                    <a:cubicBezTo>
                      <a:pt x="48" y="77"/>
                      <a:pt x="46" y="76"/>
                      <a:pt x="45" y="77"/>
                    </a:cubicBezTo>
                    <a:cubicBezTo>
                      <a:pt x="44" y="79"/>
                      <a:pt x="45" y="81"/>
                      <a:pt x="44" y="83"/>
                    </a:cubicBezTo>
                    <a:cubicBezTo>
                      <a:pt x="43" y="85"/>
                      <a:pt x="41" y="83"/>
                      <a:pt x="39" y="86"/>
                    </a:cubicBezTo>
                    <a:cubicBezTo>
                      <a:pt x="38" y="88"/>
                      <a:pt x="38" y="93"/>
                      <a:pt x="37" y="95"/>
                    </a:cubicBezTo>
                    <a:cubicBezTo>
                      <a:pt x="36" y="96"/>
                      <a:pt x="34" y="93"/>
                      <a:pt x="33" y="95"/>
                    </a:cubicBezTo>
                    <a:cubicBezTo>
                      <a:pt x="32" y="97"/>
                      <a:pt x="32" y="102"/>
                      <a:pt x="31" y="104"/>
                    </a:cubicBezTo>
                    <a:cubicBezTo>
                      <a:pt x="30" y="105"/>
                      <a:pt x="29" y="102"/>
                      <a:pt x="28" y="104"/>
                    </a:cubicBezTo>
                    <a:cubicBezTo>
                      <a:pt x="27" y="107"/>
                      <a:pt x="29" y="111"/>
                      <a:pt x="28" y="112"/>
                    </a:cubicBezTo>
                    <a:cubicBezTo>
                      <a:pt x="28" y="113"/>
                      <a:pt x="24" y="111"/>
                      <a:pt x="24" y="113"/>
                    </a:cubicBezTo>
                    <a:cubicBezTo>
                      <a:pt x="24" y="115"/>
                      <a:pt x="26" y="120"/>
                      <a:pt x="26" y="121"/>
                    </a:cubicBezTo>
                    <a:cubicBezTo>
                      <a:pt x="26" y="122"/>
                      <a:pt x="21" y="119"/>
                      <a:pt x="21" y="122"/>
                    </a:cubicBezTo>
                    <a:cubicBezTo>
                      <a:pt x="21" y="124"/>
                      <a:pt x="23" y="129"/>
                      <a:pt x="23" y="131"/>
                    </a:cubicBezTo>
                    <a:cubicBezTo>
                      <a:pt x="22" y="133"/>
                      <a:pt x="18" y="126"/>
                      <a:pt x="17" y="129"/>
                    </a:cubicBezTo>
                    <a:cubicBezTo>
                      <a:pt x="16" y="131"/>
                      <a:pt x="19" y="138"/>
                      <a:pt x="18" y="140"/>
                    </a:cubicBezTo>
                    <a:cubicBezTo>
                      <a:pt x="18" y="141"/>
                      <a:pt x="14" y="135"/>
                      <a:pt x="13" y="137"/>
                    </a:cubicBezTo>
                    <a:cubicBezTo>
                      <a:pt x="12" y="140"/>
                      <a:pt x="17" y="145"/>
                      <a:pt x="16" y="148"/>
                    </a:cubicBezTo>
                    <a:cubicBezTo>
                      <a:pt x="15" y="152"/>
                      <a:pt x="12" y="144"/>
                      <a:pt x="11" y="147"/>
                    </a:cubicBezTo>
                    <a:cubicBezTo>
                      <a:pt x="10" y="150"/>
                      <a:pt x="14" y="154"/>
                      <a:pt x="14" y="158"/>
                    </a:cubicBezTo>
                    <a:cubicBezTo>
                      <a:pt x="14" y="163"/>
                      <a:pt x="9" y="152"/>
                      <a:pt x="7" y="157"/>
                    </a:cubicBezTo>
                    <a:cubicBezTo>
                      <a:pt x="6" y="161"/>
                      <a:pt x="11" y="166"/>
                      <a:pt x="10" y="171"/>
                    </a:cubicBezTo>
                    <a:cubicBezTo>
                      <a:pt x="8" y="175"/>
                      <a:pt x="4" y="165"/>
                      <a:pt x="3" y="169"/>
                    </a:cubicBezTo>
                    <a:cubicBezTo>
                      <a:pt x="2" y="173"/>
                      <a:pt x="8" y="182"/>
                      <a:pt x="8" y="184"/>
                    </a:cubicBezTo>
                    <a:cubicBezTo>
                      <a:pt x="7" y="187"/>
                      <a:pt x="2" y="180"/>
                      <a:pt x="0" y="180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2" y="189"/>
                      <a:pt x="5" y="193"/>
                      <a:pt x="5" y="195"/>
                    </a:cubicBezTo>
                    <a:cubicBezTo>
                      <a:pt x="5" y="198"/>
                      <a:pt x="2" y="196"/>
                      <a:pt x="0" y="194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2" y="202"/>
                      <a:pt x="4" y="205"/>
                      <a:pt x="4" y="207"/>
                    </a:cubicBezTo>
                    <a:cubicBezTo>
                      <a:pt x="4" y="209"/>
                      <a:pt x="2" y="208"/>
                      <a:pt x="0" y="206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1" y="215"/>
                      <a:pt x="3" y="217"/>
                      <a:pt x="2" y="218"/>
                    </a:cubicBezTo>
                    <a:cubicBezTo>
                      <a:pt x="2" y="219"/>
                      <a:pt x="1" y="219"/>
                      <a:pt x="0" y="21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1" y="227"/>
                      <a:pt x="2" y="228"/>
                      <a:pt x="2" y="229"/>
                    </a:cubicBezTo>
                    <a:cubicBezTo>
                      <a:pt x="1" y="230"/>
                      <a:pt x="1" y="230"/>
                      <a:pt x="0" y="229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1" y="238"/>
                      <a:pt x="1" y="239"/>
                      <a:pt x="1" y="240"/>
                    </a:cubicBezTo>
                    <a:cubicBezTo>
                      <a:pt x="1" y="241"/>
                      <a:pt x="1" y="241"/>
                      <a:pt x="0" y="241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1" y="249"/>
                      <a:pt x="1" y="250"/>
                      <a:pt x="1" y="250"/>
                    </a:cubicBezTo>
                    <a:cubicBezTo>
                      <a:pt x="1" y="251"/>
                      <a:pt x="1" y="251"/>
                      <a:pt x="0" y="251"/>
                    </a:cubicBezTo>
                    <a:cubicBezTo>
                      <a:pt x="0" y="260"/>
                      <a:pt x="0" y="260"/>
                      <a:pt x="0" y="260"/>
                    </a:cubicBezTo>
                    <a:cubicBezTo>
                      <a:pt x="1" y="261"/>
                      <a:pt x="1" y="262"/>
                      <a:pt x="1" y="262"/>
                    </a:cubicBezTo>
                    <a:cubicBezTo>
                      <a:pt x="1" y="263"/>
                      <a:pt x="1" y="263"/>
                      <a:pt x="0" y="263"/>
                    </a:cubicBezTo>
                    <a:cubicBezTo>
                      <a:pt x="0" y="348"/>
                      <a:pt x="0" y="348"/>
                      <a:pt x="0" y="348"/>
                    </a:cubicBezTo>
                    <a:cubicBezTo>
                      <a:pt x="0" y="349"/>
                      <a:pt x="0" y="351"/>
                      <a:pt x="0" y="352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2" y="371"/>
                      <a:pt x="5" y="369"/>
                      <a:pt x="8" y="368"/>
                    </a:cubicBezTo>
                    <a:cubicBezTo>
                      <a:pt x="11" y="372"/>
                      <a:pt x="25" y="374"/>
                      <a:pt x="26" y="379"/>
                    </a:cubicBezTo>
                    <a:cubicBezTo>
                      <a:pt x="27" y="384"/>
                      <a:pt x="10" y="371"/>
                      <a:pt x="12" y="378"/>
                    </a:cubicBezTo>
                    <a:cubicBezTo>
                      <a:pt x="13" y="386"/>
                      <a:pt x="28" y="383"/>
                      <a:pt x="28" y="389"/>
                    </a:cubicBezTo>
                    <a:cubicBezTo>
                      <a:pt x="29" y="395"/>
                      <a:pt x="13" y="384"/>
                      <a:pt x="14" y="389"/>
                    </a:cubicBezTo>
                    <a:cubicBezTo>
                      <a:pt x="15" y="391"/>
                      <a:pt x="16" y="392"/>
                      <a:pt x="18" y="393"/>
                    </a:cubicBezTo>
                    <a:cubicBezTo>
                      <a:pt x="41" y="393"/>
                      <a:pt x="41" y="393"/>
                      <a:pt x="41" y="393"/>
                    </a:cubicBezTo>
                    <a:cubicBezTo>
                      <a:pt x="44" y="388"/>
                      <a:pt x="50" y="379"/>
                      <a:pt x="49" y="376"/>
                    </a:cubicBezTo>
                    <a:cubicBezTo>
                      <a:pt x="48" y="371"/>
                      <a:pt x="39" y="386"/>
                      <a:pt x="37" y="383"/>
                    </a:cubicBezTo>
                    <a:cubicBezTo>
                      <a:pt x="35" y="380"/>
                      <a:pt x="48" y="368"/>
                      <a:pt x="46" y="364"/>
                    </a:cubicBezTo>
                    <a:cubicBezTo>
                      <a:pt x="46" y="363"/>
                      <a:pt x="45" y="363"/>
                      <a:pt x="44" y="364"/>
                    </a:cubicBezTo>
                    <a:cubicBezTo>
                      <a:pt x="45" y="363"/>
                      <a:pt x="45" y="362"/>
                      <a:pt x="47" y="361"/>
                    </a:cubicBezTo>
                    <a:cubicBezTo>
                      <a:pt x="50" y="360"/>
                      <a:pt x="52" y="363"/>
                      <a:pt x="55" y="367"/>
                    </a:cubicBezTo>
                    <a:cubicBezTo>
                      <a:pt x="57" y="371"/>
                      <a:pt x="66" y="377"/>
                      <a:pt x="70" y="378"/>
                    </a:cubicBezTo>
                    <a:cubicBezTo>
                      <a:pt x="75" y="379"/>
                      <a:pt x="82" y="384"/>
                      <a:pt x="82" y="384"/>
                    </a:cubicBezTo>
                    <a:cubicBezTo>
                      <a:pt x="82" y="384"/>
                      <a:pt x="81" y="376"/>
                      <a:pt x="80" y="371"/>
                    </a:cubicBezTo>
                    <a:cubicBezTo>
                      <a:pt x="78" y="367"/>
                      <a:pt x="69" y="360"/>
                      <a:pt x="66" y="357"/>
                    </a:cubicBezTo>
                    <a:cubicBezTo>
                      <a:pt x="62" y="353"/>
                      <a:pt x="61" y="352"/>
                      <a:pt x="64" y="349"/>
                    </a:cubicBezTo>
                    <a:cubicBezTo>
                      <a:pt x="65" y="347"/>
                      <a:pt x="66" y="346"/>
                      <a:pt x="68" y="346"/>
                    </a:cubicBezTo>
                    <a:cubicBezTo>
                      <a:pt x="69" y="346"/>
                      <a:pt x="70" y="346"/>
                      <a:pt x="71" y="346"/>
                    </a:cubicBezTo>
                    <a:cubicBezTo>
                      <a:pt x="75" y="347"/>
                      <a:pt x="79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2" y="352"/>
                      <a:pt x="86" y="360"/>
                      <a:pt x="94" y="370"/>
                    </a:cubicBezTo>
                    <a:cubicBezTo>
                      <a:pt x="103" y="381"/>
                      <a:pt x="114" y="389"/>
                      <a:pt x="118" y="392"/>
                    </a:cubicBezTo>
                    <a:cubicBezTo>
                      <a:pt x="118" y="392"/>
                      <a:pt x="118" y="393"/>
                      <a:pt x="119" y="393"/>
                    </a:cubicBezTo>
                    <a:cubicBezTo>
                      <a:pt x="209" y="393"/>
                      <a:pt x="209" y="393"/>
                      <a:pt x="209" y="393"/>
                    </a:cubicBezTo>
                    <a:cubicBezTo>
                      <a:pt x="209" y="391"/>
                      <a:pt x="208" y="390"/>
                      <a:pt x="208" y="389"/>
                    </a:cubicBezTo>
                    <a:cubicBezTo>
                      <a:pt x="211" y="387"/>
                      <a:pt x="215" y="385"/>
                      <a:pt x="217" y="384"/>
                    </a:cubicBezTo>
                    <a:cubicBezTo>
                      <a:pt x="219" y="387"/>
                      <a:pt x="221" y="390"/>
                      <a:pt x="223" y="393"/>
                    </a:cubicBezTo>
                    <a:cubicBezTo>
                      <a:pt x="243" y="393"/>
                      <a:pt x="243" y="393"/>
                      <a:pt x="243" y="393"/>
                    </a:cubicBezTo>
                    <a:cubicBezTo>
                      <a:pt x="242" y="392"/>
                      <a:pt x="241" y="390"/>
                      <a:pt x="241" y="389"/>
                    </a:cubicBezTo>
                    <a:cubicBezTo>
                      <a:pt x="244" y="385"/>
                      <a:pt x="248" y="382"/>
                      <a:pt x="249" y="380"/>
                    </a:cubicBezTo>
                    <a:cubicBezTo>
                      <a:pt x="250" y="386"/>
                      <a:pt x="248" y="389"/>
                      <a:pt x="247" y="393"/>
                    </a:cubicBezTo>
                    <a:cubicBezTo>
                      <a:pt x="279" y="393"/>
                      <a:pt x="279" y="393"/>
                      <a:pt x="279" y="393"/>
                    </a:cubicBezTo>
                    <a:cubicBezTo>
                      <a:pt x="283" y="390"/>
                      <a:pt x="293" y="388"/>
                      <a:pt x="303" y="386"/>
                    </a:cubicBezTo>
                    <a:cubicBezTo>
                      <a:pt x="304" y="387"/>
                      <a:pt x="307" y="390"/>
                      <a:pt x="310" y="393"/>
                    </a:cubicBezTo>
                    <a:cubicBezTo>
                      <a:pt x="373" y="393"/>
                      <a:pt x="373" y="393"/>
                      <a:pt x="373" y="393"/>
                    </a:cubicBezTo>
                    <a:cubicBezTo>
                      <a:pt x="371" y="391"/>
                      <a:pt x="369" y="390"/>
                      <a:pt x="367" y="388"/>
                    </a:cubicBezTo>
                    <a:cubicBezTo>
                      <a:pt x="364" y="386"/>
                      <a:pt x="360" y="384"/>
                      <a:pt x="356" y="381"/>
                    </a:cubicBezTo>
                    <a:cubicBezTo>
                      <a:pt x="358" y="379"/>
                      <a:pt x="360" y="377"/>
                      <a:pt x="361" y="374"/>
                    </a:cubicBezTo>
                    <a:cubicBezTo>
                      <a:pt x="365" y="376"/>
                      <a:pt x="369" y="378"/>
                      <a:pt x="372" y="380"/>
                    </a:cubicBezTo>
                    <a:cubicBezTo>
                      <a:pt x="383" y="385"/>
                      <a:pt x="385" y="389"/>
                      <a:pt x="386" y="393"/>
                    </a:cubicBezTo>
                    <a:cubicBezTo>
                      <a:pt x="409" y="393"/>
                      <a:pt x="409" y="393"/>
                      <a:pt x="409" y="393"/>
                    </a:cubicBezTo>
                    <a:cubicBezTo>
                      <a:pt x="410" y="390"/>
                      <a:pt x="412" y="388"/>
                      <a:pt x="414" y="385"/>
                    </a:cubicBezTo>
                    <a:cubicBezTo>
                      <a:pt x="416" y="382"/>
                      <a:pt x="420" y="379"/>
                      <a:pt x="425" y="376"/>
                    </a:cubicBezTo>
                    <a:cubicBezTo>
                      <a:pt x="427" y="379"/>
                      <a:pt x="430" y="382"/>
                      <a:pt x="432" y="385"/>
                    </a:cubicBezTo>
                    <a:cubicBezTo>
                      <a:pt x="428" y="388"/>
                      <a:pt x="425" y="391"/>
                      <a:pt x="423" y="393"/>
                    </a:cubicBezTo>
                    <a:cubicBezTo>
                      <a:pt x="469" y="393"/>
                      <a:pt x="469" y="393"/>
                      <a:pt x="469" y="393"/>
                    </a:cubicBezTo>
                    <a:cubicBezTo>
                      <a:pt x="466" y="391"/>
                      <a:pt x="462" y="388"/>
                      <a:pt x="459" y="385"/>
                    </a:cubicBezTo>
                    <a:cubicBezTo>
                      <a:pt x="462" y="382"/>
                      <a:pt x="465" y="378"/>
                      <a:pt x="468" y="374"/>
                    </a:cubicBezTo>
                    <a:cubicBezTo>
                      <a:pt x="469" y="375"/>
                      <a:pt x="470" y="376"/>
                      <a:pt x="471" y="377"/>
                    </a:cubicBezTo>
                    <a:cubicBezTo>
                      <a:pt x="476" y="382"/>
                      <a:pt x="476" y="389"/>
                      <a:pt x="474" y="393"/>
                    </a:cubicBezTo>
                    <a:cubicBezTo>
                      <a:pt x="500" y="393"/>
                      <a:pt x="500" y="393"/>
                      <a:pt x="500" y="393"/>
                    </a:cubicBezTo>
                    <a:cubicBezTo>
                      <a:pt x="501" y="391"/>
                      <a:pt x="503" y="389"/>
                      <a:pt x="505" y="387"/>
                    </a:cubicBezTo>
                    <a:cubicBezTo>
                      <a:pt x="508" y="384"/>
                      <a:pt x="518" y="379"/>
                      <a:pt x="529" y="374"/>
                    </a:cubicBezTo>
                    <a:cubicBezTo>
                      <a:pt x="529" y="375"/>
                      <a:pt x="530" y="375"/>
                      <a:pt x="531" y="376"/>
                    </a:cubicBezTo>
                    <a:cubicBezTo>
                      <a:pt x="535" y="379"/>
                      <a:pt x="539" y="381"/>
                      <a:pt x="543" y="384"/>
                    </a:cubicBezTo>
                    <a:cubicBezTo>
                      <a:pt x="536" y="387"/>
                      <a:pt x="528" y="390"/>
                      <a:pt x="523" y="393"/>
                    </a:cubicBezTo>
                    <a:cubicBezTo>
                      <a:pt x="561" y="393"/>
                      <a:pt x="561" y="393"/>
                      <a:pt x="561" y="393"/>
                    </a:cubicBezTo>
                    <a:cubicBezTo>
                      <a:pt x="561" y="392"/>
                      <a:pt x="561" y="392"/>
                      <a:pt x="561" y="392"/>
                    </a:cubicBezTo>
                    <a:cubicBezTo>
                      <a:pt x="561" y="392"/>
                      <a:pt x="561" y="392"/>
                      <a:pt x="561" y="392"/>
                    </a:cubicBezTo>
                    <a:cubicBezTo>
                      <a:pt x="562" y="392"/>
                      <a:pt x="562" y="392"/>
                      <a:pt x="563" y="393"/>
                    </a:cubicBezTo>
                    <a:cubicBezTo>
                      <a:pt x="620" y="393"/>
                      <a:pt x="620" y="393"/>
                      <a:pt x="620" y="393"/>
                    </a:cubicBezTo>
                    <a:cubicBezTo>
                      <a:pt x="620" y="392"/>
                      <a:pt x="621" y="392"/>
                      <a:pt x="621" y="392"/>
                    </a:cubicBezTo>
                    <a:cubicBezTo>
                      <a:pt x="621" y="392"/>
                      <a:pt x="622" y="392"/>
                      <a:pt x="623" y="393"/>
                    </a:cubicBezTo>
                    <a:cubicBezTo>
                      <a:pt x="660" y="393"/>
                      <a:pt x="660" y="393"/>
                      <a:pt x="660" y="393"/>
                    </a:cubicBezTo>
                    <a:cubicBezTo>
                      <a:pt x="659" y="392"/>
                      <a:pt x="658" y="391"/>
                      <a:pt x="657" y="391"/>
                    </a:cubicBezTo>
                    <a:cubicBezTo>
                      <a:pt x="659" y="388"/>
                      <a:pt x="661" y="386"/>
                      <a:pt x="663" y="383"/>
                    </a:cubicBezTo>
                    <a:cubicBezTo>
                      <a:pt x="665" y="383"/>
                      <a:pt x="667" y="384"/>
                      <a:pt x="669" y="385"/>
                    </a:cubicBezTo>
                    <a:cubicBezTo>
                      <a:pt x="668" y="385"/>
                      <a:pt x="668" y="385"/>
                      <a:pt x="668" y="385"/>
                    </a:cubicBezTo>
                    <a:cubicBezTo>
                      <a:pt x="666" y="387"/>
                      <a:pt x="665" y="390"/>
                      <a:pt x="663" y="393"/>
                    </a:cubicBezTo>
                    <a:cubicBezTo>
                      <a:pt x="679" y="393"/>
                      <a:pt x="679" y="393"/>
                      <a:pt x="679" y="393"/>
                    </a:cubicBezTo>
                    <a:cubicBezTo>
                      <a:pt x="680" y="392"/>
                      <a:pt x="680" y="391"/>
                      <a:pt x="680" y="390"/>
                    </a:cubicBezTo>
                    <a:cubicBezTo>
                      <a:pt x="682" y="391"/>
                      <a:pt x="683" y="392"/>
                      <a:pt x="684" y="393"/>
                    </a:cubicBezTo>
                    <a:cubicBezTo>
                      <a:pt x="802" y="393"/>
                      <a:pt x="802" y="393"/>
                      <a:pt x="802" y="393"/>
                    </a:cubicBezTo>
                    <a:cubicBezTo>
                      <a:pt x="803" y="391"/>
                      <a:pt x="803" y="390"/>
                      <a:pt x="803" y="389"/>
                    </a:cubicBezTo>
                    <a:cubicBezTo>
                      <a:pt x="804" y="389"/>
                      <a:pt x="804" y="388"/>
                      <a:pt x="805" y="388"/>
                    </a:cubicBezTo>
                    <a:cubicBezTo>
                      <a:pt x="806" y="389"/>
                      <a:pt x="807" y="390"/>
                      <a:pt x="807" y="390"/>
                    </a:cubicBezTo>
                    <a:cubicBezTo>
                      <a:pt x="807" y="391"/>
                      <a:pt x="806" y="391"/>
                      <a:pt x="805" y="392"/>
                    </a:cubicBezTo>
                    <a:cubicBezTo>
                      <a:pt x="804" y="392"/>
                      <a:pt x="803" y="392"/>
                      <a:pt x="803" y="393"/>
                    </a:cubicBezTo>
                    <a:cubicBezTo>
                      <a:pt x="926" y="393"/>
                      <a:pt x="926" y="393"/>
                      <a:pt x="926" y="393"/>
                    </a:cubicBezTo>
                    <a:cubicBezTo>
                      <a:pt x="929" y="390"/>
                      <a:pt x="932" y="387"/>
                      <a:pt x="932" y="385"/>
                    </a:cubicBezTo>
                    <a:cubicBezTo>
                      <a:pt x="932" y="383"/>
                      <a:pt x="930" y="383"/>
                      <a:pt x="928" y="384"/>
                    </a:cubicBezTo>
                    <a:cubicBezTo>
                      <a:pt x="928" y="382"/>
                      <a:pt x="931" y="378"/>
                      <a:pt x="933" y="380"/>
                    </a:cubicBezTo>
                    <a:cubicBezTo>
                      <a:pt x="935" y="382"/>
                      <a:pt x="933" y="388"/>
                      <a:pt x="931" y="393"/>
                    </a:cubicBezTo>
                    <a:cubicBezTo>
                      <a:pt x="939" y="393"/>
                      <a:pt x="939" y="393"/>
                      <a:pt x="939" y="393"/>
                    </a:cubicBezTo>
                    <a:cubicBezTo>
                      <a:pt x="939" y="392"/>
                      <a:pt x="940" y="391"/>
                      <a:pt x="941" y="391"/>
                    </a:cubicBezTo>
                    <a:cubicBezTo>
                      <a:pt x="942" y="391"/>
                      <a:pt x="942" y="392"/>
                      <a:pt x="943" y="393"/>
                    </a:cubicBezTo>
                    <a:cubicBezTo>
                      <a:pt x="943" y="393"/>
                      <a:pt x="943" y="393"/>
                      <a:pt x="943" y="393"/>
                    </a:cubicBezTo>
                    <a:cubicBezTo>
                      <a:pt x="943" y="392"/>
                      <a:pt x="947" y="385"/>
                      <a:pt x="949" y="388"/>
                    </a:cubicBezTo>
                    <a:cubicBezTo>
                      <a:pt x="950" y="389"/>
                      <a:pt x="950" y="391"/>
                      <a:pt x="949" y="393"/>
                    </a:cubicBezTo>
                    <a:cubicBezTo>
                      <a:pt x="967" y="393"/>
                      <a:pt x="967" y="393"/>
                      <a:pt x="967" y="393"/>
                    </a:cubicBezTo>
                    <a:cubicBezTo>
                      <a:pt x="967" y="392"/>
                      <a:pt x="967" y="392"/>
                      <a:pt x="967" y="392"/>
                    </a:cubicBezTo>
                    <a:cubicBezTo>
                      <a:pt x="970" y="391"/>
                      <a:pt x="973" y="390"/>
                      <a:pt x="975" y="389"/>
                    </a:cubicBezTo>
                    <a:cubicBezTo>
                      <a:pt x="979" y="389"/>
                      <a:pt x="981" y="391"/>
                      <a:pt x="982" y="393"/>
                    </a:cubicBezTo>
                    <a:cubicBezTo>
                      <a:pt x="1049" y="393"/>
                      <a:pt x="1049" y="393"/>
                      <a:pt x="1049" y="393"/>
                    </a:cubicBezTo>
                    <a:cubicBezTo>
                      <a:pt x="1050" y="392"/>
                      <a:pt x="1050" y="392"/>
                      <a:pt x="1051" y="392"/>
                    </a:cubicBezTo>
                    <a:cubicBezTo>
                      <a:pt x="1051" y="392"/>
                      <a:pt x="1051" y="392"/>
                      <a:pt x="1051" y="393"/>
                    </a:cubicBezTo>
                    <a:cubicBezTo>
                      <a:pt x="1073" y="393"/>
                      <a:pt x="1073" y="393"/>
                      <a:pt x="1073" y="393"/>
                    </a:cubicBezTo>
                    <a:cubicBezTo>
                      <a:pt x="1074" y="391"/>
                      <a:pt x="1075" y="389"/>
                      <a:pt x="1076" y="387"/>
                    </a:cubicBezTo>
                    <a:cubicBezTo>
                      <a:pt x="1076" y="388"/>
                      <a:pt x="1076" y="388"/>
                      <a:pt x="1076" y="388"/>
                    </a:cubicBezTo>
                    <a:cubicBezTo>
                      <a:pt x="1076" y="388"/>
                      <a:pt x="1077" y="387"/>
                      <a:pt x="1077" y="386"/>
                    </a:cubicBezTo>
                    <a:cubicBezTo>
                      <a:pt x="1078" y="386"/>
                      <a:pt x="1079" y="385"/>
                      <a:pt x="1080" y="385"/>
                    </a:cubicBezTo>
                    <a:cubicBezTo>
                      <a:pt x="1083" y="386"/>
                      <a:pt x="1085" y="385"/>
                      <a:pt x="1086" y="386"/>
                    </a:cubicBezTo>
                    <a:cubicBezTo>
                      <a:pt x="1088" y="388"/>
                      <a:pt x="1085" y="392"/>
                      <a:pt x="1085" y="393"/>
                    </a:cubicBezTo>
                    <a:cubicBezTo>
                      <a:pt x="1085" y="393"/>
                      <a:pt x="1085" y="393"/>
                      <a:pt x="1085" y="393"/>
                    </a:cubicBezTo>
                    <a:cubicBezTo>
                      <a:pt x="1085" y="392"/>
                      <a:pt x="1086" y="392"/>
                      <a:pt x="1088" y="391"/>
                    </a:cubicBezTo>
                    <a:cubicBezTo>
                      <a:pt x="1087" y="392"/>
                      <a:pt x="1087" y="392"/>
                      <a:pt x="1086" y="393"/>
                    </a:cubicBezTo>
                    <a:cubicBezTo>
                      <a:pt x="1121" y="393"/>
                      <a:pt x="1121" y="393"/>
                      <a:pt x="1121" y="393"/>
                    </a:cubicBezTo>
                    <a:cubicBezTo>
                      <a:pt x="1120" y="391"/>
                      <a:pt x="1120" y="390"/>
                      <a:pt x="1122" y="390"/>
                    </a:cubicBezTo>
                    <a:cubicBezTo>
                      <a:pt x="1123" y="389"/>
                      <a:pt x="1124" y="389"/>
                      <a:pt x="1126" y="390"/>
                    </a:cubicBezTo>
                    <a:cubicBezTo>
                      <a:pt x="1126" y="391"/>
                      <a:pt x="1126" y="392"/>
                      <a:pt x="1126" y="392"/>
                    </a:cubicBezTo>
                    <a:cubicBezTo>
                      <a:pt x="1126" y="392"/>
                      <a:pt x="1126" y="391"/>
                      <a:pt x="1127" y="390"/>
                    </a:cubicBezTo>
                    <a:cubicBezTo>
                      <a:pt x="1129" y="391"/>
                      <a:pt x="1131" y="392"/>
                      <a:pt x="1132" y="393"/>
                    </a:cubicBezTo>
                    <a:cubicBezTo>
                      <a:pt x="1133" y="393"/>
                      <a:pt x="1133" y="393"/>
                      <a:pt x="1133" y="393"/>
                    </a:cubicBezTo>
                    <a:cubicBezTo>
                      <a:pt x="1132" y="391"/>
                      <a:pt x="1130" y="389"/>
                      <a:pt x="1132" y="388"/>
                    </a:cubicBezTo>
                    <a:cubicBezTo>
                      <a:pt x="1132" y="388"/>
                      <a:pt x="1133" y="388"/>
                      <a:pt x="1133" y="387"/>
                    </a:cubicBezTo>
                    <a:cubicBezTo>
                      <a:pt x="1133" y="387"/>
                      <a:pt x="1133" y="387"/>
                      <a:pt x="1134" y="387"/>
                    </a:cubicBezTo>
                    <a:cubicBezTo>
                      <a:pt x="1135" y="387"/>
                      <a:pt x="1135" y="388"/>
                      <a:pt x="1135" y="388"/>
                    </a:cubicBezTo>
                    <a:cubicBezTo>
                      <a:pt x="1135" y="388"/>
                      <a:pt x="1137" y="386"/>
                      <a:pt x="1138" y="387"/>
                    </a:cubicBezTo>
                    <a:cubicBezTo>
                      <a:pt x="1139" y="387"/>
                      <a:pt x="1140" y="387"/>
                      <a:pt x="1141" y="389"/>
                    </a:cubicBezTo>
                    <a:cubicBezTo>
                      <a:pt x="1142" y="392"/>
                      <a:pt x="1140" y="392"/>
                      <a:pt x="1140" y="392"/>
                    </a:cubicBezTo>
                    <a:cubicBezTo>
                      <a:pt x="1140" y="392"/>
                      <a:pt x="1140" y="392"/>
                      <a:pt x="1140" y="393"/>
                    </a:cubicBezTo>
                    <a:cubicBezTo>
                      <a:pt x="1191" y="393"/>
                      <a:pt x="1191" y="393"/>
                      <a:pt x="1191" y="393"/>
                    </a:cubicBezTo>
                    <a:cubicBezTo>
                      <a:pt x="1191" y="392"/>
                      <a:pt x="1191" y="391"/>
                      <a:pt x="1191" y="391"/>
                    </a:cubicBezTo>
                    <a:cubicBezTo>
                      <a:pt x="1190" y="385"/>
                      <a:pt x="1196" y="386"/>
                      <a:pt x="1196" y="386"/>
                    </a:cubicBezTo>
                    <a:cubicBezTo>
                      <a:pt x="1196" y="386"/>
                      <a:pt x="1192" y="383"/>
                      <a:pt x="1193" y="380"/>
                    </a:cubicBezTo>
                    <a:cubicBezTo>
                      <a:pt x="1195" y="377"/>
                      <a:pt x="1197" y="379"/>
                      <a:pt x="1197" y="379"/>
                    </a:cubicBezTo>
                    <a:cubicBezTo>
                      <a:pt x="1197" y="379"/>
                      <a:pt x="1197" y="379"/>
                      <a:pt x="1197" y="378"/>
                    </a:cubicBezTo>
                    <a:cubicBezTo>
                      <a:pt x="1199" y="379"/>
                      <a:pt x="1201" y="380"/>
                      <a:pt x="1201" y="380"/>
                    </a:cubicBezTo>
                    <a:cubicBezTo>
                      <a:pt x="1204" y="383"/>
                      <a:pt x="1202" y="384"/>
                      <a:pt x="1202" y="384"/>
                    </a:cubicBezTo>
                    <a:cubicBezTo>
                      <a:pt x="1202" y="384"/>
                      <a:pt x="1205" y="383"/>
                      <a:pt x="1205" y="384"/>
                    </a:cubicBezTo>
                    <a:cubicBezTo>
                      <a:pt x="1205" y="385"/>
                      <a:pt x="1204" y="387"/>
                      <a:pt x="1204" y="387"/>
                    </a:cubicBezTo>
                    <a:cubicBezTo>
                      <a:pt x="1204" y="387"/>
                      <a:pt x="1208" y="385"/>
                      <a:pt x="1211" y="385"/>
                    </a:cubicBezTo>
                    <a:cubicBezTo>
                      <a:pt x="1213" y="386"/>
                      <a:pt x="1213" y="388"/>
                      <a:pt x="1213" y="388"/>
                    </a:cubicBezTo>
                    <a:cubicBezTo>
                      <a:pt x="1213" y="388"/>
                      <a:pt x="1218" y="387"/>
                      <a:pt x="1222" y="388"/>
                    </a:cubicBezTo>
                    <a:cubicBezTo>
                      <a:pt x="1225" y="389"/>
                      <a:pt x="1228" y="389"/>
                      <a:pt x="1228" y="391"/>
                    </a:cubicBezTo>
                    <a:cubicBezTo>
                      <a:pt x="1228" y="392"/>
                      <a:pt x="1228" y="392"/>
                      <a:pt x="1228" y="393"/>
                    </a:cubicBezTo>
                    <a:cubicBezTo>
                      <a:pt x="1286" y="393"/>
                      <a:pt x="1286" y="393"/>
                      <a:pt x="1286" y="393"/>
                    </a:cubicBezTo>
                    <a:cubicBezTo>
                      <a:pt x="1286" y="390"/>
                      <a:pt x="1287" y="387"/>
                      <a:pt x="1287" y="387"/>
                    </a:cubicBezTo>
                    <a:cubicBezTo>
                      <a:pt x="1287" y="387"/>
                      <a:pt x="1285" y="390"/>
                      <a:pt x="1283" y="389"/>
                    </a:cubicBezTo>
                    <a:cubicBezTo>
                      <a:pt x="1281" y="387"/>
                      <a:pt x="1276" y="380"/>
                      <a:pt x="1276" y="380"/>
                    </a:cubicBezTo>
                    <a:cubicBezTo>
                      <a:pt x="1276" y="381"/>
                      <a:pt x="1276" y="391"/>
                      <a:pt x="1272" y="391"/>
                    </a:cubicBezTo>
                    <a:cubicBezTo>
                      <a:pt x="1269" y="392"/>
                      <a:pt x="1270" y="387"/>
                      <a:pt x="1270" y="387"/>
                    </a:cubicBezTo>
                    <a:cubicBezTo>
                      <a:pt x="1270" y="387"/>
                      <a:pt x="1267" y="388"/>
                      <a:pt x="1266" y="387"/>
                    </a:cubicBezTo>
                    <a:cubicBezTo>
                      <a:pt x="1265" y="386"/>
                      <a:pt x="1266" y="383"/>
                      <a:pt x="1266" y="383"/>
                    </a:cubicBezTo>
                    <a:cubicBezTo>
                      <a:pt x="1266" y="383"/>
                      <a:pt x="1263" y="385"/>
                      <a:pt x="1261" y="383"/>
                    </a:cubicBezTo>
                    <a:cubicBezTo>
                      <a:pt x="1259" y="380"/>
                      <a:pt x="1255" y="374"/>
                      <a:pt x="1255" y="374"/>
                    </a:cubicBezTo>
                    <a:cubicBezTo>
                      <a:pt x="1255" y="374"/>
                      <a:pt x="1257" y="384"/>
                      <a:pt x="1255" y="387"/>
                    </a:cubicBezTo>
                    <a:cubicBezTo>
                      <a:pt x="1253" y="390"/>
                      <a:pt x="1251" y="389"/>
                      <a:pt x="1248" y="389"/>
                    </a:cubicBezTo>
                    <a:cubicBezTo>
                      <a:pt x="1245" y="388"/>
                      <a:pt x="1244" y="386"/>
                      <a:pt x="1243" y="383"/>
                    </a:cubicBezTo>
                    <a:cubicBezTo>
                      <a:pt x="1242" y="382"/>
                      <a:pt x="1241" y="380"/>
                      <a:pt x="1241" y="378"/>
                    </a:cubicBezTo>
                    <a:cubicBezTo>
                      <a:pt x="1245" y="382"/>
                      <a:pt x="1251" y="388"/>
                      <a:pt x="1250" y="388"/>
                    </a:cubicBezTo>
                    <a:cubicBezTo>
                      <a:pt x="1251" y="388"/>
                      <a:pt x="1245" y="375"/>
                      <a:pt x="1244" y="373"/>
                    </a:cubicBezTo>
                    <a:cubicBezTo>
                      <a:pt x="1243" y="370"/>
                      <a:pt x="1247" y="371"/>
                      <a:pt x="1247" y="371"/>
                    </a:cubicBezTo>
                    <a:cubicBezTo>
                      <a:pt x="1247" y="371"/>
                      <a:pt x="1244" y="370"/>
                      <a:pt x="1242" y="368"/>
                    </a:cubicBezTo>
                    <a:cubicBezTo>
                      <a:pt x="1241" y="367"/>
                      <a:pt x="1241" y="366"/>
                      <a:pt x="1242" y="365"/>
                    </a:cubicBezTo>
                    <a:cubicBezTo>
                      <a:pt x="1243" y="364"/>
                      <a:pt x="1244" y="364"/>
                      <a:pt x="1245" y="363"/>
                    </a:cubicBezTo>
                    <a:cubicBezTo>
                      <a:pt x="1247" y="363"/>
                      <a:pt x="1249" y="365"/>
                      <a:pt x="1249" y="365"/>
                    </a:cubicBezTo>
                    <a:cubicBezTo>
                      <a:pt x="1249" y="365"/>
                      <a:pt x="1249" y="363"/>
                      <a:pt x="1249" y="362"/>
                    </a:cubicBezTo>
                    <a:cubicBezTo>
                      <a:pt x="1250" y="361"/>
                      <a:pt x="1251" y="361"/>
                      <a:pt x="1252" y="361"/>
                    </a:cubicBezTo>
                    <a:cubicBezTo>
                      <a:pt x="1254" y="361"/>
                      <a:pt x="1257" y="365"/>
                      <a:pt x="1257" y="365"/>
                    </a:cubicBezTo>
                    <a:cubicBezTo>
                      <a:pt x="1257" y="365"/>
                      <a:pt x="1257" y="364"/>
                      <a:pt x="1257" y="364"/>
                    </a:cubicBezTo>
                    <a:cubicBezTo>
                      <a:pt x="1257" y="364"/>
                      <a:pt x="1257" y="364"/>
                      <a:pt x="1260" y="366"/>
                    </a:cubicBezTo>
                    <a:cubicBezTo>
                      <a:pt x="1262" y="368"/>
                      <a:pt x="1264" y="367"/>
                      <a:pt x="1266" y="368"/>
                    </a:cubicBezTo>
                    <a:cubicBezTo>
                      <a:pt x="1268" y="370"/>
                      <a:pt x="1268" y="372"/>
                      <a:pt x="1268" y="372"/>
                    </a:cubicBezTo>
                    <a:cubicBezTo>
                      <a:pt x="1268" y="372"/>
                      <a:pt x="1268" y="370"/>
                      <a:pt x="1270" y="370"/>
                    </a:cubicBezTo>
                    <a:cubicBezTo>
                      <a:pt x="1272" y="370"/>
                      <a:pt x="1273" y="372"/>
                      <a:pt x="1273" y="372"/>
                    </a:cubicBezTo>
                    <a:cubicBezTo>
                      <a:pt x="1273" y="372"/>
                      <a:pt x="1273" y="370"/>
                      <a:pt x="1276" y="370"/>
                    </a:cubicBezTo>
                    <a:cubicBezTo>
                      <a:pt x="1278" y="369"/>
                      <a:pt x="1292" y="381"/>
                      <a:pt x="1292" y="381"/>
                    </a:cubicBezTo>
                    <a:cubicBezTo>
                      <a:pt x="1292" y="381"/>
                      <a:pt x="1283" y="368"/>
                      <a:pt x="1282" y="366"/>
                    </a:cubicBezTo>
                    <a:cubicBezTo>
                      <a:pt x="1281" y="365"/>
                      <a:pt x="1281" y="365"/>
                      <a:pt x="1281" y="365"/>
                    </a:cubicBezTo>
                    <a:cubicBezTo>
                      <a:pt x="1282" y="364"/>
                      <a:pt x="1284" y="363"/>
                      <a:pt x="1284" y="363"/>
                    </a:cubicBezTo>
                    <a:cubicBezTo>
                      <a:pt x="1287" y="362"/>
                      <a:pt x="1288" y="362"/>
                      <a:pt x="1290" y="360"/>
                    </a:cubicBezTo>
                    <a:cubicBezTo>
                      <a:pt x="1293" y="358"/>
                      <a:pt x="1293" y="358"/>
                      <a:pt x="1294" y="360"/>
                    </a:cubicBezTo>
                    <a:cubicBezTo>
                      <a:pt x="1295" y="363"/>
                      <a:pt x="1293" y="367"/>
                      <a:pt x="1293" y="367"/>
                    </a:cubicBezTo>
                    <a:cubicBezTo>
                      <a:pt x="1293" y="367"/>
                      <a:pt x="1296" y="365"/>
                      <a:pt x="1296" y="367"/>
                    </a:cubicBezTo>
                    <a:cubicBezTo>
                      <a:pt x="1297" y="370"/>
                      <a:pt x="1290" y="373"/>
                      <a:pt x="1290" y="373"/>
                    </a:cubicBezTo>
                    <a:cubicBezTo>
                      <a:pt x="1290" y="373"/>
                      <a:pt x="1295" y="372"/>
                      <a:pt x="1299" y="374"/>
                    </a:cubicBezTo>
                    <a:cubicBezTo>
                      <a:pt x="1303" y="375"/>
                      <a:pt x="1306" y="374"/>
                      <a:pt x="1305" y="377"/>
                    </a:cubicBezTo>
                    <a:cubicBezTo>
                      <a:pt x="1304" y="379"/>
                      <a:pt x="1303" y="382"/>
                      <a:pt x="1303" y="382"/>
                    </a:cubicBezTo>
                    <a:cubicBezTo>
                      <a:pt x="1303" y="382"/>
                      <a:pt x="1307" y="379"/>
                      <a:pt x="1308" y="381"/>
                    </a:cubicBezTo>
                    <a:cubicBezTo>
                      <a:pt x="1309" y="383"/>
                      <a:pt x="1307" y="383"/>
                      <a:pt x="1307" y="383"/>
                    </a:cubicBezTo>
                    <a:cubicBezTo>
                      <a:pt x="1307" y="383"/>
                      <a:pt x="1307" y="384"/>
                      <a:pt x="1305" y="386"/>
                    </a:cubicBezTo>
                    <a:cubicBezTo>
                      <a:pt x="1303" y="388"/>
                      <a:pt x="1301" y="386"/>
                      <a:pt x="1301" y="386"/>
                    </a:cubicBezTo>
                    <a:cubicBezTo>
                      <a:pt x="1301" y="386"/>
                      <a:pt x="1304" y="388"/>
                      <a:pt x="1301" y="390"/>
                    </a:cubicBezTo>
                    <a:cubicBezTo>
                      <a:pt x="1299" y="393"/>
                      <a:pt x="1297" y="392"/>
                      <a:pt x="1297" y="392"/>
                    </a:cubicBezTo>
                    <a:cubicBezTo>
                      <a:pt x="1297" y="392"/>
                      <a:pt x="1297" y="392"/>
                      <a:pt x="1297" y="393"/>
                    </a:cubicBezTo>
                    <a:cubicBezTo>
                      <a:pt x="1368" y="393"/>
                      <a:pt x="1368" y="393"/>
                      <a:pt x="1368" y="393"/>
                    </a:cubicBezTo>
                    <a:cubicBezTo>
                      <a:pt x="1368" y="393"/>
                      <a:pt x="1368" y="392"/>
                      <a:pt x="1368" y="392"/>
                    </a:cubicBezTo>
                    <a:cubicBezTo>
                      <a:pt x="1367" y="392"/>
                      <a:pt x="1367" y="392"/>
                      <a:pt x="1367" y="391"/>
                    </a:cubicBezTo>
                    <a:cubicBezTo>
                      <a:pt x="1368" y="391"/>
                      <a:pt x="1369" y="391"/>
                      <a:pt x="1369" y="392"/>
                    </a:cubicBezTo>
                    <a:cubicBezTo>
                      <a:pt x="1372" y="392"/>
                      <a:pt x="1374" y="392"/>
                      <a:pt x="1374" y="393"/>
                    </a:cubicBezTo>
                    <a:cubicBezTo>
                      <a:pt x="1419" y="393"/>
                      <a:pt x="1419" y="393"/>
                      <a:pt x="1419" y="393"/>
                    </a:cubicBezTo>
                    <a:cubicBezTo>
                      <a:pt x="1420" y="391"/>
                      <a:pt x="1421" y="389"/>
                      <a:pt x="1423" y="387"/>
                    </a:cubicBezTo>
                    <a:cubicBezTo>
                      <a:pt x="1424" y="386"/>
                      <a:pt x="1425" y="390"/>
                      <a:pt x="1425" y="393"/>
                    </a:cubicBezTo>
                    <a:cubicBezTo>
                      <a:pt x="1461" y="393"/>
                      <a:pt x="1461" y="393"/>
                      <a:pt x="1461" y="393"/>
                    </a:cubicBezTo>
                    <a:cubicBezTo>
                      <a:pt x="1458" y="392"/>
                      <a:pt x="1455" y="391"/>
                      <a:pt x="1453" y="390"/>
                    </a:cubicBezTo>
                    <a:cubicBezTo>
                      <a:pt x="1452" y="387"/>
                      <a:pt x="1453" y="383"/>
                      <a:pt x="1454" y="381"/>
                    </a:cubicBezTo>
                    <a:cubicBezTo>
                      <a:pt x="1454" y="380"/>
                      <a:pt x="1454" y="380"/>
                      <a:pt x="1454" y="380"/>
                    </a:cubicBezTo>
                    <a:cubicBezTo>
                      <a:pt x="1460" y="383"/>
                      <a:pt x="1466" y="386"/>
                      <a:pt x="1473" y="389"/>
                    </a:cubicBezTo>
                    <a:cubicBezTo>
                      <a:pt x="1475" y="390"/>
                      <a:pt x="1477" y="391"/>
                      <a:pt x="1480" y="393"/>
                    </a:cubicBezTo>
                    <a:cubicBezTo>
                      <a:pt x="1514" y="393"/>
                      <a:pt x="1514" y="393"/>
                      <a:pt x="1514" y="393"/>
                    </a:cubicBezTo>
                    <a:cubicBezTo>
                      <a:pt x="1505" y="388"/>
                      <a:pt x="1492" y="382"/>
                      <a:pt x="1483" y="378"/>
                    </a:cubicBezTo>
                    <a:cubicBezTo>
                      <a:pt x="1467" y="372"/>
                      <a:pt x="1462" y="372"/>
                      <a:pt x="1454" y="371"/>
                    </a:cubicBezTo>
                    <a:cubicBezTo>
                      <a:pt x="1453" y="371"/>
                      <a:pt x="1452" y="370"/>
                      <a:pt x="1450" y="369"/>
                    </a:cubicBezTo>
                    <a:cubicBezTo>
                      <a:pt x="1446" y="367"/>
                      <a:pt x="1449" y="366"/>
                      <a:pt x="1449" y="363"/>
                    </a:cubicBezTo>
                    <a:cubicBezTo>
                      <a:pt x="1448" y="361"/>
                      <a:pt x="1449" y="359"/>
                      <a:pt x="1449" y="359"/>
                    </a:cubicBezTo>
                    <a:cubicBezTo>
                      <a:pt x="1449" y="359"/>
                      <a:pt x="1446" y="361"/>
                      <a:pt x="1444" y="362"/>
                    </a:cubicBezTo>
                    <a:cubicBezTo>
                      <a:pt x="1442" y="363"/>
                      <a:pt x="1442" y="360"/>
                      <a:pt x="1442" y="360"/>
                    </a:cubicBezTo>
                    <a:cubicBezTo>
                      <a:pt x="1442" y="360"/>
                      <a:pt x="1441" y="361"/>
                      <a:pt x="1439" y="362"/>
                    </a:cubicBezTo>
                    <a:cubicBezTo>
                      <a:pt x="1438" y="363"/>
                      <a:pt x="1435" y="364"/>
                      <a:pt x="1434" y="363"/>
                    </a:cubicBezTo>
                    <a:cubicBezTo>
                      <a:pt x="1433" y="362"/>
                      <a:pt x="1435" y="359"/>
                      <a:pt x="1436" y="358"/>
                    </a:cubicBezTo>
                    <a:cubicBezTo>
                      <a:pt x="1437" y="358"/>
                      <a:pt x="1437" y="358"/>
                      <a:pt x="1437" y="357"/>
                    </a:cubicBezTo>
                    <a:cubicBezTo>
                      <a:pt x="1439" y="357"/>
                      <a:pt x="1439" y="357"/>
                      <a:pt x="1442" y="356"/>
                    </a:cubicBezTo>
                    <a:cubicBezTo>
                      <a:pt x="1445" y="356"/>
                      <a:pt x="1445" y="357"/>
                      <a:pt x="1445" y="357"/>
                    </a:cubicBezTo>
                    <a:cubicBezTo>
                      <a:pt x="1445" y="357"/>
                      <a:pt x="1449" y="354"/>
                      <a:pt x="1450" y="353"/>
                    </a:cubicBezTo>
                    <a:cubicBezTo>
                      <a:pt x="1451" y="352"/>
                      <a:pt x="1452" y="354"/>
                      <a:pt x="1452" y="355"/>
                    </a:cubicBezTo>
                    <a:cubicBezTo>
                      <a:pt x="1452" y="357"/>
                      <a:pt x="1452" y="358"/>
                      <a:pt x="1451" y="358"/>
                    </a:cubicBezTo>
                    <a:cubicBezTo>
                      <a:pt x="1452" y="357"/>
                      <a:pt x="1454" y="356"/>
                      <a:pt x="1454" y="356"/>
                    </a:cubicBezTo>
                    <a:cubicBezTo>
                      <a:pt x="1456" y="356"/>
                      <a:pt x="1456" y="359"/>
                      <a:pt x="1455" y="361"/>
                    </a:cubicBezTo>
                    <a:cubicBezTo>
                      <a:pt x="1455" y="363"/>
                      <a:pt x="1455" y="365"/>
                      <a:pt x="1455" y="365"/>
                    </a:cubicBezTo>
                    <a:cubicBezTo>
                      <a:pt x="1455" y="365"/>
                      <a:pt x="1457" y="361"/>
                      <a:pt x="1457" y="360"/>
                    </a:cubicBezTo>
                    <a:cubicBezTo>
                      <a:pt x="1458" y="358"/>
                      <a:pt x="1461" y="356"/>
                      <a:pt x="1461" y="356"/>
                    </a:cubicBezTo>
                    <a:cubicBezTo>
                      <a:pt x="1461" y="359"/>
                      <a:pt x="1461" y="359"/>
                      <a:pt x="1461" y="359"/>
                    </a:cubicBezTo>
                    <a:cubicBezTo>
                      <a:pt x="1461" y="359"/>
                      <a:pt x="1463" y="356"/>
                      <a:pt x="1463" y="356"/>
                    </a:cubicBezTo>
                    <a:cubicBezTo>
                      <a:pt x="1464" y="357"/>
                      <a:pt x="1465" y="361"/>
                      <a:pt x="1466" y="363"/>
                    </a:cubicBezTo>
                    <a:cubicBezTo>
                      <a:pt x="1465" y="361"/>
                      <a:pt x="1465" y="358"/>
                      <a:pt x="1465" y="356"/>
                    </a:cubicBezTo>
                    <a:cubicBezTo>
                      <a:pt x="1466" y="354"/>
                      <a:pt x="1467" y="353"/>
                      <a:pt x="1469" y="350"/>
                    </a:cubicBezTo>
                    <a:cubicBezTo>
                      <a:pt x="1471" y="348"/>
                      <a:pt x="1473" y="349"/>
                      <a:pt x="1476" y="350"/>
                    </a:cubicBezTo>
                    <a:cubicBezTo>
                      <a:pt x="1477" y="351"/>
                      <a:pt x="1478" y="353"/>
                      <a:pt x="1479" y="354"/>
                    </a:cubicBezTo>
                    <a:cubicBezTo>
                      <a:pt x="1479" y="354"/>
                      <a:pt x="1479" y="354"/>
                      <a:pt x="1479" y="354"/>
                    </a:cubicBezTo>
                    <a:cubicBezTo>
                      <a:pt x="1479" y="354"/>
                      <a:pt x="1479" y="354"/>
                      <a:pt x="1479" y="354"/>
                    </a:cubicBezTo>
                    <a:cubicBezTo>
                      <a:pt x="1486" y="360"/>
                      <a:pt x="1492" y="365"/>
                      <a:pt x="1496" y="367"/>
                    </a:cubicBezTo>
                    <a:cubicBezTo>
                      <a:pt x="1500" y="370"/>
                      <a:pt x="1504" y="373"/>
                      <a:pt x="1512" y="377"/>
                    </a:cubicBezTo>
                    <a:cubicBezTo>
                      <a:pt x="1518" y="380"/>
                      <a:pt x="1525" y="387"/>
                      <a:pt x="1526" y="393"/>
                    </a:cubicBezTo>
                    <a:cubicBezTo>
                      <a:pt x="1548" y="393"/>
                      <a:pt x="1548" y="393"/>
                      <a:pt x="1548" y="393"/>
                    </a:cubicBezTo>
                    <a:cubicBezTo>
                      <a:pt x="1546" y="388"/>
                      <a:pt x="1555" y="382"/>
                      <a:pt x="1562" y="377"/>
                    </a:cubicBezTo>
                    <a:cubicBezTo>
                      <a:pt x="1564" y="376"/>
                      <a:pt x="1567" y="374"/>
                      <a:pt x="1571" y="372"/>
                    </a:cubicBezTo>
                    <a:cubicBezTo>
                      <a:pt x="1573" y="375"/>
                      <a:pt x="1575" y="378"/>
                      <a:pt x="1578" y="379"/>
                    </a:cubicBezTo>
                    <a:cubicBezTo>
                      <a:pt x="1571" y="384"/>
                      <a:pt x="1564" y="389"/>
                      <a:pt x="1561" y="391"/>
                    </a:cubicBezTo>
                    <a:cubicBezTo>
                      <a:pt x="1560" y="391"/>
                      <a:pt x="1559" y="392"/>
                      <a:pt x="1558" y="393"/>
                    </a:cubicBezTo>
                    <a:cubicBezTo>
                      <a:pt x="1587" y="393"/>
                      <a:pt x="1587" y="393"/>
                      <a:pt x="1587" y="393"/>
                    </a:cubicBezTo>
                    <a:cubicBezTo>
                      <a:pt x="1588" y="392"/>
                      <a:pt x="1590" y="391"/>
                      <a:pt x="1591" y="389"/>
                    </a:cubicBezTo>
                    <a:cubicBezTo>
                      <a:pt x="1592" y="390"/>
                      <a:pt x="1593" y="391"/>
                      <a:pt x="1594" y="393"/>
                    </a:cubicBezTo>
                    <a:cubicBezTo>
                      <a:pt x="1640" y="393"/>
                      <a:pt x="1640" y="393"/>
                      <a:pt x="1640" y="393"/>
                    </a:cubicBezTo>
                    <a:cubicBezTo>
                      <a:pt x="1645" y="391"/>
                      <a:pt x="1650" y="390"/>
                      <a:pt x="1655" y="389"/>
                    </a:cubicBezTo>
                    <a:cubicBezTo>
                      <a:pt x="1659" y="390"/>
                      <a:pt x="1666" y="391"/>
                      <a:pt x="1673" y="393"/>
                    </a:cubicBezTo>
                    <a:cubicBezTo>
                      <a:pt x="1876" y="393"/>
                      <a:pt x="1876" y="393"/>
                      <a:pt x="1876" y="393"/>
                    </a:cubicBezTo>
                    <a:cubicBezTo>
                      <a:pt x="1873" y="392"/>
                      <a:pt x="1871" y="391"/>
                      <a:pt x="1869" y="390"/>
                    </a:cubicBezTo>
                    <a:cubicBezTo>
                      <a:pt x="1873" y="387"/>
                      <a:pt x="1877" y="383"/>
                      <a:pt x="1880" y="380"/>
                    </a:cubicBezTo>
                    <a:cubicBezTo>
                      <a:pt x="1883" y="383"/>
                      <a:pt x="1887" y="386"/>
                      <a:pt x="1891" y="389"/>
                    </a:cubicBezTo>
                    <a:cubicBezTo>
                      <a:pt x="1893" y="390"/>
                      <a:pt x="1895" y="391"/>
                      <a:pt x="1896" y="393"/>
                    </a:cubicBezTo>
                    <a:cubicBezTo>
                      <a:pt x="2000" y="393"/>
                      <a:pt x="2000" y="393"/>
                      <a:pt x="2000" y="393"/>
                    </a:cubicBezTo>
                    <a:cubicBezTo>
                      <a:pt x="2001" y="392"/>
                      <a:pt x="2002" y="392"/>
                      <a:pt x="2002" y="392"/>
                    </a:cubicBezTo>
                    <a:cubicBezTo>
                      <a:pt x="2007" y="389"/>
                      <a:pt x="2012" y="383"/>
                      <a:pt x="2016" y="377"/>
                    </a:cubicBezTo>
                    <a:cubicBezTo>
                      <a:pt x="2016" y="352"/>
                      <a:pt x="2016" y="352"/>
                      <a:pt x="2016" y="352"/>
                    </a:cubicBezTo>
                    <a:cubicBezTo>
                      <a:pt x="2014" y="352"/>
                      <a:pt x="2012" y="352"/>
                      <a:pt x="2011" y="351"/>
                    </a:cubicBezTo>
                    <a:cubicBezTo>
                      <a:pt x="2012" y="350"/>
                      <a:pt x="2013" y="349"/>
                      <a:pt x="2015" y="348"/>
                    </a:cubicBezTo>
                    <a:cubicBezTo>
                      <a:pt x="2015" y="348"/>
                      <a:pt x="2016" y="348"/>
                      <a:pt x="2016" y="348"/>
                    </a:cubicBezTo>
                    <a:cubicBezTo>
                      <a:pt x="2016" y="302"/>
                      <a:pt x="2016" y="302"/>
                      <a:pt x="2016" y="302"/>
                    </a:cubicBezTo>
                    <a:cubicBezTo>
                      <a:pt x="2015" y="303"/>
                      <a:pt x="2014" y="303"/>
                      <a:pt x="2013" y="303"/>
                    </a:cubicBezTo>
                    <a:cubicBezTo>
                      <a:pt x="2013" y="302"/>
                      <a:pt x="2014" y="299"/>
                      <a:pt x="2016" y="297"/>
                    </a:cubicBezTo>
                    <a:cubicBezTo>
                      <a:pt x="2016" y="289"/>
                      <a:pt x="2016" y="289"/>
                      <a:pt x="2016" y="289"/>
                    </a:cubicBezTo>
                    <a:cubicBezTo>
                      <a:pt x="2014" y="291"/>
                      <a:pt x="2011" y="295"/>
                      <a:pt x="2010" y="293"/>
                    </a:cubicBezTo>
                    <a:cubicBezTo>
                      <a:pt x="2010" y="293"/>
                      <a:pt x="2010" y="292"/>
                      <a:pt x="2011" y="291"/>
                    </a:cubicBezTo>
                    <a:cubicBezTo>
                      <a:pt x="2013" y="288"/>
                      <a:pt x="2015" y="287"/>
                      <a:pt x="2015" y="287"/>
                    </a:cubicBezTo>
                    <a:cubicBezTo>
                      <a:pt x="2015" y="287"/>
                      <a:pt x="2015" y="287"/>
                      <a:pt x="2013" y="287"/>
                    </a:cubicBezTo>
                    <a:cubicBezTo>
                      <a:pt x="2014" y="286"/>
                      <a:pt x="2015" y="284"/>
                      <a:pt x="2016" y="283"/>
                    </a:cubicBezTo>
                    <a:cubicBezTo>
                      <a:pt x="2016" y="280"/>
                      <a:pt x="2016" y="280"/>
                      <a:pt x="2016" y="280"/>
                    </a:cubicBezTo>
                    <a:cubicBezTo>
                      <a:pt x="2014" y="278"/>
                      <a:pt x="2007" y="285"/>
                      <a:pt x="2007" y="284"/>
                    </a:cubicBezTo>
                    <a:cubicBezTo>
                      <a:pt x="2006" y="283"/>
                      <a:pt x="2014" y="274"/>
                      <a:pt x="2013" y="270"/>
                    </a:cubicBezTo>
                    <a:cubicBezTo>
                      <a:pt x="2012" y="266"/>
                      <a:pt x="2004" y="276"/>
                      <a:pt x="2004" y="274"/>
                    </a:cubicBezTo>
                    <a:cubicBezTo>
                      <a:pt x="2003" y="273"/>
                      <a:pt x="2004" y="272"/>
                      <a:pt x="2004" y="271"/>
                    </a:cubicBezTo>
                    <a:cubicBezTo>
                      <a:pt x="2007" y="268"/>
                      <a:pt x="2009" y="266"/>
                      <a:pt x="2009" y="266"/>
                    </a:cubicBezTo>
                    <a:cubicBezTo>
                      <a:pt x="2009" y="266"/>
                      <a:pt x="2008" y="266"/>
                      <a:pt x="2007" y="266"/>
                    </a:cubicBezTo>
                    <a:cubicBezTo>
                      <a:pt x="2008" y="263"/>
                      <a:pt x="2010" y="260"/>
                      <a:pt x="2009" y="259"/>
                    </a:cubicBezTo>
                    <a:cubicBezTo>
                      <a:pt x="2008" y="256"/>
                      <a:pt x="2001" y="265"/>
                      <a:pt x="2001" y="263"/>
                    </a:cubicBezTo>
                    <a:cubicBezTo>
                      <a:pt x="2001" y="263"/>
                      <a:pt x="2001" y="262"/>
                      <a:pt x="2001" y="261"/>
                    </a:cubicBezTo>
                    <a:cubicBezTo>
                      <a:pt x="2004" y="260"/>
                      <a:pt x="2005" y="258"/>
                      <a:pt x="2006" y="257"/>
                    </a:cubicBezTo>
                    <a:cubicBezTo>
                      <a:pt x="2006" y="256"/>
                      <a:pt x="2006" y="255"/>
                      <a:pt x="2005" y="256"/>
                    </a:cubicBezTo>
                    <a:cubicBezTo>
                      <a:pt x="2006" y="254"/>
                      <a:pt x="2006" y="252"/>
                      <a:pt x="2006" y="251"/>
                    </a:cubicBezTo>
                    <a:cubicBezTo>
                      <a:pt x="2006" y="251"/>
                      <a:pt x="2006" y="250"/>
                      <a:pt x="2006" y="250"/>
                    </a:cubicBezTo>
                    <a:cubicBezTo>
                      <a:pt x="2007" y="250"/>
                      <a:pt x="2008" y="249"/>
                      <a:pt x="2008" y="248"/>
                    </a:cubicBezTo>
                    <a:cubicBezTo>
                      <a:pt x="2010" y="245"/>
                      <a:pt x="2005" y="246"/>
                      <a:pt x="2001" y="246"/>
                    </a:cubicBezTo>
                    <a:cubicBezTo>
                      <a:pt x="2002" y="246"/>
                      <a:pt x="2002" y="245"/>
                      <a:pt x="2003" y="244"/>
                    </a:cubicBezTo>
                    <a:cubicBezTo>
                      <a:pt x="2007" y="243"/>
                      <a:pt x="2011" y="242"/>
                      <a:pt x="2012" y="239"/>
                    </a:cubicBezTo>
                    <a:cubicBezTo>
                      <a:pt x="2014" y="234"/>
                      <a:pt x="2000" y="240"/>
                      <a:pt x="2000" y="237"/>
                    </a:cubicBezTo>
                    <a:cubicBezTo>
                      <a:pt x="2001" y="235"/>
                      <a:pt x="2014" y="232"/>
                      <a:pt x="2016" y="228"/>
                    </a:cubicBezTo>
                    <a:cubicBezTo>
                      <a:pt x="2017" y="225"/>
                      <a:pt x="2003" y="229"/>
                      <a:pt x="2004" y="227"/>
                    </a:cubicBezTo>
                    <a:cubicBezTo>
                      <a:pt x="2004" y="226"/>
                      <a:pt x="2012" y="222"/>
                      <a:pt x="2016" y="219"/>
                    </a:cubicBezTo>
                    <a:cubicBezTo>
                      <a:pt x="2016" y="216"/>
                      <a:pt x="2016" y="216"/>
                      <a:pt x="2016" y="216"/>
                    </a:cubicBezTo>
                    <a:cubicBezTo>
                      <a:pt x="2013" y="216"/>
                      <a:pt x="2005" y="219"/>
                      <a:pt x="2006" y="217"/>
                    </a:cubicBezTo>
                    <a:cubicBezTo>
                      <a:pt x="2007" y="215"/>
                      <a:pt x="2012" y="213"/>
                      <a:pt x="2016" y="211"/>
                    </a:cubicBezTo>
                    <a:cubicBezTo>
                      <a:pt x="2016" y="204"/>
                      <a:pt x="2016" y="204"/>
                      <a:pt x="2016" y="204"/>
                    </a:cubicBezTo>
                    <a:cubicBezTo>
                      <a:pt x="2013" y="204"/>
                      <a:pt x="2010" y="204"/>
                      <a:pt x="2011" y="204"/>
                    </a:cubicBezTo>
                    <a:cubicBezTo>
                      <a:pt x="2011" y="203"/>
                      <a:pt x="2013" y="202"/>
                      <a:pt x="2016" y="201"/>
                    </a:cubicBezTo>
                    <a:cubicBezTo>
                      <a:pt x="2016" y="195"/>
                      <a:pt x="2016" y="195"/>
                      <a:pt x="2016" y="195"/>
                    </a:cubicBezTo>
                    <a:cubicBezTo>
                      <a:pt x="2015" y="195"/>
                      <a:pt x="2014" y="195"/>
                      <a:pt x="2014" y="195"/>
                    </a:cubicBezTo>
                    <a:cubicBezTo>
                      <a:pt x="2014" y="194"/>
                      <a:pt x="2015" y="193"/>
                      <a:pt x="2016" y="193"/>
                    </a:cubicBezTo>
                    <a:close/>
                    <a:moveTo>
                      <a:pt x="6" y="311"/>
                    </a:moveTo>
                    <a:cubicBezTo>
                      <a:pt x="6" y="311"/>
                      <a:pt x="6" y="311"/>
                      <a:pt x="6" y="311"/>
                    </a:cubicBezTo>
                    <a:cubicBezTo>
                      <a:pt x="6" y="310"/>
                      <a:pt x="6" y="309"/>
                      <a:pt x="7" y="309"/>
                    </a:cubicBezTo>
                    <a:cubicBezTo>
                      <a:pt x="7" y="309"/>
                      <a:pt x="6" y="310"/>
                      <a:pt x="6" y="311"/>
                    </a:cubicBezTo>
                    <a:close/>
                    <a:moveTo>
                      <a:pt x="137" y="319"/>
                    </a:moveTo>
                    <a:cubicBezTo>
                      <a:pt x="142" y="324"/>
                      <a:pt x="147" y="330"/>
                      <a:pt x="147" y="336"/>
                    </a:cubicBezTo>
                    <a:cubicBezTo>
                      <a:pt x="147" y="339"/>
                      <a:pt x="142" y="335"/>
                      <a:pt x="136" y="330"/>
                    </a:cubicBezTo>
                    <a:cubicBezTo>
                      <a:pt x="135" y="327"/>
                      <a:pt x="132" y="323"/>
                      <a:pt x="133" y="321"/>
                    </a:cubicBezTo>
                    <a:cubicBezTo>
                      <a:pt x="133" y="321"/>
                      <a:pt x="134" y="320"/>
                      <a:pt x="137" y="319"/>
                    </a:cubicBezTo>
                    <a:close/>
                    <a:moveTo>
                      <a:pt x="122" y="334"/>
                    </a:moveTo>
                    <a:cubicBezTo>
                      <a:pt x="123" y="335"/>
                      <a:pt x="124" y="335"/>
                      <a:pt x="125" y="335"/>
                    </a:cubicBezTo>
                    <a:cubicBezTo>
                      <a:pt x="129" y="339"/>
                      <a:pt x="132" y="343"/>
                      <a:pt x="137" y="347"/>
                    </a:cubicBezTo>
                    <a:cubicBezTo>
                      <a:pt x="144" y="352"/>
                      <a:pt x="146" y="356"/>
                      <a:pt x="146" y="359"/>
                    </a:cubicBezTo>
                    <a:cubicBezTo>
                      <a:pt x="147" y="363"/>
                      <a:pt x="137" y="355"/>
                      <a:pt x="130" y="351"/>
                    </a:cubicBezTo>
                    <a:cubicBezTo>
                      <a:pt x="122" y="347"/>
                      <a:pt x="117" y="342"/>
                      <a:pt x="108" y="336"/>
                    </a:cubicBezTo>
                    <a:cubicBezTo>
                      <a:pt x="106" y="334"/>
                      <a:pt x="105" y="333"/>
                      <a:pt x="103" y="332"/>
                    </a:cubicBezTo>
                    <a:cubicBezTo>
                      <a:pt x="107" y="332"/>
                      <a:pt x="116" y="333"/>
                      <a:pt x="122" y="334"/>
                    </a:cubicBezTo>
                    <a:close/>
                    <a:moveTo>
                      <a:pt x="11" y="216"/>
                    </a:moveTo>
                    <a:cubicBezTo>
                      <a:pt x="12" y="215"/>
                      <a:pt x="12" y="214"/>
                      <a:pt x="13" y="213"/>
                    </a:cubicBezTo>
                    <a:cubicBezTo>
                      <a:pt x="13" y="214"/>
                      <a:pt x="14" y="215"/>
                      <a:pt x="14" y="216"/>
                    </a:cubicBezTo>
                    <a:cubicBezTo>
                      <a:pt x="12" y="216"/>
                      <a:pt x="11" y="216"/>
                      <a:pt x="11" y="216"/>
                    </a:cubicBezTo>
                    <a:close/>
                    <a:moveTo>
                      <a:pt x="16" y="221"/>
                    </a:moveTo>
                    <a:cubicBezTo>
                      <a:pt x="17" y="222"/>
                      <a:pt x="18" y="223"/>
                      <a:pt x="18" y="224"/>
                    </a:cubicBezTo>
                    <a:cubicBezTo>
                      <a:pt x="16" y="225"/>
                      <a:pt x="11" y="228"/>
                      <a:pt x="11" y="227"/>
                    </a:cubicBezTo>
                    <a:cubicBezTo>
                      <a:pt x="11" y="226"/>
                      <a:pt x="14" y="223"/>
                      <a:pt x="16" y="221"/>
                    </a:cubicBezTo>
                    <a:close/>
                    <a:moveTo>
                      <a:pt x="19" y="227"/>
                    </a:moveTo>
                    <a:cubicBezTo>
                      <a:pt x="20" y="227"/>
                      <a:pt x="20" y="227"/>
                      <a:pt x="20" y="228"/>
                    </a:cubicBezTo>
                    <a:cubicBezTo>
                      <a:pt x="21" y="233"/>
                      <a:pt x="22" y="240"/>
                      <a:pt x="22" y="240"/>
                    </a:cubicBezTo>
                    <a:cubicBezTo>
                      <a:pt x="19" y="241"/>
                      <a:pt x="19" y="241"/>
                      <a:pt x="19" y="241"/>
                    </a:cubicBezTo>
                    <a:cubicBezTo>
                      <a:pt x="20" y="239"/>
                      <a:pt x="21" y="238"/>
                      <a:pt x="21" y="237"/>
                    </a:cubicBezTo>
                    <a:cubicBezTo>
                      <a:pt x="20" y="233"/>
                      <a:pt x="11" y="240"/>
                      <a:pt x="10" y="238"/>
                    </a:cubicBezTo>
                    <a:cubicBezTo>
                      <a:pt x="10" y="237"/>
                      <a:pt x="17" y="231"/>
                      <a:pt x="19" y="227"/>
                    </a:cubicBezTo>
                    <a:close/>
                    <a:moveTo>
                      <a:pt x="10" y="250"/>
                    </a:moveTo>
                    <a:cubicBezTo>
                      <a:pt x="10" y="249"/>
                      <a:pt x="14" y="246"/>
                      <a:pt x="17" y="243"/>
                    </a:cubicBezTo>
                    <a:cubicBezTo>
                      <a:pt x="17" y="244"/>
                      <a:pt x="18" y="246"/>
                      <a:pt x="18" y="248"/>
                    </a:cubicBezTo>
                    <a:cubicBezTo>
                      <a:pt x="15" y="248"/>
                      <a:pt x="10" y="251"/>
                      <a:pt x="10" y="250"/>
                    </a:cubicBezTo>
                    <a:close/>
                    <a:moveTo>
                      <a:pt x="11" y="260"/>
                    </a:moveTo>
                    <a:cubicBezTo>
                      <a:pt x="11" y="258"/>
                      <a:pt x="16" y="255"/>
                      <a:pt x="19" y="252"/>
                    </a:cubicBezTo>
                    <a:cubicBezTo>
                      <a:pt x="19" y="254"/>
                      <a:pt x="19" y="256"/>
                      <a:pt x="18" y="257"/>
                    </a:cubicBezTo>
                    <a:cubicBezTo>
                      <a:pt x="15" y="259"/>
                      <a:pt x="11" y="261"/>
                      <a:pt x="11" y="260"/>
                    </a:cubicBezTo>
                    <a:close/>
                    <a:moveTo>
                      <a:pt x="11" y="270"/>
                    </a:moveTo>
                    <a:cubicBezTo>
                      <a:pt x="11" y="270"/>
                      <a:pt x="12" y="268"/>
                      <a:pt x="14" y="267"/>
                    </a:cubicBezTo>
                    <a:cubicBezTo>
                      <a:pt x="13" y="268"/>
                      <a:pt x="12" y="269"/>
                      <a:pt x="12" y="271"/>
                    </a:cubicBezTo>
                    <a:cubicBezTo>
                      <a:pt x="12" y="271"/>
                      <a:pt x="11" y="271"/>
                      <a:pt x="11" y="270"/>
                    </a:cubicBezTo>
                    <a:close/>
                    <a:moveTo>
                      <a:pt x="12" y="366"/>
                    </a:moveTo>
                    <a:cubicBezTo>
                      <a:pt x="15" y="365"/>
                      <a:pt x="18" y="364"/>
                      <a:pt x="21" y="364"/>
                    </a:cubicBezTo>
                    <a:cubicBezTo>
                      <a:pt x="22" y="365"/>
                      <a:pt x="23" y="365"/>
                      <a:pt x="23" y="366"/>
                    </a:cubicBezTo>
                    <a:cubicBezTo>
                      <a:pt x="24" y="369"/>
                      <a:pt x="17" y="367"/>
                      <a:pt x="12" y="366"/>
                    </a:cubicBezTo>
                    <a:close/>
                    <a:moveTo>
                      <a:pt x="26" y="338"/>
                    </a:moveTo>
                    <a:cubicBezTo>
                      <a:pt x="26" y="338"/>
                      <a:pt x="26" y="338"/>
                      <a:pt x="26" y="338"/>
                    </a:cubicBezTo>
                    <a:cubicBezTo>
                      <a:pt x="26" y="338"/>
                      <a:pt x="27" y="338"/>
                      <a:pt x="27" y="339"/>
                    </a:cubicBezTo>
                    <a:cubicBezTo>
                      <a:pt x="26" y="339"/>
                      <a:pt x="26" y="339"/>
                      <a:pt x="26" y="338"/>
                    </a:cubicBezTo>
                    <a:close/>
                    <a:moveTo>
                      <a:pt x="34" y="373"/>
                    </a:moveTo>
                    <a:cubicBezTo>
                      <a:pt x="34" y="372"/>
                      <a:pt x="36" y="368"/>
                      <a:pt x="38" y="365"/>
                    </a:cubicBezTo>
                    <a:cubicBezTo>
                      <a:pt x="39" y="365"/>
                      <a:pt x="41" y="366"/>
                      <a:pt x="42" y="366"/>
                    </a:cubicBezTo>
                    <a:cubicBezTo>
                      <a:pt x="38" y="370"/>
                      <a:pt x="35" y="375"/>
                      <a:pt x="34" y="373"/>
                    </a:cubicBezTo>
                    <a:close/>
                    <a:moveTo>
                      <a:pt x="38" y="286"/>
                    </a:moveTo>
                    <a:cubicBezTo>
                      <a:pt x="38" y="286"/>
                      <a:pt x="40" y="291"/>
                      <a:pt x="37" y="297"/>
                    </a:cubicBezTo>
                    <a:cubicBezTo>
                      <a:pt x="35" y="301"/>
                      <a:pt x="33" y="306"/>
                      <a:pt x="30" y="310"/>
                    </a:cubicBezTo>
                    <a:cubicBezTo>
                      <a:pt x="27" y="309"/>
                      <a:pt x="20" y="319"/>
                      <a:pt x="20" y="316"/>
                    </a:cubicBezTo>
                    <a:cubicBezTo>
                      <a:pt x="19" y="314"/>
                      <a:pt x="28" y="304"/>
                      <a:pt x="28" y="300"/>
                    </a:cubicBezTo>
                    <a:cubicBezTo>
                      <a:pt x="27" y="296"/>
                      <a:pt x="18" y="307"/>
                      <a:pt x="17" y="306"/>
                    </a:cubicBezTo>
                    <a:cubicBezTo>
                      <a:pt x="16" y="304"/>
                      <a:pt x="24" y="293"/>
                      <a:pt x="24" y="289"/>
                    </a:cubicBezTo>
                    <a:cubicBezTo>
                      <a:pt x="23" y="286"/>
                      <a:pt x="16" y="296"/>
                      <a:pt x="14" y="295"/>
                    </a:cubicBezTo>
                    <a:cubicBezTo>
                      <a:pt x="18" y="290"/>
                      <a:pt x="25" y="287"/>
                      <a:pt x="29" y="284"/>
                    </a:cubicBezTo>
                    <a:cubicBezTo>
                      <a:pt x="35" y="280"/>
                      <a:pt x="40" y="281"/>
                      <a:pt x="40" y="281"/>
                    </a:cubicBezTo>
                    <a:cubicBezTo>
                      <a:pt x="40" y="281"/>
                      <a:pt x="37" y="278"/>
                      <a:pt x="39" y="274"/>
                    </a:cubicBezTo>
                    <a:cubicBezTo>
                      <a:pt x="40" y="272"/>
                      <a:pt x="41" y="272"/>
                      <a:pt x="43" y="272"/>
                    </a:cubicBezTo>
                    <a:cubicBezTo>
                      <a:pt x="44" y="274"/>
                      <a:pt x="44" y="276"/>
                      <a:pt x="45" y="277"/>
                    </a:cubicBezTo>
                    <a:cubicBezTo>
                      <a:pt x="47" y="282"/>
                      <a:pt x="49" y="284"/>
                      <a:pt x="46" y="287"/>
                    </a:cubicBezTo>
                    <a:cubicBezTo>
                      <a:pt x="42" y="289"/>
                      <a:pt x="38" y="286"/>
                      <a:pt x="38" y="286"/>
                    </a:cubicBezTo>
                    <a:close/>
                    <a:moveTo>
                      <a:pt x="57" y="312"/>
                    </a:moveTo>
                    <a:cubicBezTo>
                      <a:pt x="56" y="317"/>
                      <a:pt x="54" y="321"/>
                      <a:pt x="53" y="323"/>
                    </a:cubicBezTo>
                    <a:cubicBezTo>
                      <a:pt x="48" y="321"/>
                      <a:pt x="45" y="320"/>
                      <a:pt x="46" y="318"/>
                    </a:cubicBezTo>
                    <a:cubicBezTo>
                      <a:pt x="48" y="315"/>
                      <a:pt x="53" y="312"/>
                      <a:pt x="58" y="309"/>
                    </a:cubicBezTo>
                    <a:cubicBezTo>
                      <a:pt x="58" y="310"/>
                      <a:pt x="58" y="311"/>
                      <a:pt x="57" y="312"/>
                    </a:cubicBezTo>
                    <a:close/>
                    <a:moveTo>
                      <a:pt x="65" y="278"/>
                    </a:moveTo>
                    <a:cubicBezTo>
                      <a:pt x="62" y="279"/>
                      <a:pt x="61" y="278"/>
                      <a:pt x="60" y="276"/>
                    </a:cubicBezTo>
                    <a:cubicBezTo>
                      <a:pt x="63" y="276"/>
                      <a:pt x="66" y="275"/>
                      <a:pt x="68" y="275"/>
                    </a:cubicBezTo>
                    <a:cubicBezTo>
                      <a:pt x="69" y="274"/>
                      <a:pt x="71" y="274"/>
                      <a:pt x="72" y="274"/>
                    </a:cubicBezTo>
                    <a:cubicBezTo>
                      <a:pt x="70" y="276"/>
                      <a:pt x="68" y="277"/>
                      <a:pt x="65" y="278"/>
                    </a:cubicBezTo>
                    <a:close/>
                    <a:moveTo>
                      <a:pt x="72" y="317"/>
                    </a:moveTo>
                    <a:cubicBezTo>
                      <a:pt x="70" y="317"/>
                      <a:pt x="71" y="313"/>
                      <a:pt x="69" y="304"/>
                    </a:cubicBezTo>
                    <a:cubicBezTo>
                      <a:pt x="70" y="304"/>
                      <a:pt x="70" y="304"/>
                      <a:pt x="70" y="304"/>
                    </a:cubicBezTo>
                    <a:cubicBezTo>
                      <a:pt x="75" y="304"/>
                      <a:pt x="82" y="306"/>
                      <a:pt x="82" y="306"/>
                    </a:cubicBezTo>
                    <a:cubicBezTo>
                      <a:pt x="82" y="300"/>
                      <a:pt x="82" y="300"/>
                      <a:pt x="82" y="300"/>
                    </a:cubicBezTo>
                    <a:cubicBezTo>
                      <a:pt x="82" y="300"/>
                      <a:pt x="89" y="300"/>
                      <a:pt x="95" y="301"/>
                    </a:cubicBezTo>
                    <a:cubicBezTo>
                      <a:pt x="96" y="301"/>
                      <a:pt x="96" y="301"/>
                      <a:pt x="97" y="301"/>
                    </a:cubicBezTo>
                    <a:cubicBezTo>
                      <a:pt x="96" y="303"/>
                      <a:pt x="94" y="305"/>
                      <a:pt x="93" y="306"/>
                    </a:cubicBezTo>
                    <a:cubicBezTo>
                      <a:pt x="87" y="312"/>
                      <a:pt x="74" y="316"/>
                      <a:pt x="72" y="317"/>
                    </a:cubicBezTo>
                    <a:close/>
                    <a:moveTo>
                      <a:pt x="146" y="388"/>
                    </a:moveTo>
                    <a:cubicBezTo>
                      <a:pt x="144" y="392"/>
                      <a:pt x="127" y="378"/>
                      <a:pt x="119" y="372"/>
                    </a:cubicBezTo>
                    <a:cubicBezTo>
                      <a:pt x="112" y="365"/>
                      <a:pt x="99" y="358"/>
                      <a:pt x="93" y="353"/>
                    </a:cubicBezTo>
                    <a:cubicBezTo>
                      <a:pt x="90" y="352"/>
                      <a:pt x="87" y="349"/>
                      <a:pt x="85" y="347"/>
                    </a:cubicBezTo>
                    <a:cubicBezTo>
                      <a:pt x="85" y="345"/>
                      <a:pt x="84" y="344"/>
                      <a:pt x="83" y="343"/>
                    </a:cubicBezTo>
                    <a:cubicBezTo>
                      <a:pt x="88" y="343"/>
                      <a:pt x="93" y="343"/>
                      <a:pt x="95" y="343"/>
                    </a:cubicBezTo>
                    <a:cubicBezTo>
                      <a:pt x="98" y="343"/>
                      <a:pt x="102" y="344"/>
                      <a:pt x="105" y="345"/>
                    </a:cubicBezTo>
                    <a:cubicBezTo>
                      <a:pt x="108" y="349"/>
                      <a:pt x="111" y="353"/>
                      <a:pt x="114" y="356"/>
                    </a:cubicBezTo>
                    <a:cubicBezTo>
                      <a:pt x="122" y="363"/>
                      <a:pt x="136" y="372"/>
                      <a:pt x="141" y="376"/>
                    </a:cubicBezTo>
                    <a:cubicBezTo>
                      <a:pt x="146" y="380"/>
                      <a:pt x="148" y="385"/>
                      <a:pt x="146" y="388"/>
                    </a:cubicBezTo>
                    <a:close/>
                    <a:moveTo>
                      <a:pt x="366" y="325"/>
                    </a:moveTo>
                    <a:cubicBezTo>
                      <a:pt x="363" y="322"/>
                      <a:pt x="360" y="319"/>
                      <a:pt x="357" y="317"/>
                    </a:cubicBezTo>
                    <a:cubicBezTo>
                      <a:pt x="354" y="314"/>
                      <a:pt x="349" y="311"/>
                      <a:pt x="345" y="309"/>
                    </a:cubicBezTo>
                    <a:cubicBezTo>
                      <a:pt x="349" y="307"/>
                      <a:pt x="352" y="306"/>
                      <a:pt x="355" y="305"/>
                    </a:cubicBezTo>
                    <a:cubicBezTo>
                      <a:pt x="355" y="305"/>
                      <a:pt x="355" y="305"/>
                      <a:pt x="356" y="304"/>
                    </a:cubicBezTo>
                    <a:cubicBezTo>
                      <a:pt x="363" y="311"/>
                      <a:pt x="375" y="318"/>
                      <a:pt x="379" y="321"/>
                    </a:cubicBezTo>
                    <a:cubicBezTo>
                      <a:pt x="384" y="326"/>
                      <a:pt x="386" y="330"/>
                      <a:pt x="384" y="334"/>
                    </a:cubicBezTo>
                    <a:cubicBezTo>
                      <a:pt x="383" y="336"/>
                      <a:pt x="376" y="332"/>
                      <a:pt x="369" y="326"/>
                    </a:cubicBezTo>
                    <a:cubicBezTo>
                      <a:pt x="371" y="325"/>
                      <a:pt x="373" y="324"/>
                      <a:pt x="373" y="324"/>
                    </a:cubicBezTo>
                    <a:cubicBezTo>
                      <a:pt x="373" y="324"/>
                      <a:pt x="370" y="324"/>
                      <a:pt x="366" y="325"/>
                    </a:cubicBezTo>
                    <a:close/>
                    <a:moveTo>
                      <a:pt x="332" y="300"/>
                    </a:moveTo>
                    <a:cubicBezTo>
                      <a:pt x="331" y="300"/>
                      <a:pt x="331" y="299"/>
                      <a:pt x="331" y="299"/>
                    </a:cubicBezTo>
                    <a:cubicBezTo>
                      <a:pt x="328" y="297"/>
                      <a:pt x="325" y="295"/>
                      <a:pt x="323" y="292"/>
                    </a:cubicBezTo>
                    <a:cubicBezTo>
                      <a:pt x="327" y="291"/>
                      <a:pt x="334" y="289"/>
                      <a:pt x="340" y="287"/>
                    </a:cubicBezTo>
                    <a:cubicBezTo>
                      <a:pt x="343" y="291"/>
                      <a:pt x="346" y="295"/>
                      <a:pt x="349" y="298"/>
                    </a:cubicBezTo>
                    <a:cubicBezTo>
                      <a:pt x="344" y="299"/>
                      <a:pt x="338" y="299"/>
                      <a:pt x="332" y="300"/>
                    </a:cubicBezTo>
                    <a:close/>
                    <a:moveTo>
                      <a:pt x="351" y="285"/>
                    </a:moveTo>
                    <a:cubicBezTo>
                      <a:pt x="351" y="285"/>
                      <a:pt x="351" y="285"/>
                      <a:pt x="351" y="285"/>
                    </a:cubicBezTo>
                    <a:cubicBezTo>
                      <a:pt x="355" y="284"/>
                      <a:pt x="359" y="282"/>
                      <a:pt x="363" y="281"/>
                    </a:cubicBezTo>
                    <a:cubicBezTo>
                      <a:pt x="366" y="285"/>
                      <a:pt x="370" y="289"/>
                      <a:pt x="374" y="292"/>
                    </a:cubicBezTo>
                    <a:cubicBezTo>
                      <a:pt x="382" y="298"/>
                      <a:pt x="383" y="301"/>
                      <a:pt x="384" y="305"/>
                    </a:cubicBezTo>
                    <a:cubicBezTo>
                      <a:pt x="385" y="308"/>
                      <a:pt x="375" y="301"/>
                      <a:pt x="368" y="296"/>
                    </a:cubicBezTo>
                    <a:cubicBezTo>
                      <a:pt x="362" y="293"/>
                      <a:pt x="357" y="289"/>
                      <a:pt x="351" y="285"/>
                    </a:cubicBezTo>
                    <a:close/>
                    <a:moveTo>
                      <a:pt x="364" y="256"/>
                    </a:moveTo>
                    <a:cubicBezTo>
                      <a:pt x="366" y="258"/>
                      <a:pt x="370" y="261"/>
                      <a:pt x="373" y="263"/>
                    </a:cubicBezTo>
                    <a:cubicBezTo>
                      <a:pt x="379" y="268"/>
                      <a:pt x="385" y="275"/>
                      <a:pt x="385" y="281"/>
                    </a:cubicBezTo>
                    <a:cubicBezTo>
                      <a:pt x="384" y="287"/>
                      <a:pt x="366" y="267"/>
                      <a:pt x="359" y="262"/>
                    </a:cubicBezTo>
                    <a:cubicBezTo>
                      <a:pt x="358" y="261"/>
                      <a:pt x="357" y="260"/>
                      <a:pt x="356" y="259"/>
                    </a:cubicBezTo>
                    <a:cubicBezTo>
                      <a:pt x="359" y="258"/>
                      <a:pt x="361" y="257"/>
                      <a:pt x="364" y="256"/>
                    </a:cubicBezTo>
                    <a:close/>
                    <a:moveTo>
                      <a:pt x="316" y="275"/>
                    </a:moveTo>
                    <a:cubicBezTo>
                      <a:pt x="318" y="266"/>
                      <a:pt x="338" y="264"/>
                      <a:pt x="349" y="261"/>
                    </a:cubicBezTo>
                    <a:cubicBezTo>
                      <a:pt x="351" y="265"/>
                      <a:pt x="354" y="269"/>
                      <a:pt x="356" y="272"/>
                    </a:cubicBezTo>
                    <a:cubicBezTo>
                      <a:pt x="356" y="273"/>
                      <a:pt x="357" y="274"/>
                      <a:pt x="358" y="275"/>
                    </a:cubicBezTo>
                    <a:cubicBezTo>
                      <a:pt x="352" y="275"/>
                      <a:pt x="345" y="276"/>
                      <a:pt x="339" y="276"/>
                    </a:cubicBezTo>
                    <a:cubicBezTo>
                      <a:pt x="333" y="273"/>
                      <a:pt x="329" y="270"/>
                      <a:pt x="329" y="270"/>
                    </a:cubicBezTo>
                    <a:cubicBezTo>
                      <a:pt x="329" y="270"/>
                      <a:pt x="331" y="273"/>
                      <a:pt x="333" y="277"/>
                    </a:cubicBezTo>
                    <a:cubicBezTo>
                      <a:pt x="325" y="279"/>
                      <a:pt x="316" y="282"/>
                      <a:pt x="316" y="275"/>
                    </a:cubicBezTo>
                    <a:close/>
                    <a:moveTo>
                      <a:pt x="319" y="293"/>
                    </a:moveTo>
                    <a:cubicBezTo>
                      <a:pt x="320" y="294"/>
                      <a:pt x="320" y="294"/>
                      <a:pt x="320" y="295"/>
                    </a:cubicBezTo>
                    <a:cubicBezTo>
                      <a:pt x="320" y="296"/>
                      <a:pt x="320" y="299"/>
                      <a:pt x="322" y="302"/>
                    </a:cubicBezTo>
                    <a:cubicBezTo>
                      <a:pt x="322" y="302"/>
                      <a:pt x="321" y="302"/>
                      <a:pt x="321" y="302"/>
                    </a:cubicBezTo>
                    <a:cubicBezTo>
                      <a:pt x="315" y="304"/>
                      <a:pt x="309" y="307"/>
                      <a:pt x="309" y="302"/>
                    </a:cubicBezTo>
                    <a:cubicBezTo>
                      <a:pt x="309" y="297"/>
                      <a:pt x="314" y="295"/>
                      <a:pt x="319" y="293"/>
                    </a:cubicBezTo>
                    <a:close/>
                    <a:moveTo>
                      <a:pt x="302" y="328"/>
                    </a:moveTo>
                    <a:cubicBezTo>
                      <a:pt x="303" y="327"/>
                      <a:pt x="303" y="327"/>
                      <a:pt x="303" y="327"/>
                    </a:cubicBezTo>
                    <a:cubicBezTo>
                      <a:pt x="303" y="326"/>
                      <a:pt x="303" y="327"/>
                      <a:pt x="304" y="326"/>
                    </a:cubicBezTo>
                    <a:cubicBezTo>
                      <a:pt x="304" y="325"/>
                      <a:pt x="304" y="325"/>
                      <a:pt x="304" y="325"/>
                    </a:cubicBezTo>
                    <a:cubicBezTo>
                      <a:pt x="305" y="324"/>
                      <a:pt x="306" y="324"/>
                      <a:pt x="307" y="323"/>
                    </a:cubicBezTo>
                    <a:cubicBezTo>
                      <a:pt x="311" y="320"/>
                      <a:pt x="316" y="318"/>
                      <a:pt x="322" y="316"/>
                    </a:cubicBezTo>
                    <a:cubicBezTo>
                      <a:pt x="324" y="315"/>
                      <a:pt x="327" y="314"/>
                      <a:pt x="330" y="313"/>
                    </a:cubicBezTo>
                    <a:cubicBezTo>
                      <a:pt x="331" y="314"/>
                      <a:pt x="331" y="315"/>
                      <a:pt x="332" y="316"/>
                    </a:cubicBezTo>
                    <a:cubicBezTo>
                      <a:pt x="335" y="320"/>
                      <a:pt x="338" y="323"/>
                      <a:pt x="341" y="326"/>
                    </a:cubicBezTo>
                    <a:cubicBezTo>
                      <a:pt x="338" y="326"/>
                      <a:pt x="333" y="327"/>
                      <a:pt x="328" y="328"/>
                    </a:cubicBezTo>
                    <a:cubicBezTo>
                      <a:pt x="323" y="330"/>
                      <a:pt x="323" y="330"/>
                      <a:pt x="323" y="330"/>
                    </a:cubicBezTo>
                    <a:cubicBezTo>
                      <a:pt x="322" y="330"/>
                      <a:pt x="322" y="328"/>
                      <a:pt x="320" y="332"/>
                    </a:cubicBezTo>
                    <a:cubicBezTo>
                      <a:pt x="318" y="333"/>
                      <a:pt x="318" y="333"/>
                      <a:pt x="318" y="333"/>
                    </a:cubicBezTo>
                    <a:cubicBezTo>
                      <a:pt x="315" y="334"/>
                      <a:pt x="312" y="335"/>
                      <a:pt x="310" y="335"/>
                    </a:cubicBezTo>
                    <a:cubicBezTo>
                      <a:pt x="303" y="337"/>
                      <a:pt x="300" y="339"/>
                      <a:pt x="300" y="333"/>
                    </a:cubicBezTo>
                    <a:cubicBezTo>
                      <a:pt x="300" y="331"/>
                      <a:pt x="300" y="330"/>
                      <a:pt x="302" y="328"/>
                    </a:cubicBezTo>
                    <a:close/>
                    <a:moveTo>
                      <a:pt x="275" y="264"/>
                    </a:moveTo>
                    <a:cubicBezTo>
                      <a:pt x="276" y="264"/>
                      <a:pt x="279" y="262"/>
                      <a:pt x="281" y="260"/>
                    </a:cubicBezTo>
                    <a:cubicBezTo>
                      <a:pt x="282" y="264"/>
                      <a:pt x="283" y="268"/>
                      <a:pt x="285" y="271"/>
                    </a:cubicBezTo>
                    <a:cubicBezTo>
                      <a:pt x="289" y="280"/>
                      <a:pt x="289" y="285"/>
                      <a:pt x="288" y="289"/>
                    </a:cubicBezTo>
                    <a:cubicBezTo>
                      <a:pt x="288" y="294"/>
                      <a:pt x="282" y="282"/>
                      <a:pt x="276" y="274"/>
                    </a:cubicBezTo>
                    <a:cubicBezTo>
                      <a:pt x="274" y="271"/>
                      <a:pt x="273" y="269"/>
                      <a:pt x="271" y="266"/>
                    </a:cubicBezTo>
                    <a:cubicBezTo>
                      <a:pt x="273" y="265"/>
                      <a:pt x="274" y="265"/>
                      <a:pt x="275" y="264"/>
                    </a:cubicBezTo>
                    <a:close/>
                    <a:moveTo>
                      <a:pt x="173" y="302"/>
                    </a:moveTo>
                    <a:cubicBezTo>
                      <a:pt x="176" y="302"/>
                      <a:pt x="178" y="301"/>
                      <a:pt x="180" y="301"/>
                    </a:cubicBezTo>
                    <a:cubicBezTo>
                      <a:pt x="183" y="301"/>
                      <a:pt x="190" y="301"/>
                      <a:pt x="194" y="301"/>
                    </a:cubicBezTo>
                    <a:cubicBezTo>
                      <a:pt x="196" y="303"/>
                      <a:pt x="198" y="304"/>
                      <a:pt x="198" y="306"/>
                    </a:cubicBezTo>
                    <a:cubicBezTo>
                      <a:pt x="198" y="306"/>
                      <a:pt x="198" y="306"/>
                      <a:pt x="198" y="306"/>
                    </a:cubicBezTo>
                    <a:cubicBezTo>
                      <a:pt x="195" y="307"/>
                      <a:pt x="192" y="309"/>
                      <a:pt x="189" y="310"/>
                    </a:cubicBezTo>
                    <a:cubicBezTo>
                      <a:pt x="188" y="310"/>
                      <a:pt x="187" y="311"/>
                      <a:pt x="186" y="311"/>
                    </a:cubicBezTo>
                    <a:cubicBezTo>
                      <a:pt x="183" y="307"/>
                      <a:pt x="180" y="303"/>
                      <a:pt x="179" y="303"/>
                    </a:cubicBezTo>
                    <a:cubicBezTo>
                      <a:pt x="179" y="303"/>
                      <a:pt x="181" y="305"/>
                      <a:pt x="182" y="309"/>
                    </a:cubicBezTo>
                    <a:cubicBezTo>
                      <a:pt x="182" y="310"/>
                      <a:pt x="183" y="311"/>
                      <a:pt x="184" y="312"/>
                    </a:cubicBezTo>
                    <a:cubicBezTo>
                      <a:pt x="178" y="315"/>
                      <a:pt x="173" y="317"/>
                      <a:pt x="170" y="315"/>
                    </a:cubicBezTo>
                    <a:cubicBezTo>
                      <a:pt x="167" y="313"/>
                      <a:pt x="170" y="308"/>
                      <a:pt x="173" y="302"/>
                    </a:cubicBezTo>
                    <a:close/>
                    <a:moveTo>
                      <a:pt x="202" y="310"/>
                    </a:moveTo>
                    <a:cubicBezTo>
                      <a:pt x="205" y="313"/>
                      <a:pt x="209" y="318"/>
                      <a:pt x="213" y="324"/>
                    </a:cubicBezTo>
                    <a:cubicBezTo>
                      <a:pt x="212" y="324"/>
                      <a:pt x="211" y="324"/>
                      <a:pt x="210" y="325"/>
                    </a:cubicBezTo>
                    <a:cubicBezTo>
                      <a:pt x="209" y="326"/>
                      <a:pt x="206" y="326"/>
                      <a:pt x="204" y="327"/>
                    </a:cubicBezTo>
                    <a:cubicBezTo>
                      <a:pt x="200" y="323"/>
                      <a:pt x="197" y="320"/>
                      <a:pt x="194" y="318"/>
                    </a:cubicBezTo>
                    <a:cubicBezTo>
                      <a:pt x="197" y="315"/>
                      <a:pt x="199" y="312"/>
                      <a:pt x="202" y="310"/>
                    </a:cubicBezTo>
                    <a:close/>
                    <a:moveTo>
                      <a:pt x="167" y="341"/>
                    </a:moveTo>
                    <a:cubicBezTo>
                      <a:pt x="165" y="334"/>
                      <a:pt x="180" y="327"/>
                      <a:pt x="189" y="321"/>
                    </a:cubicBezTo>
                    <a:cubicBezTo>
                      <a:pt x="191" y="324"/>
                      <a:pt x="193" y="328"/>
                      <a:pt x="195" y="332"/>
                    </a:cubicBezTo>
                    <a:cubicBezTo>
                      <a:pt x="192" y="333"/>
                      <a:pt x="190" y="334"/>
                      <a:pt x="188" y="335"/>
                    </a:cubicBezTo>
                    <a:cubicBezTo>
                      <a:pt x="180" y="338"/>
                      <a:pt x="170" y="347"/>
                      <a:pt x="167" y="341"/>
                    </a:cubicBezTo>
                    <a:close/>
                    <a:moveTo>
                      <a:pt x="178" y="354"/>
                    </a:moveTo>
                    <a:cubicBezTo>
                      <a:pt x="179" y="354"/>
                      <a:pt x="180" y="353"/>
                      <a:pt x="181" y="353"/>
                    </a:cubicBezTo>
                    <a:cubicBezTo>
                      <a:pt x="181" y="354"/>
                      <a:pt x="181" y="356"/>
                      <a:pt x="182" y="358"/>
                    </a:cubicBezTo>
                    <a:cubicBezTo>
                      <a:pt x="182" y="359"/>
                      <a:pt x="182" y="360"/>
                      <a:pt x="182" y="361"/>
                    </a:cubicBezTo>
                    <a:cubicBezTo>
                      <a:pt x="182" y="361"/>
                      <a:pt x="181" y="361"/>
                      <a:pt x="181" y="361"/>
                    </a:cubicBezTo>
                    <a:cubicBezTo>
                      <a:pt x="176" y="364"/>
                      <a:pt x="171" y="369"/>
                      <a:pt x="170" y="364"/>
                    </a:cubicBezTo>
                    <a:cubicBezTo>
                      <a:pt x="168" y="360"/>
                      <a:pt x="174" y="357"/>
                      <a:pt x="178" y="354"/>
                    </a:cubicBezTo>
                    <a:close/>
                    <a:moveTo>
                      <a:pt x="181" y="389"/>
                    </a:moveTo>
                    <a:cubicBezTo>
                      <a:pt x="175" y="392"/>
                      <a:pt x="172" y="394"/>
                      <a:pt x="170" y="390"/>
                    </a:cubicBezTo>
                    <a:cubicBezTo>
                      <a:pt x="168" y="386"/>
                      <a:pt x="176" y="379"/>
                      <a:pt x="184" y="374"/>
                    </a:cubicBezTo>
                    <a:cubicBezTo>
                      <a:pt x="185" y="376"/>
                      <a:pt x="185" y="377"/>
                      <a:pt x="185" y="380"/>
                    </a:cubicBezTo>
                    <a:cubicBezTo>
                      <a:pt x="185" y="382"/>
                      <a:pt x="186" y="384"/>
                      <a:pt x="186" y="386"/>
                    </a:cubicBezTo>
                    <a:cubicBezTo>
                      <a:pt x="184" y="387"/>
                      <a:pt x="182" y="388"/>
                      <a:pt x="181" y="389"/>
                    </a:cubicBezTo>
                    <a:close/>
                    <a:moveTo>
                      <a:pt x="183" y="351"/>
                    </a:moveTo>
                    <a:cubicBezTo>
                      <a:pt x="187" y="348"/>
                      <a:pt x="193" y="344"/>
                      <a:pt x="198" y="340"/>
                    </a:cubicBezTo>
                    <a:cubicBezTo>
                      <a:pt x="200" y="344"/>
                      <a:pt x="201" y="348"/>
                      <a:pt x="203" y="352"/>
                    </a:cubicBezTo>
                    <a:cubicBezTo>
                      <a:pt x="198" y="354"/>
                      <a:pt x="193" y="356"/>
                      <a:pt x="188" y="358"/>
                    </a:cubicBezTo>
                    <a:cubicBezTo>
                      <a:pt x="186" y="355"/>
                      <a:pt x="185" y="353"/>
                      <a:pt x="183" y="351"/>
                    </a:cubicBezTo>
                    <a:close/>
                    <a:moveTo>
                      <a:pt x="211" y="376"/>
                    </a:moveTo>
                    <a:cubicBezTo>
                      <a:pt x="209" y="376"/>
                      <a:pt x="206" y="377"/>
                      <a:pt x="202" y="379"/>
                    </a:cubicBezTo>
                    <a:cubicBezTo>
                      <a:pt x="202" y="378"/>
                      <a:pt x="202" y="378"/>
                      <a:pt x="201" y="377"/>
                    </a:cubicBezTo>
                    <a:cubicBezTo>
                      <a:pt x="200" y="374"/>
                      <a:pt x="198" y="371"/>
                      <a:pt x="195" y="367"/>
                    </a:cubicBezTo>
                    <a:cubicBezTo>
                      <a:pt x="199" y="365"/>
                      <a:pt x="203" y="363"/>
                      <a:pt x="206" y="360"/>
                    </a:cubicBezTo>
                    <a:cubicBezTo>
                      <a:pt x="207" y="362"/>
                      <a:pt x="208" y="365"/>
                      <a:pt x="208" y="367"/>
                    </a:cubicBezTo>
                    <a:cubicBezTo>
                      <a:pt x="209" y="370"/>
                      <a:pt x="211" y="373"/>
                      <a:pt x="212" y="376"/>
                    </a:cubicBezTo>
                    <a:cubicBezTo>
                      <a:pt x="212" y="376"/>
                      <a:pt x="212" y="376"/>
                      <a:pt x="211" y="376"/>
                    </a:cubicBezTo>
                    <a:close/>
                    <a:moveTo>
                      <a:pt x="239" y="385"/>
                    </a:moveTo>
                    <a:cubicBezTo>
                      <a:pt x="239" y="385"/>
                      <a:pt x="238" y="385"/>
                      <a:pt x="238" y="385"/>
                    </a:cubicBezTo>
                    <a:cubicBezTo>
                      <a:pt x="237" y="382"/>
                      <a:pt x="235" y="379"/>
                      <a:pt x="234" y="376"/>
                    </a:cubicBezTo>
                    <a:cubicBezTo>
                      <a:pt x="233" y="375"/>
                      <a:pt x="233" y="373"/>
                      <a:pt x="232" y="372"/>
                    </a:cubicBezTo>
                    <a:cubicBezTo>
                      <a:pt x="235" y="369"/>
                      <a:pt x="238" y="366"/>
                      <a:pt x="238" y="366"/>
                    </a:cubicBezTo>
                    <a:cubicBezTo>
                      <a:pt x="238" y="366"/>
                      <a:pt x="235" y="367"/>
                      <a:pt x="231" y="369"/>
                    </a:cubicBezTo>
                    <a:cubicBezTo>
                      <a:pt x="228" y="363"/>
                      <a:pt x="225" y="356"/>
                      <a:pt x="220" y="348"/>
                    </a:cubicBezTo>
                    <a:cubicBezTo>
                      <a:pt x="224" y="345"/>
                      <a:pt x="226" y="343"/>
                      <a:pt x="226" y="343"/>
                    </a:cubicBezTo>
                    <a:cubicBezTo>
                      <a:pt x="226" y="343"/>
                      <a:pt x="223" y="344"/>
                      <a:pt x="219" y="346"/>
                    </a:cubicBezTo>
                    <a:cubicBezTo>
                      <a:pt x="217" y="344"/>
                      <a:pt x="216" y="342"/>
                      <a:pt x="215" y="340"/>
                    </a:cubicBezTo>
                    <a:cubicBezTo>
                      <a:pt x="213" y="338"/>
                      <a:pt x="211" y="335"/>
                      <a:pt x="209" y="333"/>
                    </a:cubicBezTo>
                    <a:cubicBezTo>
                      <a:pt x="211" y="331"/>
                      <a:pt x="214" y="329"/>
                      <a:pt x="216" y="327"/>
                    </a:cubicBezTo>
                    <a:cubicBezTo>
                      <a:pt x="217" y="328"/>
                      <a:pt x="218" y="330"/>
                      <a:pt x="219" y="332"/>
                    </a:cubicBezTo>
                    <a:cubicBezTo>
                      <a:pt x="228" y="344"/>
                      <a:pt x="235" y="356"/>
                      <a:pt x="244" y="369"/>
                    </a:cubicBezTo>
                    <a:cubicBezTo>
                      <a:pt x="247" y="374"/>
                      <a:pt x="248" y="377"/>
                      <a:pt x="249" y="380"/>
                    </a:cubicBezTo>
                    <a:cubicBezTo>
                      <a:pt x="247" y="380"/>
                      <a:pt x="243" y="383"/>
                      <a:pt x="239" y="385"/>
                    </a:cubicBezTo>
                    <a:close/>
                    <a:moveTo>
                      <a:pt x="265" y="359"/>
                    </a:moveTo>
                    <a:cubicBezTo>
                      <a:pt x="262" y="367"/>
                      <a:pt x="246" y="337"/>
                      <a:pt x="233" y="325"/>
                    </a:cubicBezTo>
                    <a:cubicBezTo>
                      <a:pt x="221" y="312"/>
                      <a:pt x="216" y="311"/>
                      <a:pt x="209" y="307"/>
                    </a:cubicBezTo>
                    <a:cubicBezTo>
                      <a:pt x="208" y="306"/>
                      <a:pt x="207" y="306"/>
                      <a:pt x="206" y="305"/>
                    </a:cubicBezTo>
                    <a:cubicBezTo>
                      <a:pt x="207" y="303"/>
                      <a:pt x="208" y="301"/>
                      <a:pt x="208" y="301"/>
                    </a:cubicBezTo>
                    <a:cubicBezTo>
                      <a:pt x="208" y="301"/>
                      <a:pt x="206" y="302"/>
                      <a:pt x="203" y="304"/>
                    </a:cubicBezTo>
                    <a:cubicBezTo>
                      <a:pt x="201" y="303"/>
                      <a:pt x="199" y="302"/>
                      <a:pt x="198" y="301"/>
                    </a:cubicBezTo>
                    <a:cubicBezTo>
                      <a:pt x="198" y="301"/>
                      <a:pt x="198" y="301"/>
                      <a:pt x="198" y="301"/>
                    </a:cubicBezTo>
                    <a:cubicBezTo>
                      <a:pt x="199" y="300"/>
                      <a:pt x="193" y="292"/>
                      <a:pt x="193" y="292"/>
                    </a:cubicBezTo>
                    <a:cubicBezTo>
                      <a:pt x="193" y="292"/>
                      <a:pt x="197" y="290"/>
                      <a:pt x="202" y="290"/>
                    </a:cubicBezTo>
                    <a:cubicBezTo>
                      <a:pt x="206" y="289"/>
                      <a:pt x="215" y="287"/>
                      <a:pt x="221" y="285"/>
                    </a:cubicBezTo>
                    <a:cubicBezTo>
                      <a:pt x="224" y="284"/>
                      <a:pt x="229" y="284"/>
                      <a:pt x="233" y="283"/>
                    </a:cubicBezTo>
                    <a:cubicBezTo>
                      <a:pt x="233" y="285"/>
                      <a:pt x="234" y="286"/>
                      <a:pt x="234" y="288"/>
                    </a:cubicBezTo>
                    <a:cubicBezTo>
                      <a:pt x="236" y="296"/>
                      <a:pt x="239" y="303"/>
                      <a:pt x="242" y="309"/>
                    </a:cubicBezTo>
                    <a:cubicBezTo>
                      <a:pt x="246" y="310"/>
                      <a:pt x="248" y="316"/>
                      <a:pt x="250" y="318"/>
                    </a:cubicBezTo>
                    <a:cubicBezTo>
                      <a:pt x="253" y="323"/>
                      <a:pt x="256" y="327"/>
                      <a:pt x="261" y="334"/>
                    </a:cubicBezTo>
                    <a:cubicBezTo>
                      <a:pt x="266" y="341"/>
                      <a:pt x="269" y="352"/>
                      <a:pt x="265" y="359"/>
                    </a:cubicBezTo>
                    <a:close/>
                    <a:moveTo>
                      <a:pt x="278" y="323"/>
                    </a:moveTo>
                    <a:cubicBezTo>
                      <a:pt x="275" y="326"/>
                      <a:pt x="263" y="307"/>
                      <a:pt x="258" y="297"/>
                    </a:cubicBezTo>
                    <a:cubicBezTo>
                      <a:pt x="254" y="290"/>
                      <a:pt x="249" y="282"/>
                      <a:pt x="245" y="275"/>
                    </a:cubicBezTo>
                    <a:cubicBezTo>
                      <a:pt x="247" y="274"/>
                      <a:pt x="249" y="274"/>
                      <a:pt x="252" y="273"/>
                    </a:cubicBezTo>
                    <a:cubicBezTo>
                      <a:pt x="253" y="273"/>
                      <a:pt x="256" y="272"/>
                      <a:pt x="258" y="271"/>
                    </a:cubicBezTo>
                    <a:cubicBezTo>
                      <a:pt x="258" y="273"/>
                      <a:pt x="259" y="274"/>
                      <a:pt x="259" y="275"/>
                    </a:cubicBezTo>
                    <a:cubicBezTo>
                      <a:pt x="263" y="286"/>
                      <a:pt x="274" y="301"/>
                      <a:pt x="277" y="307"/>
                    </a:cubicBezTo>
                    <a:cubicBezTo>
                      <a:pt x="281" y="314"/>
                      <a:pt x="281" y="319"/>
                      <a:pt x="278" y="323"/>
                    </a:cubicBezTo>
                    <a:close/>
                    <a:moveTo>
                      <a:pt x="299" y="369"/>
                    </a:moveTo>
                    <a:cubicBezTo>
                      <a:pt x="294" y="371"/>
                      <a:pt x="286" y="374"/>
                      <a:pt x="286" y="367"/>
                    </a:cubicBezTo>
                    <a:cubicBezTo>
                      <a:pt x="286" y="363"/>
                      <a:pt x="290" y="360"/>
                      <a:pt x="295" y="358"/>
                    </a:cubicBezTo>
                    <a:cubicBezTo>
                      <a:pt x="298" y="360"/>
                      <a:pt x="303" y="363"/>
                      <a:pt x="307" y="366"/>
                    </a:cubicBezTo>
                    <a:cubicBezTo>
                      <a:pt x="304" y="367"/>
                      <a:pt x="301" y="368"/>
                      <a:pt x="299" y="369"/>
                    </a:cubicBezTo>
                    <a:close/>
                    <a:moveTo>
                      <a:pt x="316" y="391"/>
                    </a:moveTo>
                    <a:cubicBezTo>
                      <a:pt x="311" y="389"/>
                      <a:pt x="306" y="387"/>
                      <a:pt x="303" y="386"/>
                    </a:cubicBezTo>
                    <a:cubicBezTo>
                      <a:pt x="310" y="385"/>
                      <a:pt x="316" y="383"/>
                      <a:pt x="319" y="382"/>
                    </a:cubicBezTo>
                    <a:cubicBezTo>
                      <a:pt x="321" y="382"/>
                      <a:pt x="323" y="381"/>
                      <a:pt x="326" y="380"/>
                    </a:cubicBezTo>
                    <a:cubicBezTo>
                      <a:pt x="327" y="381"/>
                      <a:pt x="329" y="383"/>
                      <a:pt x="331" y="384"/>
                    </a:cubicBezTo>
                    <a:cubicBezTo>
                      <a:pt x="327" y="386"/>
                      <a:pt x="322" y="389"/>
                      <a:pt x="316" y="391"/>
                    </a:cubicBezTo>
                    <a:close/>
                    <a:moveTo>
                      <a:pt x="331" y="360"/>
                    </a:moveTo>
                    <a:cubicBezTo>
                      <a:pt x="327" y="360"/>
                      <a:pt x="323" y="361"/>
                      <a:pt x="320" y="363"/>
                    </a:cubicBezTo>
                    <a:cubicBezTo>
                      <a:pt x="311" y="359"/>
                      <a:pt x="304" y="357"/>
                      <a:pt x="300" y="356"/>
                    </a:cubicBezTo>
                    <a:cubicBezTo>
                      <a:pt x="302" y="355"/>
                      <a:pt x="305" y="354"/>
                      <a:pt x="308" y="353"/>
                    </a:cubicBezTo>
                    <a:cubicBezTo>
                      <a:pt x="310" y="353"/>
                      <a:pt x="313" y="352"/>
                      <a:pt x="316" y="351"/>
                    </a:cubicBezTo>
                    <a:cubicBezTo>
                      <a:pt x="321" y="353"/>
                      <a:pt x="327" y="356"/>
                      <a:pt x="333" y="359"/>
                    </a:cubicBezTo>
                    <a:cubicBezTo>
                      <a:pt x="332" y="359"/>
                      <a:pt x="331" y="360"/>
                      <a:pt x="331" y="360"/>
                    </a:cubicBezTo>
                    <a:close/>
                    <a:moveTo>
                      <a:pt x="348" y="376"/>
                    </a:moveTo>
                    <a:cubicBezTo>
                      <a:pt x="346" y="375"/>
                      <a:pt x="344" y="374"/>
                      <a:pt x="341" y="372"/>
                    </a:cubicBezTo>
                    <a:cubicBezTo>
                      <a:pt x="344" y="371"/>
                      <a:pt x="347" y="369"/>
                      <a:pt x="349" y="368"/>
                    </a:cubicBezTo>
                    <a:cubicBezTo>
                      <a:pt x="351" y="369"/>
                      <a:pt x="354" y="370"/>
                      <a:pt x="356" y="371"/>
                    </a:cubicBezTo>
                    <a:cubicBezTo>
                      <a:pt x="353" y="373"/>
                      <a:pt x="351" y="375"/>
                      <a:pt x="348" y="376"/>
                    </a:cubicBezTo>
                    <a:close/>
                    <a:moveTo>
                      <a:pt x="361" y="349"/>
                    </a:moveTo>
                    <a:cubicBezTo>
                      <a:pt x="358" y="351"/>
                      <a:pt x="355" y="352"/>
                      <a:pt x="352" y="353"/>
                    </a:cubicBezTo>
                    <a:cubicBezTo>
                      <a:pt x="349" y="351"/>
                      <a:pt x="346" y="350"/>
                      <a:pt x="343" y="349"/>
                    </a:cubicBezTo>
                    <a:cubicBezTo>
                      <a:pt x="339" y="347"/>
                      <a:pt x="336" y="346"/>
                      <a:pt x="333" y="345"/>
                    </a:cubicBezTo>
                    <a:cubicBezTo>
                      <a:pt x="341" y="342"/>
                      <a:pt x="348" y="338"/>
                      <a:pt x="351" y="335"/>
                    </a:cubicBezTo>
                    <a:cubicBezTo>
                      <a:pt x="351" y="335"/>
                      <a:pt x="352" y="335"/>
                      <a:pt x="352" y="335"/>
                    </a:cubicBezTo>
                    <a:cubicBezTo>
                      <a:pt x="354" y="336"/>
                      <a:pt x="355" y="337"/>
                      <a:pt x="356" y="338"/>
                    </a:cubicBezTo>
                    <a:cubicBezTo>
                      <a:pt x="360" y="340"/>
                      <a:pt x="363" y="342"/>
                      <a:pt x="367" y="345"/>
                    </a:cubicBezTo>
                    <a:cubicBezTo>
                      <a:pt x="367" y="346"/>
                      <a:pt x="367" y="346"/>
                      <a:pt x="367" y="346"/>
                    </a:cubicBezTo>
                    <a:cubicBezTo>
                      <a:pt x="367" y="346"/>
                      <a:pt x="367" y="346"/>
                      <a:pt x="367" y="346"/>
                    </a:cubicBezTo>
                    <a:cubicBezTo>
                      <a:pt x="367" y="346"/>
                      <a:pt x="367" y="346"/>
                      <a:pt x="367" y="346"/>
                    </a:cubicBezTo>
                    <a:cubicBezTo>
                      <a:pt x="366" y="346"/>
                      <a:pt x="366" y="346"/>
                      <a:pt x="366" y="346"/>
                    </a:cubicBezTo>
                    <a:cubicBezTo>
                      <a:pt x="365" y="347"/>
                      <a:pt x="365" y="347"/>
                      <a:pt x="365" y="347"/>
                    </a:cubicBezTo>
                    <a:cubicBezTo>
                      <a:pt x="363" y="348"/>
                      <a:pt x="362" y="349"/>
                      <a:pt x="361" y="349"/>
                    </a:cubicBezTo>
                    <a:close/>
                    <a:moveTo>
                      <a:pt x="370" y="361"/>
                    </a:moveTo>
                    <a:cubicBezTo>
                      <a:pt x="370" y="360"/>
                      <a:pt x="371" y="360"/>
                      <a:pt x="370" y="360"/>
                    </a:cubicBezTo>
                    <a:cubicBezTo>
                      <a:pt x="371" y="360"/>
                      <a:pt x="370" y="360"/>
                      <a:pt x="369" y="361"/>
                    </a:cubicBezTo>
                    <a:cubicBezTo>
                      <a:pt x="367" y="360"/>
                      <a:pt x="365" y="359"/>
                      <a:pt x="363" y="358"/>
                    </a:cubicBezTo>
                    <a:cubicBezTo>
                      <a:pt x="366" y="355"/>
                      <a:pt x="369" y="353"/>
                      <a:pt x="372" y="348"/>
                    </a:cubicBezTo>
                    <a:cubicBezTo>
                      <a:pt x="380" y="351"/>
                      <a:pt x="386" y="359"/>
                      <a:pt x="387" y="365"/>
                    </a:cubicBezTo>
                    <a:cubicBezTo>
                      <a:pt x="387" y="368"/>
                      <a:pt x="379" y="366"/>
                      <a:pt x="370" y="361"/>
                    </a:cubicBezTo>
                    <a:close/>
                    <a:moveTo>
                      <a:pt x="448" y="278"/>
                    </a:moveTo>
                    <a:cubicBezTo>
                      <a:pt x="449" y="279"/>
                      <a:pt x="450" y="280"/>
                      <a:pt x="451" y="281"/>
                    </a:cubicBezTo>
                    <a:cubicBezTo>
                      <a:pt x="455" y="281"/>
                      <a:pt x="459" y="286"/>
                      <a:pt x="461" y="288"/>
                    </a:cubicBezTo>
                    <a:cubicBezTo>
                      <a:pt x="462" y="288"/>
                      <a:pt x="462" y="288"/>
                      <a:pt x="463" y="289"/>
                    </a:cubicBezTo>
                    <a:cubicBezTo>
                      <a:pt x="461" y="290"/>
                      <a:pt x="455" y="291"/>
                      <a:pt x="449" y="294"/>
                    </a:cubicBezTo>
                    <a:cubicBezTo>
                      <a:pt x="447" y="295"/>
                      <a:pt x="445" y="295"/>
                      <a:pt x="443" y="296"/>
                    </a:cubicBezTo>
                    <a:cubicBezTo>
                      <a:pt x="437" y="293"/>
                      <a:pt x="432" y="292"/>
                      <a:pt x="429" y="291"/>
                    </a:cubicBezTo>
                    <a:cubicBezTo>
                      <a:pt x="433" y="288"/>
                      <a:pt x="437" y="285"/>
                      <a:pt x="441" y="283"/>
                    </a:cubicBezTo>
                    <a:cubicBezTo>
                      <a:pt x="443" y="282"/>
                      <a:pt x="445" y="280"/>
                      <a:pt x="448" y="278"/>
                    </a:cubicBezTo>
                    <a:close/>
                    <a:moveTo>
                      <a:pt x="405" y="286"/>
                    </a:moveTo>
                    <a:cubicBezTo>
                      <a:pt x="403" y="279"/>
                      <a:pt x="421" y="271"/>
                      <a:pt x="430" y="264"/>
                    </a:cubicBezTo>
                    <a:cubicBezTo>
                      <a:pt x="431" y="263"/>
                      <a:pt x="433" y="262"/>
                      <a:pt x="434" y="261"/>
                    </a:cubicBezTo>
                    <a:cubicBezTo>
                      <a:pt x="435" y="262"/>
                      <a:pt x="436" y="263"/>
                      <a:pt x="437" y="264"/>
                    </a:cubicBezTo>
                    <a:cubicBezTo>
                      <a:pt x="439" y="267"/>
                      <a:pt x="441" y="270"/>
                      <a:pt x="443" y="273"/>
                    </a:cubicBezTo>
                    <a:cubicBezTo>
                      <a:pt x="438" y="275"/>
                      <a:pt x="431" y="278"/>
                      <a:pt x="425" y="280"/>
                    </a:cubicBezTo>
                    <a:cubicBezTo>
                      <a:pt x="421" y="283"/>
                      <a:pt x="416" y="287"/>
                      <a:pt x="411" y="288"/>
                    </a:cubicBezTo>
                    <a:cubicBezTo>
                      <a:pt x="409" y="288"/>
                      <a:pt x="408" y="288"/>
                      <a:pt x="406" y="287"/>
                    </a:cubicBezTo>
                    <a:cubicBezTo>
                      <a:pt x="406" y="287"/>
                      <a:pt x="405" y="287"/>
                      <a:pt x="405" y="286"/>
                    </a:cubicBezTo>
                    <a:close/>
                    <a:moveTo>
                      <a:pt x="427" y="303"/>
                    </a:moveTo>
                    <a:cubicBezTo>
                      <a:pt x="423" y="305"/>
                      <a:pt x="421" y="306"/>
                      <a:pt x="419" y="307"/>
                    </a:cubicBezTo>
                    <a:cubicBezTo>
                      <a:pt x="418" y="307"/>
                      <a:pt x="417" y="308"/>
                      <a:pt x="417" y="308"/>
                    </a:cubicBezTo>
                    <a:cubicBezTo>
                      <a:pt x="414" y="307"/>
                      <a:pt x="411" y="306"/>
                      <a:pt x="409" y="305"/>
                    </a:cubicBezTo>
                    <a:cubicBezTo>
                      <a:pt x="411" y="303"/>
                      <a:pt x="413" y="301"/>
                      <a:pt x="416" y="300"/>
                    </a:cubicBezTo>
                    <a:cubicBezTo>
                      <a:pt x="417" y="299"/>
                      <a:pt x="418" y="299"/>
                      <a:pt x="418" y="298"/>
                    </a:cubicBezTo>
                    <a:cubicBezTo>
                      <a:pt x="421" y="300"/>
                      <a:pt x="424" y="301"/>
                      <a:pt x="427" y="303"/>
                    </a:cubicBezTo>
                    <a:close/>
                    <a:moveTo>
                      <a:pt x="409" y="364"/>
                    </a:moveTo>
                    <a:cubicBezTo>
                      <a:pt x="407" y="361"/>
                      <a:pt x="409" y="358"/>
                      <a:pt x="413" y="355"/>
                    </a:cubicBezTo>
                    <a:cubicBezTo>
                      <a:pt x="415" y="357"/>
                      <a:pt x="416" y="360"/>
                      <a:pt x="418" y="364"/>
                    </a:cubicBezTo>
                    <a:cubicBezTo>
                      <a:pt x="415" y="366"/>
                      <a:pt x="411" y="367"/>
                      <a:pt x="409" y="364"/>
                    </a:cubicBezTo>
                    <a:close/>
                    <a:moveTo>
                      <a:pt x="408" y="335"/>
                    </a:moveTo>
                    <a:cubicBezTo>
                      <a:pt x="406" y="332"/>
                      <a:pt x="411" y="327"/>
                      <a:pt x="418" y="323"/>
                    </a:cubicBezTo>
                    <a:cubicBezTo>
                      <a:pt x="420" y="325"/>
                      <a:pt x="422" y="328"/>
                      <a:pt x="425" y="331"/>
                    </a:cubicBezTo>
                    <a:cubicBezTo>
                      <a:pt x="422" y="333"/>
                      <a:pt x="420" y="334"/>
                      <a:pt x="419" y="334"/>
                    </a:cubicBezTo>
                    <a:cubicBezTo>
                      <a:pt x="413" y="337"/>
                      <a:pt x="410" y="340"/>
                      <a:pt x="408" y="335"/>
                    </a:cubicBezTo>
                    <a:close/>
                    <a:moveTo>
                      <a:pt x="430" y="355"/>
                    </a:moveTo>
                    <a:cubicBezTo>
                      <a:pt x="428" y="353"/>
                      <a:pt x="425" y="351"/>
                      <a:pt x="422" y="349"/>
                    </a:cubicBezTo>
                    <a:cubicBezTo>
                      <a:pt x="422" y="348"/>
                      <a:pt x="422" y="348"/>
                      <a:pt x="423" y="348"/>
                    </a:cubicBezTo>
                    <a:cubicBezTo>
                      <a:pt x="425" y="346"/>
                      <a:pt x="429" y="344"/>
                      <a:pt x="433" y="342"/>
                    </a:cubicBezTo>
                    <a:cubicBezTo>
                      <a:pt x="434" y="343"/>
                      <a:pt x="436" y="345"/>
                      <a:pt x="437" y="346"/>
                    </a:cubicBezTo>
                    <a:cubicBezTo>
                      <a:pt x="438" y="348"/>
                      <a:pt x="439" y="349"/>
                      <a:pt x="440" y="350"/>
                    </a:cubicBezTo>
                    <a:cubicBezTo>
                      <a:pt x="436" y="352"/>
                      <a:pt x="433" y="354"/>
                      <a:pt x="430" y="355"/>
                    </a:cubicBezTo>
                    <a:close/>
                    <a:moveTo>
                      <a:pt x="435" y="319"/>
                    </a:moveTo>
                    <a:cubicBezTo>
                      <a:pt x="433" y="318"/>
                      <a:pt x="431" y="317"/>
                      <a:pt x="429" y="315"/>
                    </a:cubicBezTo>
                    <a:cubicBezTo>
                      <a:pt x="431" y="314"/>
                      <a:pt x="434" y="312"/>
                      <a:pt x="437" y="310"/>
                    </a:cubicBezTo>
                    <a:cubicBezTo>
                      <a:pt x="442" y="314"/>
                      <a:pt x="446" y="317"/>
                      <a:pt x="451" y="321"/>
                    </a:cubicBezTo>
                    <a:cubicBezTo>
                      <a:pt x="450" y="321"/>
                      <a:pt x="450" y="321"/>
                      <a:pt x="449" y="321"/>
                    </a:cubicBezTo>
                    <a:cubicBezTo>
                      <a:pt x="447" y="322"/>
                      <a:pt x="444" y="323"/>
                      <a:pt x="441" y="324"/>
                    </a:cubicBezTo>
                    <a:cubicBezTo>
                      <a:pt x="439" y="322"/>
                      <a:pt x="437" y="321"/>
                      <a:pt x="435" y="319"/>
                    </a:cubicBezTo>
                    <a:close/>
                    <a:moveTo>
                      <a:pt x="447" y="372"/>
                    </a:moveTo>
                    <a:cubicBezTo>
                      <a:pt x="445" y="370"/>
                      <a:pt x="444" y="368"/>
                      <a:pt x="442" y="367"/>
                    </a:cubicBezTo>
                    <a:cubicBezTo>
                      <a:pt x="443" y="366"/>
                      <a:pt x="445" y="365"/>
                      <a:pt x="446" y="364"/>
                    </a:cubicBezTo>
                    <a:cubicBezTo>
                      <a:pt x="447" y="364"/>
                      <a:pt x="449" y="362"/>
                      <a:pt x="451" y="360"/>
                    </a:cubicBezTo>
                    <a:cubicBezTo>
                      <a:pt x="453" y="362"/>
                      <a:pt x="454" y="363"/>
                      <a:pt x="455" y="364"/>
                    </a:cubicBezTo>
                    <a:cubicBezTo>
                      <a:pt x="453" y="366"/>
                      <a:pt x="450" y="369"/>
                      <a:pt x="447" y="372"/>
                    </a:cubicBezTo>
                    <a:close/>
                    <a:moveTo>
                      <a:pt x="458" y="340"/>
                    </a:moveTo>
                    <a:cubicBezTo>
                      <a:pt x="455" y="337"/>
                      <a:pt x="453" y="335"/>
                      <a:pt x="450" y="332"/>
                    </a:cubicBezTo>
                    <a:cubicBezTo>
                      <a:pt x="453" y="330"/>
                      <a:pt x="456" y="329"/>
                      <a:pt x="457" y="328"/>
                    </a:cubicBezTo>
                    <a:cubicBezTo>
                      <a:pt x="458" y="328"/>
                      <a:pt x="458" y="328"/>
                      <a:pt x="459" y="327"/>
                    </a:cubicBezTo>
                    <a:cubicBezTo>
                      <a:pt x="462" y="330"/>
                      <a:pt x="465" y="332"/>
                      <a:pt x="468" y="335"/>
                    </a:cubicBezTo>
                    <a:cubicBezTo>
                      <a:pt x="465" y="336"/>
                      <a:pt x="461" y="338"/>
                      <a:pt x="458" y="340"/>
                    </a:cubicBezTo>
                    <a:close/>
                    <a:moveTo>
                      <a:pt x="469" y="353"/>
                    </a:moveTo>
                    <a:cubicBezTo>
                      <a:pt x="468" y="351"/>
                      <a:pt x="466" y="350"/>
                      <a:pt x="465" y="348"/>
                    </a:cubicBezTo>
                    <a:cubicBezTo>
                      <a:pt x="468" y="345"/>
                      <a:pt x="471" y="342"/>
                      <a:pt x="473" y="340"/>
                    </a:cubicBezTo>
                    <a:cubicBezTo>
                      <a:pt x="475" y="341"/>
                      <a:pt x="476" y="342"/>
                      <a:pt x="477" y="344"/>
                    </a:cubicBezTo>
                    <a:cubicBezTo>
                      <a:pt x="475" y="346"/>
                      <a:pt x="472" y="350"/>
                      <a:pt x="469" y="353"/>
                    </a:cubicBezTo>
                    <a:close/>
                    <a:moveTo>
                      <a:pt x="482" y="359"/>
                    </a:moveTo>
                    <a:cubicBezTo>
                      <a:pt x="481" y="362"/>
                      <a:pt x="479" y="361"/>
                      <a:pt x="476" y="359"/>
                    </a:cubicBezTo>
                    <a:cubicBezTo>
                      <a:pt x="478" y="356"/>
                      <a:pt x="479" y="352"/>
                      <a:pt x="480" y="348"/>
                    </a:cubicBezTo>
                    <a:cubicBezTo>
                      <a:pt x="483" y="353"/>
                      <a:pt x="482" y="356"/>
                      <a:pt x="482" y="359"/>
                    </a:cubicBezTo>
                    <a:close/>
                    <a:moveTo>
                      <a:pt x="489" y="322"/>
                    </a:moveTo>
                    <a:cubicBezTo>
                      <a:pt x="488" y="326"/>
                      <a:pt x="481" y="322"/>
                      <a:pt x="472" y="315"/>
                    </a:cubicBezTo>
                    <a:cubicBezTo>
                      <a:pt x="474" y="313"/>
                      <a:pt x="476" y="312"/>
                      <a:pt x="476" y="312"/>
                    </a:cubicBezTo>
                    <a:cubicBezTo>
                      <a:pt x="476" y="312"/>
                      <a:pt x="473" y="313"/>
                      <a:pt x="470" y="314"/>
                    </a:cubicBezTo>
                    <a:cubicBezTo>
                      <a:pt x="464" y="309"/>
                      <a:pt x="457" y="304"/>
                      <a:pt x="451" y="301"/>
                    </a:cubicBezTo>
                    <a:cubicBezTo>
                      <a:pt x="451" y="300"/>
                      <a:pt x="451" y="300"/>
                      <a:pt x="452" y="300"/>
                    </a:cubicBezTo>
                    <a:cubicBezTo>
                      <a:pt x="456" y="295"/>
                      <a:pt x="461" y="291"/>
                      <a:pt x="463" y="289"/>
                    </a:cubicBezTo>
                    <a:cubicBezTo>
                      <a:pt x="467" y="292"/>
                      <a:pt x="471" y="295"/>
                      <a:pt x="477" y="300"/>
                    </a:cubicBezTo>
                    <a:cubicBezTo>
                      <a:pt x="483" y="305"/>
                      <a:pt x="490" y="314"/>
                      <a:pt x="489" y="322"/>
                    </a:cubicBezTo>
                    <a:close/>
                    <a:moveTo>
                      <a:pt x="579" y="353"/>
                    </a:moveTo>
                    <a:cubicBezTo>
                      <a:pt x="580" y="356"/>
                      <a:pt x="571" y="352"/>
                      <a:pt x="563" y="349"/>
                    </a:cubicBezTo>
                    <a:cubicBezTo>
                      <a:pt x="564" y="347"/>
                      <a:pt x="566" y="345"/>
                      <a:pt x="567" y="343"/>
                    </a:cubicBezTo>
                    <a:cubicBezTo>
                      <a:pt x="575" y="346"/>
                      <a:pt x="577" y="350"/>
                      <a:pt x="579" y="353"/>
                    </a:cubicBezTo>
                    <a:close/>
                    <a:moveTo>
                      <a:pt x="559" y="325"/>
                    </a:moveTo>
                    <a:cubicBezTo>
                      <a:pt x="557" y="324"/>
                      <a:pt x="555" y="323"/>
                      <a:pt x="554" y="322"/>
                    </a:cubicBezTo>
                    <a:cubicBezTo>
                      <a:pt x="556" y="320"/>
                      <a:pt x="558" y="318"/>
                      <a:pt x="560" y="316"/>
                    </a:cubicBezTo>
                    <a:cubicBezTo>
                      <a:pt x="562" y="317"/>
                      <a:pt x="564" y="318"/>
                      <a:pt x="566" y="320"/>
                    </a:cubicBezTo>
                    <a:cubicBezTo>
                      <a:pt x="564" y="321"/>
                      <a:pt x="562" y="323"/>
                      <a:pt x="559" y="325"/>
                    </a:cubicBezTo>
                    <a:close/>
                    <a:moveTo>
                      <a:pt x="563" y="273"/>
                    </a:moveTo>
                    <a:cubicBezTo>
                      <a:pt x="564" y="272"/>
                      <a:pt x="566" y="270"/>
                      <a:pt x="568" y="267"/>
                    </a:cubicBezTo>
                    <a:cubicBezTo>
                      <a:pt x="568" y="269"/>
                      <a:pt x="568" y="271"/>
                      <a:pt x="567" y="273"/>
                    </a:cubicBezTo>
                    <a:cubicBezTo>
                      <a:pt x="566" y="281"/>
                      <a:pt x="565" y="287"/>
                      <a:pt x="565" y="289"/>
                    </a:cubicBezTo>
                    <a:cubicBezTo>
                      <a:pt x="564" y="291"/>
                      <a:pt x="557" y="287"/>
                      <a:pt x="554" y="287"/>
                    </a:cubicBezTo>
                    <a:cubicBezTo>
                      <a:pt x="553" y="286"/>
                      <a:pt x="551" y="286"/>
                      <a:pt x="550" y="286"/>
                    </a:cubicBezTo>
                    <a:cubicBezTo>
                      <a:pt x="556" y="281"/>
                      <a:pt x="561" y="276"/>
                      <a:pt x="563" y="273"/>
                    </a:cubicBezTo>
                    <a:close/>
                    <a:moveTo>
                      <a:pt x="548" y="288"/>
                    </a:moveTo>
                    <a:cubicBezTo>
                      <a:pt x="550" y="290"/>
                      <a:pt x="552" y="294"/>
                      <a:pt x="554" y="295"/>
                    </a:cubicBezTo>
                    <a:cubicBezTo>
                      <a:pt x="555" y="296"/>
                      <a:pt x="556" y="297"/>
                      <a:pt x="558" y="298"/>
                    </a:cubicBezTo>
                    <a:cubicBezTo>
                      <a:pt x="556" y="299"/>
                      <a:pt x="553" y="301"/>
                      <a:pt x="551" y="302"/>
                    </a:cubicBezTo>
                    <a:cubicBezTo>
                      <a:pt x="549" y="301"/>
                      <a:pt x="547" y="301"/>
                      <a:pt x="546" y="301"/>
                    </a:cubicBezTo>
                    <a:cubicBezTo>
                      <a:pt x="543" y="301"/>
                      <a:pt x="538" y="299"/>
                      <a:pt x="536" y="298"/>
                    </a:cubicBezTo>
                    <a:cubicBezTo>
                      <a:pt x="540" y="295"/>
                      <a:pt x="544" y="291"/>
                      <a:pt x="548" y="288"/>
                    </a:cubicBezTo>
                    <a:close/>
                    <a:moveTo>
                      <a:pt x="527" y="303"/>
                    </a:moveTo>
                    <a:cubicBezTo>
                      <a:pt x="529" y="302"/>
                      <a:pt x="532" y="300"/>
                      <a:pt x="535" y="298"/>
                    </a:cubicBezTo>
                    <a:cubicBezTo>
                      <a:pt x="536" y="299"/>
                      <a:pt x="537" y="301"/>
                      <a:pt x="539" y="304"/>
                    </a:cubicBezTo>
                    <a:cubicBezTo>
                      <a:pt x="540" y="305"/>
                      <a:pt x="541" y="306"/>
                      <a:pt x="543" y="307"/>
                    </a:cubicBezTo>
                    <a:cubicBezTo>
                      <a:pt x="540" y="309"/>
                      <a:pt x="537" y="311"/>
                      <a:pt x="534" y="313"/>
                    </a:cubicBezTo>
                    <a:cubicBezTo>
                      <a:pt x="530" y="313"/>
                      <a:pt x="528" y="312"/>
                      <a:pt x="528" y="312"/>
                    </a:cubicBezTo>
                    <a:cubicBezTo>
                      <a:pt x="528" y="312"/>
                      <a:pt x="529" y="314"/>
                      <a:pt x="531" y="316"/>
                    </a:cubicBezTo>
                    <a:cubicBezTo>
                      <a:pt x="528" y="318"/>
                      <a:pt x="525" y="320"/>
                      <a:pt x="524" y="321"/>
                    </a:cubicBezTo>
                    <a:cubicBezTo>
                      <a:pt x="520" y="324"/>
                      <a:pt x="513" y="329"/>
                      <a:pt x="511" y="323"/>
                    </a:cubicBezTo>
                    <a:cubicBezTo>
                      <a:pt x="509" y="317"/>
                      <a:pt x="518" y="309"/>
                      <a:pt x="527" y="303"/>
                    </a:cubicBezTo>
                    <a:close/>
                    <a:moveTo>
                      <a:pt x="505" y="365"/>
                    </a:moveTo>
                    <a:cubicBezTo>
                      <a:pt x="503" y="363"/>
                      <a:pt x="506" y="357"/>
                      <a:pt x="510" y="351"/>
                    </a:cubicBezTo>
                    <a:cubicBezTo>
                      <a:pt x="511" y="353"/>
                      <a:pt x="513" y="356"/>
                      <a:pt x="514" y="358"/>
                    </a:cubicBezTo>
                    <a:cubicBezTo>
                      <a:pt x="514" y="359"/>
                      <a:pt x="514" y="360"/>
                      <a:pt x="516" y="362"/>
                    </a:cubicBezTo>
                    <a:cubicBezTo>
                      <a:pt x="510" y="365"/>
                      <a:pt x="506" y="366"/>
                      <a:pt x="505" y="365"/>
                    </a:cubicBezTo>
                    <a:close/>
                    <a:moveTo>
                      <a:pt x="530" y="352"/>
                    </a:moveTo>
                    <a:cubicBezTo>
                      <a:pt x="527" y="354"/>
                      <a:pt x="525" y="356"/>
                      <a:pt x="522" y="358"/>
                    </a:cubicBezTo>
                    <a:cubicBezTo>
                      <a:pt x="517" y="356"/>
                      <a:pt x="512" y="352"/>
                      <a:pt x="511" y="351"/>
                    </a:cubicBezTo>
                    <a:cubicBezTo>
                      <a:pt x="511" y="351"/>
                      <a:pt x="512" y="350"/>
                      <a:pt x="512" y="349"/>
                    </a:cubicBezTo>
                    <a:cubicBezTo>
                      <a:pt x="515" y="347"/>
                      <a:pt x="520" y="344"/>
                      <a:pt x="525" y="340"/>
                    </a:cubicBezTo>
                    <a:cubicBezTo>
                      <a:pt x="527" y="342"/>
                      <a:pt x="531" y="345"/>
                      <a:pt x="534" y="348"/>
                    </a:cubicBezTo>
                    <a:cubicBezTo>
                      <a:pt x="533" y="349"/>
                      <a:pt x="532" y="351"/>
                      <a:pt x="530" y="352"/>
                    </a:cubicBezTo>
                    <a:close/>
                    <a:moveTo>
                      <a:pt x="542" y="341"/>
                    </a:moveTo>
                    <a:cubicBezTo>
                      <a:pt x="540" y="340"/>
                      <a:pt x="538" y="340"/>
                      <a:pt x="536" y="339"/>
                    </a:cubicBezTo>
                    <a:cubicBezTo>
                      <a:pt x="534" y="338"/>
                      <a:pt x="532" y="338"/>
                      <a:pt x="531" y="337"/>
                    </a:cubicBezTo>
                    <a:cubicBezTo>
                      <a:pt x="536" y="334"/>
                      <a:pt x="541" y="331"/>
                      <a:pt x="545" y="329"/>
                    </a:cubicBezTo>
                    <a:cubicBezTo>
                      <a:pt x="546" y="330"/>
                      <a:pt x="548" y="332"/>
                      <a:pt x="551" y="333"/>
                    </a:cubicBezTo>
                    <a:cubicBezTo>
                      <a:pt x="548" y="336"/>
                      <a:pt x="545" y="339"/>
                      <a:pt x="542" y="341"/>
                    </a:cubicBezTo>
                    <a:close/>
                    <a:moveTo>
                      <a:pt x="567" y="376"/>
                    </a:moveTo>
                    <a:cubicBezTo>
                      <a:pt x="563" y="375"/>
                      <a:pt x="559" y="373"/>
                      <a:pt x="556" y="371"/>
                    </a:cubicBezTo>
                    <a:cubicBezTo>
                      <a:pt x="552" y="369"/>
                      <a:pt x="548" y="368"/>
                      <a:pt x="544" y="366"/>
                    </a:cubicBezTo>
                    <a:cubicBezTo>
                      <a:pt x="545" y="366"/>
                      <a:pt x="546" y="365"/>
                      <a:pt x="547" y="365"/>
                    </a:cubicBezTo>
                    <a:cubicBezTo>
                      <a:pt x="549" y="364"/>
                      <a:pt x="551" y="362"/>
                      <a:pt x="553" y="360"/>
                    </a:cubicBezTo>
                    <a:cubicBezTo>
                      <a:pt x="562" y="364"/>
                      <a:pt x="573" y="368"/>
                      <a:pt x="577" y="370"/>
                    </a:cubicBezTo>
                    <a:cubicBezTo>
                      <a:pt x="576" y="371"/>
                      <a:pt x="573" y="373"/>
                      <a:pt x="570" y="375"/>
                    </a:cubicBezTo>
                    <a:cubicBezTo>
                      <a:pt x="569" y="376"/>
                      <a:pt x="568" y="376"/>
                      <a:pt x="567" y="376"/>
                    </a:cubicBezTo>
                    <a:close/>
                    <a:moveTo>
                      <a:pt x="586" y="381"/>
                    </a:moveTo>
                    <a:cubicBezTo>
                      <a:pt x="585" y="383"/>
                      <a:pt x="579" y="381"/>
                      <a:pt x="573" y="379"/>
                    </a:cubicBezTo>
                    <a:cubicBezTo>
                      <a:pt x="575" y="375"/>
                      <a:pt x="577" y="372"/>
                      <a:pt x="578" y="370"/>
                    </a:cubicBezTo>
                    <a:cubicBezTo>
                      <a:pt x="583" y="373"/>
                      <a:pt x="587" y="377"/>
                      <a:pt x="586" y="381"/>
                    </a:cubicBezTo>
                    <a:close/>
                    <a:moveTo>
                      <a:pt x="715" y="280"/>
                    </a:moveTo>
                    <a:cubicBezTo>
                      <a:pt x="715" y="281"/>
                      <a:pt x="715" y="281"/>
                      <a:pt x="715" y="281"/>
                    </a:cubicBezTo>
                    <a:cubicBezTo>
                      <a:pt x="715" y="283"/>
                      <a:pt x="714" y="283"/>
                      <a:pt x="713" y="283"/>
                    </a:cubicBezTo>
                    <a:cubicBezTo>
                      <a:pt x="714" y="282"/>
                      <a:pt x="714" y="281"/>
                      <a:pt x="715" y="280"/>
                    </a:cubicBezTo>
                    <a:close/>
                    <a:moveTo>
                      <a:pt x="708" y="254"/>
                    </a:moveTo>
                    <a:cubicBezTo>
                      <a:pt x="708" y="254"/>
                      <a:pt x="708" y="254"/>
                      <a:pt x="708" y="254"/>
                    </a:cubicBezTo>
                    <a:cubicBezTo>
                      <a:pt x="708" y="255"/>
                      <a:pt x="708" y="255"/>
                      <a:pt x="707" y="255"/>
                    </a:cubicBezTo>
                    <a:cubicBezTo>
                      <a:pt x="708" y="254"/>
                      <a:pt x="708" y="254"/>
                      <a:pt x="708" y="254"/>
                    </a:cubicBezTo>
                    <a:close/>
                    <a:moveTo>
                      <a:pt x="692" y="237"/>
                    </a:moveTo>
                    <a:cubicBezTo>
                      <a:pt x="694" y="235"/>
                      <a:pt x="696" y="231"/>
                      <a:pt x="698" y="228"/>
                    </a:cubicBezTo>
                    <a:cubicBezTo>
                      <a:pt x="699" y="228"/>
                      <a:pt x="699" y="229"/>
                      <a:pt x="699" y="229"/>
                    </a:cubicBezTo>
                    <a:cubicBezTo>
                      <a:pt x="700" y="230"/>
                      <a:pt x="696" y="231"/>
                      <a:pt x="697" y="232"/>
                    </a:cubicBezTo>
                    <a:cubicBezTo>
                      <a:pt x="698" y="233"/>
                      <a:pt x="703" y="236"/>
                      <a:pt x="703" y="237"/>
                    </a:cubicBezTo>
                    <a:cubicBezTo>
                      <a:pt x="704" y="238"/>
                      <a:pt x="699" y="238"/>
                      <a:pt x="700" y="240"/>
                    </a:cubicBezTo>
                    <a:cubicBezTo>
                      <a:pt x="701" y="241"/>
                      <a:pt x="704" y="243"/>
                      <a:pt x="706" y="244"/>
                    </a:cubicBezTo>
                    <a:cubicBezTo>
                      <a:pt x="705" y="245"/>
                      <a:pt x="704" y="245"/>
                      <a:pt x="703" y="246"/>
                    </a:cubicBezTo>
                    <a:cubicBezTo>
                      <a:pt x="702" y="246"/>
                      <a:pt x="701" y="246"/>
                      <a:pt x="701" y="247"/>
                    </a:cubicBezTo>
                    <a:cubicBezTo>
                      <a:pt x="701" y="247"/>
                      <a:pt x="701" y="248"/>
                      <a:pt x="701" y="248"/>
                    </a:cubicBezTo>
                    <a:cubicBezTo>
                      <a:pt x="698" y="251"/>
                      <a:pt x="694" y="254"/>
                      <a:pt x="691" y="256"/>
                    </a:cubicBezTo>
                    <a:cubicBezTo>
                      <a:pt x="685" y="262"/>
                      <a:pt x="678" y="275"/>
                      <a:pt x="673" y="268"/>
                    </a:cubicBezTo>
                    <a:cubicBezTo>
                      <a:pt x="669" y="261"/>
                      <a:pt x="685" y="246"/>
                      <a:pt x="692" y="237"/>
                    </a:cubicBezTo>
                    <a:close/>
                    <a:moveTo>
                      <a:pt x="662" y="317"/>
                    </a:moveTo>
                    <a:cubicBezTo>
                      <a:pt x="668" y="320"/>
                      <a:pt x="673" y="325"/>
                      <a:pt x="672" y="329"/>
                    </a:cubicBezTo>
                    <a:cubicBezTo>
                      <a:pt x="672" y="333"/>
                      <a:pt x="659" y="329"/>
                      <a:pt x="648" y="324"/>
                    </a:cubicBezTo>
                    <a:cubicBezTo>
                      <a:pt x="650" y="320"/>
                      <a:pt x="652" y="318"/>
                      <a:pt x="652" y="318"/>
                    </a:cubicBezTo>
                    <a:cubicBezTo>
                      <a:pt x="652" y="318"/>
                      <a:pt x="649" y="320"/>
                      <a:pt x="645" y="322"/>
                    </a:cubicBezTo>
                    <a:cubicBezTo>
                      <a:pt x="643" y="322"/>
                      <a:pt x="641" y="321"/>
                      <a:pt x="640" y="320"/>
                    </a:cubicBezTo>
                    <a:cubicBezTo>
                      <a:pt x="637" y="319"/>
                      <a:pt x="634" y="317"/>
                      <a:pt x="630" y="316"/>
                    </a:cubicBezTo>
                    <a:cubicBezTo>
                      <a:pt x="632" y="313"/>
                      <a:pt x="635" y="310"/>
                      <a:pt x="636" y="307"/>
                    </a:cubicBezTo>
                    <a:cubicBezTo>
                      <a:pt x="646" y="311"/>
                      <a:pt x="657" y="315"/>
                      <a:pt x="662" y="317"/>
                    </a:cubicBezTo>
                    <a:close/>
                    <a:moveTo>
                      <a:pt x="658" y="346"/>
                    </a:moveTo>
                    <a:cubicBezTo>
                      <a:pt x="653" y="349"/>
                      <a:pt x="649" y="352"/>
                      <a:pt x="646" y="353"/>
                    </a:cubicBezTo>
                    <a:cubicBezTo>
                      <a:pt x="644" y="354"/>
                      <a:pt x="642" y="356"/>
                      <a:pt x="639" y="357"/>
                    </a:cubicBezTo>
                    <a:cubicBezTo>
                      <a:pt x="639" y="357"/>
                      <a:pt x="638" y="357"/>
                      <a:pt x="637" y="357"/>
                    </a:cubicBezTo>
                    <a:cubicBezTo>
                      <a:pt x="630" y="356"/>
                      <a:pt x="625" y="356"/>
                      <a:pt x="621" y="356"/>
                    </a:cubicBezTo>
                    <a:cubicBezTo>
                      <a:pt x="626" y="351"/>
                      <a:pt x="632" y="345"/>
                      <a:pt x="637" y="339"/>
                    </a:cubicBezTo>
                    <a:cubicBezTo>
                      <a:pt x="641" y="339"/>
                      <a:pt x="645" y="342"/>
                      <a:pt x="647" y="342"/>
                    </a:cubicBezTo>
                    <a:cubicBezTo>
                      <a:pt x="650" y="343"/>
                      <a:pt x="653" y="345"/>
                      <a:pt x="658" y="346"/>
                    </a:cubicBezTo>
                    <a:close/>
                    <a:moveTo>
                      <a:pt x="613" y="303"/>
                    </a:moveTo>
                    <a:cubicBezTo>
                      <a:pt x="615" y="300"/>
                      <a:pt x="617" y="298"/>
                      <a:pt x="618" y="295"/>
                    </a:cubicBezTo>
                    <a:cubicBezTo>
                      <a:pt x="622" y="298"/>
                      <a:pt x="625" y="300"/>
                      <a:pt x="628" y="302"/>
                    </a:cubicBezTo>
                    <a:cubicBezTo>
                      <a:pt x="629" y="303"/>
                      <a:pt x="630" y="304"/>
                      <a:pt x="632" y="305"/>
                    </a:cubicBezTo>
                    <a:cubicBezTo>
                      <a:pt x="629" y="306"/>
                      <a:pt x="625" y="309"/>
                      <a:pt x="621" y="312"/>
                    </a:cubicBezTo>
                    <a:cubicBezTo>
                      <a:pt x="617" y="311"/>
                      <a:pt x="612" y="309"/>
                      <a:pt x="609" y="307"/>
                    </a:cubicBezTo>
                    <a:cubicBezTo>
                      <a:pt x="610" y="306"/>
                      <a:pt x="612" y="304"/>
                      <a:pt x="613" y="303"/>
                    </a:cubicBezTo>
                    <a:close/>
                    <a:moveTo>
                      <a:pt x="594" y="329"/>
                    </a:moveTo>
                    <a:cubicBezTo>
                      <a:pt x="592" y="326"/>
                      <a:pt x="596" y="320"/>
                      <a:pt x="602" y="315"/>
                    </a:cubicBezTo>
                    <a:cubicBezTo>
                      <a:pt x="604" y="317"/>
                      <a:pt x="606" y="320"/>
                      <a:pt x="609" y="322"/>
                    </a:cubicBezTo>
                    <a:cubicBezTo>
                      <a:pt x="604" y="328"/>
                      <a:pt x="598" y="335"/>
                      <a:pt x="594" y="329"/>
                    </a:cubicBezTo>
                    <a:close/>
                    <a:moveTo>
                      <a:pt x="602" y="352"/>
                    </a:moveTo>
                    <a:cubicBezTo>
                      <a:pt x="600" y="348"/>
                      <a:pt x="604" y="344"/>
                      <a:pt x="608" y="340"/>
                    </a:cubicBezTo>
                    <a:cubicBezTo>
                      <a:pt x="610" y="338"/>
                      <a:pt x="614" y="334"/>
                      <a:pt x="618" y="329"/>
                    </a:cubicBezTo>
                    <a:cubicBezTo>
                      <a:pt x="621" y="332"/>
                      <a:pt x="624" y="333"/>
                      <a:pt x="627" y="335"/>
                    </a:cubicBezTo>
                    <a:cubicBezTo>
                      <a:pt x="621" y="340"/>
                      <a:pt x="615" y="344"/>
                      <a:pt x="613" y="346"/>
                    </a:cubicBezTo>
                    <a:cubicBezTo>
                      <a:pt x="609" y="351"/>
                      <a:pt x="605" y="356"/>
                      <a:pt x="602" y="352"/>
                    </a:cubicBezTo>
                    <a:close/>
                    <a:moveTo>
                      <a:pt x="619" y="373"/>
                    </a:moveTo>
                    <a:cubicBezTo>
                      <a:pt x="618" y="375"/>
                      <a:pt x="616" y="376"/>
                      <a:pt x="615" y="377"/>
                    </a:cubicBezTo>
                    <a:cubicBezTo>
                      <a:pt x="613" y="376"/>
                      <a:pt x="611" y="376"/>
                      <a:pt x="609" y="376"/>
                    </a:cubicBezTo>
                    <a:cubicBezTo>
                      <a:pt x="608" y="373"/>
                      <a:pt x="610" y="370"/>
                      <a:pt x="612" y="366"/>
                    </a:cubicBezTo>
                    <a:cubicBezTo>
                      <a:pt x="616" y="367"/>
                      <a:pt x="620" y="368"/>
                      <a:pt x="624" y="369"/>
                    </a:cubicBezTo>
                    <a:cubicBezTo>
                      <a:pt x="622" y="371"/>
                      <a:pt x="621" y="372"/>
                      <a:pt x="619" y="373"/>
                    </a:cubicBezTo>
                    <a:close/>
                    <a:moveTo>
                      <a:pt x="649" y="378"/>
                    </a:moveTo>
                    <a:cubicBezTo>
                      <a:pt x="647" y="380"/>
                      <a:pt x="645" y="382"/>
                      <a:pt x="642" y="384"/>
                    </a:cubicBezTo>
                    <a:cubicBezTo>
                      <a:pt x="639" y="383"/>
                      <a:pt x="636" y="382"/>
                      <a:pt x="632" y="381"/>
                    </a:cubicBezTo>
                    <a:cubicBezTo>
                      <a:pt x="632" y="381"/>
                      <a:pt x="632" y="380"/>
                      <a:pt x="631" y="380"/>
                    </a:cubicBezTo>
                    <a:cubicBezTo>
                      <a:pt x="634" y="378"/>
                      <a:pt x="636" y="376"/>
                      <a:pt x="638" y="374"/>
                    </a:cubicBezTo>
                    <a:cubicBezTo>
                      <a:pt x="642" y="375"/>
                      <a:pt x="646" y="376"/>
                      <a:pt x="649" y="378"/>
                    </a:cubicBezTo>
                    <a:cubicBezTo>
                      <a:pt x="649" y="378"/>
                      <a:pt x="649" y="378"/>
                      <a:pt x="649" y="378"/>
                    </a:cubicBezTo>
                    <a:close/>
                    <a:moveTo>
                      <a:pt x="664" y="364"/>
                    </a:moveTo>
                    <a:cubicBezTo>
                      <a:pt x="661" y="363"/>
                      <a:pt x="657" y="362"/>
                      <a:pt x="653" y="361"/>
                    </a:cubicBezTo>
                    <a:cubicBezTo>
                      <a:pt x="654" y="360"/>
                      <a:pt x="655" y="359"/>
                      <a:pt x="656" y="358"/>
                    </a:cubicBezTo>
                    <a:cubicBezTo>
                      <a:pt x="657" y="356"/>
                      <a:pt x="660" y="352"/>
                      <a:pt x="663" y="348"/>
                    </a:cubicBezTo>
                    <a:cubicBezTo>
                      <a:pt x="664" y="348"/>
                      <a:pt x="664" y="348"/>
                      <a:pt x="665" y="349"/>
                    </a:cubicBezTo>
                    <a:cubicBezTo>
                      <a:pt x="669" y="350"/>
                      <a:pt x="673" y="352"/>
                      <a:pt x="676" y="354"/>
                    </a:cubicBezTo>
                    <a:cubicBezTo>
                      <a:pt x="675" y="355"/>
                      <a:pt x="675" y="355"/>
                      <a:pt x="675" y="356"/>
                    </a:cubicBezTo>
                    <a:cubicBezTo>
                      <a:pt x="672" y="357"/>
                      <a:pt x="669" y="360"/>
                      <a:pt x="664" y="364"/>
                    </a:cubicBezTo>
                    <a:close/>
                    <a:moveTo>
                      <a:pt x="679" y="368"/>
                    </a:moveTo>
                    <a:cubicBezTo>
                      <a:pt x="677" y="368"/>
                      <a:pt x="675" y="367"/>
                      <a:pt x="673" y="367"/>
                    </a:cubicBezTo>
                    <a:cubicBezTo>
                      <a:pt x="673" y="366"/>
                      <a:pt x="674" y="365"/>
                      <a:pt x="674" y="364"/>
                    </a:cubicBezTo>
                    <a:cubicBezTo>
                      <a:pt x="676" y="362"/>
                      <a:pt x="677" y="359"/>
                      <a:pt x="679" y="357"/>
                    </a:cubicBezTo>
                    <a:cubicBezTo>
                      <a:pt x="680" y="358"/>
                      <a:pt x="681" y="360"/>
                      <a:pt x="682" y="361"/>
                    </a:cubicBezTo>
                    <a:cubicBezTo>
                      <a:pt x="681" y="363"/>
                      <a:pt x="680" y="365"/>
                      <a:pt x="679" y="368"/>
                    </a:cubicBezTo>
                    <a:close/>
                    <a:moveTo>
                      <a:pt x="683" y="368"/>
                    </a:moveTo>
                    <a:cubicBezTo>
                      <a:pt x="683" y="366"/>
                      <a:pt x="683" y="364"/>
                      <a:pt x="683" y="363"/>
                    </a:cubicBezTo>
                    <a:cubicBezTo>
                      <a:pt x="683" y="364"/>
                      <a:pt x="684" y="365"/>
                      <a:pt x="684" y="366"/>
                    </a:cubicBezTo>
                    <a:cubicBezTo>
                      <a:pt x="684" y="367"/>
                      <a:pt x="684" y="368"/>
                      <a:pt x="683" y="368"/>
                    </a:cubicBezTo>
                    <a:close/>
                    <a:moveTo>
                      <a:pt x="684" y="294"/>
                    </a:moveTo>
                    <a:cubicBezTo>
                      <a:pt x="680" y="290"/>
                      <a:pt x="685" y="284"/>
                      <a:pt x="688" y="280"/>
                    </a:cubicBezTo>
                    <a:cubicBezTo>
                      <a:pt x="691" y="276"/>
                      <a:pt x="699" y="265"/>
                      <a:pt x="705" y="257"/>
                    </a:cubicBezTo>
                    <a:cubicBezTo>
                      <a:pt x="707" y="258"/>
                      <a:pt x="710" y="259"/>
                      <a:pt x="711" y="261"/>
                    </a:cubicBezTo>
                    <a:cubicBezTo>
                      <a:pt x="712" y="264"/>
                      <a:pt x="705" y="260"/>
                      <a:pt x="705" y="263"/>
                    </a:cubicBezTo>
                    <a:cubicBezTo>
                      <a:pt x="706" y="265"/>
                      <a:pt x="710" y="266"/>
                      <a:pt x="713" y="269"/>
                    </a:cubicBezTo>
                    <a:cubicBezTo>
                      <a:pt x="712" y="269"/>
                      <a:pt x="711" y="270"/>
                      <a:pt x="710" y="271"/>
                    </a:cubicBezTo>
                    <a:cubicBezTo>
                      <a:pt x="708" y="270"/>
                      <a:pt x="706" y="270"/>
                      <a:pt x="707" y="272"/>
                    </a:cubicBezTo>
                    <a:cubicBezTo>
                      <a:pt x="707" y="272"/>
                      <a:pt x="707" y="273"/>
                      <a:pt x="707" y="273"/>
                    </a:cubicBezTo>
                    <a:cubicBezTo>
                      <a:pt x="702" y="278"/>
                      <a:pt x="696" y="284"/>
                      <a:pt x="694" y="287"/>
                    </a:cubicBezTo>
                    <a:cubicBezTo>
                      <a:pt x="690" y="292"/>
                      <a:pt x="687" y="298"/>
                      <a:pt x="684" y="294"/>
                    </a:cubicBezTo>
                    <a:close/>
                    <a:moveTo>
                      <a:pt x="710" y="361"/>
                    </a:moveTo>
                    <a:cubicBezTo>
                      <a:pt x="708" y="361"/>
                      <a:pt x="706" y="359"/>
                      <a:pt x="704" y="358"/>
                    </a:cubicBezTo>
                    <a:cubicBezTo>
                      <a:pt x="704" y="357"/>
                      <a:pt x="704" y="355"/>
                      <a:pt x="704" y="354"/>
                    </a:cubicBezTo>
                    <a:cubicBezTo>
                      <a:pt x="706" y="356"/>
                      <a:pt x="708" y="359"/>
                      <a:pt x="710" y="361"/>
                    </a:cubicBezTo>
                    <a:cubicBezTo>
                      <a:pt x="710" y="361"/>
                      <a:pt x="710" y="361"/>
                      <a:pt x="710" y="361"/>
                    </a:cubicBezTo>
                    <a:close/>
                    <a:moveTo>
                      <a:pt x="716" y="342"/>
                    </a:moveTo>
                    <a:cubicBezTo>
                      <a:pt x="716" y="343"/>
                      <a:pt x="714" y="342"/>
                      <a:pt x="711" y="340"/>
                    </a:cubicBezTo>
                    <a:cubicBezTo>
                      <a:pt x="712" y="339"/>
                      <a:pt x="713" y="338"/>
                      <a:pt x="713" y="337"/>
                    </a:cubicBezTo>
                    <a:cubicBezTo>
                      <a:pt x="714" y="338"/>
                      <a:pt x="715" y="339"/>
                      <a:pt x="716" y="339"/>
                    </a:cubicBezTo>
                    <a:cubicBezTo>
                      <a:pt x="716" y="340"/>
                      <a:pt x="716" y="341"/>
                      <a:pt x="716" y="342"/>
                    </a:cubicBezTo>
                    <a:close/>
                    <a:moveTo>
                      <a:pt x="709" y="293"/>
                    </a:moveTo>
                    <a:cubicBezTo>
                      <a:pt x="709" y="296"/>
                      <a:pt x="715" y="298"/>
                      <a:pt x="717" y="301"/>
                    </a:cubicBezTo>
                    <a:cubicBezTo>
                      <a:pt x="717" y="301"/>
                      <a:pt x="717" y="301"/>
                      <a:pt x="717" y="301"/>
                    </a:cubicBezTo>
                    <a:cubicBezTo>
                      <a:pt x="717" y="302"/>
                      <a:pt x="716" y="303"/>
                      <a:pt x="715" y="304"/>
                    </a:cubicBezTo>
                    <a:cubicBezTo>
                      <a:pt x="713" y="303"/>
                      <a:pt x="710" y="302"/>
                      <a:pt x="710" y="303"/>
                    </a:cubicBezTo>
                    <a:cubicBezTo>
                      <a:pt x="710" y="304"/>
                      <a:pt x="711" y="306"/>
                      <a:pt x="713" y="307"/>
                    </a:cubicBezTo>
                    <a:cubicBezTo>
                      <a:pt x="712" y="308"/>
                      <a:pt x="712" y="308"/>
                      <a:pt x="712" y="308"/>
                    </a:cubicBezTo>
                    <a:cubicBezTo>
                      <a:pt x="712" y="309"/>
                      <a:pt x="710" y="308"/>
                      <a:pt x="711" y="311"/>
                    </a:cubicBezTo>
                    <a:cubicBezTo>
                      <a:pt x="710" y="311"/>
                      <a:pt x="710" y="311"/>
                      <a:pt x="710" y="312"/>
                    </a:cubicBezTo>
                    <a:cubicBezTo>
                      <a:pt x="710" y="312"/>
                      <a:pt x="710" y="312"/>
                      <a:pt x="710" y="313"/>
                    </a:cubicBezTo>
                    <a:cubicBezTo>
                      <a:pt x="710" y="313"/>
                      <a:pt x="710" y="313"/>
                      <a:pt x="710" y="313"/>
                    </a:cubicBezTo>
                    <a:cubicBezTo>
                      <a:pt x="708" y="316"/>
                      <a:pt x="706" y="318"/>
                      <a:pt x="705" y="320"/>
                    </a:cubicBezTo>
                    <a:cubicBezTo>
                      <a:pt x="701" y="325"/>
                      <a:pt x="699" y="329"/>
                      <a:pt x="695" y="324"/>
                    </a:cubicBezTo>
                    <a:cubicBezTo>
                      <a:pt x="694" y="323"/>
                      <a:pt x="694" y="322"/>
                      <a:pt x="694" y="319"/>
                    </a:cubicBezTo>
                    <a:cubicBezTo>
                      <a:pt x="694" y="318"/>
                      <a:pt x="694" y="318"/>
                      <a:pt x="694" y="318"/>
                    </a:cubicBezTo>
                    <a:cubicBezTo>
                      <a:pt x="694" y="317"/>
                      <a:pt x="695" y="318"/>
                      <a:pt x="694" y="316"/>
                    </a:cubicBezTo>
                    <a:cubicBezTo>
                      <a:pt x="694" y="315"/>
                      <a:pt x="694" y="315"/>
                      <a:pt x="694" y="315"/>
                    </a:cubicBezTo>
                    <a:cubicBezTo>
                      <a:pt x="694" y="314"/>
                      <a:pt x="695" y="313"/>
                      <a:pt x="695" y="312"/>
                    </a:cubicBezTo>
                    <a:cubicBezTo>
                      <a:pt x="697" y="308"/>
                      <a:pt x="699" y="303"/>
                      <a:pt x="703" y="298"/>
                    </a:cubicBezTo>
                    <a:cubicBezTo>
                      <a:pt x="705" y="294"/>
                      <a:pt x="708" y="290"/>
                      <a:pt x="711" y="286"/>
                    </a:cubicBezTo>
                    <a:cubicBezTo>
                      <a:pt x="714" y="289"/>
                      <a:pt x="718" y="292"/>
                      <a:pt x="718" y="293"/>
                    </a:cubicBezTo>
                    <a:cubicBezTo>
                      <a:pt x="718" y="296"/>
                      <a:pt x="708" y="289"/>
                      <a:pt x="709" y="293"/>
                    </a:cubicBezTo>
                    <a:close/>
                    <a:moveTo>
                      <a:pt x="725" y="372"/>
                    </a:moveTo>
                    <a:cubicBezTo>
                      <a:pt x="725" y="372"/>
                      <a:pt x="725" y="372"/>
                      <a:pt x="725" y="371"/>
                    </a:cubicBezTo>
                    <a:cubicBezTo>
                      <a:pt x="725" y="372"/>
                      <a:pt x="725" y="372"/>
                      <a:pt x="725" y="372"/>
                    </a:cubicBezTo>
                    <a:cubicBezTo>
                      <a:pt x="725" y="372"/>
                      <a:pt x="725" y="372"/>
                      <a:pt x="725" y="372"/>
                    </a:cubicBezTo>
                    <a:close/>
                    <a:moveTo>
                      <a:pt x="725" y="376"/>
                    </a:moveTo>
                    <a:cubicBezTo>
                      <a:pt x="726" y="376"/>
                      <a:pt x="727" y="376"/>
                      <a:pt x="728" y="375"/>
                    </a:cubicBezTo>
                    <a:cubicBezTo>
                      <a:pt x="727" y="376"/>
                      <a:pt x="726" y="376"/>
                      <a:pt x="725" y="376"/>
                    </a:cubicBezTo>
                    <a:close/>
                    <a:moveTo>
                      <a:pt x="750" y="285"/>
                    </a:moveTo>
                    <a:cubicBezTo>
                      <a:pt x="750" y="285"/>
                      <a:pt x="750" y="284"/>
                      <a:pt x="751" y="284"/>
                    </a:cubicBezTo>
                    <a:cubicBezTo>
                      <a:pt x="751" y="284"/>
                      <a:pt x="751" y="285"/>
                      <a:pt x="751" y="285"/>
                    </a:cubicBezTo>
                    <a:cubicBezTo>
                      <a:pt x="750" y="286"/>
                      <a:pt x="750" y="286"/>
                      <a:pt x="750" y="285"/>
                    </a:cubicBezTo>
                    <a:close/>
                    <a:moveTo>
                      <a:pt x="754" y="278"/>
                    </a:moveTo>
                    <a:cubicBezTo>
                      <a:pt x="757" y="281"/>
                      <a:pt x="761" y="284"/>
                      <a:pt x="761" y="285"/>
                    </a:cubicBezTo>
                    <a:cubicBezTo>
                      <a:pt x="761" y="286"/>
                      <a:pt x="759" y="285"/>
                      <a:pt x="757" y="284"/>
                    </a:cubicBezTo>
                    <a:cubicBezTo>
                      <a:pt x="756" y="284"/>
                      <a:pt x="756" y="284"/>
                      <a:pt x="755" y="284"/>
                    </a:cubicBezTo>
                    <a:cubicBezTo>
                      <a:pt x="754" y="283"/>
                      <a:pt x="753" y="282"/>
                      <a:pt x="752" y="282"/>
                    </a:cubicBezTo>
                    <a:cubicBezTo>
                      <a:pt x="753" y="281"/>
                      <a:pt x="754" y="279"/>
                      <a:pt x="754" y="278"/>
                    </a:cubicBezTo>
                    <a:close/>
                    <a:moveTo>
                      <a:pt x="755" y="290"/>
                    </a:moveTo>
                    <a:cubicBezTo>
                      <a:pt x="755" y="291"/>
                      <a:pt x="756" y="291"/>
                      <a:pt x="756" y="291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6" y="292"/>
                      <a:pt x="756" y="292"/>
                      <a:pt x="756" y="292"/>
                    </a:cubicBezTo>
                    <a:cubicBezTo>
                      <a:pt x="755" y="289"/>
                      <a:pt x="757" y="296"/>
                      <a:pt x="757" y="295"/>
                    </a:cubicBezTo>
                    <a:cubicBezTo>
                      <a:pt x="757" y="295"/>
                      <a:pt x="757" y="295"/>
                      <a:pt x="757" y="295"/>
                    </a:cubicBezTo>
                    <a:cubicBezTo>
                      <a:pt x="757" y="295"/>
                      <a:pt x="757" y="295"/>
                      <a:pt x="757" y="295"/>
                    </a:cubicBezTo>
                    <a:cubicBezTo>
                      <a:pt x="757" y="296"/>
                      <a:pt x="757" y="296"/>
                      <a:pt x="757" y="296"/>
                    </a:cubicBezTo>
                    <a:cubicBezTo>
                      <a:pt x="756" y="297"/>
                      <a:pt x="756" y="297"/>
                      <a:pt x="756" y="297"/>
                    </a:cubicBezTo>
                    <a:cubicBezTo>
                      <a:pt x="755" y="296"/>
                      <a:pt x="753" y="296"/>
                      <a:pt x="752" y="296"/>
                    </a:cubicBezTo>
                    <a:cubicBezTo>
                      <a:pt x="753" y="294"/>
                      <a:pt x="754" y="292"/>
                      <a:pt x="755" y="290"/>
                    </a:cubicBezTo>
                    <a:close/>
                    <a:moveTo>
                      <a:pt x="752" y="336"/>
                    </a:moveTo>
                    <a:cubicBezTo>
                      <a:pt x="752" y="336"/>
                      <a:pt x="753" y="335"/>
                      <a:pt x="754" y="334"/>
                    </a:cubicBezTo>
                    <a:cubicBezTo>
                      <a:pt x="754" y="335"/>
                      <a:pt x="755" y="335"/>
                      <a:pt x="756" y="336"/>
                    </a:cubicBezTo>
                    <a:cubicBezTo>
                      <a:pt x="754" y="336"/>
                      <a:pt x="753" y="336"/>
                      <a:pt x="752" y="336"/>
                    </a:cubicBezTo>
                    <a:close/>
                    <a:moveTo>
                      <a:pt x="755" y="385"/>
                    </a:moveTo>
                    <a:cubicBezTo>
                      <a:pt x="756" y="384"/>
                      <a:pt x="757" y="382"/>
                      <a:pt x="758" y="381"/>
                    </a:cubicBezTo>
                    <a:cubicBezTo>
                      <a:pt x="759" y="382"/>
                      <a:pt x="760" y="383"/>
                      <a:pt x="761" y="384"/>
                    </a:cubicBezTo>
                    <a:cubicBezTo>
                      <a:pt x="759" y="385"/>
                      <a:pt x="757" y="385"/>
                      <a:pt x="755" y="385"/>
                    </a:cubicBezTo>
                    <a:close/>
                    <a:moveTo>
                      <a:pt x="760" y="332"/>
                    </a:moveTo>
                    <a:cubicBezTo>
                      <a:pt x="759" y="332"/>
                      <a:pt x="758" y="331"/>
                      <a:pt x="757" y="331"/>
                    </a:cubicBezTo>
                    <a:cubicBezTo>
                      <a:pt x="758" y="330"/>
                      <a:pt x="760" y="329"/>
                      <a:pt x="761" y="328"/>
                    </a:cubicBezTo>
                    <a:cubicBezTo>
                      <a:pt x="761" y="328"/>
                      <a:pt x="761" y="328"/>
                      <a:pt x="761" y="328"/>
                    </a:cubicBezTo>
                    <a:cubicBezTo>
                      <a:pt x="761" y="330"/>
                      <a:pt x="760" y="331"/>
                      <a:pt x="760" y="332"/>
                    </a:cubicBezTo>
                    <a:close/>
                    <a:moveTo>
                      <a:pt x="760" y="310"/>
                    </a:moveTo>
                    <a:cubicBezTo>
                      <a:pt x="760" y="310"/>
                      <a:pt x="760" y="310"/>
                      <a:pt x="760" y="310"/>
                    </a:cubicBezTo>
                    <a:cubicBezTo>
                      <a:pt x="760" y="309"/>
                      <a:pt x="760" y="308"/>
                      <a:pt x="761" y="308"/>
                    </a:cubicBezTo>
                    <a:cubicBezTo>
                      <a:pt x="761" y="308"/>
                      <a:pt x="762" y="309"/>
                      <a:pt x="762" y="310"/>
                    </a:cubicBezTo>
                    <a:cubicBezTo>
                      <a:pt x="762" y="310"/>
                      <a:pt x="761" y="310"/>
                      <a:pt x="760" y="310"/>
                    </a:cubicBezTo>
                    <a:close/>
                    <a:moveTo>
                      <a:pt x="763" y="379"/>
                    </a:moveTo>
                    <a:cubicBezTo>
                      <a:pt x="763" y="379"/>
                      <a:pt x="762" y="379"/>
                      <a:pt x="762" y="379"/>
                    </a:cubicBezTo>
                    <a:cubicBezTo>
                      <a:pt x="763" y="379"/>
                      <a:pt x="763" y="378"/>
                      <a:pt x="763" y="378"/>
                    </a:cubicBezTo>
                    <a:cubicBezTo>
                      <a:pt x="763" y="379"/>
                      <a:pt x="763" y="379"/>
                      <a:pt x="763" y="379"/>
                    </a:cubicBezTo>
                    <a:close/>
                    <a:moveTo>
                      <a:pt x="809" y="283"/>
                    </a:moveTo>
                    <a:cubicBezTo>
                      <a:pt x="811" y="288"/>
                      <a:pt x="817" y="295"/>
                      <a:pt x="816" y="298"/>
                    </a:cubicBezTo>
                    <a:cubicBezTo>
                      <a:pt x="816" y="299"/>
                      <a:pt x="813" y="296"/>
                      <a:pt x="810" y="293"/>
                    </a:cubicBezTo>
                    <a:cubicBezTo>
                      <a:pt x="811" y="293"/>
                      <a:pt x="811" y="292"/>
                      <a:pt x="811" y="292"/>
                    </a:cubicBezTo>
                    <a:cubicBezTo>
                      <a:pt x="811" y="291"/>
                      <a:pt x="810" y="291"/>
                      <a:pt x="809" y="291"/>
                    </a:cubicBezTo>
                    <a:cubicBezTo>
                      <a:pt x="807" y="289"/>
                      <a:pt x="805" y="287"/>
                      <a:pt x="804" y="290"/>
                    </a:cubicBezTo>
                    <a:cubicBezTo>
                      <a:pt x="804" y="290"/>
                      <a:pt x="804" y="291"/>
                      <a:pt x="804" y="292"/>
                    </a:cubicBezTo>
                    <a:cubicBezTo>
                      <a:pt x="801" y="293"/>
                      <a:pt x="799" y="294"/>
                      <a:pt x="799" y="294"/>
                    </a:cubicBezTo>
                    <a:cubicBezTo>
                      <a:pt x="799" y="292"/>
                      <a:pt x="806" y="287"/>
                      <a:pt x="809" y="283"/>
                    </a:cubicBezTo>
                    <a:close/>
                    <a:moveTo>
                      <a:pt x="807" y="313"/>
                    </a:moveTo>
                    <a:cubicBezTo>
                      <a:pt x="808" y="314"/>
                      <a:pt x="809" y="316"/>
                      <a:pt x="808" y="317"/>
                    </a:cubicBezTo>
                    <a:cubicBezTo>
                      <a:pt x="807" y="319"/>
                      <a:pt x="806" y="318"/>
                      <a:pt x="804" y="316"/>
                    </a:cubicBezTo>
                    <a:cubicBezTo>
                      <a:pt x="806" y="315"/>
                      <a:pt x="807" y="314"/>
                      <a:pt x="807" y="313"/>
                    </a:cubicBezTo>
                    <a:close/>
                    <a:moveTo>
                      <a:pt x="801" y="311"/>
                    </a:moveTo>
                    <a:cubicBezTo>
                      <a:pt x="801" y="311"/>
                      <a:pt x="800" y="310"/>
                      <a:pt x="800" y="309"/>
                    </a:cubicBezTo>
                    <a:cubicBezTo>
                      <a:pt x="801" y="309"/>
                      <a:pt x="803" y="308"/>
                      <a:pt x="804" y="308"/>
                    </a:cubicBezTo>
                    <a:cubicBezTo>
                      <a:pt x="804" y="308"/>
                      <a:pt x="805" y="309"/>
                      <a:pt x="805" y="310"/>
                    </a:cubicBezTo>
                    <a:cubicBezTo>
                      <a:pt x="804" y="310"/>
                      <a:pt x="803" y="311"/>
                      <a:pt x="801" y="311"/>
                    </a:cubicBezTo>
                    <a:close/>
                    <a:moveTo>
                      <a:pt x="808" y="305"/>
                    </a:moveTo>
                    <a:cubicBezTo>
                      <a:pt x="809" y="304"/>
                      <a:pt x="809" y="304"/>
                      <a:pt x="810" y="303"/>
                    </a:cubicBezTo>
                    <a:cubicBezTo>
                      <a:pt x="810" y="300"/>
                      <a:pt x="808" y="301"/>
                      <a:pt x="805" y="302"/>
                    </a:cubicBezTo>
                    <a:cubicBezTo>
                      <a:pt x="804" y="301"/>
                      <a:pt x="804" y="300"/>
                      <a:pt x="803" y="299"/>
                    </a:cubicBezTo>
                    <a:cubicBezTo>
                      <a:pt x="804" y="298"/>
                      <a:pt x="806" y="297"/>
                      <a:pt x="807" y="296"/>
                    </a:cubicBezTo>
                    <a:cubicBezTo>
                      <a:pt x="810" y="300"/>
                      <a:pt x="814" y="304"/>
                      <a:pt x="812" y="307"/>
                    </a:cubicBezTo>
                    <a:cubicBezTo>
                      <a:pt x="811" y="309"/>
                      <a:pt x="810" y="307"/>
                      <a:pt x="808" y="305"/>
                    </a:cubicBezTo>
                    <a:close/>
                    <a:moveTo>
                      <a:pt x="816" y="335"/>
                    </a:moveTo>
                    <a:cubicBezTo>
                      <a:pt x="816" y="336"/>
                      <a:pt x="816" y="337"/>
                      <a:pt x="816" y="338"/>
                    </a:cubicBezTo>
                    <a:cubicBezTo>
                      <a:pt x="814" y="338"/>
                      <a:pt x="812" y="339"/>
                      <a:pt x="812" y="338"/>
                    </a:cubicBezTo>
                    <a:cubicBezTo>
                      <a:pt x="812" y="337"/>
                      <a:pt x="813" y="336"/>
                      <a:pt x="816" y="335"/>
                    </a:cubicBezTo>
                    <a:close/>
                    <a:moveTo>
                      <a:pt x="800" y="301"/>
                    </a:moveTo>
                    <a:cubicBezTo>
                      <a:pt x="800" y="302"/>
                      <a:pt x="800" y="302"/>
                      <a:pt x="801" y="303"/>
                    </a:cubicBezTo>
                    <a:cubicBezTo>
                      <a:pt x="799" y="304"/>
                      <a:pt x="798" y="304"/>
                      <a:pt x="798" y="303"/>
                    </a:cubicBezTo>
                    <a:cubicBezTo>
                      <a:pt x="798" y="302"/>
                      <a:pt x="799" y="302"/>
                      <a:pt x="800" y="301"/>
                    </a:cubicBezTo>
                    <a:close/>
                    <a:moveTo>
                      <a:pt x="800" y="318"/>
                    </a:moveTo>
                    <a:cubicBezTo>
                      <a:pt x="801" y="319"/>
                      <a:pt x="801" y="320"/>
                      <a:pt x="802" y="321"/>
                    </a:cubicBezTo>
                    <a:cubicBezTo>
                      <a:pt x="801" y="321"/>
                      <a:pt x="800" y="322"/>
                      <a:pt x="798" y="323"/>
                    </a:cubicBezTo>
                    <a:cubicBezTo>
                      <a:pt x="798" y="322"/>
                      <a:pt x="797" y="321"/>
                      <a:pt x="796" y="320"/>
                    </a:cubicBezTo>
                    <a:cubicBezTo>
                      <a:pt x="797" y="320"/>
                      <a:pt x="798" y="319"/>
                      <a:pt x="800" y="318"/>
                    </a:cubicBezTo>
                    <a:close/>
                    <a:moveTo>
                      <a:pt x="797" y="330"/>
                    </a:moveTo>
                    <a:cubicBezTo>
                      <a:pt x="797" y="330"/>
                      <a:pt x="798" y="331"/>
                      <a:pt x="798" y="331"/>
                    </a:cubicBezTo>
                    <a:cubicBezTo>
                      <a:pt x="797" y="332"/>
                      <a:pt x="795" y="332"/>
                      <a:pt x="794" y="333"/>
                    </a:cubicBezTo>
                    <a:cubicBezTo>
                      <a:pt x="794" y="332"/>
                      <a:pt x="794" y="332"/>
                      <a:pt x="793" y="332"/>
                    </a:cubicBezTo>
                    <a:cubicBezTo>
                      <a:pt x="794" y="331"/>
                      <a:pt x="795" y="330"/>
                      <a:pt x="797" y="330"/>
                    </a:cubicBezTo>
                    <a:close/>
                    <a:moveTo>
                      <a:pt x="793" y="340"/>
                    </a:moveTo>
                    <a:cubicBezTo>
                      <a:pt x="793" y="340"/>
                      <a:pt x="794" y="341"/>
                      <a:pt x="795" y="342"/>
                    </a:cubicBezTo>
                    <a:cubicBezTo>
                      <a:pt x="792" y="342"/>
                      <a:pt x="790" y="343"/>
                      <a:pt x="789" y="343"/>
                    </a:cubicBezTo>
                    <a:cubicBezTo>
                      <a:pt x="789" y="343"/>
                      <a:pt x="789" y="343"/>
                      <a:pt x="789" y="343"/>
                    </a:cubicBezTo>
                    <a:cubicBezTo>
                      <a:pt x="789" y="342"/>
                      <a:pt x="789" y="342"/>
                      <a:pt x="789" y="342"/>
                    </a:cubicBezTo>
                    <a:cubicBezTo>
                      <a:pt x="789" y="342"/>
                      <a:pt x="791" y="341"/>
                      <a:pt x="793" y="340"/>
                    </a:cubicBezTo>
                    <a:close/>
                    <a:moveTo>
                      <a:pt x="783" y="201"/>
                    </a:moveTo>
                    <a:cubicBezTo>
                      <a:pt x="784" y="202"/>
                      <a:pt x="783" y="202"/>
                      <a:pt x="782" y="202"/>
                    </a:cubicBezTo>
                    <a:cubicBezTo>
                      <a:pt x="783" y="202"/>
                      <a:pt x="783" y="202"/>
                      <a:pt x="783" y="201"/>
                    </a:cubicBezTo>
                    <a:close/>
                    <a:moveTo>
                      <a:pt x="778" y="207"/>
                    </a:moveTo>
                    <a:cubicBezTo>
                      <a:pt x="779" y="207"/>
                      <a:pt x="779" y="206"/>
                      <a:pt x="779" y="206"/>
                    </a:cubicBezTo>
                    <a:cubicBezTo>
                      <a:pt x="782" y="207"/>
                      <a:pt x="786" y="208"/>
                      <a:pt x="786" y="210"/>
                    </a:cubicBezTo>
                    <a:cubicBezTo>
                      <a:pt x="787" y="211"/>
                      <a:pt x="785" y="211"/>
                      <a:pt x="783" y="211"/>
                    </a:cubicBezTo>
                    <a:cubicBezTo>
                      <a:pt x="783" y="211"/>
                      <a:pt x="784" y="210"/>
                      <a:pt x="784" y="210"/>
                    </a:cubicBezTo>
                    <a:cubicBezTo>
                      <a:pt x="784" y="206"/>
                      <a:pt x="778" y="210"/>
                      <a:pt x="778" y="207"/>
                    </a:cubicBezTo>
                    <a:close/>
                    <a:moveTo>
                      <a:pt x="781" y="214"/>
                    </a:moveTo>
                    <a:cubicBezTo>
                      <a:pt x="784" y="216"/>
                      <a:pt x="788" y="218"/>
                      <a:pt x="788" y="219"/>
                    </a:cubicBezTo>
                    <a:cubicBezTo>
                      <a:pt x="788" y="222"/>
                      <a:pt x="778" y="216"/>
                      <a:pt x="778" y="219"/>
                    </a:cubicBezTo>
                    <a:cubicBezTo>
                      <a:pt x="778" y="219"/>
                      <a:pt x="778" y="219"/>
                      <a:pt x="778" y="219"/>
                    </a:cubicBezTo>
                    <a:cubicBezTo>
                      <a:pt x="777" y="219"/>
                      <a:pt x="776" y="220"/>
                      <a:pt x="776" y="219"/>
                    </a:cubicBezTo>
                    <a:cubicBezTo>
                      <a:pt x="776" y="217"/>
                      <a:pt x="779" y="216"/>
                      <a:pt x="781" y="214"/>
                    </a:cubicBezTo>
                    <a:close/>
                    <a:moveTo>
                      <a:pt x="771" y="251"/>
                    </a:moveTo>
                    <a:cubicBezTo>
                      <a:pt x="772" y="249"/>
                      <a:pt x="780" y="243"/>
                      <a:pt x="781" y="240"/>
                    </a:cubicBezTo>
                    <a:cubicBezTo>
                      <a:pt x="781" y="238"/>
                      <a:pt x="772" y="242"/>
                      <a:pt x="772" y="241"/>
                    </a:cubicBezTo>
                    <a:cubicBezTo>
                      <a:pt x="772" y="239"/>
                      <a:pt x="781" y="233"/>
                      <a:pt x="781" y="231"/>
                    </a:cubicBezTo>
                    <a:cubicBezTo>
                      <a:pt x="781" y="228"/>
                      <a:pt x="774" y="232"/>
                      <a:pt x="774" y="230"/>
                    </a:cubicBezTo>
                    <a:cubicBezTo>
                      <a:pt x="775" y="228"/>
                      <a:pt x="780" y="226"/>
                      <a:pt x="782" y="222"/>
                    </a:cubicBezTo>
                    <a:cubicBezTo>
                      <a:pt x="785" y="224"/>
                      <a:pt x="789" y="226"/>
                      <a:pt x="789" y="228"/>
                    </a:cubicBezTo>
                    <a:cubicBezTo>
                      <a:pt x="789" y="230"/>
                      <a:pt x="779" y="225"/>
                      <a:pt x="779" y="228"/>
                    </a:cubicBezTo>
                    <a:cubicBezTo>
                      <a:pt x="780" y="230"/>
                      <a:pt x="790" y="234"/>
                      <a:pt x="790" y="237"/>
                    </a:cubicBezTo>
                    <a:cubicBezTo>
                      <a:pt x="790" y="239"/>
                      <a:pt x="779" y="233"/>
                      <a:pt x="779" y="236"/>
                    </a:cubicBezTo>
                    <a:cubicBezTo>
                      <a:pt x="780" y="238"/>
                      <a:pt x="791" y="242"/>
                      <a:pt x="791" y="245"/>
                    </a:cubicBezTo>
                    <a:cubicBezTo>
                      <a:pt x="791" y="247"/>
                      <a:pt x="780" y="241"/>
                      <a:pt x="780" y="244"/>
                    </a:cubicBezTo>
                    <a:cubicBezTo>
                      <a:pt x="780" y="247"/>
                      <a:pt x="791" y="252"/>
                      <a:pt x="791" y="255"/>
                    </a:cubicBezTo>
                    <a:cubicBezTo>
                      <a:pt x="791" y="257"/>
                      <a:pt x="780" y="250"/>
                      <a:pt x="779" y="254"/>
                    </a:cubicBezTo>
                    <a:cubicBezTo>
                      <a:pt x="779" y="258"/>
                      <a:pt x="792" y="262"/>
                      <a:pt x="791" y="265"/>
                    </a:cubicBezTo>
                    <a:cubicBezTo>
                      <a:pt x="790" y="267"/>
                      <a:pt x="782" y="262"/>
                      <a:pt x="779" y="262"/>
                    </a:cubicBezTo>
                    <a:cubicBezTo>
                      <a:pt x="780" y="261"/>
                      <a:pt x="780" y="260"/>
                      <a:pt x="780" y="260"/>
                    </a:cubicBezTo>
                    <a:cubicBezTo>
                      <a:pt x="780" y="257"/>
                      <a:pt x="771" y="263"/>
                      <a:pt x="771" y="262"/>
                    </a:cubicBezTo>
                    <a:cubicBezTo>
                      <a:pt x="771" y="260"/>
                      <a:pt x="780" y="253"/>
                      <a:pt x="780" y="251"/>
                    </a:cubicBezTo>
                    <a:cubicBezTo>
                      <a:pt x="779" y="248"/>
                      <a:pt x="771" y="253"/>
                      <a:pt x="771" y="251"/>
                    </a:cubicBezTo>
                    <a:close/>
                    <a:moveTo>
                      <a:pt x="778" y="263"/>
                    </a:moveTo>
                    <a:cubicBezTo>
                      <a:pt x="779" y="266"/>
                      <a:pt x="790" y="271"/>
                      <a:pt x="790" y="274"/>
                    </a:cubicBezTo>
                    <a:cubicBezTo>
                      <a:pt x="789" y="277"/>
                      <a:pt x="777" y="267"/>
                      <a:pt x="777" y="271"/>
                    </a:cubicBezTo>
                    <a:cubicBezTo>
                      <a:pt x="777" y="271"/>
                      <a:pt x="777" y="271"/>
                      <a:pt x="777" y="271"/>
                    </a:cubicBezTo>
                    <a:cubicBezTo>
                      <a:pt x="774" y="272"/>
                      <a:pt x="770" y="275"/>
                      <a:pt x="770" y="273"/>
                    </a:cubicBezTo>
                    <a:cubicBezTo>
                      <a:pt x="770" y="272"/>
                      <a:pt x="776" y="267"/>
                      <a:pt x="778" y="263"/>
                    </a:cubicBezTo>
                    <a:close/>
                    <a:moveTo>
                      <a:pt x="780" y="274"/>
                    </a:moveTo>
                    <a:cubicBezTo>
                      <a:pt x="783" y="277"/>
                      <a:pt x="790" y="280"/>
                      <a:pt x="789" y="283"/>
                    </a:cubicBezTo>
                    <a:cubicBezTo>
                      <a:pt x="789" y="287"/>
                      <a:pt x="778" y="276"/>
                      <a:pt x="778" y="280"/>
                    </a:cubicBezTo>
                    <a:cubicBezTo>
                      <a:pt x="778" y="281"/>
                      <a:pt x="778" y="282"/>
                      <a:pt x="778" y="283"/>
                    </a:cubicBezTo>
                    <a:cubicBezTo>
                      <a:pt x="775" y="283"/>
                      <a:pt x="770" y="286"/>
                      <a:pt x="770" y="285"/>
                    </a:cubicBezTo>
                    <a:cubicBezTo>
                      <a:pt x="770" y="283"/>
                      <a:pt x="777" y="278"/>
                      <a:pt x="780" y="274"/>
                    </a:cubicBezTo>
                    <a:close/>
                    <a:moveTo>
                      <a:pt x="780" y="302"/>
                    </a:moveTo>
                    <a:cubicBezTo>
                      <a:pt x="779" y="300"/>
                      <a:pt x="777" y="299"/>
                      <a:pt x="776" y="299"/>
                    </a:cubicBezTo>
                    <a:cubicBezTo>
                      <a:pt x="777" y="298"/>
                      <a:pt x="779" y="297"/>
                      <a:pt x="780" y="296"/>
                    </a:cubicBezTo>
                    <a:cubicBezTo>
                      <a:pt x="783" y="299"/>
                      <a:pt x="788" y="303"/>
                      <a:pt x="788" y="305"/>
                    </a:cubicBezTo>
                    <a:cubicBezTo>
                      <a:pt x="788" y="307"/>
                      <a:pt x="785" y="305"/>
                      <a:pt x="782" y="303"/>
                    </a:cubicBezTo>
                    <a:cubicBezTo>
                      <a:pt x="783" y="303"/>
                      <a:pt x="783" y="302"/>
                      <a:pt x="783" y="302"/>
                    </a:cubicBezTo>
                    <a:cubicBezTo>
                      <a:pt x="783" y="301"/>
                      <a:pt x="782" y="301"/>
                      <a:pt x="780" y="302"/>
                    </a:cubicBezTo>
                    <a:close/>
                    <a:moveTo>
                      <a:pt x="777" y="291"/>
                    </a:moveTo>
                    <a:cubicBezTo>
                      <a:pt x="777" y="292"/>
                      <a:pt x="777" y="292"/>
                      <a:pt x="777" y="293"/>
                    </a:cubicBezTo>
                    <a:cubicBezTo>
                      <a:pt x="774" y="294"/>
                      <a:pt x="771" y="296"/>
                      <a:pt x="771" y="295"/>
                    </a:cubicBezTo>
                    <a:cubicBezTo>
                      <a:pt x="770" y="292"/>
                      <a:pt x="779" y="288"/>
                      <a:pt x="780" y="285"/>
                    </a:cubicBezTo>
                    <a:cubicBezTo>
                      <a:pt x="784" y="288"/>
                      <a:pt x="789" y="291"/>
                      <a:pt x="789" y="294"/>
                    </a:cubicBezTo>
                    <a:cubicBezTo>
                      <a:pt x="788" y="297"/>
                      <a:pt x="778" y="287"/>
                      <a:pt x="777" y="291"/>
                    </a:cubicBezTo>
                    <a:close/>
                    <a:moveTo>
                      <a:pt x="764" y="378"/>
                    </a:moveTo>
                    <a:cubicBezTo>
                      <a:pt x="765" y="378"/>
                      <a:pt x="765" y="378"/>
                      <a:pt x="766" y="377"/>
                    </a:cubicBezTo>
                    <a:cubicBezTo>
                      <a:pt x="766" y="378"/>
                      <a:pt x="767" y="378"/>
                      <a:pt x="767" y="378"/>
                    </a:cubicBezTo>
                    <a:cubicBezTo>
                      <a:pt x="766" y="378"/>
                      <a:pt x="765" y="378"/>
                      <a:pt x="764" y="378"/>
                    </a:cubicBezTo>
                    <a:close/>
                    <a:moveTo>
                      <a:pt x="769" y="358"/>
                    </a:moveTo>
                    <a:cubicBezTo>
                      <a:pt x="768" y="358"/>
                      <a:pt x="767" y="358"/>
                      <a:pt x="766" y="357"/>
                    </a:cubicBezTo>
                    <a:cubicBezTo>
                      <a:pt x="767" y="356"/>
                      <a:pt x="767" y="355"/>
                      <a:pt x="767" y="354"/>
                    </a:cubicBezTo>
                    <a:cubicBezTo>
                      <a:pt x="767" y="354"/>
                      <a:pt x="767" y="354"/>
                      <a:pt x="767" y="354"/>
                    </a:cubicBezTo>
                    <a:cubicBezTo>
                      <a:pt x="769" y="355"/>
                      <a:pt x="770" y="356"/>
                      <a:pt x="771" y="357"/>
                    </a:cubicBezTo>
                    <a:cubicBezTo>
                      <a:pt x="771" y="357"/>
                      <a:pt x="770" y="358"/>
                      <a:pt x="769" y="358"/>
                    </a:cubicBezTo>
                    <a:close/>
                    <a:moveTo>
                      <a:pt x="771" y="305"/>
                    </a:moveTo>
                    <a:cubicBezTo>
                      <a:pt x="771" y="304"/>
                      <a:pt x="773" y="302"/>
                      <a:pt x="775" y="300"/>
                    </a:cubicBezTo>
                    <a:cubicBezTo>
                      <a:pt x="775" y="300"/>
                      <a:pt x="775" y="300"/>
                      <a:pt x="775" y="300"/>
                    </a:cubicBezTo>
                    <a:cubicBezTo>
                      <a:pt x="775" y="301"/>
                      <a:pt x="776" y="303"/>
                      <a:pt x="776" y="304"/>
                    </a:cubicBezTo>
                    <a:cubicBezTo>
                      <a:pt x="774" y="305"/>
                      <a:pt x="772" y="306"/>
                      <a:pt x="771" y="305"/>
                    </a:cubicBezTo>
                    <a:close/>
                    <a:moveTo>
                      <a:pt x="772" y="315"/>
                    </a:moveTo>
                    <a:cubicBezTo>
                      <a:pt x="772" y="315"/>
                      <a:pt x="773" y="314"/>
                      <a:pt x="774" y="312"/>
                    </a:cubicBezTo>
                    <a:cubicBezTo>
                      <a:pt x="775" y="313"/>
                      <a:pt x="775" y="313"/>
                      <a:pt x="776" y="314"/>
                    </a:cubicBezTo>
                    <a:cubicBezTo>
                      <a:pt x="774" y="315"/>
                      <a:pt x="772" y="316"/>
                      <a:pt x="772" y="315"/>
                    </a:cubicBezTo>
                    <a:close/>
                    <a:moveTo>
                      <a:pt x="774" y="328"/>
                    </a:moveTo>
                    <a:cubicBezTo>
                      <a:pt x="774" y="328"/>
                      <a:pt x="774" y="328"/>
                      <a:pt x="774" y="328"/>
                    </a:cubicBezTo>
                    <a:cubicBezTo>
                      <a:pt x="774" y="327"/>
                      <a:pt x="775" y="326"/>
                      <a:pt x="776" y="325"/>
                    </a:cubicBezTo>
                    <a:cubicBezTo>
                      <a:pt x="777" y="326"/>
                      <a:pt x="777" y="326"/>
                      <a:pt x="778" y="327"/>
                    </a:cubicBezTo>
                    <a:cubicBezTo>
                      <a:pt x="778" y="327"/>
                      <a:pt x="777" y="328"/>
                      <a:pt x="777" y="328"/>
                    </a:cubicBezTo>
                    <a:cubicBezTo>
                      <a:pt x="777" y="328"/>
                      <a:pt x="777" y="328"/>
                      <a:pt x="777" y="328"/>
                    </a:cubicBezTo>
                    <a:cubicBezTo>
                      <a:pt x="776" y="327"/>
                      <a:pt x="775" y="328"/>
                      <a:pt x="774" y="328"/>
                    </a:cubicBezTo>
                    <a:close/>
                    <a:moveTo>
                      <a:pt x="777" y="341"/>
                    </a:moveTo>
                    <a:cubicBezTo>
                      <a:pt x="777" y="341"/>
                      <a:pt x="777" y="340"/>
                      <a:pt x="777" y="340"/>
                    </a:cubicBezTo>
                    <a:cubicBezTo>
                      <a:pt x="777" y="340"/>
                      <a:pt x="777" y="339"/>
                      <a:pt x="777" y="339"/>
                    </a:cubicBezTo>
                    <a:cubicBezTo>
                      <a:pt x="777" y="339"/>
                      <a:pt x="777" y="338"/>
                      <a:pt x="777" y="338"/>
                    </a:cubicBezTo>
                    <a:cubicBezTo>
                      <a:pt x="778" y="339"/>
                      <a:pt x="778" y="339"/>
                      <a:pt x="779" y="340"/>
                    </a:cubicBezTo>
                    <a:cubicBezTo>
                      <a:pt x="778" y="341"/>
                      <a:pt x="777" y="341"/>
                      <a:pt x="777" y="341"/>
                    </a:cubicBezTo>
                    <a:close/>
                    <a:moveTo>
                      <a:pt x="781" y="333"/>
                    </a:moveTo>
                    <a:cubicBezTo>
                      <a:pt x="781" y="334"/>
                      <a:pt x="781" y="334"/>
                      <a:pt x="780" y="334"/>
                    </a:cubicBezTo>
                    <a:cubicBezTo>
                      <a:pt x="780" y="333"/>
                      <a:pt x="781" y="332"/>
                      <a:pt x="781" y="331"/>
                    </a:cubicBezTo>
                    <a:cubicBezTo>
                      <a:pt x="781" y="332"/>
                      <a:pt x="782" y="333"/>
                      <a:pt x="781" y="333"/>
                    </a:cubicBezTo>
                    <a:close/>
                    <a:moveTo>
                      <a:pt x="784" y="324"/>
                    </a:moveTo>
                    <a:cubicBezTo>
                      <a:pt x="784" y="324"/>
                      <a:pt x="784" y="324"/>
                      <a:pt x="783" y="324"/>
                    </a:cubicBezTo>
                    <a:cubicBezTo>
                      <a:pt x="783" y="324"/>
                      <a:pt x="783" y="324"/>
                      <a:pt x="783" y="324"/>
                    </a:cubicBezTo>
                    <a:cubicBezTo>
                      <a:pt x="783" y="323"/>
                      <a:pt x="783" y="323"/>
                      <a:pt x="782" y="324"/>
                    </a:cubicBezTo>
                    <a:cubicBezTo>
                      <a:pt x="781" y="323"/>
                      <a:pt x="780" y="322"/>
                      <a:pt x="778" y="321"/>
                    </a:cubicBezTo>
                    <a:cubicBezTo>
                      <a:pt x="779" y="320"/>
                      <a:pt x="780" y="319"/>
                      <a:pt x="781" y="318"/>
                    </a:cubicBezTo>
                    <a:cubicBezTo>
                      <a:pt x="783" y="320"/>
                      <a:pt x="785" y="322"/>
                      <a:pt x="784" y="324"/>
                    </a:cubicBezTo>
                    <a:close/>
                    <a:moveTo>
                      <a:pt x="783" y="314"/>
                    </a:moveTo>
                    <a:cubicBezTo>
                      <a:pt x="783" y="314"/>
                      <a:pt x="783" y="313"/>
                      <a:pt x="783" y="313"/>
                    </a:cubicBezTo>
                    <a:cubicBezTo>
                      <a:pt x="783" y="312"/>
                      <a:pt x="782" y="311"/>
                      <a:pt x="780" y="312"/>
                    </a:cubicBezTo>
                    <a:cubicBezTo>
                      <a:pt x="779" y="311"/>
                      <a:pt x="778" y="310"/>
                      <a:pt x="777" y="310"/>
                    </a:cubicBezTo>
                    <a:cubicBezTo>
                      <a:pt x="778" y="309"/>
                      <a:pt x="779" y="308"/>
                      <a:pt x="780" y="307"/>
                    </a:cubicBezTo>
                    <a:cubicBezTo>
                      <a:pt x="783" y="310"/>
                      <a:pt x="787" y="313"/>
                      <a:pt x="787" y="315"/>
                    </a:cubicBezTo>
                    <a:cubicBezTo>
                      <a:pt x="787" y="316"/>
                      <a:pt x="785" y="315"/>
                      <a:pt x="783" y="314"/>
                    </a:cubicBezTo>
                    <a:close/>
                    <a:moveTo>
                      <a:pt x="790" y="370"/>
                    </a:moveTo>
                    <a:cubicBezTo>
                      <a:pt x="790" y="370"/>
                      <a:pt x="789" y="370"/>
                      <a:pt x="789" y="370"/>
                    </a:cubicBezTo>
                    <a:cubicBezTo>
                      <a:pt x="789" y="370"/>
                      <a:pt x="788" y="369"/>
                      <a:pt x="787" y="368"/>
                    </a:cubicBezTo>
                    <a:cubicBezTo>
                      <a:pt x="788" y="368"/>
                      <a:pt x="789" y="367"/>
                      <a:pt x="791" y="366"/>
                    </a:cubicBezTo>
                    <a:cubicBezTo>
                      <a:pt x="791" y="367"/>
                      <a:pt x="791" y="367"/>
                      <a:pt x="792" y="368"/>
                    </a:cubicBezTo>
                    <a:cubicBezTo>
                      <a:pt x="791" y="369"/>
                      <a:pt x="790" y="369"/>
                      <a:pt x="790" y="370"/>
                    </a:cubicBezTo>
                    <a:close/>
                    <a:moveTo>
                      <a:pt x="788" y="353"/>
                    </a:moveTo>
                    <a:cubicBezTo>
                      <a:pt x="789" y="352"/>
                      <a:pt x="790" y="351"/>
                      <a:pt x="790" y="350"/>
                    </a:cubicBezTo>
                    <a:cubicBezTo>
                      <a:pt x="791" y="350"/>
                      <a:pt x="791" y="351"/>
                      <a:pt x="792" y="352"/>
                    </a:cubicBezTo>
                    <a:cubicBezTo>
                      <a:pt x="790" y="352"/>
                      <a:pt x="789" y="353"/>
                      <a:pt x="788" y="353"/>
                    </a:cubicBezTo>
                    <a:close/>
                    <a:moveTo>
                      <a:pt x="794" y="360"/>
                    </a:moveTo>
                    <a:cubicBezTo>
                      <a:pt x="793" y="359"/>
                      <a:pt x="793" y="359"/>
                      <a:pt x="792" y="358"/>
                    </a:cubicBezTo>
                    <a:cubicBezTo>
                      <a:pt x="792" y="358"/>
                      <a:pt x="792" y="357"/>
                      <a:pt x="792" y="357"/>
                    </a:cubicBezTo>
                    <a:cubicBezTo>
                      <a:pt x="793" y="356"/>
                      <a:pt x="794" y="356"/>
                      <a:pt x="795" y="355"/>
                    </a:cubicBezTo>
                    <a:cubicBezTo>
                      <a:pt x="796" y="357"/>
                      <a:pt x="797" y="358"/>
                      <a:pt x="796" y="359"/>
                    </a:cubicBezTo>
                    <a:cubicBezTo>
                      <a:pt x="796" y="359"/>
                      <a:pt x="795" y="360"/>
                      <a:pt x="794" y="360"/>
                    </a:cubicBezTo>
                    <a:close/>
                    <a:moveTo>
                      <a:pt x="799" y="348"/>
                    </a:moveTo>
                    <a:cubicBezTo>
                      <a:pt x="798" y="351"/>
                      <a:pt x="797" y="349"/>
                      <a:pt x="794" y="347"/>
                    </a:cubicBezTo>
                    <a:cubicBezTo>
                      <a:pt x="796" y="347"/>
                      <a:pt x="797" y="346"/>
                      <a:pt x="798" y="345"/>
                    </a:cubicBezTo>
                    <a:cubicBezTo>
                      <a:pt x="799" y="346"/>
                      <a:pt x="799" y="347"/>
                      <a:pt x="799" y="348"/>
                    </a:cubicBezTo>
                    <a:close/>
                    <a:moveTo>
                      <a:pt x="801" y="339"/>
                    </a:moveTo>
                    <a:cubicBezTo>
                      <a:pt x="801" y="341"/>
                      <a:pt x="799" y="339"/>
                      <a:pt x="797" y="337"/>
                    </a:cubicBezTo>
                    <a:cubicBezTo>
                      <a:pt x="799" y="336"/>
                      <a:pt x="800" y="336"/>
                      <a:pt x="801" y="335"/>
                    </a:cubicBezTo>
                    <a:cubicBezTo>
                      <a:pt x="801" y="336"/>
                      <a:pt x="802" y="338"/>
                      <a:pt x="801" y="339"/>
                    </a:cubicBezTo>
                    <a:close/>
                    <a:moveTo>
                      <a:pt x="802" y="326"/>
                    </a:moveTo>
                    <a:cubicBezTo>
                      <a:pt x="803" y="326"/>
                      <a:pt x="804" y="325"/>
                      <a:pt x="805" y="324"/>
                    </a:cubicBezTo>
                    <a:cubicBezTo>
                      <a:pt x="805" y="325"/>
                      <a:pt x="806" y="326"/>
                      <a:pt x="805" y="327"/>
                    </a:cubicBezTo>
                    <a:cubicBezTo>
                      <a:pt x="805" y="329"/>
                      <a:pt x="804" y="328"/>
                      <a:pt x="802" y="326"/>
                    </a:cubicBezTo>
                    <a:close/>
                    <a:moveTo>
                      <a:pt x="803" y="371"/>
                    </a:moveTo>
                    <a:cubicBezTo>
                      <a:pt x="803" y="370"/>
                      <a:pt x="805" y="369"/>
                      <a:pt x="808" y="367"/>
                    </a:cubicBezTo>
                    <a:cubicBezTo>
                      <a:pt x="809" y="368"/>
                      <a:pt x="809" y="369"/>
                      <a:pt x="810" y="369"/>
                    </a:cubicBezTo>
                    <a:cubicBezTo>
                      <a:pt x="806" y="371"/>
                      <a:pt x="803" y="372"/>
                      <a:pt x="803" y="371"/>
                    </a:cubicBezTo>
                    <a:close/>
                    <a:moveTo>
                      <a:pt x="813" y="375"/>
                    </a:moveTo>
                    <a:cubicBezTo>
                      <a:pt x="813" y="376"/>
                      <a:pt x="812" y="376"/>
                      <a:pt x="811" y="375"/>
                    </a:cubicBezTo>
                    <a:cubicBezTo>
                      <a:pt x="812" y="375"/>
                      <a:pt x="813" y="374"/>
                      <a:pt x="813" y="374"/>
                    </a:cubicBezTo>
                    <a:cubicBezTo>
                      <a:pt x="814" y="375"/>
                      <a:pt x="814" y="375"/>
                      <a:pt x="813" y="375"/>
                    </a:cubicBezTo>
                    <a:close/>
                    <a:moveTo>
                      <a:pt x="812" y="358"/>
                    </a:moveTo>
                    <a:cubicBezTo>
                      <a:pt x="811" y="357"/>
                      <a:pt x="810" y="356"/>
                      <a:pt x="810" y="357"/>
                    </a:cubicBezTo>
                    <a:cubicBezTo>
                      <a:pt x="809" y="357"/>
                      <a:pt x="809" y="357"/>
                      <a:pt x="808" y="359"/>
                    </a:cubicBezTo>
                    <a:cubicBezTo>
                      <a:pt x="808" y="359"/>
                      <a:pt x="807" y="359"/>
                      <a:pt x="807" y="358"/>
                    </a:cubicBezTo>
                    <a:cubicBezTo>
                      <a:pt x="808" y="357"/>
                      <a:pt x="810" y="356"/>
                      <a:pt x="813" y="354"/>
                    </a:cubicBezTo>
                    <a:cubicBezTo>
                      <a:pt x="814" y="355"/>
                      <a:pt x="815" y="356"/>
                      <a:pt x="816" y="356"/>
                    </a:cubicBezTo>
                    <a:cubicBezTo>
                      <a:pt x="815" y="357"/>
                      <a:pt x="813" y="357"/>
                      <a:pt x="812" y="358"/>
                    </a:cubicBezTo>
                    <a:close/>
                    <a:moveTo>
                      <a:pt x="816" y="344"/>
                    </a:moveTo>
                    <a:cubicBezTo>
                      <a:pt x="816" y="345"/>
                      <a:pt x="815" y="346"/>
                      <a:pt x="814" y="347"/>
                    </a:cubicBezTo>
                    <a:cubicBezTo>
                      <a:pt x="812" y="348"/>
                      <a:pt x="809" y="348"/>
                      <a:pt x="809" y="347"/>
                    </a:cubicBezTo>
                    <a:cubicBezTo>
                      <a:pt x="809" y="346"/>
                      <a:pt x="812" y="344"/>
                      <a:pt x="816" y="343"/>
                    </a:cubicBezTo>
                    <a:cubicBezTo>
                      <a:pt x="816" y="343"/>
                      <a:pt x="816" y="344"/>
                      <a:pt x="816" y="344"/>
                    </a:cubicBezTo>
                    <a:close/>
                    <a:moveTo>
                      <a:pt x="815" y="327"/>
                    </a:moveTo>
                    <a:cubicBezTo>
                      <a:pt x="815" y="327"/>
                      <a:pt x="816" y="326"/>
                      <a:pt x="818" y="325"/>
                    </a:cubicBezTo>
                    <a:cubicBezTo>
                      <a:pt x="818" y="326"/>
                      <a:pt x="818" y="327"/>
                      <a:pt x="818" y="327"/>
                    </a:cubicBezTo>
                    <a:cubicBezTo>
                      <a:pt x="816" y="328"/>
                      <a:pt x="815" y="328"/>
                      <a:pt x="815" y="327"/>
                    </a:cubicBezTo>
                    <a:close/>
                    <a:moveTo>
                      <a:pt x="892" y="327"/>
                    </a:moveTo>
                    <a:cubicBezTo>
                      <a:pt x="893" y="328"/>
                      <a:pt x="893" y="328"/>
                      <a:pt x="894" y="329"/>
                    </a:cubicBezTo>
                    <a:cubicBezTo>
                      <a:pt x="894" y="329"/>
                      <a:pt x="894" y="329"/>
                      <a:pt x="894" y="330"/>
                    </a:cubicBezTo>
                    <a:cubicBezTo>
                      <a:pt x="893" y="329"/>
                      <a:pt x="892" y="328"/>
                      <a:pt x="892" y="328"/>
                    </a:cubicBezTo>
                    <a:cubicBezTo>
                      <a:pt x="892" y="327"/>
                      <a:pt x="892" y="327"/>
                      <a:pt x="892" y="327"/>
                    </a:cubicBezTo>
                    <a:close/>
                    <a:moveTo>
                      <a:pt x="891" y="328"/>
                    </a:moveTo>
                    <a:cubicBezTo>
                      <a:pt x="892" y="329"/>
                      <a:pt x="892" y="329"/>
                      <a:pt x="893" y="330"/>
                    </a:cubicBezTo>
                    <a:cubicBezTo>
                      <a:pt x="892" y="331"/>
                      <a:pt x="891" y="331"/>
                      <a:pt x="891" y="331"/>
                    </a:cubicBezTo>
                    <a:cubicBezTo>
                      <a:pt x="891" y="330"/>
                      <a:pt x="891" y="329"/>
                      <a:pt x="891" y="328"/>
                    </a:cubicBezTo>
                    <a:close/>
                    <a:moveTo>
                      <a:pt x="888" y="358"/>
                    </a:moveTo>
                    <a:cubicBezTo>
                      <a:pt x="886" y="358"/>
                      <a:pt x="883" y="357"/>
                      <a:pt x="881" y="356"/>
                    </a:cubicBezTo>
                    <a:cubicBezTo>
                      <a:pt x="881" y="356"/>
                      <a:pt x="881" y="356"/>
                      <a:pt x="881" y="356"/>
                    </a:cubicBezTo>
                    <a:cubicBezTo>
                      <a:pt x="881" y="355"/>
                      <a:pt x="882" y="354"/>
                      <a:pt x="882" y="353"/>
                    </a:cubicBezTo>
                    <a:cubicBezTo>
                      <a:pt x="882" y="353"/>
                      <a:pt x="882" y="353"/>
                      <a:pt x="882" y="353"/>
                    </a:cubicBezTo>
                    <a:cubicBezTo>
                      <a:pt x="883" y="353"/>
                      <a:pt x="885" y="354"/>
                      <a:pt x="886" y="354"/>
                    </a:cubicBezTo>
                    <a:cubicBezTo>
                      <a:pt x="886" y="354"/>
                      <a:pt x="886" y="354"/>
                      <a:pt x="886" y="355"/>
                    </a:cubicBezTo>
                    <a:cubicBezTo>
                      <a:pt x="886" y="355"/>
                      <a:pt x="887" y="356"/>
                      <a:pt x="888" y="358"/>
                    </a:cubicBezTo>
                    <a:close/>
                    <a:moveTo>
                      <a:pt x="887" y="347"/>
                    </a:moveTo>
                    <a:cubicBezTo>
                      <a:pt x="887" y="348"/>
                      <a:pt x="884" y="348"/>
                      <a:pt x="881" y="348"/>
                    </a:cubicBezTo>
                    <a:cubicBezTo>
                      <a:pt x="881" y="346"/>
                      <a:pt x="881" y="345"/>
                      <a:pt x="880" y="344"/>
                    </a:cubicBezTo>
                    <a:cubicBezTo>
                      <a:pt x="884" y="345"/>
                      <a:pt x="886" y="346"/>
                      <a:pt x="887" y="347"/>
                    </a:cubicBezTo>
                    <a:close/>
                    <a:moveTo>
                      <a:pt x="852" y="193"/>
                    </a:moveTo>
                    <a:cubicBezTo>
                      <a:pt x="853" y="192"/>
                      <a:pt x="857" y="188"/>
                      <a:pt x="859" y="185"/>
                    </a:cubicBezTo>
                    <a:cubicBezTo>
                      <a:pt x="859" y="187"/>
                      <a:pt x="862" y="190"/>
                      <a:pt x="862" y="191"/>
                    </a:cubicBezTo>
                    <a:cubicBezTo>
                      <a:pt x="861" y="192"/>
                      <a:pt x="861" y="192"/>
                      <a:pt x="860" y="192"/>
                    </a:cubicBezTo>
                    <a:cubicBezTo>
                      <a:pt x="858" y="191"/>
                      <a:pt x="852" y="195"/>
                      <a:pt x="852" y="193"/>
                    </a:cubicBezTo>
                    <a:close/>
                    <a:moveTo>
                      <a:pt x="859" y="196"/>
                    </a:moveTo>
                    <a:cubicBezTo>
                      <a:pt x="860" y="197"/>
                      <a:pt x="862" y="200"/>
                      <a:pt x="862" y="200"/>
                    </a:cubicBezTo>
                    <a:cubicBezTo>
                      <a:pt x="862" y="201"/>
                      <a:pt x="859" y="200"/>
                      <a:pt x="858" y="202"/>
                    </a:cubicBezTo>
                    <a:cubicBezTo>
                      <a:pt x="855" y="203"/>
                      <a:pt x="852" y="205"/>
                      <a:pt x="852" y="204"/>
                    </a:cubicBezTo>
                    <a:cubicBezTo>
                      <a:pt x="852" y="203"/>
                      <a:pt x="857" y="199"/>
                      <a:pt x="859" y="196"/>
                    </a:cubicBezTo>
                    <a:close/>
                    <a:moveTo>
                      <a:pt x="860" y="205"/>
                    </a:moveTo>
                    <a:cubicBezTo>
                      <a:pt x="861" y="207"/>
                      <a:pt x="863" y="209"/>
                      <a:pt x="863" y="210"/>
                    </a:cubicBezTo>
                    <a:cubicBezTo>
                      <a:pt x="863" y="212"/>
                      <a:pt x="857" y="208"/>
                      <a:pt x="857" y="210"/>
                    </a:cubicBezTo>
                    <a:cubicBezTo>
                      <a:pt x="857" y="211"/>
                      <a:pt x="857" y="212"/>
                      <a:pt x="858" y="213"/>
                    </a:cubicBezTo>
                    <a:cubicBezTo>
                      <a:pt x="855" y="214"/>
                      <a:pt x="850" y="216"/>
                      <a:pt x="850" y="215"/>
                    </a:cubicBezTo>
                    <a:cubicBezTo>
                      <a:pt x="850" y="213"/>
                      <a:pt x="857" y="209"/>
                      <a:pt x="860" y="205"/>
                    </a:cubicBezTo>
                    <a:close/>
                    <a:moveTo>
                      <a:pt x="861" y="220"/>
                    </a:moveTo>
                    <a:cubicBezTo>
                      <a:pt x="861" y="221"/>
                      <a:pt x="859" y="219"/>
                      <a:pt x="858" y="219"/>
                    </a:cubicBezTo>
                    <a:cubicBezTo>
                      <a:pt x="859" y="218"/>
                      <a:pt x="859" y="217"/>
                      <a:pt x="860" y="216"/>
                    </a:cubicBezTo>
                    <a:cubicBezTo>
                      <a:pt x="861" y="218"/>
                      <a:pt x="861" y="219"/>
                      <a:pt x="861" y="220"/>
                    </a:cubicBezTo>
                    <a:close/>
                    <a:moveTo>
                      <a:pt x="856" y="220"/>
                    </a:moveTo>
                    <a:cubicBezTo>
                      <a:pt x="857" y="222"/>
                      <a:pt x="862" y="225"/>
                      <a:pt x="863" y="228"/>
                    </a:cubicBezTo>
                    <a:cubicBezTo>
                      <a:pt x="863" y="230"/>
                      <a:pt x="859" y="228"/>
                      <a:pt x="858" y="227"/>
                    </a:cubicBezTo>
                    <a:cubicBezTo>
                      <a:pt x="858" y="227"/>
                      <a:pt x="858" y="227"/>
                      <a:pt x="858" y="227"/>
                    </a:cubicBezTo>
                    <a:cubicBezTo>
                      <a:pt x="859" y="223"/>
                      <a:pt x="847" y="226"/>
                      <a:pt x="848" y="225"/>
                    </a:cubicBezTo>
                    <a:cubicBezTo>
                      <a:pt x="848" y="225"/>
                      <a:pt x="852" y="223"/>
                      <a:pt x="856" y="220"/>
                    </a:cubicBezTo>
                    <a:close/>
                    <a:moveTo>
                      <a:pt x="835" y="266"/>
                    </a:moveTo>
                    <a:cubicBezTo>
                      <a:pt x="836" y="266"/>
                      <a:pt x="837" y="265"/>
                      <a:pt x="838" y="264"/>
                    </a:cubicBezTo>
                    <a:cubicBezTo>
                      <a:pt x="838" y="265"/>
                      <a:pt x="837" y="266"/>
                      <a:pt x="837" y="267"/>
                    </a:cubicBezTo>
                    <a:cubicBezTo>
                      <a:pt x="836" y="267"/>
                      <a:pt x="835" y="267"/>
                      <a:pt x="835" y="266"/>
                    </a:cubicBezTo>
                    <a:close/>
                    <a:moveTo>
                      <a:pt x="837" y="274"/>
                    </a:moveTo>
                    <a:cubicBezTo>
                      <a:pt x="837" y="275"/>
                      <a:pt x="837" y="276"/>
                      <a:pt x="837" y="277"/>
                    </a:cubicBezTo>
                    <a:cubicBezTo>
                      <a:pt x="837" y="277"/>
                      <a:pt x="837" y="277"/>
                      <a:pt x="837" y="277"/>
                    </a:cubicBezTo>
                    <a:cubicBezTo>
                      <a:pt x="835" y="277"/>
                      <a:pt x="833" y="277"/>
                      <a:pt x="833" y="277"/>
                    </a:cubicBezTo>
                    <a:cubicBezTo>
                      <a:pt x="833" y="276"/>
                      <a:pt x="835" y="275"/>
                      <a:pt x="837" y="274"/>
                    </a:cubicBezTo>
                    <a:close/>
                    <a:moveTo>
                      <a:pt x="833" y="287"/>
                    </a:moveTo>
                    <a:cubicBezTo>
                      <a:pt x="833" y="286"/>
                      <a:pt x="833" y="285"/>
                      <a:pt x="833" y="285"/>
                    </a:cubicBezTo>
                    <a:cubicBezTo>
                      <a:pt x="834" y="284"/>
                      <a:pt x="836" y="284"/>
                      <a:pt x="837" y="283"/>
                    </a:cubicBezTo>
                    <a:cubicBezTo>
                      <a:pt x="837" y="284"/>
                      <a:pt x="837" y="285"/>
                      <a:pt x="837" y="287"/>
                    </a:cubicBezTo>
                    <a:cubicBezTo>
                      <a:pt x="836" y="287"/>
                      <a:pt x="834" y="287"/>
                      <a:pt x="833" y="287"/>
                    </a:cubicBezTo>
                    <a:cubicBezTo>
                      <a:pt x="833" y="287"/>
                      <a:pt x="833" y="287"/>
                      <a:pt x="833" y="287"/>
                    </a:cubicBezTo>
                    <a:close/>
                    <a:moveTo>
                      <a:pt x="831" y="357"/>
                    </a:moveTo>
                    <a:cubicBezTo>
                      <a:pt x="831" y="357"/>
                      <a:pt x="832" y="357"/>
                      <a:pt x="832" y="357"/>
                    </a:cubicBezTo>
                    <a:cubicBezTo>
                      <a:pt x="832" y="357"/>
                      <a:pt x="832" y="357"/>
                      <a:pt x="832" y="357"/>
                    </a:cubicBezTo>
                    <a:cubicBezTo>
                      <a:pt x="832" y="358"/>
                      <a:pt x="831" y="358"/>
                      <a:pt x="831" y="357"/>
                    </a:cubicBezTo>
                    <a:close/>
                    <a:moveTo>
                      <a:pt x="830" y="338"/>
                    </a:moveTo>
                    <a:cubicBezTo>
                      <a:pt x="830" y="336"/>
                      <a:pt x="831" y="334"/>
                      <a:pt x="832" y="332"/>
                    </a:cubicBezTo>
                    <a:cubicBezTo>
                      <a:pt x="832" y="330"/>
                      <a:pt x="830" y="329"/>
                      <a:pt x="831" y="327"/>
                    </a:cubicBezTo>
                    <a:cubicBezTo>
                      <a:pt x="832" y="324"/>
                      <a:pt x="832" y="321"/>
                      <a:pt x="830" y="320"/>
                    </a:cubicBezTo>
                    <a:cubicBezTo>
                      <a:pt x="830" y="319"/>
                      <a:pt x="830" y="319"/>
                      <a:pt x="830" y="319"/>
                    </a:cubicBezTo>
                    <a:cubicBezTo>
                      <a:pt x="831" y="318"/>
                      <a:pt x="832" y="317"/>
                      <a:pt x="832" y="316"/>
                    </a:cubicBezTo>
                    <a:cubicBezTo>
                      <a:pt x="832" y="315"/>
                      <a:pt x="832" y="315"/>
                      <a:pt x="830" y="315"/>
                    </a:cubicBezTo>
                    <a:cubicBezTo>
                      <a:pt x="831" y="314"/>
                      <a:pt x="831" y="312"/>
                      <a:pt x="831" y="311"/>
                    </a:cubicBezTo>
                    <a:cubicBezTo>
                      <a:pt x="830" y="311"/>
                      <a:pt x="830" y="311"/>
                      <a:pt x="830" y="311"/>
                    </a:cubicBezTo>
                    <a:cubicBezTo>
                      <a:pt x="833" y="310"/>
                      <a:pt x="835" y="308"/>
                      <a:pt x="835" y="306"/>
                    </a:cubicBezTo>
                    <a:cubicBezTo>
                      <a:pt x="836" y="305"/>
                      <a:pt x="834" y="305"/>
                      <a:pt x="831" y="306"/>
                    </a:cubicBezTo>
                    <a:cubicBezTo>
                      <a:pt x="832" y="305"/>
                      <a:pt x="832" y="304"/>
                      <a:pt x="831" y="303"/>
                    </a:cubicBezTo>
                    <a:cubicBezTo>
                      <a:pt x="831" y="303"/>
                      <a:pt x="831" y="302"/>
                      <a:pt x="831" y="302"/>
                    </a:cubicBezTo>
                    <a:cubicBezTo>
                      <a:pt x="834" y="301"/>
                      <a:pt x="837" y="300"/>
                      <a:pt x="838" y="297"/>
                    </a:cubicBezTo>
                    <a:cubicBezTo>
                      <a:pt x="839" y="295"/>
                      <a:pt x="836" y="295"/>
                      <a:pt x="832" y="296"/>
                    </a:cubicBezTo>
                    <a:cubicBezTo>
                      <a:pt x="832" y="295"/>
                      <a:pt x="832" y="294"/>
                      <a:pt x="832" y="293"/>
                    </a:cubicBezTo>
                    <a:cubicBezTo>
                      <a:pt x="834" y="293"/>
                      <a:pt x="836" y="293"/>
                      <a:pt x="837" y="292"/>
                    </a:cubicBezTo>
                    <a:cubicBezTo>
                      <a:pt x="837" y="292"/>
                      <a:pt x="837" y="293"/>
                      <a:pt x="837" y="293"/>
                    </a:cubicBezTo>
                    <a:cubicBezTo>
                      <a:pt x="837" y="295"/>
                      <a:pt x="840" y="297"/>
                      <a:pt x="840" y="299"/>
                    </a:cubicBezTo>
                    <a:cubicBezTo>
                      <a:pt x="840" y="301"/>
                      <a:pt x="838" y="302"/>
                      <a:pt x="837" y="303"/>
                    </a:cubicBezTo>
                    <a:cubicBezTo>
                      <a:pt x="837" y="304"/>
                      <a:pt x="839" y="306"/>
                      <a:pt x="839" y="308"/>
                    </a:cubicBezTo>
                    <a:cubicBezTo>
                      <a:pt x="839" y="309"/>
                      <a:pt x="840" y="312"/>
                      <a:pt x="840" y="314"/>
                    </a:cubicBezTo>
                    <a:cubicBezTo>
                      <a:pt x="840" y="315"/>
                      <a:pt x="836" y="318"/>
                      <a:pt x="837" y="321"/>
                    </a:cubicBezTo>
                    <a:cubicBezTo>
                      <a:pt x="837" y="324"/>
                      <a:pt x="843" y="326"/>
                      <a:pt x="842" y="328"/>
                    </a:cubicBezTo>
                    <a:cubicBezTo>
                      <a:pt x="842" y="331"/>
                      <a:pt x="837" y="326"/>
                      <a:pt x="835" y="327"/>
                    </a:cubicBezTo>
                    <a:cubicBezTo>
                      <a:pt x="834" y="327"/>
                      <a:pt x="834" y="330"/>
                      <a:pt x="834" y="334"/>
                    </a:cubicBezTo>
                    <a:cubicBezTo>
                      <a:pt x="834" y="338"/>
                      <a:pt x="842" y="343"/>
                      <a:pt x="842" y="345"/>
                    </a:cubicBezTo>
                    <a:cubicBezTo>
                      <a:pt x="842" y="347"/>
                      <a:pt x="836" y="345"/>
                      <a:pt x="833" y="344"/>
                    </a:cubicBezTo>
                    <a:cubicBezTo>
                      <a:pt x="833" y="343"/>
                      <a:pt x="833" y="343"/>
                      <a:pt x="833" y="342"/>
                    </a:cubicBezTo>
                    <a:cubicBezTo>
                      <a:pt x="833" y="341"/>
                      <a:pt x="830" y="340"/>
                      <a:pt x="830" y="338"/>
                    </a:cubicBezTo>
                    <a:close/>
                    <a:moveTo>
                      <a:pt x="834" y="383"/>
                    </a:moveTo>
                    <a:cubicBezTo>
                      <a:pt x="834" y="383"/>
                      <a:pt x="834" y="383"/>
                      <a:pt x="834" y="383"/>
                    </a:cubicBezTo>
                    <a:cubicBezTo>
                      <a:pt x="835" y="383"/>
                      <a:pt x="836" y="384"/>
                      <a:pt x="838" y="384"/>
                    </a:cubicBezTo>
                    <a:cubicBezTo>
                      <a:pt x="835" y="384"/>
                      <a:pt x="834" y="384"/>
                      <a:pt x="834" y="383"/>
                    </a:cubicBezTo>
                    <a:close/>
                    <a:moveTo>
                      <a:pt x="843" y="369"/>
                    </a:moveTo>
                    <a:cubicBezTo>
                      <a:pt x="843" y="368"/>
                      <a:pt x="843" y="368"/>
                      <a:pt x="842" y="368"/>
                    </a:cubicBezTo>
                    <a:cubicBezTo>
                      <a:pt x="841" y="367"/>
                      <a:pt x="839" y="368"/>
                      <a:pt x="837" y="369"/>
                    </a:cubicBezTo>
                    <a:cubicBezTo>
                      <a:pt x="837" y="369"/>
                      <a:pt x="837" y="369"/>
                      <a:pt x="836" y="369"/>
                    </a:cubicBezTo>
                    <a:cubicBezTo>
                      <a:pt x="835" y="369"/>
                      <a:pt x="835" y="368"/>
                      <a:pt x="834" y="368"/>
                    </a:cubicBezTo>
                    <a:cubicBezTo>
                      <a:pt x="834" y="366"/>
                      <a:pt x="836" y="364"/>
                      <a:pt x="837" y="361"/>
                    </a:cubicBezTo>
                    <a:cubicBezTo>
                      <a:pt x="840" y="363"/>
                      <a:pt x="843" y="365"/>
                      <a:pt x="843" y="366"/>
                    </a:cubicBezTo>
                    <a:cubicBezTo>
                      <a:pt x="844" y="368"/>
                      <a:pt x="843" y="368"/>
                      <a:pt x="843" y="369"/>
                    </a:cubicBezTo>
                    <a:close/>
                    <a:moveTo>
                      <a:pt x="864" y="349"/>
                    </a:moveTo>
                    <a:cubicBezTo>
                      <a:pt x="864" y="348"/>
                      <a:pt x="868" y="345"/>
                      <a:pt x="870" y="343"/>
                    </a:cubicBezTo>
                    <a:cubicBezTo>
                      <a:pt x="871" y="341"/>
                      <a:pt x="871" y="335"/>
                      <a:pt x="869" y="333"/>
                    </a:cubicBezTo>
                    <a:cubicBezTo>
                      <a:pt x="867" y="332"/>
                      <a:pt x="861" y="337"/>
                      <a:pt x="861" y="335"/>
                    </a:cubicBezTo>
                    <a:cubicBezTo>
                      <a:pt x="860" y="333"/>
                      <a:pt x="864" y="326"/>
                      <a:pt x="863" y="323"/>
                    </a:cubicBezTo>
                    <a:cubicBezTo>
                      <a:pt x="862" y="319"/>
                      <a:pt x="857" y="326"/>
                      <a:pt x="857" y="324"/>
                    </a:cubicBezTo>
                    <a:cubicBezTo>
                      <a:pt x="857" y="322"/>
                      <a:pt x="860" y="318"/>
                      <a:pt x="859" y="315"/>
                    </a:cubicBezTo>
                    <a:cubicBezTo>
                      <a:pt x="858" y="313"/>
                      <a:pt x="856" y="315"/>
                      <a:pt x="856" y="314"/>
                    </a:cubicBezTo>
                    <a:cubicBezTo>
                      <a:pt x="855" y="312"/>
                      <a:pt x="856" y="311"/>
                      <a:pt x="856" y="309"/>
                    </a:cubicBezTo>
                    <a:cubicBezTo>
                      <a:pt x="856" y="308"/>
                      <a:pt x="853" y="308"/>
                      <a:pt x="852" y="306"/>
                    </a:cubicBezTo>
                    <a:cubicBezTo>
                      <a:pt x="852" y="304"/>
                      <a:pt x="853" y="301"/>
                      <a:pt x="853" y="299"/>
                    </a:cubicBezTo>
                    <a:cubicBezTo>
                      <a:pt x="853" y="297"/>
                      <a:pt x="851" y="297"/>
                      <a:pt x="851" y="294"/>
                    </a:cubicBezTo>
                    <a:cubicBezTo>
                      <a:pt x="852" y="291"/>
                      <a:pt x="851" y="288"/>
                      <a:pt x="849" y="288"/>
                    </a:cubicBezTo>
                    <a:cubicBezTo>
                      <a:pt x="847" y="287"/>
                      <a:pt x="849" y="281"/>
                      <a:pt x="848" y="279"/>
                    </a:cubicBezTo>
                    <a:cubicBezTo>
                      <a:pt x="846" y="278"/>
                      <a:pt x="848" y="273"/>
                      <a:pt x="847" y="272"/>
                    </a:cubicBezTo>
                    <a:cubicBezTo>
                      <a:pt x="845" y="271"/>
                      <a:pt x="846" y="270"/>
                      <a:pt x="846" y="268"/>
                    </a:cubicBezTo>
                    <a:cubicBezTo>
                      <a:pt x="846" y="267"/>
                      <a:pt x="847" y="267"/>
                      <a:pt x="847" y="266"/>
                    </a:cubicBezTo>
                    <a:cubicBezTo>
                      <a:pt x="847" y="265"/>
                      <a:pt x="846" y="265"/>
                      <a:pt x="845" y="265"/>
                    </a:cubicBezTo>
                    <a:cubicBezTo>
                      <a:pt x="845" y="264"/>
                      <a:pt x="844" y="263"/>
                      <a:pt x="844" y="261"/>
                    </a:cubicBezTo>
                    <a:cubicBezTo>
                      <a:pt x="847" y="259"/>
                      <a:pt x="851" y="258"/>
                      <a:pt x="851" y="255"/>
                    </a:cubicBezTo>
                    <a:cubicBezTo>
                      <a:pt x="852" y="252"/>
                      <a:pt x="845" y="253"/>
                      <a:pt x="842" y="253"/>
                    </a:cubicBezTo>
                    <a:cubicBezTo>
                      <a:pt x="842" y="253"/>
                      <a:pt x="842" y="253"/>
                      <a:pt x="842" y="252"/>
                    </a:cubicBezTo>
                    <a:cubicBezTo>
                      <a:pt x="845" y="251"/>
                      <a:pt x="854" y="248"/>
                      <a:pt x="855" y="245"/>
                    </a:cubicBezTo>
                    <a:cubicBezTo>
                      <a:pt x="856" y="241"/>
                      <a:pt x="843" y="247"/>
                      <a:pt x="843" y="244"/>
                    </a:cubicBezTo>
                    <a:cubicBezTo>
                      <a:pt x="843" y="242"/>
                      <a:pt x="856" y="239"/>
                      <a:pt x="857" y="235"/>
                    </a:cubicBezTo>
                    <a:cubicBezTo>
                      <a:pt x="858" y="232"/>
                      <a:pt x="845" y="237"/>
                      <a:pt x="846" y="234"/>
                    </a:cubicBezTo>
                    <a:cubicBezTo>
                      <a:pt x="846" y="232"/>
                      <a:pt x="854" y="231"/>
                      <a:pt x="857" y="228"/>
                    </a:cubicBezTo>
                    <a:cubicBezTo>
                      <a:pt x="857" y="232"/>
                      <a:pt x="862" y="233"/>
                      <a:pt x="864" y="237"/>
                    </a:cubicBezTo>
                    <a:cubicBezTo>
                      <a:pt x="865" y="241"/>
                      <a:pt x="856" y="234"/>
                      <a:pt x="856" y="238"/>
                    </a:cubicBezTo>
                    <a:cubicBezTo>
                      <a:pt x="857" y="243"/>
                      <a:pt x="864" y="245"/>
                      <a:pt x="864" y="250"/>
                    </a:cubicBezTo>
                    <a:cubicBezTo>
                      <a:pt x="863" y="254"/>
                      <a:pt x="856" y="246"/>
                      <a:pt x="856" y="250"/>
                    </a:cubicBezTo>
                    <a:cubicBezTo>
                      <a:pt x="857" y="255"/>
                      <a:pt x="865" y="260"/>
                      <a:pt x="866" y="263"/>
                    </a:cubicBezTo>
                    <a:cubicBezTo>
                      <a:pt x="866" y="266"/>
                      <a:pt x="856" y="258"/>
                      <a:pt x="856" y="262"/>
                    </a:cubicBezTo>
                    <a:cubicBezTo>
                      <a:pt x="857" y="266"/>
                      <a:pt x="866" y="270"/>
                      <a:pt x="867" y="274"/>
                    </a:cubicBezTo>
                    <a:cubicBezTo>
                      <a:pt x="868" y="277"/>
                      <a:pt x="858" y="271"/>
                      <a:pt x="858" y="275"/>
                    </a:cubicBezTo>
                    <a:cubicBezTo>
                      <a:pt x="859" y="278"/>
                      <a:pt x="868" y="281"/>
                      <a:pt x="869" y="285"/>
                    </a:cubicBezTo>
                    <a:cubicBezTo>
                      <a:pt x="870" y="289"/>
                      <a:pt x="859" y="281"/>
                      <a:pt x="860" y="285"/>
                    </a:cubicBezTo>
                    <a:cubicBezTo>
                      <a:pt x="860" y="288"/>
                      <a:pt x="870" y="292"/>
                      <a:pt x="871" y="295"/>
                    </a:cubicBezTo>
                    <a:cubicBezTo>
                      <a:pt x="872" y="298"/>
                      <a:pt x="861" y="291"/>
                      <a:pt x="861" y="295"/>
                    </a:cubicBezTo>
                    <a:cubicBezTo>
                      <a:pt x="862" y="299"/>
                      <a:pt x="873" y="303"/>
                      <a:pt x="873" y="305"/>
                    </a:cubicBezTo>
                    <a:cubicBezTo>
                      <a:pt x="874" y="308"/>
                      <a:pt x="863" y="303"/>
                      <a:pt x="864" y="306"/>
                    </a:cubicBezTo>
                    <a:cubicBezTo>
                      <a:pt x="864" y="308"/>
                      <a:pt x="875" y="312"/>
                      <a:pt x="876" y="315"/>
                    </a:cubicBezTo>
                    <a:cubicBezTo>
                      <a:pt x="877" y="319"/>
                      <a:pt x="864" y="313"/>
                      <a:pt x="865" y="316"/>
                    </a:cubicBezTo>
                    <a:cubicBezTo>
                      <a:pt x="866" y="320"/>
                      <a:pt x="879" y="322"/>
                      <a:pt x="879" y="325"/>
                    </a:cubicBezTo>
                    <a:cubicBezTo>
                      <a:pt x="879" y="327"/>
                      <a:pt x="867" y="322"/>
                      <a:pt x="868" y="326"/>
                    </a:cubicBezTo>
                    <a:cubicBezTo>
                      <a:pt x="869" y="330"/>
                      <a:pt x="881" y="333"/>
                      <a:pt x="882" y="336"/>
                    </a:cubicBezTo>
                    <a:cubicBezTo>
                      <a:pt x="884" y="339"/>
                      <a:pt x="870" y="334"/>
                      <a:pt x="871" y="339"/>
                    </a:cubicBezTo>
                    <a:cubicBezTo>
                      <a:pt x="872" y="341"/>
                      <a:pt x="875" y="342"/>
                      <a:pt x="878" y="343"/>
                    </a:cubicBezTo>
                    <a:cubicBezTo>
                      <a:pt x="876" y="344"/>
                      <a:pt x="875" y="346"/>
                      <a:pt x="873" y="348"/>
                    </a:cubicBezTo>
                    <a:cubicBezTo>
                      <a:pt x="871" y="349"/>
                      <a:pt x="864" y="351"/>
                      <a:pt x="864" y="349"/>
                    </a:cubicBezTo>
                    <a:close/>
                    <a:moveTo>
                      <a:pt x="870" y="371"/>
                    </a:moveTo>
                    <a:cubicBezTo>
                      <a:pt x="869" y="370"/>
                      <a:pt x="875" y="364"/>
                      <a:pt x="878" y="359"/>
                    </a:cubicBezTo>
                    <a:cubicBezTo>
                      <a:pt x="880" y="361"/>
                      <a:pt x="883" y="361"/>
                      <a:pt x="886" y="362"/>
                    </a:cubicBezTo>
                    <a:cubicBezTo>
                      <a:pt x="885" y="363"/>
                      <a:pt x="884" y="365"/>
                      <a:pt x="883" y="365"/>
                    </a:cubicBezTo>
                    <a:cubicBezTo>
                      <a:pt x="881" y="367"/>
                      <a:pt x="871" y="371"/>
                      <a:pt x="870" y="371"/>
                    </a:cubicBezTo>
                    <a:close/>
                    <a:moveTo>
                      <a:pt x="877" y="392"/>
                    </a:moveTo>
                    <a:cubicBezTo>
                      <a:pt x="877" y="391"/>
                      <a:pt x="878" y="389"/>
                      <a:pt x="880" y="388"/>
                    </a:cubicBezTo>
                    <a:cubicBezTo>
                      <a:pt x="881" y="389"/>
                      <a:pt x="881" y="390"/>
                      <a:pt x="882" y="391"/>
                    </a:cubicBezTo>
                    <a:cubicBezTo>
                      <a:pt x="879" y="392"/>
                      <a:pt x="877" y="392"/>
                      <a:pt x="877" y="392"/>
                    </a:cubicBezTo>
                    <a:close/>
                    <a:moveTo>
                      <a:pt x="887" y="389"/>
                    </a:moveTo>
                    <a:cubicBezTo>
                      <a:pt x="886" y="388"/>
                      <a:pt x="884" y="386"/>
                      <a:pt x="882" y="386"/>
                    </a:cubicBezTo>
                    <a:cubicBezTo>
                      <a:pt x="883" y="385"/>
                      <a:pt x="884" y="385"/>
                      <a:pt x="885" y="384"/>
                    </a:cubicBezTo>
                    <a:cubicBezTo>
                      <a:pt x="885" y="384"/>
                      <a:pt x="886" y="383"/>
                      <a:pt x="886" y="382"/>
                    </a:cubicBezTo>
                    <a:cubicBezTo>
                      <a:pt x="888" y="384"/>
                      <a:pt x="889" y="385"/>
                      <a:pt x="891" y="387"/>
                    </a:cubicBezTo>
                    <a:cubicBezTo>
                      <a:pt x="890" y="387"/>
                      <a:pt x="889" y="388"/>
                      <a:pt x="887" y="389"/>
                    </a:cubicBezTo>
                    <a:close/>
                    <a:moveTo>
                      <a:pt x="894" y="379"/>
                    </a:moveTo>
                    <a:cubicBezTo>
                      <a:pt x="893" y="379"/>
                      <a:pt x="892" y="379"/>
                      <a:pt x="891" y="378"/>
                    </a:cubicBezTo>
                    <a:cubicBezTo>
                      <a:pt x="891" y="378"/>
                      <a:pt x="891" y="378"/>
                      <a:pt x="890" y="378"/>
                    </a:cubicBezTo>
                    <a:cubicBezTo>
                      <a:pt x="891" y="377"/>
                      <a:pt x="892" y="376"/>
                      <a:pt x="892" y="375"/>
                    </a:cubicBezTo>
                    <a:cubicBezTo>
                      <a:pt x="893" y="376"/>
                      <a:pt x="894" y="378"/>
                      <a:pt x="894" y="379"/>
                    </a:cubicBezTo>
                    <a:cubicBezTo>
                      <a:pt x="894" y="379"/>
                      <a:pt x="894" y="379"/>
                      <a:pt x="894" y="379"/>
                    </a:cubicBezTo>
                    <a:close/>
                    <a:moveTo>
                      <a:pt x="896" y="336"/>
                    </a:moveTo>
                    <a:cubicBezTo>
                      <a:pt x="896" y="336"/>
                      <a:pt x="896" y="335"/>
                      <a:pt x="896" y="335"/>
                    </a:cubicBezTo>
                    <a:cubicBezTo>
                      <a:pt x="897" y="336"/>
                      <a:pt x="897" y="337"/>
                      <a:pt x="898" y="337"/>
                    </a:cubicBezTo>
                    <a:cubicBezTo>
                      <a:pt x="897" y="337"/>
                      <a:pt x="896" y="337"/>
                      <a:pt x="896" y="336"/>
                    </a:cubicBezTo>
                    <a:close/>
                    <a:moveTo>
                      <a:pt x="897" y="326"/>
                    </a:moveTo>
                    <a:cubicBezTo>
                      <a:pt x="896" y="326"/>
                      <a:pt x="895" y="325"/>
                      <a:pt x="894" y="324"/>
                    </a:cubicBezTo>
                    <a:cubicBezTo>
                      <a:pt x="895" y="323"/>
                      <a:pt x="896" y="322"/>
                      <a:pt x="897" y="320"/>
                    </a:cubicBezTo>
                    <a:cubicBezTo>
                      <a:pt x="898" y="322"/>
                      <a:pt x="900" y="324"/>
                      <a:pt x="900" y="325"/>
                    </a:cubicBezTo>
                    <a:cubicBezTo>
                      <a:pt x="900" y="325"/>
                      <a:pt x="899" y="325"/>
                      <a:pt x="897" y="326"/>
                    </a:cubicBezTo>
                    <a:close/>
                    <a:moveTo>
                      <a:pt x="913" y="320"/>
                    </a:moveTo>
                    <a:cubicBezTo>
                      <a:pt x="914" y="321"/>
                      <a:pt x="914" y="322"/>
                      <a:pt x="915" y="323"/>
                    </a:cubicBezTo>
                    <a:cubicBezTo>
                      <a:pt x="913" y="324"/>
                      <a:pt x="909" y="326"/>
                      <a:pt x="909" y="325"/>
                    </a:cubicBezTo>
                    <a:cubicBezTo>
                      <a:pt x="909" y="324"/>
                      <a:pt x="910" y="322"/>
                      <a:pt x="913" y="320"/>
                    </a:cubicBezTo>
                    <a:close/>
                    <a:moveTo>
                      <a:pt x="908" y="334"/>
                    </a:moveTo>
                    <a:cubicBezTo>
                      <a:pt x="908" y="334"/>
                      <a:pt x="909" y="333"/>
                      <a:pt x="911" y="331"/>
                    </a:cubicBezTo>
                    <a:cubicBezTo>
                      <a:pt x="911" y="332"/>
                      <a:pt x="911" y="333"/>
                      <a:pt x="912" y="334"/>
                    </a:cubicBezTo>
                    <a:cubicBezTo>
                      <a:pt x="910" y="335"/>
                      <a:pt x="908" y="335"/>
                      <a:pt x="908" y="334"/>
                    </a:cubicBezTo>
                    <a:close/>
                    <a:moveTo>
                      <a:pt x="909" y="364"/>
                    </a:moveTo>
                    <a:cubicBezTo>
                      <a:pt x="909" y="364"/>
                      <a:pt x="910" y="364"/>
                      <a:pt x="910" y="364"/>
                    </a:cubicBezTo>
                    <a:cubicBezTo>
                      <a:pt x="910" y="364"/>
                      <a:pt x="910" y="364"/>
                      <a:pt x="910" y="364"/>
                    </a:cubicBezTo>
                    <a:cubicBezTo>
                      <a:pt x="909" y="364"/>
                      <a:pt x="909" y="364"/>
                      <a:pt x="909" y="364"/>
                    </a:cubicBezTo>
                    <a:close/>
                    <a:moveTo>
                      <a:pt x="910" y="365"/>
                    </a:moveTo>
                    <a:cubicBezTo>
                      <a:pt x="910" y="364"/>
                      <a:pt x="912" y="364"/>
                      <a:pt x="913" y="364"/>
                    </a:cubicBezTo>
                    <a:cubicBezTo>
                      <a:pt x="913" y="365"/>
                      <a:pt x="914" y="365"/>
                      <a:pt x="914" y="366"/>
                    </a:cubicBezTo>
                    <a:cubicBezTo>
                      <a:pt x="913" y="367"/>
                      <a:pt x="912" y="366"/>
                      <a:pt x="910" y="365"/>
                    </a:cubicBezTo>
                    <a:close/>
                    <a:moveTo>
                      <a:pt x="916" y="343"/>
                    </a:moveTo>
                    <a:cubicBezTo>
                      <a:pt x="916" y="343"/>
                      <a:pt x="915" y="343"/>
                      <a:pt x="914" y="343"/>
                    </a:cubicBezTo>
                    <a:cubicBezTo>
                      <a:pt x="913" y="343"/>
                      <a:pt x="912" y="342"/>
                      <a:pt x="911" y="341"/>
                    </a:cubicBezTo>
                    <a:cubicBezTo>
                      <a:pt x="912" y="340"/>
                      <a:pt x="913" y="339"/>
                      <a:pt x="914" y="338"/>
                    </a:cubicBezTo>
                    <a:cubicBezTo>
                      <a:pt x="916" y="340"/>
                      <a:pt x="916" y="342"/>
                      <a:pt x="916" y="343"/>
                    </a:cubicBezTo>
                    <a:cubicBezTo>
                      <a:pt x="916" y="343"/>
                      <a:pt x="916" y="343"/>
                      <a:pt x="916" y="343"/>
                    </a:cubicBezTo>
                    <a:close/>
                    <a:moveTo>
                      <a:pt x="919" y="332"/>
                    </a:moveTo>
                    <a:cubicBezTo>
                      <a:pt x="918" y="334"/>
                      <a:pt x="916" y="330"/>
                      <a:pt x="914" y="329"/>
                    </a:cubicBezTo>
                    <a:cubicBezTo>
                      <a:pt x="915" y="327"/>
                      <a:pt x="916" y="326"/>
                      <a:pt x="916" y="325"/>
                    </a:cubicBezTo>
                    <a:cubicBezTo>
                      <a:pt x="918" y="328"/>
                      <a:pt x="919" y="331"/>
                      <a:pt x="919" y="332"/>
                    </a:cubicBezTo>
                    <a:close/>
                    <a:moveTo>
                      <a:pt x="987" y="303"/>
                    </a:moveTo>
                    <a:cubicBezTo>
                      <a:pt x="987" y="303"/>
                      <a:pt x="984" y="303"/>
                      <a:pt x="984" y="301"/>
                    </a:cubicBezTo>
                    <a:cubicBezTo>
                      <a:pt x="984" y="300"/>
                      <a:pt x="985" y="300"/>
                      <a:pt x="985" y="299"/>
                    </a:cubicBezTo>
                    <a:cubicBezTo>
                      <a:pt x="986" y="300"/>
                      <a:pt x="987" y="301"/>
                      <a:pt x="987" y="303"/>
                    </a:cubicBezTo>
                    <a:cubicBezTo>
                      <a:pt x="990" y="311"/>
                      <a:pt x="981" y="308"/>
                      <a:pt x="979" y="308"/>
                    </a:cubicBezTo>
                    <a:cubicBezTo>
                      <a:pt x="982" y="305"/>
                      <a:pt x="987" y="303"/>
                      <a:pt x="987" y="303"/>
                    </a:cubicBezTo>
                    <a:close/>
                    <a:moveTo>
                      <a:pt x="979" y="308"/>
                    </a:moveTo>
                    <a:cubicBezTo>
                      <a:pt x="979" y="309"/>
                      <a:pt x="981" y="311"/>
                      <a:pt x="980" y="312"/>
                    </a:cubicBezTo>
                    <a:cubicBezTo>
                      <a:pt x="980" y="312"/>
                      <a:pt x="979" y="312"/>
                      <a:pt x="979" y="312"/>
                    </a:cubicBezTo>
                    <a:cubicBezTo>
                      <a:pt x="978" y="311"/>
                      <a:pt x="977" y="311"/>
                      <a:pt x="978" y="310"/>
                    </a:cubicBezTo>
                    <a:cubicBezTo>
                      <a:pt x="978" y="309"/>
                      <a:pt x="978" y="308"/>
                      <a:pt x="979" y="308"/>
                    </a:cubicBezTo>
                    <a:close/>
                    <a:moveTo>
                      <a:pt x="969" y="284"/>
                    </a:moveTo>
                    <a:cubicBezTo>
                      <a:pt x="969" y="286"/>
                      <a:pt x="967" y="287"/>
                      <a:pt x="966" y="288"/>
                    </a:cubicBezTo>
                    <a:cubicBezTo>
                      <a:pt x="966" y="287"/>
                      <a:pt x="966" y="287"/>
                      <a:pt x="966" y="287"/>
                    </a:cubicBezTo>
                    <a:cubicBezTo>
                      <a:pt x="966" y="287"/>
                      <a:pt x="966" y="287"/>
                      <a:pt x="965" y="288"/>
                    </a:cubicBezTo>
                    <a:cubicBezTo>
                      <a:pt x="965" y="288"/>
                      <a:pt x="964" y="288"/>
                      <a:pt x="964" y="288"/>
                    </a:cubicBezTo>
                    <a:cubicBezTo>
                      <a:pt x="964" y="288"/>
                      <a:pt x="965" y="288"/>
                      <a:pt x="965" y="288"/>
                    </a:cubicBezTo>
                    <a:cubicBezTo>
                      <a:pt x="964" y="289"/>
                      <a:pt x="961" y="290"/>
                      <a:pt x="961" y="289"/>
                    </a:cubicBezTo>
                    <a:cubicBezTo>
                      <a:pt x="962" y="287"/>
                      <a:pt x="966" y="284"/>
                      <a:pt x="968" y="282"/>
                    </a:cubicBezTo>
                    <a:cubicBezTo>
                      <a:pt x="968" y="283"/>
                      <a:pt x="969" y="284"/>
                      <a:pt x="969" y="284"/>
                    </a:cubicBezTo>
                    <a:close/>
                    <a:moveTo>
                      <a:pt x="937" y="325"/>
                    </a:moveTo>
                    <a:cubicBezTo>
                      <a:pt x="938" y="325"/>
                      <a:pt x="938" y="325"/>
                      <a:pt x="939" y="326"/>
                    </a:cubicBezTo>
                    <a:cubicBezTo>
                      <a:pt x="938" y="327"/>
                      <a:pt x="934" y="329"/>
                      <a:pt x="933" y="327"/>
                    </a:cubicBezTo>
                    <a:cubicBezTo>
                      <a:pt x="933" y="327"/>
                      <a:pt x="933" y="327"/>
                      <a:pt x="933" y="327"/>
                    </a:cubicBezTo>
                    <a:cubicBezTo>
                      <a:pt x="934" y="326"/>
                      <a:pt x="936" y="324"/>
                      <a:pt x="937" y="325"/>
                    </a:cubicBezTo>
                    <a:close/>
                    <a:moveTo>
                      <a:pt x="939" y="326"/>
                    </a:moveTo>
                    <a:cubicBezTo>
                      <a:pt x="939" y="327"/>
                      <a:pt x="940" y="329"/>
                      <a:pt x="940" y="329"/>
                    </a:cubicBezTo>
                    <a:cubicBezTo>
                      <a:pt x="940" y="329"/>
                      <a:pt x="943" y="323"/>
                      <a:pt x="945" y="327"/>
                    </a:cubicBezTo>
                    <a:cubicBezTo>
                      <a:pt x="946" y="330"/>
                      <a:pt x="943" y="333"/>
                      <a:pt x="940" y="335"/>
                    </a:cubicBezTo>
                    <a:cubicBezTo>
                      <a:pt x="939" y="334"/>
                      <a:pt x="938" y="333"/>
                      <a:pt x="937" y="333"/>
                    </a:cubicBezTo>
                    <a:cubicBezTo>
                      <a:pt x="937" y="331"/>
                      <a:pt x="938" y="328"/>
                      <a:pt x="939" y="326"/>
                    </a:cubicBezTo>
                    <a:close/>
                    <a:moveTo>
                      <a:pt x="923" y="386"/>
                    </a:moveTo>
                    <a:cubicBezTo>
                      <a:pt x="923" y="385"/>
                      <a:pt x="922" y="385"/>
                      <a:pt x="922" y="385"/>
                    </a:cubicBezTo>
                    <a:cubicBezTo>
                      <a:pt x="922" y="385"/>
                      <a:pt x="923" y="383"/>
                      <a:pt x="924" y="382"/>
                    </a:cubicBezTo>
                    <a:cubicBezTo>
                      <a:pt x="924" y="382"/>
                      <a:pt x="925" y="382"/>
                      <a:pt x="925" y="382"/>
                    </a:cubicBezTo>
                    <a:cubicBezTo>
                      <a:pt x="926" y="382"/>
                      <a:pt x="927" y="383"/>
                      <a:pt x="927" y="384"/>
                    </a:cubicBezTo>
                    <a:cubicBezTo>
                      <a:pt x="926" y="385"/>
                      <a:pt x="924" y="386"/>
                      <a:pt x="923" y="386"/>
                    </a:cubicBezTo>
                    <a:close/>
                    <a:moveTo>
                      <a:pt x="935" y="365"/>
                    </a:moveTo>
                    <a:cubicBezTo>
                      <a:pt x="934" y="364"/>
                      <a:pt x="934" y="363"/>
                      <a:pt x="933" y="362"/>
                    </a:cubicBezTo>
                    <a:cubicBezTo>
                      <a:pt x="937" y="362"/>
                      <a:pt x="941" y="362"/>
                      <a:pt x="942" y="363"/>
                    </a:cubicBezTo>
                    <a:cubicBezTo>
                      <a:pt x="942" y="363"/>
                      <a:pt x="942" y="363"/>
                      <a:pt x="942" y="363"/>
                    </a:cubicBezTo>
                    <a:cubicBezTo>
                      <a:pt x="941" y="364"/>
                      <a:pt x="938" y="366"/>
                      <a:pt x="935" y="365"/>
                    </a:cubicBezTo>
                    <a:close/>
                    <a:moveTo>
                      <a:pt x="938" y="350"/>
                    </a:moveTo>
                    <a:cubicBezTo>
                      <a:pt x="938" y="350"/>
                      <a:pt x="940" y="354"/>
                      <a:pt x="937" y="355"/>
                    </a:cubicBezTo>
                    <a:cubicBezTo>
                      <a:pt x="937" y="356"/>
                      <a:pt x="935" y="356"/>
                      <a:pt x="934" y="357"/>
                    </a:cubicBezTo>
                    <a:cubicBezTo>
                      <a:pt x="934" y="355"/>
                      <a:pt x="935" y="353"/>
                      <a:pt x="935" y="353"/>
                    </a:cubicBezTo>
                    <a:cubicBezTo>
                      <a:pt x="935" y="353"/>
                      <a:pt x="931" y="360"/>
                      <a:pt x="928" y="359"/>
                    </a:cubicBezTo>
                    <a:cubicBezTo>
                      <a:pt x="927" y="359"/>
                      <a:pt x="927" y="359"/>
                      <a:pt x="927" y="359"/>
                    </a:cubicBezTo>
                    <a:cubicBezTo>
                      <a:pt x="929" y="356"/>
                      <a:pt x="932" y="354"/>
                      <a:pt x="932" y="353"/>
                    </a:cubicBezTo>
                    <a:cubicBezTo>
                      <a:pt x="932" y="351"/>
                      <a:pt x="929" y="352"/>
                      <a:pt x="926" y="353"/>
                    </a:cubicBezTo>
                    <a:cubicBezTo>
                      <a:pt x="926" y="352"/>
                      <a:pt x="926" y="351"/>
                      <a:pt x="926" y="350"/>
                    </a:cubicBezTo>
                    <a:cubicBezTo>
                      <a:pt x="929" y="348"/>
                      <a:pt x="933" y="345"/>
                      <a:pt x="933" y="343"/>
                    </a:cubicBezTo>
                    <a:cubicBezTo>
                      <a:pt x="933" y="341"/>
                      <a:pt x="925" y="345"/>
                      <a:pt x="926" y="343"/>
                    </a:cubicBezTo>
                    <a:cubicBezTo>
                      <a:pt x="926" y="342"/>
                      <a:pt x="927" y="341"/>
                      <a:pt x="928" y="340"/>
                    </a:cubicBezTo>
                    <a:cubicBezTo>
                      <a:pt x="928" y="340"/>
                      <a:pt x="928" y="341"/>
                      <a:pt x="928" y="341"/>
                    </a:cubicBezTo>
                    <a:cubicBezTo>
                      <a:pt x="928" y="341"/>
                      <a:pt x="935" y="340"/>
                      <a:pt x="938" y="343"/>
                    </a:cubicBezTo>
                    <a:cubicBezTo>
                      <a:pt x="942" y="345"/>
                      <a:pt x="944" y="346"/>
                      <a:pt x="943" y="349"/>
                    </a:cubicBezTo>
                    <a:cubicBezTo>
                      <a:pt x="942" y="353"/>
                      <a:pt x="938" y="350"/>
                      <a:pt x="938" y="350"/>
                    </a:cubicBezTo>
                    <a:close/>
                    <a:moveTo>
                      <a:pt x="943" y="370"/>
                    </a:moveTo>
                    <a:cubicBezTo>
                      <a:pt x="942" y="369"/>
                      <a:pt x="942" y="365"/>
                      <a:pt x="942" y="363"/>
                    </a:cubicBezTo>
                    <a:cubicBezTo>
                      <a:pt x="944" y="365"/>
                      <a:pt x="944" y="367"/>
                      <a:pt x="944" y="367"/>
                    </a:cubicBezTo>
                    <a:cubicBezTo>
                      <a:pt x="944" y="367"/>
                      <a:pt x="946" y="365"/>
                      <a:pt x="947" y="366"/>
                    </a:cubicBezTo>
                    <a:cubicBezTo>
                      <a:pt x="948" y="366"/>
                      <a:pt x="948" y="366"/>
                      <a:pt x="948" y="367"/>
                    </a:cubicBezTo>
                    <a:cubicBezTo>
                      <a:pt x="946" y="370"/>
                      <a:pt x="944" y="371"/>
                      <a:pt x="943" y="370"/>
                    </a:cubicBezTo>
                    <a:close/>
                    <a:moveTo>
                      <a:pt x="948" y="338"/>
                    </a:moveTo>
                    <a:cubicBezTo>
                      <a:pt x="946" y="338"/>
                      <a:pt x="943" y="337"/>
                      <a:pt x="941" y="336"/>
                    </a:cubicBezTo>
                    <a:cubicBezTo>
                      <a:pt x="942" y="335"/>
                      <a:pt x="944" y="335"/>
                      <a:pt x="945" y="335"/>
                    </a:cubicBezTo>
                    <a:cubicBezTo>
                      <a:pt x="947" y="335"/>
                      <a:pt x="948" y="336"/>
                      <a:pt x="949" y="337"/>
                    </a:cubicBezTo>
                    <a:cubicBezTo>
                      <a:pt x="949" y="338"/>
                      <a:pt x="948" y="338"/>
                      <a:pt x="948" y="338"/>
                    </a:cubicBezTo>
                    <a:close/>
                    <a:moveTo>
                      <a:pt x="951" y="297"/>
                    </a:moveTo>
                    <a:cubicBezTo>
                      <a:pt x="949" y="298"/>
                      <a:pt x="943" y="298"/>
                      <a:pt x="943" y="298"/>
                    </a:cubicBezTo>
                    <a:cubicBezTo>
                      <a:pt x="943" y="298"/>
                      <a:pt x="949" y="302"/>
                      <a:pt x="950" y="304"/>
                    </a:cubicBezTo>
                    <a:cubicBezTo>
                      <a:pt x="951" y="305"/>
                      <a:pt x="947" y="306"/>
                      <a:pt x="947" y="306"/>
                    </a:cubicBezTo>
                    <a:cubicBezTo>
                      <a:pt x="947" y="306"/>
                      <a:pt x="950" y="307"/>
                      <a:pt x="950" y="310"/>
                    </a:cubicBezTo>
                    <a:cubicBezTo>
                      <a:pt x="950" y="312"/>
                      <a:pt x="949" y="316"/>
                      <a:pt x="948" y="315"/>
                    </a:cubicBezTo>
                    <a:cubicBezTo>
                      <a:pt x="946" y="315"/>
                      <a:pt x="948" y="312"/>
                      <a:pt x="948" y="312"/>
                    </a:cubicBezTo>
                    <a:cubicBezTo>
                      <a:pt x="948" y="312"/>
                      <a:pt x="945" y="314"/>
                      <a:pt x="944" y="311"/>
                    </a:cubicBezTo>
                    <a:cubicBezTo>
                      <a:pt x="943" y="309"/>
                      <a:pt x="943" y="305"/>
                      <a:pt x="943" y="305"/>
                    </a:cubicBezTo>
                    <a:cubicBezTo>
                      <a:pt x="943" y="305"/>
                      <a:pt x="940" y="310"/>
                      <a:pt x="938" y="308"/>
                    </a:cubicBezTo>
                    <a:cubicBezTo>
                      <a:pt x="937" y="307"/>
                      <a:pt x="936" y="306"/>
                      <a:pt x="936" y="304"/>
                    </a:cubicBezTo>
                    <a:cubicBezTo>
                      <a:pt x="937" y="302"/>
                      <a:pt x="940" y="300"/>
                      <a:pt x="940" y="299"/>
                    </a:cubicBezTo>
                    <a:cubicBezTo>
                      <a:pt x="941" y="297"/>
                      <a:pt x="936" y="298"/>
                      <a:pt x="937" y="296"/>
                    </a:cubicBezTo>
                    <a:cubicBezTo>
                      <a:pt x="938" y="294"/>
                      <a:pt x="942" y="292"/>
                      <a:pt x="943" y="289"/>
                    </a:cubicBezTo>
                    <a:cubicBezTo>
                      <a:pt x="945" y="285"/>
                      <a:pt x="939" y="287"/>
                      <a:pt x="939" y="286"/>
                    </a:cubicBezTo>
                    <a:cubicBezTo>
                      <a:pt x="940" y="285"/>
                      <a:pt x="941" y="284"/>
                      <a:pt x="942" y="283"/>
                    </a:cubicBezTo>
                    <a:cubicBezTo>
                      <a:pt x="943" y="284"/>
                      <a:pt x="946" y="286"/>
                      <a:pt x="946" y="287"/>
                    </a:cubicBezTo>
                    <a:cubicBezTo>
                      <a:pt x="946" y="288"/>
                      <a:pt x="944" y="289"/>
                      <a:pt x="944" y="289"/>
                    </a:cubicBezTo>
                    <a:cubicBezTo>
                      <a:pt x="944" y="289"/>
                      <a:pt x="948" y="289"/>
                      <a:pt x="949" y="291"/>
                    </a:cubicBezTo>
                    <a:cubicBezTo>
                      <a:pt x="950" y="293"/>
                      <a:pt x="953" y="296"/>
                      <a:pt x="951" y="297"/>
                    </a:cubicBezTo>
                    <a:close/>
                    <a:moveTo>
                      <a:pt x="954" y="281"/>
                    </a:moveTo>
                    <a:cubicBezTo>
                      <a:pt x="951" y="283"/>
                      <a:pt x="950" y="280"/>
                      <a:pt x="950" y="280"/>
                    </a:cubicBezTo>
                    <a:cubicBezTo>
                      <a:pt x="950" y="280"/>
                      <a:pt x="950" y="283"/>
                      <a:pt x="949" y="283"/>
                    </a:cubicBezTo>
                    <a:cubicBezTo>
                      <a:pt x="947" y="283"/>
                      <a:pt x="944" y="283"/>
                      <a:pt x="942" y="282"/>
                    </a:cubicBezTo>
                    <a:cubicBezTo>
                      <a:pt x="943" y="281"/>
                      <a:pt x="944" y="280"/>
                      <a:pt x="945" y="278"/>
                    </a:cubicBezTo>
                    <a:cubicBezTo>
                      <a:pt x="946" y="276"/>
                      <a:pt x="943" y="277"/>
                      <a:pt x="943" y="275"/>
                    </a:cubicBezTo>
                    <a:cubicBezTo>
                      <a:pt x="944" y="273"/>
                      <a:pt x="946" y="271"/>
                      <a:pt x="947" y="268"/>
                    </a:cubicBezTo>
                    <a:cubicBezTo>
                      <a:pt x="948" y="266"/>
                      <a:pt x="945" y="268"/>
                      <a:pt x="946" y="265"/>
                    </a:cubicBezTo>
                    <a:cubicBezTo>
                      <a:pt x="946" y="265"/>
                      <a:pt x="947" y="264"/>
                      <a:pt x="947" y="264"/>
                    </a:cubicBezTo>
                    <a:cubicBezTo>
                      <a:pt x="952" y="268"/>
                      <a:pt x="959" y="274"/>
                      <a:pt x="964" y="279"/>
                    </a:cubicBezTo>
                    <a:cubicBezTo>
                      <a:pt x="964" y="279"/>
                      <a:pt x="964" y="280"/>
                      <a:pt x="963" y="280"/>
                    </a:cubicBezTo>
                    <a:cubicBezTo>
                      <a:pt x="962" y="280"/>
                      <a:pt x="959" y="275"/>
                      <a:pt x="959" y="275"/>
                    </a:cubicBezTo>
                    <a:cubicBezTo>
                      <a:pt x="959" y="275"/>
                      <a:pt x="957" y="280"/>
                      <a:pt x="954" y="281"/>
                    </a:cubicBezTo>
                    <a:close/>
                    <a:moveTo>
                      <a:pt x="961" y="299"/>
                    </a:moveTo>
                    <a:cubicBezTo>
                      <a:pt x="962" y="296"/>
                      <a:pt x="964" y="292"/>
                      <a:pt x="964" y="292"/>
                    </a:cubicBezTo>
                    <a:cubicBezTo>
                      <a:pt x="964" y="292"/>
                      <a:pt x="961" y="296"/>
                      <a:pt x="961" y="294"/>
                    </a:cubicBezTo>
                    <a:cubicBezTo>
                      <a:pt x="961" y="293"/>
                      <a:pt x="964" y="289"/>
                      <a:pt x="966" y="288"/>
                    </a:cubicBezTo>
                    <a:cubicBezTo>
                      <a:pt x="967" y="288"/>
                      <a:pt x="968" y="288"/>
                      <a:pt x="969" y="289"/>
                    </a:cubicBezTo>
                    <a:cubicBezTo>
                      <a:pt x="970" y="290"/>
                      <a:pt x="967" y="292"/>
                      <a:pt x="967" y="292"/>
                    </a:cubicBezTo>
                    <a:cubicBezTo>
                      <a:pt x="967" y="292"/>
                      <a:pt x="973" y="292"/>
                      <a:pt x="974" y="293"/>
                    </a:cubicBezTo>
                    <a:cubicBezTo>
                      <a:pt x="975" y="294"/>
                      <a:pt x="975" y="297"/>
                      <a:pt x="975" y="297"/>
                    </a:cubicBezTo>
                    <a:cubicBezTo>
                      <a:pt x="975" y="297"/>
                      <a:pt x="976" y="296"/>
                      <a:pt x="977" y="296"/>
                    </a:cubicBezTo>
                    <a:cubicBezTo>
                      <a:pt x="976" y="297"/>
                      <a:pt x="976" y="298"/>
                      <a:pt x="975" y="298"/>
                    </a:cubicBezTo>
                    <a:cubicBezTo>
                      <a:pt x="973" y="300"/>
                      <a:pt x="970" y="298"/>
                      <a:pt x="970" y="298"/>
                    </a:cubicBezTo>
                    <a:cubicBezTo>
                      <a:pt x="970" y="298"/>
                      <a:pt x="967" y="307"/>
                      <a:pt x="965" y="306"/>
                    </a:cubicBezTo>
                    <a:cubicBezTo>
                      <a:pt x="962" y="306"/>
                      <a:pt x="963" y="302"/>
                      <a:pt x="963" y="302"/>
                    </a:cubicBezTo>
                    <a:cubicBezTo>
                      <a:pt x="963" y="302"/>
                      <a:pt x="959" y="302"/>
                      <a:pt x="961" y="299"/>
                    </a:cubicBezTo>
                    <a:close/>
                    <a:moveTo>
                      <a:pt x="972" y="317"/>
                    </a:moveTo>
                    <a:cubicBezTo>
                      <a:pt x="970" y="318"/>
                      <a:pt x="969" y="319"/>
                      <a:pt x="967" y="320"/>
                    </a:cubicBezTo>
                    <a:cubicBezTo>
                      <a:pt x="968" y="318"/>
                      <a:pt x="969" y="316"/>
                      <a:pt x="971" y="316"/>
                    </a:cubicBezTo>
                    <a:cubicBezTo>
                      <a:pt x="971" y="316"/>
                      <a:pt x="972" y="317"/>
                      <a:pt x="972" y="317"/>
                    </a:cubicBezTo>
                    <a:close/>
                    <a:moveTo>
                      <a:pt x="977" y="379"/>
                    </a:moveTo>
                    <a:cubicBezTo>
                      <a:pt x="974" y="380"/>
                      <a:pt x="970" y="379"/>
                      <a:pt x="970" y="379"/>
                    </a:cubicBezTo>
                    <a:cubicBezTo>
                      <a:pt x="970" y="379"/>
                      <a:pt x="975" y="381"/>
                      <a:pt x="973" y="383"/>
                    </a:cubicBezTo>
                    <a:cubicBezTo>
                      <a:pt x="972" y="383"/>
                      <a:pt x="970" y="385"/>
                      <a:pt x="968" y="387"/>
                    </a:cubicBezTo>
                    <a:cubicBezTo>
                      <a:pt x="969" y="383"/>
                      <a:pt x="971" y="379"/>
                      <a:pt x="971" y="379"/>
                    </a:cubicBezTo>
                    <a:cubicBezTo>
                      <a:pt x="971" y="379"/>
                      <a:pt x="966" y="382"/>
                      <a:pt x="967" y="377"/>
                    </a:cubicBezTo>
                    <a:cubicBezTo>
                      <a:pt x="968" y="372"/>
                      <a:pt x="970" y="368"/>
                      <a:pt x="972" y="367"/>
                    </a:cubicBezTo>
                    <a:cubicBezTo>
                      <a:pt x="973" y="370"/>
                      <a:pt x="971" y="372"/>
                      <a:pt x="971" y="372"/>
                    </a:cubicBezTo>
                    <a:cubicBezTo>
                      <a:pt x="971" y="372"/>
                      <a:pt x="973" y="371"/>
                      <a:pt x="975" y="372"/>
                    </a:cubicBezTo>
                    <a:cubicBezTo>
                      <a:pt x="977" y="374"/>
                      <a:pt x="980" y="377"/>
                      <a:pt x="977" y="379"/>
                    </a:cubicBezTo>
                    <a:close/>
                    <a:moveTo>
                      <a:pt x="982" y="338"/>
                    </a:moveTo>
                    <a:cubicBezTo>
                      <a:pt x="979" y="340"/>
                      <a:pt x="973" y="337"/>
                      <a:pt x="973" y="337"/>
                    </a:cubicBezTo>
                    <a:cubicBezTo>
                      <a:pt x="973" y="337"/>
                      <a:pt x="975" y="341"/>
                      <a:pt x="973" y="344"/>
                    </a:cubicBezTo>
                    <a:cubicBezTo>
                      <a:pt x="972" y="347"/>
                      <a:pt x="969" y="347"/>
                      <a:pt x="969" y="347"/>
                    </a:cubicBezTo>
                    <a:cubicBezTo>
                      <a:pt x="969" y="347"/>
                      <a:pt x="970" y="352"/>
                      <a:pt x="969" y="353"/>
                    </a:cubicBezTo>
                    <a:cubicBezTo>
                      <a:pt x="968" y="353"/>
                      <a:pt x="968" y="353"/>
                      <a:pt x="967" y="352"/>
                    </a:cubicBezTo>
                    <a:cubicBezTo>
                      <a:pt x="964" y="350"/>
                      <a:pt x="964" y="347"/>
                      <a:pt x="964" y="343"/>
                    </a:cubicBezTo>
                    <a:cubicBezTo>
                      <a:pt x="964" y="339"/>
                      <a:pt x="967" y="333"/>
                      <a:pt x="967" y="333"/>
                    </a:cubicBezTo>
                    <a:cubicBezTo>
                      <a:pt x="967" y="333"/>
                      <a:pt x="965" y="335"/>
                      <a:pt x="963" y="336"/>
                    </a:cubicBezTo>
                    <a:cubicBezTo>
                      <a:pt x="964" y="334"/>
                      <a:pt x="965" y="333"/>
                      <a:pt x="965" y="333"/>
                    </a:cubicBezTo>
                    <a:cubicBezTo>
                      <a:pt x="965" y="333"/>
                      <a:pt x="960" y="333"/>
                      <a:pt x="963" y="328"/>
                    </a:cubicBezTo>
                    <a:cubicBezTo>
                      <a:pt x="967" y="323"/>
                      <a:pt x="972" y="325"/>
                      <a:pt x="972" y="325"/>
                    </a:cubicBezTo>
                    <a:cubicBezTo>
                      <a:pt x="972" y="325"/>
                      <a:pt x="967" y="323"/>
                      <a:pt x="967" y="321"/>
                    </a:cubicBezTo>
                    <a:cubicBezTo>
                      <a:pt x="967" y="321"/>
                      <a:pt x="967" y="321"/>
                      <a:pt x="967" y="321"/>
                    </a:cubicBezTo>
                    <a:cubicBezTo>
                      <a:pt x="973" y="320"/>
                      <a:pt x="986" y="319"/>
                      <a:pt x="987" y="320"/>
                    </a:cubicBezTo>
                    <a:cubicBezTo>
                      <a:pt x="990" y="321"/>
                      <a:pt x="990" y="326"/>
                      <a:pt x="990" y="326"/>
                    </a:cubicBezTo>
                    <a:cubicBezTo>
                      <a:pt x="990" y="326"/>
                      <a:pt x="992" y="321"/>
                      <a:pt x="994" y="321"/>
                    </a:cubicBezTo>
                    <a:cubicBezTo>
                      <a:pt x="995" y="322"/>
                      <a:pt x="996" y="322"/>
                      <a:pt x="997" y="323"/>
                    </a:cubicBezTo>
                    <a:cubicBezTo>
                      <a:pt x="994" y="325"/>
                      <a:pt x="992" y="327"/>
                      <a:pt x="991" y="327"/>
                    </a:cubicBezTo>
                    <a:cubicBezTo>
                      <a:pt x="987" y="329"/>
                      <a:pt x="984" y="324"/>
                      <a:pt x="984" y="324"/>
                    </a:cubicBezTo>
                    <a:cubicBezTo>
                      <a:pt x="984" y="324"/>
                      <a:pt x="984" y="335"/>
                      <a:pt x="982" y="338"/>
                    </a:cubicBezTo>
                    <a:close/>
                    <a:moveTo>
                      <a:pt x="1011" y="379"/>
                    </a:moveTo>
                    <a:cubicBezTo>
                      <a:pt x="1010" y="379"/>
                      <a:pt x="1010" y="379"/>
                      <a:pt x="1009" y="378"/>
                    </a:cubicBezTo>
                    <a:cubicBezTo>
                      <a:pt x="1011" y="377"/>
                      <a:pt x="1013" y="376"/>
                      <a:pt x="1014" y="376"/>
                    </a:cubicBezTo>
                    <a:cubicBezTo>
                      <a:pt x="1014" y="377"/>
                      <a:pt x="1014" y="381"/>
                      <a:pt x="1011" y="379"/>
                    </a:cubicBezTo>
                    <a:close/>
                    <a:moveTo>
                      <a:pt x="1030" y="370"/>
                    </a:moveTo>
                    <a:cubicBezTo>
                      <a:pt x="1030" y="370"/>
                      <a:pt x="1029" y="371"/>
                      <a:pt x="1026" y="372"/>
                    </a:cubicBezTo>
                    <a:cubicBezTo>
                      <a:pt x="1023" y="373"/>
                      <a:pt x="1022" y="370"/>
                      <a:pt x="1022" y="370"/>
                    </a:cubicBezTo>
                    <a:cubicBezTo>
                      <a:pt x="1022" y="370"/>
                      <a:pt x="1024" y="374"/>
                      <a:pt x="1020" y="375"/>
                    </a:cubicBezTo>
                    <a:cubicBezTo>
                      <a:pt x="1017" y="376"/>
                      <a:pt x="1016" y="376"/>
                      <a:pt x="1015" y="376"/>
                    </a:cubicBezTo>
                    <a:cubicBezTo>
                      <a:pt x="1017" y="375"/>
                      <a:pt x="1018" y="375"/>
                      <a:pt x="1018" y="375"/>
                    </a:cubicBezTo>
                    <a:cubicBezTo>
                      <a:pt x="1018" y="375"/>
                      <a:pt x="1014" y="375"/>
                      <a:pt x="1013" y="374"/>
                    </a:cubicBezTo>
                    <a:cubicBezTo>
                      <a:pt x="1012" y="373"/>
                      <a:pt x="1014" y="370"/>
                      <a:pt x="1014" y="370"/>
                    </a:cubicBezTo>
                    <a:cubicBezTo>
                      <a:pt x="1014" y="370"/>
                      <a:pt x="1010" y="372"/>
                      <a:pt x="1011" y="369"/>
                    </a:cubicBezTo>
                    <a:cubicBezTo>
                      <a:pt x="1011" y="366"/>
                      <a:pt x="1021" y="341"/>
                      <a:pt x="1022" y="341"/>
                    </a:cubicBezTo>
                    <a:cubicBezTo>
                      <a:pt x="1021" y="341"/>
                      <a:pt x="1009" y="363"/>
                      <a:pt x="1007" y="364"/>
                    </a:cubicBezTo>
                    <a:cubicBezTo>
                      <a:pt x="1005" y="364"/>
                      <a:pt x="1002" y="363"/>
                      <a:pt x="1002" y="363"/>
                    </a:cubicBezTo>
                    <a:cubicBezTo>
                      <a:pt x="1002" y="363"/>
                      <a:pt x="1004" y="365"/>
                      <a:pt x="1004" y="367"/>
                    </a:cubicBezTo>
                    <a:cubicBezTo>
                      <a:pt x="1003" y="367"/>
                      <a:pt x="1003" y="366"/>
                      <a:pt x="1002" y="366"/>
                    </a:cubicBezTo>
                    <a:cubicBezTo>
                      <a:pt x="1001" y="363"/>
                      <a:pt x="1000" y="353"/>
                      <a:pt x="1000" y="353"/>
                    </a:cubicBezTo>
                    <a:cubicBezTo>
                      <a:pt x="1000" y="353"/>
                      <a:pt x="994" y="365"/>
                      <a:pt x="990" y="364"/>
                    </a:cubicBezTo>
                    <a:cubicBezTo>
                      <a:pt x="987" y="363"/>
                      <a:pt x="990" y="358"/>
                      <a:pt x="990" y="358"/>
                    </a:cubicBezTo>
                    <a:cubicBezTo>
                      <a:pt x="990" y="358"/>
                      <a:pt x="986" y="358"/>
                      <a:pt x="986" y="356"/>
                    </a:cubicBezTo>
                    <a:cubicBezTo>
                      <a:pt x="986" y="356"/>
                      <a:pt x="986" y="355"/>
                      <a:pt x="986" y="354"/>
                    </a:cubicBezTo>
                    <a:cubicBezTo>
                      <a:pt x="988" y="353"/>
                      <a:pt x="989" y="356"/>
                      <a:pt x="989" y="356"/>
                    </a:cubicBezTo>
                    <a:cubicBezTo>
                      <a:pt x="989" y="356"/>
                      <a:pt x="990" y="353"/>
                      <a:pt x="992" y="353"/>
                    </a:cubicBezTo>
                    <a:cubicBezTo>
                      <a:pt x="995" y="353"/>
                      <a:pt x="1001" y="353"/>
                      <a:pt x="1001" y="353"/>
                    </a:cubicBezTo>
                    <a:cubicBezTo>
                      <a:pt x="1001" y="353"/>
                      <a:pt x="990" y="350"/>
                      <a:pt x="989" y="348"/>
                    </a:cubicBezTo>
                    <a:cubicBezTo>
                      <a:pt x="989" y="347"/>
                      <a:pt x="989" y="345"/>
                      <a:pt x="991" y="343"/>
                    </a:cubicBezTo>
                    <a:cubicBezTo>
                      <a:pt x="993" y="340"/>
                      <a:pt x="1004" y="334"/>
                      <a:pt x="1004" y="334"/>
                    </a:cubicBezTo>
                    <a:cubicBezTo>
                      <a:pt x="1004" y="334"/>
                      <a:pt x="998" y="336"/>
                      <a:pt x="999" y="333"/>
                    </a:cubicBezTo>
                    <a:cubicBezTo>
                      <a:pt x="999" y="332"/>
                      <a:pt x="1002" y="327"/>
                      <a:pt x="1005" y="321"/>
                    </a:cubicBezTo>
                    <a:cubicBezTo>
                      <a:pt x="1009" y="321"/>
                      <a:pt x="1014" y="322"/>
                      <a:pt x="1013" y="327"/>
                    </a:cubicBezTo>
                    <a:cubicBezTo>
                      <a:pt x="1011" y="332"/>
                      <a:pt x="1002" y="338"/>
                      <a:pt x="1002" y="338"/>
                    </a:cubicBezTo>
                    <a:cubicBezTo>
                      <a:pt x="1002" y="338"/>
                      <a:pt x="1009" y="334"/>
                      <a:pt x="1011" y="335"/>
                    </a:cubicBezTo>
                    <a:cubicBezTo>
                      <a:pt x="1012" y="336"/>
                      <a:pt x="1009" y="339"/>
                      <a:pt x="1009" y="339"/>
                    </a:cubicBezTo>
                    <a:cubicBezTo>
                      <a:pt x="1009" y="339"/>
                      <a:pt x="1016" y="337"/>
                      <a:pt x="1019" y="337"/>
                    </a:cubicBezTo>
                    <a:cubicBezTo>
                      <a:pt x="1022" y="338"/>
                      <a:pt x="1023" y="339"/>
                      <a:pt x="1026" y="338"/>
                    </a:cubicBezTo>
                    <a:cubicBezTo>
                      <a:pt x="1029" y="337"/>
                      <a:pt x="1030" y="336"/>
                      <a:pt x="1029" y="340"/>
                    </a:cubicBezTo>
                    <a:cubicBezTo>
                      <a:pt x="1029" y="341"/>
                      <a:pt x="1029" y="342"/>
                      <a:pt x="1028" y="343"/>
                    </a:cubicBezTo>
                    <a:cubicBezTo>
                      <a:pt x="1024" y="342"/>
                      <a:pt x="1022" y="341"/>
                      <a:pt x="1022" y="341"/>
                    </a:cubicBezTo>
                    <a:cubicBezTo>
                      <a:pt x="1022" y="341"/>
                      <a:pt x="1024" y="342"/>
                      <a:pt x="1027" y="344"/>
                    </a:cubicBezTo>
                    <a:cubicBezTo>
                      <a:pt x="1026" y="346"/>
                      <a:pt x="1024" y="347"/>
                      <a:pt x="1024" y="347"/>
                    </a:cubicBezTo>
                    <a:cubicBezTo>
                      <a:pt x="1024" y="347"/>
                      <a:pt x="1028" y="346"/>
                      <a:pt x="1028" y="348"/>
                    </a:cubicBezTo>
                    <a:cubicBezTo>
                      <a:pt x="1027" y="351"/>
                      <a:pt x="1018" y="352"/>
                      <a:pt x="1018" y="352"/>
                    </a:cubicBezTo>
                    <a:cubicBezTo>
                      <a:pt x="1018" y="352"/>
                      <a:pt x="1024" y="353"/>
                      <a:pt x="1027" y="356"/>
                    </a:cubicBezTo>
                    <a:cubicBezTo>
                      <a:pt x="1030" y="360"/>
                      <a:pt x="1033" y="360"/>
                      <a:pt x="1031" y="362"/>
                    </a:cubicBezTo>
                    <a:cubicBezTo>
                      <a:pt x="1028" y="365"/>
                      <a:pt x="1026" y="367"/>
                      <a:pt x="1026" y="367"/>
                    </a:cubicBezTo>
                    <a:cubicBezTo>
                      <a:pt x="1026" y="367"/>
                      <a:pt x="1032" y="367"/>
                      <a:pt x="1032" y="369"/>
                    </a:cubicBezTo>
                    <a:cubicBezTo>
                      <a:pt x="1032" y="371"/>
                      <a:pt x="1030" y="370"/>
                      <a:pt x="1030" y="370"/>
                    </a:cubicBezTo>
                    <a:close/>
                    <a:moveTo>
                      <a:pt x="1084" y="319"/>
                    </a:moveTo>
                    <a:cubicBezTo>
                      <a:pt x="1084" y="318"/>
                      <a:pt x="1085" y="318"/>
                      <a:pt x="1085" y="318"/>
                    </a:cubicBezTo>
                    <a:cubicBezTo>
                      <a:pt x="1085" y="318"/>
                      <a:pt x="1085" y="319"/>
                      <a:pt x="1084" y="319"/>
                    </a:cubicBezTo>
                    <a:cubicBezTo>
                      <a:pt x="1084" y="319"/>
                      <a:pt x="1084" y="319"/>
                      <a:pt x="1084" y="319"/>
                    </a:cubicBezTo>
                    <a:cubicBezTo>
                      <a:pt x="1084" y="319"/>
                      <a:pt x="1084" y="319"/>
                      <a:pt x="1084" y="319"/>
                    </a:cubicBezTo>
                    <a:close/>
                    <a:moveTo>
                      <a:pt x="1052" y="301"/>
                    </a:moveTo>
                    <a:cubicBezTo>
                      <a:pt x="1054" y="295"/>
                      <a:pt x="1060" y="290"/>
                      <a:pt x="1060" y="290"/>
                    </a:cubicBezTo>
                    <a:cubicBezTo>
                      <a:pt x="1060" y="290"/>
                      <a:pt x="1055" y="290"/>
                      <a:pt x="1057" y="286"/>
                    </a:cubicBezTo>
                    <a:cubicBezTo>
                      <a:pt x="1059" y="281"/>
                      <a:pt x="1063" y="278"/>
                      <a:pt x="1065" y="279"/>
                    </a:cubicBezTo>
                    <a:cubicBezTo>
                      <a:pt x="1066" y="279"/>
                      <a:pt x="1067" y="279"/>
                      <a:pt x="1068" y="280"/>
                    </a:cubicBezTo>
                    <a:cubicBezTo>
                      <a:pt x="1070" y="286"/>
                      <a:pt x="1075" y="298"/>
                      <a:pt x="1075" y="302"/>
                    </a:cubicBezTo>
                    <a:cubicBezTo>
                      <a:pt x="1074" y="300"/>
                      <a:pt x="1073" y="298"/>
                      <a:pt x="1073" y="298"/>
                    </a:cubicBezTo>
                    <a:cubicBezTo>
                      <a:pt x="1073" y="298"/>
                      <a:pt x="1074" y="304"/>
                      <a:pt x="1073" y="305"/>
                    </a:cubicBezTo>
                    <a:cubicBezTo>
                      <a:pt x="1071" y="307"/>
                      <a:pt x="1068" y="307"/>
                      <a:pt x="1068" y="307"/>
                    </a:cubicBezTo>
                    <a:cubicBezTo>
                      <a:pt x="1068" y="307"/>
                      <a:pt x="1072" y="312"/>
                      <a:pt x="1069" y="313"/>
                    </a:cubicBezTo>
                    <a:cubicBezTo>
                      <a:pt x="1066" y="314"/>
                      <a:pt x="1062" y="308"/>
                      <a:pt x="1062" y="308"/>
                    </a:cubicBezTo>
                    <a:cubicBezTo>
                      <a:pt x="1062" y="308"/>
                      <a:pt x="1062" y="317"/>
                      <a:pt x="1058" y="315"/>
                    </a:cubicBezTo>
                    <a:cubicBezTo>
                      <a:pt x="1054" y="313"/>
                      <a:pt x="1059" y="309"/>
                      <a:pt x="1059" y="309"/>
                    </a:cubicBezTo>
                    <a:cubicBezTo>
                      <a:pt x="1059" y="309"/>
                      <a:pt x="1050" y="307"/>
                      <a:pt x="1052" y="301"/>
                    </a:cubicBezTo>
                    <a:close/>
                    <a:moveTo>
                      <a:pt x="1043" y="356"/>
                    </a:moveTo>
                    <a:cubicBezTo>
                      <a:pt x="1043" y="356"/>
                      <a:pt x="1044" y="355"/>
                      <a:pt x="1044" y="355"/>
                    </a:cubicBezTo>
                    <a:cubicBezTo>
                      <a:pt x="1046" y="356"/>
                      <a:pt x="1047" y="357"/>
                      <a:pt x="1047" y="357"/>
                    </a:cubicBezTo>
                    <a:cubicBezTo>
                      <a:pt x="1048" y="360"/>
                      <a:pt x="1044" y="361"/>
                      <a:pt x="1043" y="361"/>
                    </a:cubicBezTo>
                    <a:cubicBezTo>
                      <a:pt x="1041" y="360"/>
                      <a:pt x="1040" y="360"/>
                      <a:pt x="1043" y="356"/>
                    </a:cubicBezTo>
                    <a:close/>
                    <a:moveTo>
                      <a:pt x="1046" y="363"/>
                    </a:moveTo>
                    <a:cubicBezTo>
                      <a:pt x="1046" y="363"/>
                      <a:pt x="1045" y="363"/>
                      <a:pt x="1044" y="362"/>
                    </a:cubicBezTo>
                    <a:cubicBezTo>
                      <a:pt x="1044" y="362"/>
                      <a:pt x="1043" y="362"/>
                      <a:pt x="1043" y="361"/>
                    </a:cubicBezTo>
                    <a:cubicBezTo>
                      <a:pt x="1043" y="361"/>
                      <a:pt x="1046" y="360"/>
                      <a:pt x="1047" y="361"/>
                    </a:cubicBezTo>
                    <a:cubicBezTo>
                      <a:pt x="1047" y="362"/>
                      <a:pt x="1047" y="362"/>
                      <a:pt x="1046" y="363"/>
                    </a:cubicBezTo>
                    <a:close/>
                    <a:moveTo>
                      <a:pt x="1048" y="344"/>
                    </a:moveTo>
                    <a:cubicBezTo>
                      <a:pt x="1048" y="342"/>
                      <a:pt x="1045" y="338"/>
                      <a:pt x="1049" y="337"/>
                    </a:cubicBezTo>
                    <a:cubicBezTo>
                      <a:pt x="1052" y="336"/>
                      <a:pt x="1058" y="340"/>
                      <a:pt x="1061" y="342"/>
                    </a:cubicBezTo>
                    <a:cubicBezTo>
                      <a:pt x="1060" y="345"/>
                      <a:pt x="1060" y="350"/>
                      <a:pt x="1058" y="352"/>
                    </a:cubicBezTo>
                    <a:cubicBezTo>
                      <a:pt x="1055" y="354"/>
                      <a:pt x="1053" y="353"/>
                      <a:pt x="1051" y="351"/>
                    </a:cubicBezTo>
                    <a:cubicBezTo>
                      <a:pt x="1050" y="350"/>
                      <a:pt x="1050" y="349"/>
                      <a:pt x="1050" y="348"/>
                    </a:cubicBezTo>
                    <a:cubicBezTo>
                      <a:pt x="1051" y="347"/>
                      <a:pt x="1054" y="347"/>
                      <a:pt x="1054" y="347"/>
                    </a:cubicBezTo>
                    <a:cubicBezTo>
                      <a:pt x="1054" y="347"/>
                      <a:pt x="1047" y="346"/>
                      <a:pt x="1048" y="344"/>
                    </a:cubicBezTo>
                    <a:close/>
                    <a:moveTo>
                      <a:pt x="1063" y="373"/>
                    </a:moveTo>
                    <a:cubicBezTo>
                      <a:pt x="1063" y="373"/>
                      <a:pt x="1063" y="374"/>
                      <a:pt x="1062" y="376"/>
                    </a:cubicBezTo>
                    <a:cubicBezTo>
                      <a:pt x="1060" y="377"/>
                      <a:pt x="1057" y="376"/>
                      <a:pt x="1057" y="376"/>
                    </a:cubicBezTo>
                    <a:cubicBezTo>
                      <a:pt x="1057" y="376"/>
                      <a:pt x="1059" y="378"/>
                      <a:pt x="1058" y="380"/>
                    </a:cubicBezTo>
                    <a:cubicBezTo>
                      <a:pt x="1058" y="380"/>
                      <a:pt x="1058" y="380"/>
                      <a:pt x="1058" y="380"/>
                    </a:cubicBezTo>
                    <a:cubicBezTo>
                      <a:pt x="1055" y="378"/>
                      <a:pt x="1055" y="377"/>
                      <a:pt x="1055" y="377"/>
                    </a:cubicBezTo>
                    <a:cubicBezTo>
                      <a:pt x="1055" y="377"/>
                      <a:pt x="1050" y="377"/>
                      <a:pt x="1051" y="375"/>
                    </a:cubicBezTo>
                    <a:cubicBezTo>
                      <a:pt x="1052" y="372"/>
                      <a:pt x="1057" y="367"/>
                      <a:pt x="1057" y="367"/>
                    </a:cubicBezTo>
                    <a:cubicBezTo>
                      <a:pt x="1057" y="367"/>
                      <a:pt x="1053" y="370"/>
                      <a:pt x="1051" y="369"/>
                    </a:cubicBezTo>
                    <a:cubicBezTo>
                      <a:pt x="1048" y="367"/>
                      <a:pt x="1050" y="364"/>
                      <a:pt x="1050" y="364"/>
                    </a:cubicBezTo>
                    <a:cubicBezTo>
                      <a:pt x="1050" y="364"/>
                      <a:pt x="1049" y="364"/>
                      <a:pt x="1049" y="364"/>
                    </a:cubicBezTo>
                    <a:cubicBezTo>
                      <a:pt x="1050" y="364"/>
                      <a:pt x="1052" y="364"/>
                      <a:pt x="1052" y="364"/>
                    </a:cubicBezTo>
                    <a:cubicBezTo>
                      <a:pt x="1053" y="364"/>
                      <a:pt x="1053" y="367"/>
                      <a:pt x="1053" y="367"/>
                    </a:cubicBezTo>
                    <a:cubicBezTo>
                      <a:pt x="1053" y="367"/>
                      <a:pt x="1061" y="362"/>
                      <a:pt x="1065" y="370"/>
                    </a:cubicBezTo>
                    <a:cubicBezTo>
                      <a:pt x="1065" y="371"/>
                      <a:pt x="1065" y="372"/>
                      <a:pt x="1065" y="373"/>
                    </a:cubicBezTo>
                    <a:cubicBezTo>
                      <a:pt x="1064" y="373"/>
                      <a:pt x="1063" y="373"/>
                      <a:pt x="1063" y="373"/>
                    </a:cubicBezTo>
                    <a:close/>
                    <a:moveTo>
                      <a:pt x="1103" y="353"/>
                    </a:moveTo>
                    <a:cubicBezTo>
                      <a:pt x="1103" y="352"/>
                      <a:pt x="1102" y="352"/>
                      <a:pt x="1102" y="352"/>
                    </a:cubicBezTo>
                    <a:cubicBezTo>
                      <a:pt x="1099" y="351"/>
                      <a:pt x="1097" y="350"/>
                      <a:pt x="1091" y="350"/>
                    </a:cubicBezTo>
                    <a:cubicBezTo>
                      <a:pt x="1085" y="350"/>
                      <a:pt x="1079" y="352"/>
                      <a:pt x="1079" y="352"/>
                    </a:cubicBezTo>
                    <a:cubicBezTo>
                      <a:pt x="1079" y="352"/>
                      <a:pt x="1088" y="353"/>
                      <a:pt x="1094" y="353"/>
                    </a:cubicBezTo>
                    <a:cubicBezTo>
                      <a:pt x="1099" y="354"/>
                      <a:pt x="1102" y="356"/>
                      <a:pt x="1104" y="360"/>
                    </a:cubicBezTo>
                    <a:cubicBezTo>
                      <a:pt x="1104" y="362"/>
                      <a:pt x="1104" y="363"/>
                      <a:pt x="1103" y="364"/>
                    </a:cubicBezTo>
                    <a:cubicBezTo>
                      <a:pt x="1101" y="363"/>
                      <a:pt x="1100" y="361"/>
                      <a:pt x="1100" y="361"/>
                    </a:cubicBezTo>
                    <a:cubicBezTo>
                      <a:pt x="1100" y="361"/>
                      <a:pt x="1100" y="363"/>
                      <a:pt x="1100" y="365"/>
                    </a:cubicBezTo>
                    <a:cubicBezTo>
                      <a:pt x="1099" y="366"/>
                      <a:pt x="1098" y="366"/>
                      <a:pt x="1098" y="366"/>
                    </a:cubicBezTo>
                    <a:cubicBezTo>
                      <a:pt x="1098" y="366"/>
                      <a:pt x="1099" y="366"/>
                      <a:pt x="1100" y="366"/>
                    </a:cubicBezTo>
                    <a:cubicBezTo>
                      <a:pt x="1100" y="368"/>
                      <a:pt x="1100" y="370"/>
                      <a:pt x="1100" y="372"/>
                    </a:cubicBezTo>
                    <a:cubicBezTo>
                      <a:pt x="1098" y="371"/>
                      <a:pt x="1097" y="370"/>
                      <a:pt x="1097" y="370"/>
                    </a:cubicBezTo>
                    <a:cubicBezTo>
                      <a:pt x="1097" y="370"/>
                      <a:pt x="1097" y="372"/>
                      <a:pt x="1097" y="374"/>
                    </a:cubicBezTo>
                    <a:cubicBezTo>
                      <a:pt x="1094" y="371"/>
                      <a:pt x="1096" y="360"/>
                      <a:pt x="1096" y="360"/>
                    </a:cubicBezTo>
                    <a:cubicBezTo>
                      <a:pt x="1096" y="360"/>
                      <a:pt x="1094" y="363"/>
                      <a:pt x="1091" y="365"/>
                    </a:cubicBezTo>
                    <a:cubicBezTo>
                      <a:pt x="1091" y="365"/>
                      <a:pt x="1091" y="365"/>
                      <a:pt x="1091" y="365"/>
                    </a:cubicBezTo>
                    <a:cubicBezTo>
                      <a:pt x="1091" y="365"/>
                      <a:pt x="1091" y="365"/>
                      <a:pt x="1090" y="366"/>
                    </a:cubicBezTo>
                    <a:cubicBezTo>
                      <a:pt x="1087" y="368"/>
                      <a:pt x="1084" y="365"/>
                      <a:pt x="1084" y="365"/>
                    </a:cubicBezTo>
                    <a:cubicBezTo>
                      <a:pt x="1084" y="365"/>
                      <a:pt x="1085" y="367"/>
                      <a:pt x="1085" y="369"/>
                    </a:cubicBezTo>
                    <a:cubicBezTo>
                      <a:pt x="1083" y="368"/>
                      <a:pt x="1082" y="367"/>
                      <a:pt x="1082" y="366"/>
                    </a:cubicBezTo>
                    <a:cubicBezTo>
                      <a:pt x="1081" y="364"/>
                      <a:pt x="1083" y="361"/>
                      <a:pt x="1083" y="361"/>
                    </a:cubicBezTo>
                    <a:cubicBezTo>
                      <a:pt x="1083" y="361"/>
                      <a:pt x="1081" y="364"/>
                      <a:pt x="1080" y="362"/>
                    </a:cubicBezTo>
                    <a:cubicBezTo>
                      <a:pt x="1079" y="359"/>
                      <a:pt x="1078" y="353"/>
                      <a:pt x="1078" y="353"/>
                    </a:cubicBezTo>
                    <a:cubicBezTo>
                      <a:pt x="1078" y="353"/>
                      <a:pt x="1076" y="363"/>
                      <a:pt x="1074" y="363"/>
                    </a:cubicBezTo>
                    <a:cubicBezTo>
                      <a:pt x="1072" y="363"/>
                      <a:pt x="1070" y="364"/>
                      <a:pt x="1069" y="362"/>
                    </a:cubicBezTo>
                    <a:cubicBezTo>
                      <a:pt x="1068" y="361"/>
                      <a:pt x="1070" y="358"/>
                      <a:pt x="1070" y="358"/>
                    </a:cubicBezTo>
                    <a:cubicBezTo>
                      <a:pt x="1070" y="358"/>
                      <a:pt x="1067" y="359"/>
                      <a:pt x="1067" y="357"/>
                    </a:cubicBezTo>
                    <a:cubicBezTo>
                      <a:pt x="1068" y="355"/>
                      <a:pt x="1069" y="350"/>
                      <a:pt x="1069" y="350"/>
                    </a:cubicBezTo>
                    <a:cubicBezTo>
                      <a:pt x="1069" y="350"/>
                      <a:pt x="1067" y="354"/>
                      <a:pt x="1065" y="352"/>
                    </a:cubicBezTo>
                    <a:cubicBezTo>
                      <a:pt x="1064" y="351"/>
                      <a:pt x="1062" y="346"/>
                      <a:pt x="1061" y="343"/>
                    </a:cubicBezTo>
                    <a:cubicBezTo>
                      <a:pt x="1062" y="343"/>
                      <a:pt x="1062" y="343"/>
                      <a:pt x="1062" y="343"/>
                    </a:cubicBezTo>
                    <a:cubicBezTo>
                      <a:pt x="1062" y="343"/>
                      <a:pt x="1062" y="343"/>
                      <a:pt x="1061" y="342"/>
                    </a:cubicBezTo>
                    <a:cubicBezTo>
                      <a:pt x="1061" y="341"/>
                      <a:pt x="1061" y="341"/>
                      <a:pt x="1061" y="341"/>
                    </a:cubicBezTo>
                    <a:cubicBezTo>
                      <a:pt x="1061" y="341"/>
                      <a:pt x="1061" y="341"/>
                      <a:pt x="1061" y="342"/>
                    </a:cubicBezTo>
                    <a:cubicBezTo>
                      <a:pt x="1060" y="340"/>
                      <a:pt x="1058" y="338"/>
                      <a:pt x="1060" y="336"/>
                    </a:cubicBezTo>
                    <a:cubicBezTo>
                      <a:pt x="1063" y="335"/>
                      <a:pt x="1067" y="327"/>
                      <a:pt x="1070" y="328"/>
                    </a:cubicBezTo>
                    <a:cubicBezTo>
                      <a:pt x="1074" y="330"/>
                      <a:pt x="1080" y="337"/>
                      <a:pt x="1080" y="337"/>
                    </a:cubicBezTo>
                    <a:cubicBezTo>
                      <a:pt x="1080" y="337"/>
                      <a:pt x="1076" y="333"/>
                      <a:pt x="1081" y="331"/>
                    </a:cubicBezTo>
                    <a:cubicBezTo>
                      <a:pt x="1082" y="331"/>
                      <a:pt x="1082" y="331"/>
                      <a:pt x="1083" y="331"/>
                    </a:cubicBezTo>
                    <a:cubicBezTo>
                      <a:pt x="1082" y="332"/>
                      <a:pt x="1081" y="333"/>
                      <a:pt x="1081" y="333"/>
                    </a:cubicBezTo>
                    <a:cubicBezTo>
                      <a:pt x="1081" y="333"/>
                      <a:pt x="1085" y="331"/>
                      <a:pt x="1087" y="333"/>
                    </a:cubicBezTo>
                    <a:cubicBezTo>
                      <a:pt x="1089" y="334"/>
                      <a:pt x="1089" y="336"/>
                      <a:pt x="1089" y="336"/>
                    </a:cubicBezTo>
                    <a:cubicBezTo>
                      <a:pt x="1089" y="336"/>
                      <a:pt x="1093" y="331"/>
                      <a:pt x="1095" y="335"/>
                    </a:cubicBezTo>
                    <a:cubicBezTo>
                      <a:pt x="1097" y="339"/>
                      <a:pt x="1086" y="348"/>
                      <a:pt x="1086" y="348"/>
                    </a:cubicBezTo>
                    <a:cubicBezTo>
                      <a:pt x="1086" y="348"/>
                      <a:pt x="1092" y="346"/>
                      <a:pt x="1093" y="346"/>
                    </a:cubicBezTo>
                    <a:cubicBezTo>
                      <a:pt x="1095" y="346"/>
                      <a:pt x="1093" y="348"/>
                      <a:pt x="1093" y="348"/>
                    </a:cubicBezTo>
                    <a:cubicBezTo>
                      <a:pt x="1093" y="348"/>
                      <a:pt x="1098" y="346"/>
                      <a:pt x="1099" y="346"/>
                    </a:cubicBezTo>
                    <a:cubicBezTo>
                      <a:pt x="1100" y="346"/>
                      <a:pt x="1101" y="348"/>
                      <a:pt x="1101" y="348"/>
                    </a:cubicBezTo>
                    <a:cubicBezTo>
                      <a:pt x="1101" y="348"/>
                      <a:pt x="1106" y="344"/>
                      <a:pt x="1108" y="347"/>
                    </a:cubicBezTo>
                    <a:cubicBezTo>
                      <a:pt x="1108" y="350"/>
                      <a:pt x="1105" y="352"/>
                      <a:pt x="1103" y="353"/>
                    </a:cubicBezTo>
                    <a:close/>
                    <a:moveTo>
                      <a:pt x="1113" y="327"/>
                    </a:moveTo>
                    <a:cubicBezTo>
                      <a:pt x="1109" y="331"/>
                      <a:pt x="1107" y="332"/>
                      <a:pt x="1106" y="330"/>
                    </a:cubicBezTo>
                    <a:cubicBezTo>
                      <a:pt x="1105" y="328"/>
                      <a:pt x="1107" y="323"/>
                      <a:pt x="1107" y="323"/>
                    </a:cubicBezTo>
                    <a:cubicBezTo>
                      <a:pt x="1107" y="323"/>
                      <a:pt x="1104" y="327"/>
                      <a:pt x="1100" y="323"/>
                    </a:cubicBezTo>
                    <a:cubicBezTo>
                      <a:pt x="1096" y="320"/>
                      <a:pt x="1102" y="314"/>
                      <a:pt x="1102" y="314"/>
                    </a:cubicBezTo>
                    <a:cubicBezTo>
                      <a:pt x="1102" y="314"/>
                      <a:pt x="1097" y="318"/>
                      <a:pt x="1094" y="316"/>
                    </a:cubicBezTo>
                    <a:cubicBezTo>
                      <a:pt x="1093" y="315"/>
                      <a:pt x="1093" y="314"/>
                      <a:pt x="1093" y="312"/>
                    </a:cubicBezTo>
                    <a:cubicBezTo>
                      <a:pt x="1096" y="312"/>
                      <a:pt x="1098" y="313"/>
                      <a:pt x="1098" y="313"/>
                    </a:cubicBezTo>
                    <a:cubicBezTo>
                      <a:pt x="1098" y="313"/>
                      <a:pt x="1095" y="309"/>
                      <a:pt x="1098" y="308"/>
                    </a:cubicBezTo>
                    <a:cubicBezTo>
                      <a:pt x="1100" y="306"/>
                      <a:pt x="1105" y="307"/>
                      <a:pt x="1108" y="307"/>
                    </a:cubicBezTo>
                    <a:cubicBezTo>
                      <a:pt x="1109" y="308"/>
                      <a:pt x="1111" y="310"/>
                      <a:pt x="1112" y="311"/>
                    </a:cubicBezTo>
                    <a:cubicBezTo>
                      <a:pt x="1112" y="311"/>
                      <a:pt x="1112" y="311"/>
                      <a:pt x="1112" y="311"/>
                    </a:cubicBezTo>
                    <a:cubicBezTo>
                      <a:pt x="1112" y="311"/>
                      <a:pt x="1112" y="311"/>
                      <a:pt x="1112" y="311"/>
                    </a:cubicBezTo>
                    <a:cubicBezTo>
                      <a:pt x="1114" y="313"/>
                      <a:pt x="1115" y="314"/>
                      <a:pt x="1116" y="315"/>
                    </a:cubicBezTo>
                    <a:cubicBezTo>
                      <a:pt x="1116" y="316"/>
                      <a:pt x="1116" y="318"/>
                      <a:pt x="1116" y="319"/>
                    </a:cubicBezTo>
                    <a:cubicBezTo>
                      <a:pt x="1114" y="321"/>
                      <a:pt x="1111" y="322"/>
                      <a:pt x="1111" y="322"/>
                    </a:cubicBezTo>
                    <a:cubicBezTo>
                      <a:pt x="1111" y="322"/>
                      <a:pt x="1114" y="321"/>
                      <a:pt x="1116" y="321"/>
                    </a:cubicBezTo>
                    <a:cubicBezTo>
                      <a:pt x="1116" y="323"/>
                      <a:pt x="1115" y="326"/>
                      <a:pt x="1113" y="327"/>
                    </a:cubicBezTo>
                    <a:close/>
                    <a:moveTo>
                      <a:pt x="1105" y="304"/>
                    </a:moveTo>
                    <a:cubicBezTo>
                      <a:pt x="1106" y="304"/>
                      <a:pt x="1106" y="305"/>
                      <a:pt x="1107" y="306"/>
                    </a:cubicBezTo>
                    <a:cubicBezTo>
                      <a:pt x="1106" y="305"/>
                      <a:pt x="1105" y="305"/>
                      <a:pt x="1105" y="304"/>
                    </a:cubicBezTo>
                    <a:cubicBezTo>
                      <a:pt x="1105" y="304"/>
                      <a:pt x="1105" y="304"/>
                      <a:pt x="1105" y="304"/>
                    </a:cubicBezTo>
                    <a:close/>
                    <a:moveTo>
                      <a:pt x="1118" y="308"/>
                    </a:moveTo>
                    <a:cubicBezTo>
                      <a:pt x="1118" y="309"/>
                      <a:pt x="1118" y="309"/>
                      <a:pt x="1117" y="309"/>
                    </a:cubicBezTo>
                    <a:cubicBezTo>
                      <a:pt x="1116" y="309"/>
                      <a:pt x="1115" y="308"/>
                      <a:pt x="1112" y="307"/>
                    </a:cubicBezTo>
                    <a:cubicBezTo>
                      <a:pt x="1111" y="306"/>
                      <a:pt x="1108" y="304"/>
                      <a:pt x="1106" y="302"/>
                    </a:cubicBezTo>
                    <a:cubicBezTo>
                      <a:pt x="1107" y="302"/>
                      <a:pt x="1108" y="301"/>
                      <a:pt x="1108" y="301"/>
                    </a:cubicBezTo>
                    <a:cubicBezTo>
                      <a:pt x="1108" y="301"/>
                      <a:pt x="1103" y="300"/>
                      <a:pt x="1104" y="298"/>
                    </a:cubicBezTo>
                    <a:cubicBezTo>
                      <a:pt x="1105" y="297"/>
                      <a:pt x="1107" y="294"/>
                      <a:pt x="1109" y="290"/>
                    </a:cubicBezTo>
                    <a:cubicBezTo>
                      <a:pt x="1111" y="292"/>
                      <a:pt x="1111" y="294"/>
                      <a:pt x="1111" y="294"/>
                    </a:cubicBezTo>
                    <a:cubicBezTo>
                      <a:pt x="1111" y="294"/>
                      <a:pt x="1114" y="290"/>
                      <a:pt x="1116" y="295"/>
                    </a:cubicBezTo>
                    <a:cubicBezTo>
                      <a:pt x="1117" y="299"/>
                      <a:pt x="1106" y="300"/>
                      <a:pt x="1106" y="300"/>
                    </a:cubicBezTo>
                    <a:cubicBezTo>
                      <a:pt x="1106" y="300"/>
                      <a:pt x="1113" y="301"/>
                      <a:pt x="1115" y="302"/>
                    </a:cubicBezTo>
                    <a:cubicBezTo>
                      <a:pt x="1117" y="303"/>
                      <a:pt x="1119" y="305"/>
                      <a:pt x="1118" y="308"/>
                    </a:cubicBezTo>
                    <a:close/>
                    <a:moveTo>
                      <a:pt x="1123" y="362"/>
                    </a:moveTo>
                    <a:cubicBezTo>
                      <a:pt x="1122" y="361"/>
                      <a:pt x="1122" y="360"/>
                      <a:pt x="1122" y="358"/>
                    </a:cubicBezTo>
                    <a:cubicBezTo>
                      <a:pt x="1123" y="356"/>
                      <a:pt x="1124" y="354"/>
                      <a:pt x="1125" y="353"/>
                    </a:cubicBezTo>
                    <a:cubicBezTo>
                      <a:pt x="1125" y="353"/>
                      <a:pt x="1125" y="354"/>
                      <a:pt x="1125" y="354"/>
                    </a:cubicBezTo>
                    <a:cubicBezTo>
                      <a:pt x="1125" y="357"/>
                      <a:pt x="1125" y="360"/>
                      <a:pt x="1123" y="362"/>
                    </a:cubicBezTo>
                    <a:close/>
                    <a:moveTo>
                      <a:pt x="1162" y="278"/>
                    </a:moveTo>
                    <a:cubicBezTo>
                      <a:pt x="1164" y="279"/>
                      <a:pt x="1165" y="279"/>
                      <a:pt x="1166" y="280"/>
                    </a:cubicBezTo>
                    <a:cubicBezTo>
                      <a:pt x="1168" y="282"/>
                      <a:pt x="1165" y="282"/>
                      <a:pt x="1165" y="282"/>
                    </a:cubicBezTo>
                    <a:cubicBezTo>
                      <a:pt x="1165" y="282"/>
                      <a:pt x="1168" y="283"/>
                      <a:pt x="1168" y="286"/>
                    </a:cubicBezTo>
                    <a:cubicBezTo>
                      <a:pt x="1168" y="288"/>
                      <a:pt x="1161" y="286"/>
                      <a:pt x="1159" y="285"/>
                    </a:cubicBezTo>
                    <a:cubicBezTo>
                      <a:pt x="1160" y="285"/>
                      <a:pt x="1160" y="285"/>
                      <a:pt x="1160" y="285"/>
                    </a:cubicBezTo>
                    <a:cubicBezTo>
                      <a:pt x="1160" y="285"/>
                      <a:pt x="1157" y="285"/>
                      <a:pt x="1158" y="282"/>
                    </a:cubicBezTo>
                    <a:cubicBezTo>
                      <a:pt x="1158" y="282"/>
                      <a:pt x="1160" y="280"/>
                      <a:pt x="1162" y="278"/>
                    </a:cubicBezTo>
                    <a:close/>
                    <a:moveTo>
                      <a:pt x="1159" y="274"/>
                    </a:moveTo>
                    <a:cubicBezTo>
                      <a:pt x="1157" y="273"/>
                      <a:pt x="1156" y="273"/>
                      <a:pt x="1155" y="272"/>
                    </a:cubicBezTo>
                    <a:cubicBezTo>
                      <a:pt x="1156" y="272"/>
                      <a:pt x="1158" y="273"/>
                      <a:pt x="1159" y="274"/>
                    </a:cubicBezTo>
                    <a:close/>
                    <a:moveTo>
                      <a:pt x="1149" y="289"/>
                    </a:moveTo>
                    <a:cubicBezTo>
                      <a:pt x="1151" y="286"/>
                      <a:pt x="1157" y="286"/>
                      <a:pt x="1159" y="285"/>
                    </a:cubicBezTo>
                    <a:cubicBezTo>
                      <a:pt x="1160" y="286"/>
                      <a:pt x="1162" y="288"/>
                      <a:pt x="1161" y="290"/>
                    </a:cubicBezTo>
                    <a:cubicBezTo>
                      <a:pt x="1160" y="290"/>
                      <a:pt x="1157" y="292"/>
                      <a:pt x="1153" y="293"/>
                    </a:cubicBezTo>
                    <a:cubicBezTo>
                      <a:pt x="1151" y="292"/>
                      <a:pt x="1149" y="290"/>
                      <a:pt x="1149" y="289"/>
                    </a:cubicBezTo>
                    <a:close/>
                    <a:moveTo>
                      <a:pt x="1128" y="317"/>
                    </a:moveTo>
                    <a:cubicBezTo>
                      <a:pt x="1129" y="313"/>
                      <a:pt x="1132" y="309"/>
                      <a:pt x="1132" y="309"/>
                    </a:cubicBezTo>
                    <a:cubicBezTo>
                      <a:pt x="1132" y="309"/>
                      <a:pt x="1130" y="311"/>
                      <a:pt x="1130" y="309"/>
                    </a:cubicBezTo>
                    <a:cubicBezTo>
                      <a:pt x="1130" y="308"/>
                      <a:pt x="1133" y="306"/>
                      <a:pt x="1133" y="306"/>
                    </a:cubicBezTo>
                    <a:cubicBezTo>
                      <a:pt x="1133" y="306"/>
                      <a:pt x="1128" y="305"/>
                      <a:pt x="1132" y="301"/>
                    </a:cubicBezTo>
                    <a:cubicBezTo>
                      <a:pt x="1137" y="298"/>
                      <a:pt x="1141" y="301"/>
                      <a:pt x="1141" y="301"/>
                    </a:cubicBezTo>
                    <a:cubicBezTo>
                      <a:pt x="1141" y="301"/>
                      <a:pt x="1137" y="298"/>
                      <a:pt x="1137" y="296"/>
                    </a:cubicBezTo>
                    <a:cubicBezTo>
                      <a:pt x="1138" y="294"/>
                      <a:pt x="1140" y="292"/>
                      <a:pt x="1142" y="293"/>
                    </a:cubicBezTo>
                    <a:cubicBezTo>
                      <a:pt x="1143" y="293"/>
                      <a:pt x="1145" y="296"/>
                      <a:pt x="1145" y="296"/>
                    </a:cubicBezTo>
                    <a:cubicBezTo>
                      <a:pt x="1145" y="296"/>
                      <a:pt x="1145" y="293"/>
                      <a:pt x="1147" y="293"/>
                    </a:cubicBezTo>
                    <a:cubicBezTo>
                      <a:pt x="1148" y="293"/>
                      <a:pt x="1150" y="294"/>
                      <a:pt x="1152" y="294"/>
                    </a:cubicBezTo>
                    <a:cubicBezTo>
                      <a:pt x="1149" y="296"/>
                      <a:pt x="1147" y="297"/>
                      <a:pt x="1147" y="297"/>
                    </a:cubicBezTo>
                    <a:cubicBezTo>
                      <a:pt x="1147" y="297"/>
                      <a:pt x="1164" y="294"/>
                      <a:pt x="1168" y="297"/>
                    </a:cubicBezTo>
                    <a:cubicBezTo>
                      <a:pt x="1172" y="299"/>
                      <a:pt x="1168" y="302"/>
                      <a:pt x="1167" y="302"/>
                    </a:cubicBezTo>
                    <a:cubicBezTo>
                      <a:pt x="1168" y="302"/>
                      <a:pt x="1175" y="297"/>
                      <a:pt x="1178" y="297"/>
                    </a:cubicBezTo>
                    <a:cubicBezTo>
                      <a:pt x="1179" y="297"/>
                      <a:pt x="1180" y="297"/>
                      <a:pt x="1180" y="298"/>
                    </a:cubicBezTo>
                    <a:cubicBezTo>
                      <a:pt x="1174" y="302"/>
                      <a:pt x="1162" y="308"/>
                      <a:pt x="1159" y="308"/>
                    </a:cubicBezTo>
                    <a:cubicBezTo>
                      <a:pt x="1155" y="309"/>
                      <a:pt x="1153" y="303"/>
                      <a:pt x="1153" y="303"/>
                    </a:cubicBezTo>
                    <a:cubicBezTo>
                      <a:pt x="1153" y="303"/>
                      <a:pt x="1151" y="313"/>
                      <a:pt x="1148" y="315"/>
                    </a:cubicBezTo>
                    <a:cubicBezTo>
                      <a:pt x="1145" y="317"/>
                      <a:pt x="1140" y="312"/>
                      <a:pt x="1140" y="312"/>
                    </a:cubicBezTo>
                    <a:cubicBezTo>
                      <a:pt x="1140" y="312"/>
                      <a:pt x="1140" y="314"/>
                      <a:pt x="1140" y="316"/>
                    </a:cubicBezTo>
                    <a:cubicBezTo>
                      <a:pt x="1138" y="312"/>
                      <a:pt x="1138" y="307"/>
                      <a:pt x="1138" y="307"/>
                    </a:cubicBezTo>
                    <a:cubicBezTo>
                      <a:pt x="1138" y="307"/>
                      <a:pt x="1136" y="314"/>
                      <a:pt x="1135" y="317"/>
                    </a:cubicBezTo>
                    <a:cubicBezTo>
                      <a:pt x="1133" y="321"/>
                      <a:pt x="1131" y="320"/>
                      <a:pt x="1128" y="318"/>
                    </a:cubicBezTo>
                    <a:cubicBezTo>
                      <a:pt x="1128" y="318"/>
                      <a:pt x="1128" y="318"/>
                      <a:pt x="1128" y="317"/>
                    </a:cubicBezTo>
                    <a:cubicBezTo>
                      <a:pt x="1128" y="317"/>
                      <a:pt x="1128" y="317"/>
                      <a:pt x="1128" y="317"/>
                    </a:cubicBezTo>
                    <a:close/>
                    <a:moveTo>
                      <a:pt x="1138" y="367"/>
                    </a:moveTo>
                    <a:cubicBezTo>
                      <a:pt x="1138" y="367"/>
                      <a:pt x="1137" y="367"/>
                      <a:pt x="1136" y="367"/>
                    </a:cubicBezTo>
                    <a:cubicBezTo>
                      <a:pt x="1137" y="367"/>
                      <a:pt x="1137" y="367"/>
                      <a:pt x="1137" y="367"/>
                    </a:cubicBezTo>
                    <a:cubicBezTo>
                      <a:pt x="1137" y="367"/>
                      <a:pt x="1137" y="367"/>
                      <a:pt x="1136" y="367"/>
                    </a:cubicBezTo>
                    <a:cubicBezTo>
                      <a:pt x="1137" y="366"/>
                      <a:pt x="1138" y="366"/>
                      <a:pt x="1139" y="365"/>
                    </a:cubicBezTo>
                    <a:cubicBezTo>
                      <a:pt x="1139" y="366"/>
                      <a:pt x="1139" y="367"/>
                      <a:pt x="1138" y="367"/>
                    </a:cubicBezTo>
                    <a:close/>
                    <a:moveTo>
                      <a:pt x="1147" y="360"/>
                    </a:moveTo>
                    <a:cubicBezTo>
                      <a:pt x="1147" y="360"/>
                      <a:pt x="1147" y="360"/>
                      <a:pt x="1146" y="360"/>
                    </a:cubicBezTo>
                    <a:cubicBezTo>
                      <a:pt x="1147" y="359"/>
                      <a:pt x="1148" y="359"/>
                      <a:pt x="1148" y="358"/>
                    </a:cubicBezTo>
                    <a:cubicBezTo>
                      <a:pt x="1148" y="359"/>
                      <a:pt x="1148" y="360"/>
                      <a:pt x="1147" y="360"/>
                    </a:cubicBezTo>
                    <a:close/>
                    <a:moveTo>
                      <a:pt x="1146" y="352"/>
                    </a:moveTo>
                    <a:cubicBezTo>
                      <a:pt x="1146" y="352"/>
                      <a:pt x="1147" y="354"/>
                      <a:pt x="1148" y="356"/>
                    </a:cubicBezTo>
                    <a:cubicBezTo>
                      <a:pt x="1146" y="356"/>
                      <a:pt x="1145" y="357"/>
                      <a:pt x="1143" y="358"/>
                    </a:cubicBezTo>
                    <a:cubicBezTo>
                      <a:pt x="1142" y="356"/>
                      <a:pt x="1141" y="354"/>
                      <a:pt x="1141" y="354"/>
                    </a:cubicBezTo>
                    <a:cubicBezTo>
                      <a:pt x="1141" y="354"/>
                      <a:pt x="1141" y="356"/>
                      <a:pt x="1141" y="358"/>
                    </a:cubicBezTo>
                    <a:cubicBezTo>
                      <a:pt x="1137" y="360"/>
                      <a:pt x="1135" y="361"/>
                      <a:pt x="1133" y="361"/>
                    </a:cubicBezTo>
                    <a:cubicBezTo>
                      <a:pt x="1134" y="360"/>
                      <a:pt x="1134" y="360"/>
                      <a:pt x="1134" y="359"/>
                    </a:cubicBezTo>
                    <a:cubicBezTo>
                      <a:pt x="1134" y="358"/>
                      <a:pt x="1134" y="357"/>
                      <a:pt x="1135" y="357"/>
                    </a:cubicBezTo>
                    <a:cubicBezTo>
                      <a:pt x="1134" y="357"/>
                      <a:pt x="1132" y="358"/>
                      <a:pt x="1131" y="357"/>
                    </a:cubicBezTo>
                    <a:cubicBezTo>
                      <a:pt x="1131" y="356"/>
                      <a:pt x="1131" y="355"/>
                      <a:pt x="1131" y="355"/>
                    </a:cubicBezTo>
                    <a:cubicBezTo>
                      <a:pt x="1131" y="355"/>
                      <a:pt x="1131" y="356"/>
                      <a:pt x="1130" y="357"/>
                    </a:cubicBezTo>
                    <a:cubicBezTo>
                      <a:pt x="1130" y="357"/>
                      <a:pt x="1130" y="357"/>
                      <a:pt x="1130" y="356"/>
                    </a:cubicBezTo>
                    <a:cubicBezTo>
                      <a:pt x="1128" y="354"/>
                      <a:pt x="1128" y="353"/>
                      <a:pt x="1127" y="350"/>
                    </a:cubicBezTo>
                    <a:cubicBezTo>
                      <a:pt x="1127" y="350"/>
                      <a:pt x="1127" y="350"/>
                      <a:pt x="1127" y="350"/>
                    </a:cubicBezTo>
                    <a:cubicBezTo>
                      <a:pt x="1128" y="349"/>
                      <a:pt x="1129" y="348"/>
                      <a:pt x="1129" y="348"/>
                    </a:cubicBezTo>
                    <a:cubicBezTo>
                      <a:pt x="1129" y="348"/>
                      <a:pt x="1125" y="349"/>
                      <a:pt x="1126" y="345"/>
                    </a:cubicBezTo>
                    <a:cubicBezTo>
                      <a:pt x="1127" y="343"/>
                      <a:pt x="1128" y="342"/>
                      <a:pt x="1128" y="341"/>
                    </a:cubicBezTo>
                    <a:cubicBezTo>
                      <a:pt x="1130" y="341"/>
                      <a:pt x="1131" y="341"/>
                      <a:pt x="1132" y="342"/>
                    </a:cubicBezTo>
                    <a:cubicBezTo>
                      <a:pt x="1134" y="342"/>
                      <a:pt x="1135" y="344"/>
                      <a:pt x="1135" y="344"/>
                    </a:cubicBezTo>
                    <a:cubicBezTo>
                      <a:pt x="1135" y="344"/>
                      <a:pt x="1137" y="343"/>
                      <a:pt x="1138" y="344"/>
                    </a:cubicBezTo>
                    <a:cubicBezTo>
                      <a:pt x="1139" y="344"/>
                      <a:pt x="1139" y="346"/>
                      <a:pt x="1139" y="346"/>
                    </a:cubicBezTo>
                    <a:cubicBezTo>
                      <a:pt x="1139" y="346"/>
                      <a:pt x="1142" y="342"/>
                      <a:pt x="1145" y="342"/>
                    </a:cubicBezTo>
                    <a:cubicBezTo>
                      <a:pt x="1149" y="342"/>
                      <a:pt x="1151" y="345"/>
                      <a:pt x="1151" y="345"/>
                    </a:cubicBezTo>
                    <a:cubicBezTo>
                      <a:pt x="1151" y="345"/>
                      <a:pt x="1150" y="341"/>
                      <a:pt x="1151" y="340"/>
                    </a:cubicBezTo>
                    <a:cubicBezTo>
                      <a:pt x="1153" y="339"/>
                      <a:pt x="1154" y="340"/>
                      <a:pt x="1157" y="341"/>
                    </a:cubicBezTo>
                    <a:cubicBezTo>
                      <a:pt x="1160" y="341"/>
                      <a:pt x="1160" y="346"/>
                      <a:pt x="1160" y="348"/>
                    </a:cubicBezTo>
                    <a:cubicBezTo>
                      <a:pt x="1159" y="351"/>
                      <a:pt x="1155" y="351"/>
                      <a:pt x="1155" y="351"/>
                    </a:cubicBezTo>
                    <a:cubicBezTo>
                      <a:pt x="1155" y="351"/>
                      <a:pt x="1156" y="351"/>
                      <a:pt x="1156" y="352"/>
                    </a:cubicBezTo>
                    <a:cubicBezTo>
                      <a:pt x="1156" y="352"/>
                      <a:pt x="1155" y="352"/>
                      <a:pt x="1155" y="352"/>
                    </a:cubicBezTo>
                    <a:cubicBezTo>
                      <a:pt x="1155" y="352"/>
                      <a:pt x="1155" y="352"/>
                      <a:pt x="1155" y="352"/>
                    </a:cubicBezTo>
                    <a:cubicBezTo>
                      <a:pt x="1153" y="351"/>
                      <a:pt x="1152" y="345"/>
                      <a:pt x="1152" y="345"/>
                    </a:cubicBezTo>
                    <a:cubicBezTo>
                      <a:pt x="1152" y="345"/>
                      <a:pt x="1152" y="351"/>
                      <a:pt x="1150" y="353"/>
                    </a:cubicBezTo>
                    <a:cubicBezTo>
                      <a:pt x="1148" y="354"/>
                      <a:pt x="1146" y="352"/>
                      <a:pt x="1146" y="352"/>
                    </a:cubicBezTo>
                    <a:close/>
                    <a:moveTo>
                      <a:pt x="1157" y="353"/>
                    </a:moveTo>
                    <a:cubicBezTo>
                      <a:pt x="1157" y="353"/>
                      <a:pt x="1157" y="353"/>
                      <a:pt x="1157" y="353"/>
                    </a:cubicBezTo>
                    <a:cubicBezTo>
                      <a:pt x="1157" y="353"/>
                      <a:pt x="1157" y="353"/>
                      <a:pt x="1157" y="353"/>
                    </a:cubicBezTo>
                    <a:cubicBezTo>
                      <a:pt x="1157" y="353"/>
                      <a:pt x="1157" y="353"/>
                      <a:pt x="1157" y="353"/>
                    </a:cubicBezTo>
                    <a:close/>
                    <a:moveTo>
                      <a:pt x="1151" y="383"/>
                    </a:moveTo>
                    <a:cubicBezTo>
                      <a:pt x="1150" y="383"/>
                      <a:pt x="1150" y="382"/>
                      <a:pt x="1150" y="381"/>
                    </a:cubicBezTo>
                    <a:cubicBezTo>
                      <a:pt x="1151" y="381"/>
                      <a:pt x="1153" y="381"/>
                      <a:pt x="1155" y="381"/>
                    </a:cubicBezTo>
                    <a:cubicBezTo>
                      <a:pt x="1154" y="383"/>
                      <a:pt x="1152" y="383"/>
                      <a:pt x="1151" y="383"/>
                    </a:cubicBezTo>
                    <a:close/>
                    <a:moveTo>
                      <a:pt x="1181" y="383"/>
                    </a:moveTo>
                    <a:cubicBezTo>
                      <a:pt x="1180" y="385"/>
                      <a:pt x="1176" y="383"/>
                      <a:pt x="1176" y="383"/>
                    </a:cubicBezTo>
                    <a:cubicBezTo>
                      <a:pt x="1176" y="383"/>
                      <a:pt x="1178" y="385"/>
                      <a:pt x="1177" y="387"/>
                    </a:cubicBezTo>
                    <a:cubicBezTo>
                      <a:pt x="1176" y="388"/>
                      <a:pt x="1171" y="385"/>
                      <a:pt x="1171" y="385"/>
                    </a:cubicBezTo>
                    <a:cubicBezTo>
                      <a:pt x="1171" y="385"/>
                      <a:pt x="1175" y="389"/>
                      <a:pt x="1173" y="391"/>
                    </a:cubicBezTo>
                    <a:cubicBezTo>
                      <a:pt x="1171" y="393"/>
                      <a:pt x="1170" y="388"/>
                      <a:pt x="1170" y="388"/>
                    </a:cubicBezTo>
                    <a:cubicBezTo>
                      <a:pt x="1170" y="388"/>
                      <a:pt x="1169" y="391"/>
                      <a:pt x="1168" y="392"/>
                    </a:cubicBezTo>
                    <a:cubicBezTo>
                      <a:pt x="1168" y="392"/>
                      <a:pt x="1166" y="392"/>
                      <a:pt x="1166" y="392"/>
                    </a:cubicBezTo>
                    <a:cubicBezTo>
                      <a:pt x="1166" y="392"/>
                      <a:pt x="1164" y="392"/>
                      <a:pt x="1163" y="389"/>
                    </a:cubicBezTo>
                    <a:cubicBezTo>
                      <a:pt x="1162" y="386"/>
                      <a:pt x="1164" y="384"/>
                      <a:pt x="1164" y="384"/>
                    </a:cubicBezTo>
                    <a:cubicBezTo>
                      <a:pt x="1164" y="384"/>
                      <a:pt x="1161" y="383"/>
                      <a:pt x="1160" y="382"/>
                    </a:cubicBezTo>
                    <a:cubicBezTo>
                      <a:pt x="1165" y="383"/>
                      <a:pt x="1170" y="385"/>
                      <a:pt x="1170" y="385"/>
                    </a:cubicBezTo>
                    <a:cubicBezTo>
                      <a:pt x="1170" y="385"/>
                      <a:pt x="1163" y="380"/>
                      <a:pt x="1159" y="377"/>
                    </a:cubicBezTo>
                    <a:cubicBezTo>
                      <a:pt x="1160" y="376"/>
                      <a:pt x="1160" y="375"/>
                      <a:pt x="1160" y="375"/>
                    </a:cubicBezTo>
                    <a:cubicBezTo>
                      <a:pt x="1160" y="375"/>
                      <a:pt x="1159" y="376"/>
                      <a:pt x="1159" y="376"/>
                    </a:cubicBezTo>
                    <a:cubicBezTo>
                      <a:pt x="1158" y="376"/>
                      <a:pt x="1158" y="376"/>
                      <a:pt x="1158" y="376"/>
                    </a:cubicBezTo>
                    <a:cubicBezTo>
                      <a:pt x="1156" y="374"/>
                      <a:pt x="1160" y="372"/>
                      <a:pt x="1160" y="372"/>
                    </a:cubicBezTo>
                    <a:cubicBezTo>
                      <a:pt x="1160" y="372"/>
                      <a:pt x="1154" y="373"/>
                      <a:pt x="1152" y="372"/>
                    </a:cubicBezTo>
                    <a:cubicBezTo>
                      <a:pt x="1152" y="371"/>
                      <a:pt x="1153" y="371"/>
                      <a:pt x="1153" y="371"/>
                    </a:cubicBezTo>
                    <a:cubicBezTo>
                      <a:pt x="1153" y="371"/>
                      <a:pt x="1152" y="371"/>
                      <a:pt x="1152" y="371"/>
                    </a:cubicBezTo>
                    <a:cubicBezTo>
                      <a:pt x="1151" y="371"/>
                      <a:pt x="1151" y="371"/>
                      <a:pt x="1152" y="371"/>
                    </a:cubicBezTo>
                    <a:cubicBezTo>
                      <a:pt x="1152" y="369"/>
                      <a:pt x="1155" y="368"/>
                      <a:pt x="1155" y="368"/>
                    </a:cubicBezTo>
                    <a:cubicBezTo>
                      <a:pt x="1155" y="368"/>
                      <a:pt x="1152" y="367"/>
                      <a:pt x="1154" y="365"/>
                    </a:cubicBezTo>
                    <a:cubicBezTo>
                      <a:pt x="1156" y="364"/>
                      <a:pt x="1163" y="364"/>
                      <a:pt x="1163" y="364"/>
                    </a:cubicBezTo>
                    <a:cubicBezTo>
                      <a:pt x="1163" y="364"/>
                      <a:pt x="1160" y="362"/>
                      <a:pt x="1163" y="360"/>
                    </a:cubicBezTo>
                    <a:cubicBezTo>
                      <a:pt x="1164" y="359"/>
                      <a:pt x="1167" y="359"/>
                      <a:pt x="1169" y="359"/>
                    </a:cubicBezTo>
                    <a:cubicBezTo>
                      <a:pt x="1169" y="359"/>
                      <a:pt x="1169" y="360"/>
                      <a:pt x="1169" y="360"/>
                    </a:cubicBezTo>
                    <a:cubicBezTo>
                      <a:pt x="1169" y="360"/>
                      <a:pt x="1169" y="359"/>
                      <a:pt x="1170" y="359"/>
                    </a:cubicBezTo>
                    <a:cubicBezTo>
                      <a:pt x="1171" y="359"/>
                      <a:pt x="1172" y="359"/>
                      <a:pt x="1173" y="359"/>
                    </a:cubicBezTo>
                    <a:cubicBezTo>
                      <a:pt x="1173" y="360"/>
                      <a:pt x="1173" y="361"/>
                      <a:pt x="1173" y="361"/>
                    </a:cubicBezTo>
                    <a:cubicBezTo>
                      <a:pt x="1173" y="361"/>
                      <a:pt x="1176" y="354"/>
                      <a:pt x="1178" y="354"/>
                    </a:cubicBezTo>
                    <a:cubicBezTo>
                      <a:pt x="1180" y="353"/>
                      <a:pt x="1180" y="356"/>
                      <a:pt x="1180" y="356"/>
                    </a:cubicBezTo>
                    <a:cubicBezTo>
                      <a:pt x="1180" y="356"/>
                      <a:pt x="1183" y="357"/>
                      <a:pt x="1185" y="358"/>
                    </a:cubicBezTo>
                    <a:cubicBezTo>
                      <a:pt x="1187" y="359"/>
                      <a:pt x="1182" y="359"/>
                      <a:pt x="1182" y="359"/>
                    </a:cubicBezTo>
                    <a:cubicBezTo>
                      <a:pt x="1182" y="359"/>
                      <a:pt x="1184" y="360"/>
                      <a:pt x="1183" y="361"/>
                    </a:cubicBezTo>
                    <a:cubicBezTo>
                      <a:pt x="1182" y="362"/>
                      <a:pt x="1180" y="361"/>
                      <a:pt x="1180" y="361"/>
                    </a:cubicBezTo>
                    <a:cubicBezTo>
                      <a:pt x="1180" y="361"/>
                      <a:pt x="1183" y="364"/>
                      <a:pt x="1182" y="365"/>
                    </a:cubicBezTo>
                    <a:cubicBezTo>
                      <a:pt x="1181" y="367"/>
                      <a:pt x="1176" y="367"/>
                      <a:pt x="1176" y="368"/>
                    </a:cubicBezTo>
                    <a:cubicBezTo>
                      <a:pt x="1176" y="368"/>
                      <a:pt x="1180" y="367"/>
                      <a:pt x="1182" y="368"/>
                    </a:cubicBezTo>
                    <a:cubicBezTo>
                      <a:pt x="1183" y="368"/>
                      <a:pt x="1184" y="370"/>
                      <a:pt x="1185" y="371"/>
                    </a:cubicBezTo>
                    <a:cubicBezTo>
                      <a:pt x="1178" y="369"/>
                      <a:pt x="1172" y="367"/>
                      <a:pt x="1171" y="367"/>
                    </a:cubicBezTo>
                    <a:cubicBezTo>
                      <a:pt x="1172" y="367"/>
                      <a:pt x="1179" y="370"/>
                      <a:pt x="1186" y="373"/>
                    </a:cubicBezTo>
                    <a:cubicBezTo>
                      <a:pt x="1186" y="374"/>
                      <a:pt x="1187" y="375"/>
                      <a:pt x="1187" y="376"/>
                    </a:cubicBezTo>
                    <a:cubicBezTo>
                      <a:pt x="1188" y="378"/>
                      <a:pt x="1182" y="382"/>
                      <a:pt x="1181" y="383"/>
                    </a:cubicBezTo>
                    <a:close/>
                    <a:moveTo>
                      <a:pt x="1170" y="358"/>
                    </a:moveTo>
                    <a:cubicBezTo>
                      <a:pt x="1171" y="358"/>
                      <a:pt x="1171" y="357"/>
                      <a:pt x="1172" y="357"/>
                    </a:cubicBezTo>
                    <a:cubicBezTo>
                      <a:pt x="1172" y="357"/>
                      <a:pt x="1173" y="358"/>
                      <a:pt x="1173" y="359"/>
                    </a:cubicBezTo>
                    <a:cubicBezTo>
                      <a:pt x="1172" y="359"/>
                      <a:pt x="1171" y="358"/>
                      <a:pt x="1170" y="358"/>
                    </a:cubicBezTo>
                    <a:close/>
                    <a:moveTo>
                      <a:pt x="1175" y="342"/>
                    </a:moveTo>
                    <a:cubicBezTo>
                      <a:pt x="1177" y="339"/>
                      <a:pt x="1179" y="336"/>
                      <a:pt x="1181" y="334"/>
                    </a:cubicBezTo>
                    <a:cubicBezTo>
                      <a:pt x="1182" y="336"/>
                      <a:pt x="1183" y="338"/>
                      <a:pt x="1183" y="340"/>
                    </a:cubicBezTo>
                    <a:cubicBezTo>
                      <a:pt x="1183" y="342"/>
                      <a:pt x="1179" y="341"/>
                      <a:pt x="1179" y="341"/>
                    </a:cubicBezTo>
                    <a:cubicBezTo>
                      <a:pt x="1179" y="341"/>
                      <a:pt x="1179" y="342"/>
                      <a:pt x="1176" y="342"/>
                    </a:cubicBezTo>
                    <a:cubicBezTo>
                      <a:pt x="1176" y="342"/>
                      <a:pt x="1175" y="342"/>
                      <a:pt x="1175" y="342"/>
                    </a:cubicBezTo>
                    <a:close/>
                    <a:moveTo>
                      <a:pt x="1192" y="320"/>
                    </a:moveTo>
                    <a:cubicBezTo>
                      <a:pt x="1191" y="321"/>
                      <a:pt x="1192" y="323"/>
                      <a:pt x="1194" y="327"/>
                    </a:cubicBezTo>
                    <a:cubicBezTo>
                      <a:pt x="1196" y="331"/>
                      <a:pt x="1194" y="331"/>
                      <a:pt x="1192" y="332"/>
                    </a:cubicBezTo>
                    <a:cubicBezTo>
                      <a:pt x="1189" y="332"/>
                      <a:pt x="1187" y="332"/>
                      <a:pt x="1187" y="332"/>
                    </a:cubicBezTo>
                    <a:cubicBezTo>
                      <a:pt x="1187" y="332"/>
                      <a:pt x="1187" y="335"/>
                      <a:pt x="1185" y="335"/>
                    </a:cubicBezTo>
                    <a:cubicBezTo>
                      <a:pt x="1184" y="335"/>
                      <a:pt x="1182" y="334"/>
                      <a:pt x="1181" y="333"/>
                    </a:cubicBezTo>
                    <a:cubicBezTo>
                      <a:pt x="1183" y="331"/>
                      <a:pt x="1184" y="329"/>
                      <a:pt x="1184" y="329"/>
                    </a:cubicBezTo>
                    <a:cubicBezTo>
                      <a:pt x="1184" y="329"/>
                      <a:pt x="1183" y="331"/>
                      <a:pt x="1181" y="333"/>
                    </a:cubicBezTo>
                    <a:cubicBezTo>
                      <a:pt x="1180" y="333"/>
                      <a:pt x="1180" y="332"/>
                      <a:pt x="1180" y="332"/>
                    </a:cubicBezTo>
                    <a:cubicBezTo>
                      <a:pt x="1180" y="332"/>
                      <a:pt x="1180" y="333"/>
                      <a:pt x="1180" y="333"/>
                    </a:cubicBezTo>
                    <a:cubicBezTo>
                      <a:pt x="1179" y="335"/>
                      <a:pt x="1176" y="337"/>
                      <a:pt x="1174" y="340"/>
                    </a:cubicBezTo>
                    <a:cubicBezTo>
                      <a:pt x="1173" y="338"/>
                      <a:pt x="1174" y="335"/>
                      <a:pt x="1174" y="335"/>
                    </a:cubicBezTo>
                    <a:cubicBezTo>
                      <a:pt x="1174" y="335"/>
                      <a:pt x="1172" y="335"/>
                      <a:pt x="1170" y="334"/>
                    </a:cubicBezTo>
                    <a:cubicBezTo>
                      <a:pt x="1168" y="333"/>
                      <a:pt x="1167" y="327"/>
                      <a:pt x="1167" y="327"/>
                    </a:cubicBezTo>
                    <a:cubicBezTo>
                      <a:pt x="1167" y="327"/>
                      <a:pt x="1168" y="334"/>
                      <a:pt x="1162" y="335"/>
                    </a:cubicBezTo>
                    <a:cubicBezTo>
                      <a:pt x="1159" y="335"/>
                      <a:pt x="1159" y="334"/>
                      <a:pt x="1159" y="333"/>
                    </a:cubicBezTo>
                    <a:cubicBezTo>
                      <a:pt x="1161" y="334"/>
                      <a:pt x="1163" y="334"/>
                      <a:pt x="1163" y="334"/>
                    </a:cubicBezTo>
                    <a:cubicBezTo>
                      <a:pt x="1163" y="334"/>
                      <a:pt x="1161" y="333"/>
                      <a:pt x="1159" y="332"/>
                    </a:cubicBezTo>
                    <a:cubicBezTo>
                      <a:pt x="1159" y="331"/>
                      <a:pt x="1160" y="330"/>
                      <a:pt x="1160" y="330"/>
                    </a:cubicBezTo>
                    <a:cubicBezTo>
                      <a:pt x="1160" y="330"/>
                      <a:pt x="1157" y="329"/>
                      <a:pt x="1157" y="327"/>
                    </a:cubicBezTo>
                    <a:cubicBezTo>
                      <a:pt x="1156" y="326"/>
                      <a:pt x="1158" y="323"/>
                      <a:pt x="1158" y="323"/>
                    </a:cubicBezTo>
                    <a:cubicBezTo>
                      <a:pt x="1158" y="323"/>
                      <a:pt x="1156" y="325"/>
                      <a:pt x="1153" y="323"/>
                    </a:cubicBezTo>
                    <a:cubicBezTo>
                      <a:pt x="1154" y="323"/>
                      <a:pt x="1154" y="323"/>
                      <a:pt x="1155" y="322"/>
                    </a:cubicBezTo>
                    <a:cubicBezTo>
                      <a:pt x="1158" y="321"/>
                      <a:pt x="1169" y="319"/>
                      <a:pt x="1169" y="319"/>
                    </a:cubicBezTo>
                    <a:cubicBezTo>
                      <a:pt x="1169" y="319"/>
                      <a:pt x="1164" y="318"/>
                      <a:pt x="1164" y="316"/>
                    </a:cubicBezTo>
                    <a:cubicBezTo>
                      <a:pt x="1165" y="315"/>
                      <a:pt x="1175" y="305"/>
                      <a:pt x="1181" y="299"/>
                    </a:cubicBezTo>
                    <a:cubicBezTo>
                      <a:pt x="1182" y="302"/>
                      <a:pt x="1183" y="305"/>
                      <a:pt x="1184" y="306"/>
                    </a:cubicBezTo>
                    <a:cubicBezTo>
                      <a:pt x="1187" y="308"/>
                      <a:pt x="1182" y="311"/>
                      <a:pt x="1182" y="311"/>
                    </a:cubicBezTo>
                    <a:cubicBezTo>
                      <a:pt x="1182" y="311"/>
                      <a:pt x="1191" y="307"/>
                      <a:pt x="1194" y="309"/>
                    </a:cubicBezTo>
                    <a:cubicBezTo>
                      <a:pt x="1197" y="311"/>
                      <a:pt x="1193" y="314"/>
                      <a:pt x="1193" y="316"/>
                    </a:cubicBezTo>
                    <a:cubicBezTo>
                      <a:pt x="1193" y="317"/>
                      <a:pt x="1188" y="316"/>
                      <a:pt x="1188" y="316"/>
                    </a:cubicBezTo>
                    <a:cubicBezTo>
                      <a:pt x="1188" y="316"/>
                      <a:pt x="1193" y="319"/>
                      <a:pt x="1192" y="320"/>
                    </a:cubicBezTo>
                    <a:close/>
                    <a:moveTo>
                      <a:pt x="1273" y="293"/>
                    </a:moveTo>
                    <a:cubicBezTo>
                      <a:pt x="1274" y="293"/>
                      <a:pt x="1277" y="294"/>
                      <a:pt x="1277" y="294"/>
                    </a:cubicBezTo>
                    <a:cubicBezTo>
                      <a:pt x="1277" y="294"/>
                      <a:pt x="1272" y="292"/>
                      <a:pt x="1273" y="289"/>
                    </a:cubicBezTo>
                    <a:cubicBezTo>
                      <a:pt x="1274" y="289"/>
                      <a:pt x="1275" y="288"/>
                      <a:pt x="1278" y="287"/>
                    </a:cubicBezTo>
                    <a:cubicBezTo>
                      <a:pt x="1279" y="288"/>
                      <a:pt x="1280" y="289"/>
                      <a:pt x="1280" y="290"/>
                    </a:cubicBezTo>
                    <a:cubicBezTo>
                      <a:pt x="1280" y="292"/>
                      <a:pt x="1278" y="293"/>
                      <a:pt x="1278" y="293"/>
                    </a:cubicBezTo>
                    <a:cubicBezTo>
                      <a:pt x="1278" y="293"/>
                      <a:pt x="1282" y="297"/>
                      <a:pt x="1280" y="298"/>
                    </a:cubicBezTo>
                    <a:cubicBezTo>
                      <a:pt x="1278" y="298"/>
                      <a:pt x="1276" y="297"/>
                      <a:pt x="1274" y="297"/>
                    </a:cubicBezTo>
                    <a:cubicBezTo>
                      <a:pt x="1273" y="296"/>
                      <a:pt x="1272" y="294"/>
                      <a:pt x="1273" y="293"/>
                    </a:cubicBezTo>
                    <a:close/>
                    <a:moveTo>
                      <a:pt x="1254" y="299"/>
                    </a:moveTo>
                    <a:cubicBezTo>
                      <a:pt x="1254" y="298"/>
                      <a:pt x="1255" y="298"/>
                      <a:pt x="1256" y="297"/>
                    </a:cubicBezTo>
                    <a:cubicBezTo>
                      <a:pt x="1257" y="297"/>
                      <a:pt x="1258" y="297"/>
                      <a:pt x="1259" y="298"/>
                    </a:cubicBezTo>
                    <a:cubicBezTo>
                      <a:pt x="1262" y="300"/>
                      <a:pt x="1267" y="303"/>
                      <a:pt x="1265" y="307"/>
                    </a:cubicBezTo>
                    <a:cubicBezTo>
                      <a:pt x="1264" y="310"/>
                      <a:pt x="1263" y="312"/>
                      <a:pt x="1261" y="311"/>
                    </a:cubicBezTo>
                    <a:cubicBezTo>
                      <a:pt x="1260" y="311"/>
                      <a:pt x="1259" y="309"/>
                      <a:pt x="1258" y="308"/>
                    </a:cubicBezTo>
                    <a:cubicBezTo>
                      <a:pt x="1259" y="307"/>
                      <a:pt x="1261" y="306"/>
                      <a:pt x="1261" y="306"/>
                    </a:cubicBezTo>
                    <a:cubicBezTo>
                      <a:pt x="1261" y="306"/>
                      <a:pt x="1249" y="306"/>
                      <a:pt x="1254" y="299"/>
                    </a:cubicBezTo>
                    <a:close/>
                    <a:moveTo>
                      <a:pt x="1245" y="288"/>
                    </a:moveTo>
                    <a:cubicBezTo>
                      <a:pt x="1246" y="289"/>
                      <a:pt x="1246" y="290"/>
                      <a:pt x="1246" y="291"/>
                    </a:cubicBezTo>
                    <a:cubicBezTo>
                      <a:pt x="1245" y="290"/>
                      <a:pt x="1245" y="289"/>
                      <a:pt x="1244" y="288"/>
                    </a:cubicBezTo>
                    <a:cubicBezTo>
                      <a:pt x="1244" y="288"/>
                      <a:pt x="1245" y="288"/>
                      <a:pt x="1245" y="288"/>
                    </a:cubicBezTo>
                    <a:close/>
                    <a:moveTo>
                      <a:pt x="1239" y="289"/>
                    </a:moveTo>
                    <a:cubicBezTo>
                      <a:pt x="1239" y="289"/>
                      <a:pt x="1239" y="289"/>
                      <a:pt x="1238" y="289"/>
                    </a:cubicBezTo>
                    <a:cubicBezTo>
                      <a:pt x="1239" y="289"/>
                      <a:pt x="1239" y="289"/>
                      <a:pt x="1239" y="289"/>
                    </a:cubicBezTo>
                    <a:close/>
                    <a:moveTo>
                      <a:pt x="1230" y="291"/>
                    </a:moveTo>
                    <a:cubicBezTo>
                      <a:pt x="1230" y="290"/>
                      <a:pt x="1230" y="290"/>
                      <a:pt x="1231" y="290"/>
                    </a:cubicBezTo>
                    <a:cubicBezTo>
                      <a:pt x="1233" y="290"/>
                      <a:pt x="1233" y="291"/>
                      <a:pt x="1233" y="291"/>
                    </a:cubicBezTo>
                    <a:cubicBezTo>
                      <a:pt x="1233" y="291"/>
                      <a:pt x="1234" y="289"/>
                      <a:pt x="1236" y="289"/>
                    </a:cubicBezTo>
                    <a:cubicBezTo>
                      <a:pt x="1236" y="288"/>
                      <a:pt x="1237" y="289"/>
                      <a:pt x="1238" y="289"/>
                    </a:cubicBezTo>
                    <a:cubicBezTo>
                      <a:pt x="1238" y="290"/>
                      <a:pt x="1238" y="291"/>
                      <a:pt x="1238" y="292"/>
                    </a:cubicBezTo>
                    <a:cubicBezTo>
                      <a:pt x="1237" y="294"/>
                      <a:pt x="1236" y="295"/>
                      <a:pt x="1233" y="295"/>
                    </a:cubicBezTo>
                    <a:cubicBezTo>
                      <a:pt x="1231" y="295"/>
                      <a:pt x="1229" y="290"/>
                      <a:pt x="1228" y="290"/>
                    </a:cubicBezTo>
                    <a:cubicBezTo>
                      <a:pt x="1229" y="290"/>
                      <a:pt x="1230" y="290"/>
                      <a:pt x="1230" y="291"/>
                    </a:cubicBezTo>
                    <a:close/>
                    <a:moveTo>
                      <a:pt x="1235" y="311"/>
                    </a:moveTo>
                    <a:cubicBezTo>
                      <a:pt x="1235" y="313"/>
                      <a:pt x="1231" y="315"/>
                      <a:pt x="1228" y="316"/>
                    </a:cubicBezTo>
                    <a:cubicBezTo>
                      <a:pt x="1227" y="315"/>
                      <a:pt x="1227" y="313"/>
                      <a:pt x="1227" y="312"/>
                    </a:cubicBezTo>
                    <a:cubicBezTo>
                      <a:pt x="1227" y="311"/>
                      <a:pt x="1227" y="310"/>
                      <a:pt x="1227" y="310"/>
                    </a:cubicBezTo>
                    <a:cubicBezTo>
                      <a:pt x="1230" y="309"/>
                      <a:pt x="1235" y="309"/>
                      <a:pt x="1235" y="311"/>
                    </a:cubicBezTo>
                    <a:close/>
                    <a:moveTo>
                      <a:pt x="1212" y="284"/>
                    </a:moveTo>
                    <a:cubicBezTo>
                      <a:pt x="1213" y="284"/>
                      <a:pt x="1214" y="284"/>
                      <a:pt x="1213" y="285"/>
                    </a:cubicBezTo>
                    <a:cubicBezTo>
                      <a:pt x="1213" y="285"/>
                      <a:pt x="1212" y="286"/>
                      <a:pt x="1212" y="286"/>
                    </a:cubicBezTo>
                    <a:cubicBezTo>
                      <a:pt x="1212" y="286"/>
                      <a:pt x="1216" y="285"/>
                      <a:pt x="1218" y="285"/>
                    </a:cubicBezTo>
                    <a:cubicBezTo>
                      <a:pt x="1220" y="286"/>
                      <a:pt x="1221" y="287"/>
                      <a:pt x="1221" y="288"/>
                    </a:cubicBezTo>
                    <a:cubicBezTo>
                      <a:pt x="1221" y="288"/>
                      <a:pt x="1223" y="287"/>
                      <a:pt x="1224" y="288"/>
                    </a:cubicBezTo>
                    <a:cubicBezTo>
                      <a:pt x="1225" y="288"/>
                      <a:pt x="1219" y="293"/>
                      <a:pt x="1219" y="293"/>
                    </a:cubicBezTo>
                    <a:cubicBezTo>
                      <a:pt x="1219" y="293"/>
                      <a:pt x="1227" y="290"/>
                      <a:pt x="1228" y="290"/>
                    </a:cubicBezTo>
                    <a:cubicBezTo>
                      <a:pt x="1228" y="290"/>
                      <a:pt x="1228" y="290"/>
                      <a:pt x="1228" y="290"/>
                    </a:cubicBezTo>
                    <a:cubicBezTo>
                      <a:pt x="1228" y="290"/>
                      <a:pt x="1229" y="295"/>
                      <a:pt x="1228" y="295"/>
                    </a:cubicBezTo>
                    <a:cubicBezTo>
                      <a:pt x="1227" y="295"/>
                      <a:pt x="1225" y="292"/>
                      <a:pt x="1225" y="292"/>
                    </a:cubicBezTo>
                    <a:cubicBezTo>
                      <a:pt x="1225" y="292"/>
                      <a:pt x="1227" y="298"/>
                      <a:pt x="1224" y="300"/>
                    </a:cubicBezTo>
                    <a:cubicBezTo>
                      <a:pt x="1220" y="301"/>
                      <a:pt x="1222" y="294"/>
                      <a:pt x="1222" y="294"/>
                    </a:cubicBezTo>
                    <a:cubicBezTo>
                      <a:pt x="1222" y="294"/>
                      <a:pt x="1220" y="295"/>
                      <a:pt x="1218" y="296"/>
                    </a:cubicBezTo>
                    <a:cubicBezTo>
                      <a:pt x="1215" y="296"/>
                      <a:pt x="1213" y="293"/>
                      <a:pt x="1211" y="288"/>
                    </a:cubicBezTo>
                    <a:cubicBezTo>
                      <a:pt x="1211" y="285"/>
                      <a:pt x="1211" y="284"/>
                      <a:pt x="1212" y="284"/>
                    </a:cubicBezTo>
                    <a:close/>
                    <a:moveTo>
                      <a:pt x="1200" y="341"/>
                    </a:moveTo>
                    <a:cubicBezTo>
                      <a:pt x="1201" y="339"/>
                      <a:pt x="1205" y="341"/>
                      <a:pt x="1205" y="341"/>
                    </a:cubicBezTo>
                    <a:cubicBezTo>
                      <a:pt x="1205" y="341"/>
                      <a:pt x="1205" y="340"/>
                      <a:pt x="1205" y="339"/>
                    </a:cubicBezTo>
                    <a:cubicBezTo>
                      <a:pt x="1212" y="341"/>
                      <a:pt x="1220" y="343"/>
                      <a:pt x="1221" y="344"/>
                    </a:cubicBezTo>
                    <a:cubicBezTo>
                      <a:pt x="1222" y="344"/>
                      <a:pt x="1222" y="345"/>
                      <a:pt x="1221" y="345"/>
                    </a:cubicBezTo>
                    <a:cubicBezTo>
                      <a:pt x="1221" y="345"/>
                      <a:pt x="1221" y="345"/>
                      <a:pt x="1221" y="345"/>
                    </a:cubicBezTo>
                    <a:cubicBezTo>
                      <a:pt x="1221" y="345"/>
                      <a:pt x="1221" y="345"/>
                      <a:pt x="1221" y="345"/>
                    </a:cubicBezTo>
                    <a:cubicBezTo>
                      <a:pt x="1221" y="346"/>
                      <a:pt x="1220" y="347"/>
                      <a:pt x="1219" y="347"/>
                    </a:cubicBezTo>
                    <a:cubicBezTo>
                      <a:pt x="1219" y="347"/>
                      <a:pt x="1221" y="346"/>
                      <a:pt x="1222" y="346"/>
                    </a:cubicBezTo>
                    <a:cubicBezTo>
                      <a:pt x="1222" y="348"/>
                      <a:pt x="1223" y="352"/>
                      <a:pt x="1222" y="354"/>
                    </a:cubicBezTo>
                    <a:cubicBezTo>
                      <a:pt x="1221" y="356"/>
                      <a:pt x="1219" y="354"/>
                      <a:pt x="1219" y="354"/>
                    </a:cubicBezTo>
                    <a:cubicBezTo>
                      <a:pt x="1219" y="354"/>
                      <a:pt x="1217" y="356"/>
                      <a:pt x="1214" y="356"/>
                    </a:cubicBezTo>
                    <a:cubicBezTo>
                      <a:pt x="1211" y="356"/>
                      <a:pt x="1213" y="351"/>
                      <a:pt x="1213" y="351"/>
                    </a:cubicBezTo>
                    <a:cubicBezTo>
                      <a:pt x="1213" y="351"/>
                      <a:pt x="1211" y="352"/>
                      <a:pt x="1208" y="350"/>
                    </a:cubicBezTo>
                    <a:cubicBezTo>
                      <a:pt x="1205" y="348"/>
                      <a:pt x="1208" y="345"/>
                      <a:pt x="1208" y="345"/>
                    </a:cubicBezTo>
                    <a:cubicBezTo>
                      <a:pt x="1208" y="345"/>
                      <a:pt x="1206" y="347"/>
                      <a:pt x="1204" y="345"/>
                    </a:cubicBezTo>
                    <a:cubicBezTo>
                      <a:pt x="1202" y="343"/>
                      <a:pt x="1202" y="342"/>
                      <a:pt x="1202" y="342"/>
                    </a:cubicBezTo>
                    <a:cubicBezTo>
                      <a:pt x="1202" y="342"/>
                      <a:pt x="1200" y="342"/>
                      <a:pt x="1200" y="341"/>
                    </a:cubicBezTo>
                    <a:close/>
                    <a:moveTo>
                      <a:pt x="1222" y="346"/>
                    </a:moveTo>
                    <a:cubicBezTo>
                      <a:pt x="1222" y="346"/>
                      <a:pt x="1223" y="346"/>
                      <a:pt x="1223" y="346"/>
                    </a:cubicBezTo>
                    <a:cubicBezTo>
                      <a:pt x="1223" y="346"/>
                      <a:pt x="1223" y="347"/>
                      <a:pt x="1223" y="348"/>
                    </a:cubicBezTo>
                    <a:cubicBezTo>
                      <a:pt x="1223" y="347"/>
                      <a:pt x="1222" y="347"/>
                      <a:pt x="1222" y="346"/>
                    </a:cubicBezTo>
                    <a:close/>
                    <a:moveTo>
                      <a:pt x="1228" y="383"/>
                    </a:moveTo>
                    <a:cubicBezTo>
                      <a:pt x="1225" y="384"/>
                      <a:pt x="1219" y="383"/>
                      <a:pt x="1217" y="381"/>
                    </a:cubicBezTo>
                    <a:cubicBezTo>
                      <a:pt x="1216" y="380"/>
                      <a:pt x="1216" y="376"/>
                      <a:pt x="1216" y="377"/>
                    </a:cubicBezTo>
                    <a:cubicBezTo>
                      <a:pt x="1216" y="377"/>
                      <a:pt x="1214" y="380"/>
                      <a:pt x="1212" y="378"/>
                    </a:cubicBezTo>
                    <a:cubicBezTo>
                      <a:pt x="1210" y="377"/>
                      <a:pt x="1207" y="373"/>
                      <a:pt x="1207" y="373"/>
                    </a:cubicBezTo>
                    <a:cubicBezTo>
                      <a:pt x="1207" y="373"/>
                      <a:pt x="1208" y="377"/>
                      <a:pt x="1205" y="377"/>
                    </a:cubicBezTo>
                    <a:cubicBezTo>
                      <a:pt x="1205" y="377"/>
                      <a:pt x="1204" y="376"/>
                      <a:pt x="1202" y="376"/>
                    </a:cubicBezTo>
                    <a:cubicBezTo>
                      <a:pt x="1201" y="375"/>
                      <a:pt x="1200" y="374"/>
                      <a:pt x="1201" y="373"/>
                    </a:cubicBezTo>
                    <a:cubicBezTo>
                      <a:pt x="1201" y="371"/>
                      <a:pt x="1203" y="371"/>
                      <a:pt x="1203" y="371"/>
                    </a:cubicBezTo>
                    <a:cubicBezTo>
                      <a:pt x="1203" y="371"/>
                      <a:pt x="1201" y="369"/>
                      <a:pt x="1202" y="367"/>
                    </a:cubicBezTo>
                    <a:cubicBezTo>
                      <a:pt x="1202" y="366"/>
                      <a:pt x="1204" y="368"/>
                      <a:pt x="1204" y="368"/>
                    </a:cubicBezTo>
                    <a:cubicBezTo>
                      <a:pt x="1204" y="368"/>
                      <a:pt x="1205" y="366"/>
                      <a:pt x="1207" y="366"/>
                    </a:cubicBezTo>
                    <a:cubicBezTo>
                      <a:pt x="1208" y="366"/>
                      <a:pt x="1211" y="368"/>
                      <a:pt x="1212" y="370"/>
                    </a:cubicBezTo>
                    <a:cubicBezTo>
                      <a:pt x="1213" y="372"/>
                      <a:pt x="1215" y="375"/>
                      <a:pt x="1215" y="375"/>
                    </a:cubicBezTo>
                    <a:cubicBezTo>
                      <a:pt x="1215" y="375"/>
                      <a:pt x="1215" y="370"/>
                      <a:pt x="1218" y="371"/>
                    </a:cubicBezTo>
                    <a:cubicBezTo>
                      <a:pt x="1221" y="372"/>
                      <a:pt x="1221" y="375"/>
                      <a:pt x="1221" y="375"/>
                    </a:cubicBezTo>
                    <a:cubicBezTo>
                      <a:pt x="1221" y="375"/>
                      <a:pt x="1221" y="368"/>
                      <a:pt x="1224" y="368"/>
                    </a:cubicBezTo>
                    <a:cubicBezTo>
                      <a:pt x="1226" y="368"/>
                      <a:pt x="1226" y="371"/>
                      <a:pt x="1229" y="373"/>
                    </a:cubicBezTo>
                    <a:cubicBezTo>
                      <a:pt x="1230" y="374"/>
                      <a:pt x="1230" y="375"/>
                      <a:pt x="1231" y="375"/>
                    </a:cubicBezTo>
                    <a:cubicBezTo>
                      <a:pt x="1228" y="373"/>
                      <a:pt x="1225" y="370"/>
                      <a:pt x="1225" y="370"/>
                    </a:cubicBezTo>
                    <a:cubicBezTo>
                      <a:pt x="1225" y="370"/>
                      <a:pt x="1231" y="382"/>
                      <a:pt x="1228" y="383"/>
                    </a:cubicBezTo>
                    <a:close/>
                    <a:moveTo>
                      <a:pt x="1236" y="380"/>
                    </a:moveTo>
                    <a:cubicBezTo>
                      <a:pt x="1235" y="380"/>
                      <a:pt x="1234" y="379"/>
                      <a:pt x="1233" y="377"/>
                    </a:cubicBezTo>
                    <a:cubicBezTo>
                      <a:pt x="1234" y="377"/>
                      <a:pt x="1237" y="376"/>
                      <a:pt x="1240" y="377"/>
                    </a:cubicBezTo>
                    <a:cubicBezTo>
                      <a:pt x="1240" y="377"/>
                      <a:pt x="1240" y="377"/>
                      <a:pt x="1240" y="377"/>
                    </a:cubicBezTo>
                    <a:cubicBezTo>
                      <a:pt x="1239" y="379"/>
                      <a:pt x="1238" y="380"/>
                      <a:pt x="1236" y="380"/>
                    </a:cubicBezTo>
                    <a:close/>
                    <a:moveTo>
                      <a:pt x="1234" y="348"/>
                    </a:moveTo>
                    <a:cubicBezTo>
                      <a:pt x="1235" y="348"/>
                      <a:pt x="1236" y="348"/>
                      <a:pt x="1238" y="348"/>
                    </a:cubicBezTo>
                    <a:cubicBezTo>
                      <a:pt x="1238" y="349"/>
                      <a:pt x="1237" y="351"/>
                      <a:pt x="1236" y="351"/>
                    </a:cubicBezTo>
                    <a:cubicBezTo>
                      <a:pt x="1235" y="351"/>
                      <a:pt x="1234" y="350"/>
                      <a:pt x="1234" y="348"/>
                    </a:cubicBezTo>
                    <a:close/>
                    <a:moveTo>
                      <a:pt x="1269" y="340"/>
                    </a:moveTo>
                    <a:cubicBezTo>
                      <a:pt x="1267" y="340"/>
                      <a:pt x="1264" y="333"/>
                      <a:pt x="1264" y="333"/>
                    </a:cubicBezTo>
                    <a:cubicBezTo>
                      <a:pt x="1264" y="333"/>
                      <a:pt x="1265" y="340"/>
                      <a:pt x="1263" y="343"/>
                    </a:cubicBezTo>
                    <a:cubicBezTo>
                      <a:pt x="1263" y="344"/>
                      <a:pt x="1263" y="344"/>
                      <a:pt x="1263" y="345"/>
                    </a:cubicBezTo>
                    <a:cubicBezTo>
                      <a:pt x="1260" y="345"/>
                      <a:pt x="1259" y="344"/>
                      <a:pt x="1258" y="343"/>
                    </a:cubicBezTo>
                    <a:cubicBezTo>
                      <a:pt x="1257" y="342"/>
                      <a:pt x="1257" y="339"/>
                      <a:pt x="1257" y="339"/>
                    </a:cubicBezTo>
                    <a:cubicBezTo>
                      <a:pt x="1257" y="339"/>
                      <a:pt x="1256" y="342"/>
                      <a:pt x="1254" y="341"/>
                    </a:cubicBezTo>
                    <a:cubicBezTo>
                      <a:pt x="1253" y="340"/>
                      <a:pt x="1251" y="338"/>
                      <a:pt x="1250" y="337"/>
                    </a:cubicBezTo>
                    <a:cubicBezTo>
                      <a:pt x="1250" y="334"/>
                      <a:pt x="1250" y="331"/>
                      <a:pt x="1250" y="331"/>
                    </a:cubicBezTo>
                    <a:cubicBezTo>
                      <a:pt x="1250" y="331"/>
                      <a:pt x="1249" y="333"/>
                      <a:pt x="1248" y="335"/>
                    </a:cubicBezTo>
                    <a:cubicBezTo>
                      <a:pt x="1248" y="335"/>
                      <a:pt x="1248" y="335"/>
                      <a:pt x="1248" y="335"/>
                    </a:cubicBezTo>
                    <a:cubicBezTo>
                      <a:pt x="1248" y="335"/>
                      <a:pt x="1248" y="335"/>
                      <a:pt x="1248" y="335"/>
                    </a:cubicBezTo>
                    <a:cubicBezTo>
                      <a:pt x="1247" y="337"/>
                      <a:pt x="1246" y="340"/>
                      <a:pt x="1246" y="341"/>
                    </a:cubicBezTo>
                    <a:cubicBezTo>
                      <a:pt x="1245" y="342"/>
                      <a:pt x="1244" y="342"/>
                      <a:pt x="1243" y="342"/>
                    </a:cubicBezTo>
                    <a:cubicBezTo>
                      <a:pt x="1243" y="341"/>
                      <a:pt x="1243" y="340"/>
                      <a:pt x="1243" y="340"/>
                    </a:cubicBezTo>
                    <a:cubicBezTo>
                      <a:pt x="1243" y="340"/>
                      <a:pt x="1241" y="342"/>
                      <a:pt x="1240" y="340"/>
                    </a:cubicBezTo>
                    <a:cubicBezTo>
                      <a:pt x="1240" y="338"/>
                      <a:pt x="1238" y="335"/>
                      <a:pt x="1238" y="335"/>
                    </a:cubicBezTo>
                    <a:cubicBezTo>
                      <a:pt x="1238" y="335"/>
                      <a:pt x="1238" y="338"/>
                      <a:pt x="1236" y="337"/>
                    </a:cubicBezTo>
                    <a:cubicBezTo>
                      <a:pt x="1234" y="337"/>
                      <a:pt x="1226" y="330"/>
                      <a:pt x="1226" y="330"/>
                    </a:cubicBezTo>
                    <a:cubicBezTo>
                      <a:pt x="1226" y="330"/>
                      <a:pt x="1230" y="336"/>
                      <a:pt x="1229" y="338"/>
                    </a:cubicBezTo>
                    <a:cubicBezTo>
                      <a:pt x="1227" y="340"/>
                      <a:pt x="1225" y="340"/>
                      <a:pt x="1222" y="339"/>
                    </a:cubicBezTo>
                    <a:cubicBezTo>
                      <a:pt x="1220" y="338"/>
                      <a:pt x="1218" y="336"/>
                      <a:pt x="1218" y="336"/>
                    </a:cubicBezTo>
                    <a:cubicBezTo>
                      <a:pt x="1218" y="336"/>
                      <a:pt x="1219" y="338"/>
                      <a:pt x="1217" y="338"/>
                    </a:cubicBezTo>
                    <a:cubicBezTo>
                      <a:pt x="1216" y="338"/>
                      <a:pt x="1210" y="338"/>
                      <a:pt x="1204" y="337"/>
                    </a:cubicBezTo>
                    <a:cubicBezTo>
                      <a:pt x="1203" y="337"/>
                      <a:pt x="1203" y="336"/>
                      <a:pt x="1203" y="336"/>
                    </a:cubicBezTo>
                    <a:cubicBezTo>
                      <a:pt x="1202" y="333"/>
                      <a:pt x="1204" y="334"/>
                      <a:pt x="1207" y="332"/>
                    </a:cubicBezTo>
                    <a:cubicBezTo>
                      <a:pt x="1211" y="330"/>
                      <a:pt x="1216" y="331"/>
                      <a:pt x="1216" y="331"/>
                    </a:cubicBezTo>
                    <a:cubicBezTo>
                      <a:pt x="1216" y="331"/>
                      <a:pt x="1209" y="328"/>
                      <a:pt x="1209" y="325"/>
                    </a:cubicBezTo>
                    <a:cubicBezTo>
                      <a:pt x="1209" y="323"/>
                      <a:pt x="1212" y="325"/>
                      <a:pt x="1212" y="325"/>
                    </a:cubicBezTo>
                    <a:cubicBezTo>
                      <a:pt x="1212" y="325"/>
                      <a:pt x="1209" y="321"/>
                      <a:pt x="1210" y="317"/>
                    </a:cubicBezTo>
                    <a:cubicBezTo>
                      <a:pt x="1210" y="314"/>
                      <a:pt x="1210" y="315"/>
                      <a:pt x="1213" y="317"/>
                    </a:cubicBezTo>
                    <a:cubicBezTo>
                      <a:pt x="1215" y="318"/>
                      <a:pt x="1217" y="318"/>
                      <a:pt x="1219" y="319"/>
                    </a:cubicBezTo>
                    <a:cubicBezTo>
                      <a:pt x="1222" y="319"/>
                      <a:pt x="1227" y="323"/>
                      <a:pt x="1227" y="323"/>
                    </a:cubicBezTo>
                    <a:cubicBezTo>
                      <a:pt x="1227" y="323"/>
                      <a:pt x="1225" y="319"/>
                      <a:pt x="1227" y="319"/>
                    </a:cubicBezTo>
                    <a:cubicBezTo>
                      <a:pt x="1228" y="319"/>
                      <a:pt x="1233" y="324"/>
                      <a:pt x="1233" y="324"/>
                    </a:cubicBezTo>
                    <a:cubicBezTo>
                      <a:pt x="1233" y="324"/>
                      <a:pt x="1231" y="321"/>
                      <a:pt x="1229" y="318"/>
                    </a:cubicBezTo>
                    <a:cubicBezTo>
                      <a:pt x="1233" y="317"/>
                      <a:pt x="1238" y="317"/>
                      <a:pt x="1239" y="317"/>
                    </a:cubicBezTo>
                    <a:cubicBezTo>
                      <a:pt x="1241" y="318"/>
                      <a:pt x="1240" y="320"/>
                      <a:pt x="1240" y="320"/>
                    </a:cubicBezTo>
                    <a:cubicBezTo>
                      <a:pt x="1240" y="321"/>
                      <a:pt x="1243" y="318"/>
                      <a:pt x="1245" y="319"/>
                    </a:cubicBezTo>
                    <a:cubicBezTo>
                      <a:pt x="1246" y="319"/>
                      <a:pt x="1246" y="319"/>
                      <a:pt x="1246" y="319"/>
                    </a:cubicBezTo>
                    <a:cubicBezTo>
                      <a:pt x="1246" y="319"/>
                      <a:pt x="1246" y="319"/>
                      <a:pt x="1246" y="319"/>
                    </a:cubicBezTo>
                    <a:cubicBezTo>
                      <a:pt x="1246" y="319"/>
                      <a:pt x="1246" y="319"/>
                      <a:pt x="1246" y="319"/>
                    </a:cubicBezTo>
                    <a:cubicBezTo>
                      <a:pt x="1248" y="319"/>
                      <a:pt x="1249" y="320"/>
                      <a:pt x="1249" y="320"/>
                    </a:cubicBezTo>
                    <a:cubicBezTo>
                      <a:pt x="1249" y="320"/>
                      <a:pt x="1249" y="316"/>
                      <a:pt x="1254" y="318"/>
                    </a:cubicBezTo>
                    <a:cubicBezTo>
                      <a:pt x="1258" y="320"/>
                      <a:pt x="1253" y="329"/>
                      <a:pt x="1253" y="329"/>
                    </a:cubicBezTo>
                    <a:cubicBezTo>
                      <a:pt x="1253" y="329"/>
                      <a:pt x="1257" y="326"/>
                      <a:pt x="1258" y="325"/>
                    </a:cubicBezTo>
                    <a:cubicBezTo>
                      <a:pt x="1260" y="325"/>
                      <a:pt x="1260" y="327"/>
                      <a:pt x="1260" y="327"/>
                    </a:cubicBezTo>
                    <a:cubicBezTo>
                      <a:pt x="1260" y="327"/>
                      <a:pt x="1263" y="324"/>
                      <a:pt x="1264" y="324"/>
                    </a:cubicBezTo>
                    <a:cubicBezTo>
                      <a:pt x="1265" y="324"/>
                      <a:pt x="1267" y="325"/>
                      <a:pt x="1267" y="325"/>
                    </a:cubicBezTo>
                    <a:cubicBezTo>
                      <a:pt x="1267" y="325"/>
                      <a:pt x="1267" y="324"/>
                      <a:pt x="1268" y="324"/>
                    </a:cubicBezTo>
                    <a:cubicBezTo>
                      <a:pt x="1269" y="324"/>
                      <a:pt x="1269" y="325"/>
                      <a:pt x="1269" y="325"/>
                    </a:cubicBezTo>
                    <a:cubicBezTo>
                      <a:pt x="1269" y="325"/>
                      <a:pt x="1269" y="324"/>
                      <a:pt x="1268" y="323"/>
                    </a:cubicBezTo>
                    <a:cubicBezTo>
                      <a:pt x="1269" y="322"/>
                      <a:pt x="1271" y="321"/>
                      <a:pt x="1272" y="322"/>
                    </a:cubicBezTo>
                    <a:cubicBezTo>
                      <a:pt x="1276" y="324"/>
                      <a:pt x="1270" y="328"/>
                      <a:pt x="1270" y="328"/>
                    </a:cubicBezTo>
                    <a:cubicBezTo>
                      <a:pt x="1270" y="328"/>
                      <a:pt x="1275" y="327"/>
                      <a:pt x="1277" y="328"/>
                    </a:cubicBezTo>
                    <a:cubicBezTo>
                      <a:pt x="1276" y="332"/>
                      <a:pt x="1271" y="340"/>
                      <a:pt x="1269" y="340"/>
                    </a:cubicBezTo>
                    <a:close/>
                    <a:moveTo>
                      <a:pt x="1280" y="343"/>
                    </a:moveTo>
                    <a:cubicBezTo>
                      <a:pt x="1279" y="343"/>
                      <a:pt x="1278" y="343"/>
                      <a:pt x="1277" y="343"/>
                    </a:cubicBezTo>
                    <a:cubicBezTo>
                      <a:pt x="1276" y="339"/>
                      <a:pt x="1277" y="332"/>
                      <a:pt x="1278" y="328"/>
                    </a:cubicBezTo>
                    <a:cubicBezTo>
                      <a:pt x="1278" y="328"/>
                      <a:pt x="1278" y="329"/>
                      <a:pt x="1278" y="329"/>
                    </a:cubicBezTo>
                    <a:cubicBezTo>
                      <a:pt x="1281" y="330"/>
                      <a:pt x="1279" y="333"/>
                      <a:pt x="1279" y="333"/>
                    </a:cubicBezTo>
                    <a:cubicBezTo>
                      <a:pt x="1279" y="333"/>
                      <a:pt x="1283" y="330"/>
                      <a:pt x="1283" y="335"/>
                    </a:cubicBezTo>
                    <a:cubicBezTo>
                      <a:pt x="1283" y="340"/>
                      <a:pt x="1283" y="343"/>
                      <a:pt x="1280" y="343"/>
                    </a:cubicBezTo>
                    <a:close/>
                    <a:moveTo>
                      <a:pt x="1285" y="284"/>
                    </a:moveTo>
                    <a:cubicBezTo>
                      <a:pt x="1284" y="286"/>
                      <a:pt x="1281" y="286"/>
                      <a:pt x="1279" y="286"/>
                    </a:cubicBezTo>
                    <a:cubicBezTo>
                      <a:pt x="1281" y="285"/>
                      <a:pt x="1283" y="284"/>
                      <a:pt x="1285" y="283"/>
                    </a:cubicBezTo>
                    <a:cubicBezTo>
                      <a:pt x="1285" y="284"/>
                      <a:pt x="1285" y="284"/>
                      <a:pt x="1285" y="284"/>
                    </a:cubicBezTo>
                    <a:close/>
                    <a:moveTo>
                      <a:pt x="1320" y="335"/>
                    </a:moveTo>
                    <a:cubicBezTo>
                      <a:pt x="1320" y="335"/>
                      <a:pt x="1321" y="335"/>
                      <a:pt x="1321" y="335"/>
                    </a:cubicBezTo>
                    <a:cubicBezTo>
                      <a:pt x="1321" y="336"/>
                      <a:pt x="1320" y="338"/>
                      <a:pt x="1320" y="338"/>
                    </a:cubicBezTo>
                    <a:cubicBezTo>
                      <a:pt x="1320" y="338"/>
                      <a:pt x="1321" y="337"/>
                      <a:pt x="1323" y="336"/>
                    </a:cubicBezTo>
                    <a:cubicBezTo>
                      <a:pt x="1324" y="335"/>
                      <a:pt x="1325" y="336"/>
                      <a:pt x="1325" y="337"/>
                    </a:cubicBezTo>
                    <a:cubicBezTo>
                      <a:pt x="1326" y="338"/>
                      <a:pt x="1328" y="337"/>
                      <a:pt x="1328" y="337"/>
                    </a:cubicBezTo>
                    <a:cubicBezTo>
                      <a:pt x="1328" y="337"/>
                      <a:pt x="1327" y="338"/>
                      <a:pt x="1326" y="340"/>
                    </a:cubicBezTo>
                    <a:cubicBezTo>
                      <a:pt x="1324" y="341"/>
                      <a:pt x="1321" y="341"/>
                      <a:pt x="1318" y="341"/>
                    </a:cubicBezTo>
                    <a:cubicBezTo>
                      <a:pt x="1318" y="338"/>
                      <a:pt x="1318" y="335"/>
                      <a:pt x="1320" y="335"/>
                    </a:cubicBezTo>
                    <a:close/>
                    <a:moveTo>
                      <a:pt x="1348" y="368"/>
                    </a:moveTo>
                    <a:cubicBezTo>
                      <a:pt x="1347" y="369"/>
                      <a:pt x="1346" y="368"/>
                      <a:pt x="1345" y="368"/>
                    </a:cubicBezTo>
                    <a:cubicBezTo>
                      <a:pt x="1345" y="368"/>
                      <a:pt x="1345" y="368"/>
                      <a:pt x="1345" y="368"/>
                    </a:cubicBezTo>
                    <a:cubicBezTo>
                      <a:pt x="1345" y="368"/>
                      <a:pt x="1345" y="368"/>
                      <a:pt x="1345" y="368"/>
                    </a:cubicBezTo>
                    <a:cubicBezTo>
                      <a:pt x="1341" y="366"/>
                      <a:pt x="1341" y="361"/>
                      <a:pt x="1341" y="361"/>
                    </a:cubicBezTo>
                    <a:cubicBezTo>
                      <a:pt x="1341" y="361"/>
                      <a:pt x="1341" y="368"/>
                      <a:pt x="1339" y="369"/>
                    </a:cubicBezTo>
                    <a:cubicBezTo>
                      <a:pt x="1337" y="370"/>
                      <a:pt x="1336" y="371"/>
                      <a:pt x="1336" y="371"/>
                    </a:cubicBezTo>
                    <a:cubicBezTo>
                      <a:pt x="1336" y="371"/>
                      <a:pt x="1335" y="370"/>
                      <a:pt x="1335" y="370"/>
                    </a:cubicBezTo>
                    <a:cubicBezTo>
                      <a:pt x="1333" y="368"/>
                      <a:pt x="1333" y="366"/>
                      <a:pt x="1333" y="366"/>
                    </a:cubicBezTo>
                    <a:cubicBezTo>
                      <a:pt x="1333" y="366"/>
                      <a:pt x="1332" y="370"/>
                      <a:pt x="1332" y="372"/>
                    </a:cubicBezTo>
                    <a:cubicBezTo>
                      <a:pt x="1332" y="374"/>
                      <a:pt x="1333" y="377"/>
                      <a:pt x="1332" y="378"/>
                    </a:cubicBezTo>
                    <a:cubicBezTo>
                      <a:pt x="1332" y="378"/>
                      <a:pt x="1332" y="378"/>
                      <a:pt x="1331" y="379"/>
                    </a:cubicBezTo>
                    <a:cubicBezTo>
                      <a:pt x="1331" y="378"/>
                      <a:pt x="1331" y="378"/>
                      <a:pt x="1331" y="378"/>
                    </a:cubicBezTo>
                    <a:cubicBezTo>
                      <a:pt x="1331" y="378"/>
                      <a:pt x="1331" y="378"/>
                      <a:pt x="1330" y="378"/>
                    </a:cubicBezTo>
                    <a:cubicBezTo>
                      <a:pt x="1329" y="378"/>
                      <a:pt x="1328" y="376"/>
                      <a:pt x="1327" y="375"/>
                    </a:cubicBezTo>
                    <a:cubicBezTo>
                      <a:pt x="1327" y="373"/>
                      <a:pt x="1328" y="370"/>
                      <a:pt x="1328" y="370"/>
                    </a:cubicBezTo>
                    <a:cubicBezTo>
                      <a:pt x="1328" y="370"/>
                      <a:pt x="1326" y="373"/>
                      <a:pt x="1324" y="373"/>
                    </a:cubicBezTo>
                    <a:cubicBezTo>
                      <a:pt x="1324" y="373"/>
                      <a:pt x="1324" y="372"/>
                      <a:pt x="1324" y="372"/>
                    </a:cubicBezTo>
                    <a:cubicBezTo>
                      <a:pt x="1324" y="372"/>
                      <a:pt x="1324" y="373"/>
                      <a:pt x="1323" y="373"/>
                    </a:cubicBezTo>
                    <a:cubicBezTo>
                      <a:pt x="1321" y="373"/>
                      <a:pt x="1321" y="370"/>
                      <a:pt x="1321" y="370"/>
                    </a:cubicBezTo>
                    <a:cubicBezTo>
                      <a:pt x="1321" y="370"/>
                      <a:pt x="1319" y="371"/>
                      <a:pt x="1316" y="371"/>
                    </a:cubicBezTo>
                    <a:cubicBezTo>
                      <a:pt x="1313" y="371"/>
                      <a:pt x="1311" y="371"/>
                      <a:pt x="1312" y="367"/>
                    </a:cubicBezTo>
                    <a:cubicBezTo>
                      <a:pt x="1313" y="363"/>
                      <a:pt x="1314" y="361"/>
                      <a:pt x="1313" y="360"/>
                    </a:cubicBezTo>
                    <a:cubicBezTo>
                      <a:pt x="1312" y="359"/>
                      <a:pt x="1316" y="356"/>
                      <a:pt x="1316" y="356"/>
                    </a:cubicBezTo>
                    <a:cubicBezTo>
                      <a:pt x="1316" y="356"/>
                      <a:pt x="1311" y="358"/>
                      <a:pt x="1310" y="356"/>
                    </a:cubicBezTo>
                    <a:cubicBezTo>
                      <a:pt x="1310" y="354"/>
                      <a:pt x="1305" y="353"/>
                      <a:pt x="1308" y="350"/>
                    </a:cubicBezTo>
                    <a:cubicBezTo>
                      <a:pt x="1310" y="348"/>
                      <a:pt x="1321" y="349"/>
                      <a:pt x="1321" y="349"/>
                    </a:cubicBezTo>
                    <a:cubicBezTo>
                      <a:pt x="1321" y="349"/>
                      <a:pt x="1316" y="348"/>
                      <a:pt x="1317" y="345"/>
                    </a:cubicBezTo>
                    <a:cubicBezTo>
                      <a:pt x="1320" y="344"/>
                      <a:pt x="1323" y="343"/>
                      <a:pt x="1326" y="342"/>
                    </a:cubicBezTo>
                    <a:cubicBezTo>
                      <a:pt x="1325" y="345"/>
                      <a:pt x="1324" y="348"/>
                      <a:pt x="1324" y="350"/>
                    </a:cubicBezTo>
                    <a:cubicBezTo>
                      <a:pt x="1324" y="354"/>
                      <a:pt x="1322" y="358"/>
                      <a:pt x="1322" y="358"/>
                    </a:cubicBezTo>
                    <a:cubicBezTo>
                      <a:pt x="1322" y="358"/>
                      <a:pt x="1324" y="354"/>
                      <a:pt x="1328" y="352"/>
                    </a:cubicBezTo>
                    <a:cubicBezTo>
                      <a:pt x="1331" y="351"/>
                      <a:pt x="1332" y="349"/>
                      <a:pt x="1337" y="347"/>
                    </a:cubicBezTo>
                    <a:cubicBezTo>
                      <a:pt x="1342" y="345"/>
                      <a:pt x="1342" y="344"/>
                      <a:pt x="1342" y="346"/>
                    </a:cubicBezTo>
                    <a:cubicBezTo>
                      <a:pt x="1342" y="348"/>
                      <a:pt x="1341" y="348"/>
                      <a:pt x="1341" y="348"/>
                    </a:cubicBezTo>
                    <a:cubicBezTo>
                      <a:pt x="1342" y="348"/>
                      <a:pt x="1345" y="348"/>
                      <a:pt x="1345" y="349"/>
                    </a:cubicBezTo>
                    <a:cubicBezTo>
                      <a:pt x="1346" y="350"/>
                      <a:pt x="1344" y="355"/>
                      <a:pt x="1344" y="355"/>
                    </a:cubicBezTo>
                    <a:cubicBezTo>
                      <a:pt x="1344" y="355"/>
                      <a:pt x="1346" y="352"/>
                      <a:pt x="1347" y="351"/>
                    </a:cubicBezTo>
                    <a:cubicBezTo>
                      <a:pt x="1348" y="350"/>
                      <a:pt x="1350" y="350"/>
                      <a:pt x="1350" y="350"/>
                    </a:cubicBezTo>
                    <a:cubicBezTo>
                      <a:pt x="1350" y="350"/>
                      <a:pt x="1350" y="353"/>
                      <a:pt x="1350" y="355"/>
                    </a:cubicBezTo>
                    <a:cubicBezTo>
                      <a:pt x="1350" y="355"/>
                      <a:pt x="1349" y="355"/>
                      <a:pt x="1349" y="355"/>
                    </a:cubicBezTo>
                    <a:cubicBezTo>
                      <a:pt x="1349" y="355"/>
                      <a:pt x="1352" y="357"/>
                      <a:pt x="1352" y="359"/>
                    </a:cubicBezTo>
                    <a:cubicBezTo>
                      <a:pt x="1352" y="360"/>
                      <a:pt x="1349" y="362"/>
                      <a:pt x="1349" y="362"/>
                    </a:cubicBezTo>
                    <a:cubicBezTo>
                      <a:pt x="1349" y="362"/>
                      <a:pt x="1354" y="368"/>
                      <a:pt x="1348" y="368"/>
                    </a:cubicBezTo>
                    <a:close/>
                    <a:moveTo>
                      <a:pt x="1352" y="378"/>
                    </a:moveTo>
                    <a:cubicBezTo>
                      <a:pt x="1352" y="378"/>
                      <a:pt x="1352" y="378"/>
                      <a:pt x="1352" y="378"/>
                    </a:cubicBezTo>
                    <a:cubicBezTo>
                      <a:pt x="1352" y="376"/>
                      <a:pt x="1353" y="374"/>
                      <a:pt x="1355" y="373"/>
                    </a:cubicBezTo>
                    <a:cubicBezTo>
                      <a:pt x="1355" y="373"/>
                      <a:pt x="1355" y="373"/>
                      <a:pt x="1355" y="373"/>
                    </a:cubicBezTo>
                    <a:cubicBezTo>
                      <a:pt x="1355" y="375"/>
                      <a:pt x="1354" y="376"/>
                      <a:pt x="1352" y="378"/>
                    </a:cubicBezTo>
                    <a:close/>
                    <a:moveTo>
                      <a:pt x="1367" y="378"/>
                    </a:moveTo>
                    <a:cubicBezTo>
                      <a:pt x="1367" y="378"/>
                      <a:pt x="1367" y="378"/>
                      <a:pt x="1367" y="378"/>
                    </a:cubicBezTo>
                    <a:cubicBezTo>
                      <a:pt x="1367" y="378"/>
                      <a:pt x="1368" y="378"/>
                      <a:pt x="1368" y="378"/>
                    </a:cubicBezTo>
                    <a:cubicBezTo>
                      <a:pt x="1368" y="378"/>
                      <a:pt x="1367" y="378"/>
                      <a:pt x="1367" y="378"/>
                    </a:cubicBezTo>
                    <a:close/>
                    <a:moveTo>
                      <a:pt x="1384" y="325"/>
                    </a:moveTo>
                    <a:cubicBezTo>
                      <a:pt x="1383" y="325"/>
                      <a:pt x="1380" y="321"/>
                      <a:pt x="1380" y="321"/>
                    </a:cubicBezTo>
                    <a:cubicBezTo>
                      <a:pt x="1380" y="321"/>
                      <a:pt x="1381" y="325"/>
                      <a:pt x="1380" y="328"/>
                    </a:cubicBezTo>
                    <a:cubicBezTo>
                      <a:pt x="1380" y="331"/>
                      <a:pt x="1377" y="332"/>
                      <a:pt x="1377" y="332"/>
                    </a:cubicBezTo>
                    <a:cubicBezTo>
                      <a:pt x="1377" y="332"/>
                      <a:pt x="1380" y="335"/>
                      <a:pt x="1378" y="338"/>
                    </a:cubicBezTo>
                    <a:cubicBezTo>
                      <a:pt x="1376" y="340"/>
                      <a:pt x="1375" y="343"/>
                      <a:pt x="1372" y="341"/>
                    </a:cubicBezTo>
                    <a:cubicBezTo>
                      <a:pt x="1372" y="341"/>
                      <a:pt x="1372" y="341"/>
                      <a:pt x="1372" y="341"/>
                    </a:cubicBezTo>
                    <a:cubicBezTo>
                      <a:pt x="1372" y="341"/>
                      <a:pt x="1372" y="341"/>
                      <a:pt x="1372" y="341"/>
                    </a:cubicBezTo>
                    <a:cubicBezTo>
                      <a:pt x="1372" y="341"/>
                      <a:pt x="1372" y="340"/>
                      <a:pt x="1371" y="340"/>
                    </a:cubicBezTo>
                    <a:cubicBezTo>
                      <a:pt x="1371" y="339"/>
                      <a:pt x="1370" y="339"/>
                      <a:pt x="1370" y="338"/>
                    </a:cubicBezTo>
                    <a:cubicBezTo>
                      <a:pt x="1370" y="338"/>
                      <a:pt x="1370" y="337"/>
                      <a:pt x="1370" y="337"/>
                    </a:cubicBezTo>
                    <a:cubicBezTo>
                      <a:pt x="1371" y="336"/>
                      <a:pt x="1373" y="337"/>
                      <a:pt x="1373" y="337"/>
                    </a:cubicBezTo>
                    <a:cubicBezTo>
                      <a:pt x="1373" y="337"/>
                      <a:pt x="1371" y="336"/>
                      <a:pt x="1371" y="335"/>
                    </a:cubicBezTo>
                    <a:cubicBezTo>
                      <a:pt x="1370" y="334"/>
                      <a:pt x="1372" y="331"/>
                      <a:pt x="1373" y="330"/>
                    </a:cubicBezTo>
                    <a:cubicBezTo>
                      <a:pt x="1375" y="329"/>
                      <a:pt x="1374" y="329"/>
                      <a:pt x="1374" y="327"/>
                    </a:cubicBezTo>
                    <a:cubicBezTo>
                      <a:pt x="1373" y="326"/>
                      <a:pt x="1374" y="324"/>
                      <a:pt x="1376" y="325"/>
                    </a:cubicBezTo>
                    <a:cubicBezTo>
                      <a:pt x="1377" y="326"/>
                      <a:pt x="1378" y="322"/>
                      <a:pt x="1378" y="321"/>
                    </a:cubicBezTo>
                    <a:cubicBezTo>
                      <a:pt x="1379" y="319"/>
                      <a:pt x="1378" y="316"/>
                      <a:pt x="1379" y="314"/>
                    </a:cubicBezTo>
                    <a:cubicBezTo>
                      <a:pt x="1379" y="312"/>
                      <a:pt x="1384" y="318"/>
                      <a:pt x="1385" y="320"/>
                    </a:cubicBezTo>
                    <a:cubicBezTo>
                      <a:pt x="1386" y="320"/>
                      <a:pt x="1386" y="320"/>
                      <a:pt x="1387" y="321"/>
                    </a:cubicBezTo>
                    <a:cubicBezTo>
                      <a:pt x="1386" y="324"/>
                      <a:pt x="1385" y="325"/>
                      <a:pt x="1384" y="325"/>
                    </a:cubicBezTo>
                    <a:close/>
                    <a:moveTo>
                      <a:pt x="1418" y="316"/>
                    </a:moveTo>
                    <a:cubicBezTo>
                      <a:pt x="1417" y="315"/>
                      <a:pt x="1414" y="312"/>
                      <a:pt x="1414" y="312"/>
                    </a:cubicBezTo>
                    <a:cubicBezTo>
                      <a:pt x="1414" y="315"/>
                      <a:pt x="1414" y="315"/>
                      <a:pt x="1414" y="315"/>
                    </a:cubicBezTo>
                    <a:cubicBezTo>
                      <a:pt x="1414" y="315"/>
                      <a:pt x="1409" y="314"/>
                      <a:pt x="1408" y="314"/>
                    </a:cubicBezTo>
                    <a:cubicBezTo>
                      <a:pt x="1407" y="314"/>
                      <a:pt x="1403" y="313"/>
                      <a:pt x="1403" y="313"/>
                    </a:cubicBezTo>
                    <a:cubicBezTo>
                      <a:pt x="1403" y="313"/>
                      <a:pt x="1405" y="316"/>
                      <a:pt x="1407" y="317"/>
                    </a:cubicBezTo>
                    <a:cubicBezTo>
                      <a:pt x="1409" y="318"/>
                      <a:pt x="1410" y="322"/>
                      <a:pt x="1412" y="325"/>
                    </a:cubicBezTo>
                    <a:cubicBezTo>
                      <a:pt x="1414" y="328"/>
                      <a:pt x="1410" y="329"/>
                      <a:pt x="1408" y="331"/>
                    </a:cubicBezTo>
                    <a:cubicBezTo>
                      <a:pt x="1406" y="332"/>
                      <a:pt x="1404" y="334"/>
                      <a:pt x="1404" y="334"/>
                    </a:cubicBezTo>
                    <a:cubicBezTo>
                      <a:pt x="1404" y="334"/>
                      <a:pt x="1407" y="335"/>
                      <a:pt x="1409" y="335"/>
                    </a:cubicBezTo>
                    <a:cubicBezTo>
                      <a:pt x="1410" y="335"/>
                      <a:pt x="1411" y="338"/>
                      <a:pt x="1413" y="338"/>
                    </a:cubicBezTo>
                    <a:cubicBezTo>
                      <a:pt x="1415" y="339"/>
                      <a:pt x="1413" y="343"/>
                      <a:pt x="1412" y="345"/>
                    </a:cubicBezTo>
                    <a:cubicBezTo>
                      <a:pt x="1412" y="346"/>
                      <a:pt x="1410" y="346"/>
                      <a:pt x="1410" y="346"/>
                    </a:cubicBezTo>
                    <a:cubicBezTo>
                      <a:pt x="1410" y="346"/>
                      <a:pt x="1414" y="350"/>
                      <a:pt x="1414" y="351"/>
                    </a:cubicBezTo>
                    <a:cubicBezTo>
                      <a:pt x="1413" y="352"/>
                      <a:pt x="1411" y="351"/>
                      <a:pt x="1411" y="351"/>
                    </a:cubicBezTo>
                    <a:cubicBezTo>
                      <a:pt x="1411" y="351"/>
                      <a:pt x="1411" y="355"/>
                      <a:pt x="1410" y="356"/>
                    </a:cubicBezTo>
                    <a:cubicBezTo>
                      <a:pt x="1409" y="358"/>
                      <a:pt x="1406" y="359"/>
                      <a:pt x="1406" y="359"/>
                    </a:cubicBezTo>
                    <a:cubicBezTo>
                      <a:pt x="1406" y="359"/>
                      <a:pt x="1407" y="361"/>
                      <a:pt x="1408" y="361"/>
                    </a:cubicBezTo>
                    <a:cubicBezTo>
                      <a:pt x="1409" y="362"/>
                      <a:pt x="1408" y="364"/>
                      <a:pt x="1407" y="364"/>
                    </a:cubicBezTo>
                    <a:cubicBezTo>
                      <a:pt x="1406" y="364"/>
                      <a:pt x="1406" y="366"/>
                      <a:pt x="1403" y="367"/>
                    </a:cubicBezTo>
                    <a:cubicBezTo>
                      <a:pt x="1401" y="368"/>
                      <a:pt x="1400" y="366"/>
                      <a:pt x="1400" y="364"/>
                    </a:cubicBezTo>
                    <a:cubicBezTo>
                      <a:pt x="1400" y="363"/>
                      <a:pt x="1400" y="363"/>
                      <a:pt x="1401" y="362"/>
                    </a:cubicBezTo>
                    <a:cubicBezTo>
                      <a:pt x="1402" y="362"/>
                      <a:pt x="1403" y="362"/>
                      <a:pt x="1403" y="362"/>
                    </a:cubicBezTo>
                    <a:cubicBezTo>
                      <a:pt x="1403" y="362"/>
                      <a:pt x="1403" y="362"/>
                      <a:pt x="1402" y="361"/>
                    </a:cubicBezTo>
                    <a:cubicBezTo>
                      <a:pt x="1402" y="361"/>
                      <a:pt x="1403" y="361"/>
                      <a:pt x="1403" y="361"/>
                    </a:cubicBezTo>
                    <a:cubicBezTo>
                      <a:pt x="1403" y="361"/>
                      <a:pt x="1402" y="361"/>
                      <a:pt x="1401" y="361"/>
                    </a:cubicBezTo>
                    <a:cubicBezTo>
                      <a:pt x="1401" y="361"/>
                      <a:pt x="1400" y="361"/>
                      <a:pt x="1400" y="361"/>
                    </a:cubicBezTo>
                    <a:cubicBezTo>
                      <a:pt x="1400" y="361"/>
                      <a:pt x="1399" y="361"/>
                      <a:pt x="1400" y="360"/>
                    </a:cubicBezTo>
                    <a:cubicBezTo>
                      <a:pt x="1400" y="358"/>
                      <a:pt x="1401" y="355"/>
                      <a:pt x="1401" y="355"/>
                    </a:cubicBezTo>
                    <a:cubicBezTo>
                      <a:pt x="1401" y="355"/>
                      <a:pt x="1399" y="358"/>
                      <a:pt x="1398" y="359"/>
                    </a:cubicBezTo>
                    <a:cubicBezTo>
                      <a:pt x="1397" y="360"/>
                      <a:pt x="1396" y="357"/>
                      <a:pt x="1397" y="353"/>
                    </a:cubicBezTo>
                    <a:cubicBezTo>
                      <a:pt x="1397" y="348"/>
                      <a:pt x="1399" y="347"/>
                      <a:pt x="1399" y="347"/>
                    </a:cubicBezTo>
                    <a:cubicBezTo>
                      <a:pt x="1399" y="347"/>
                      <a:pt x="1394" y="350"/>
                      <a:pt x="1391" y="351"/>
                    </a:cubicBezTo>
                    <a:cubicBezTo>
                      <a:pt x="1391" y="350"/>
                      <a:pt x="1391" y="350"/>
                      <a:pt x="1391" y="350"/>
                    </a:cubicBezTo>
                    <a:cubicBezTo>
                      <a:pt x="1391" y="349"/>
                      <a:pt x="1393" y="348"/>
                      <a:pt x="1393" y="348"/>
                    </a:cubicBezTo>
                    <a:cubicBezTo>
                      <a:pt x="1392" y="348"/>
                      <a:pt x="1390" y="349"/>
                      <a:pt x="1389" y="349"/>
                    </a:cubicBezTo>
                    <a:cubicBezTo>
                      <a:pt x="1389" y="350"/>
                      <a:pt x="1389" y="350"/>
                      <a:pt x="1388" y="350"/>
                    </a:cubicBezTo>
                    <a:cubicBezTo>
                      <a:pt x="1387" y="349"/>
                      <a:pt x="1387" y="346"/>
                      <a:pt x="1386" y="344"/>
                    </a:cubicBezTo>
                    <a:cubicBezTo>
                      <a:pt x="1389" y="344"/>
                      <a:pt x="1392" y="345"/>
                      <a:pt x="1392" y="345"/>
                    </a:cubicBezTo>
                    <a:cubicBezTo>
                      <a:pt x="1392" y="345"/>
                      <a:pt x="1387" y="343"/>
                      <a:pt x="1386" y="341"/>
                    </a:cubicBezTo>
                    <a:cubicBezTo>
                      <a:pt x="1386" y="341"/>
                      <a:pt x="1385" y="341"/>
                      <a:pt x="1385" y="340"/>
                    </a:cubicBezTo>
                    <a:cubicBezTo>
                      <a:pt x="1385" y="340"/>
                      <a:pt x="1385" y="340"/>
                      <a:pt x="1386" y="340"/>
                    </a:cubicBezTo>
                    <a:cubicBezTo>
                      <a:pt x="1387" y="337"/>
                      <a:pt x="1397" y="333"/>
                      <a:pt x="1397" y="333"/>
                    </a:cubicBezTo>
                    <a:cubicBezTo>
                      <a:pt x="1397" y="333"/>
                      <a:pt x="1389" y="335"/>
                      <a:pt x="1389" y="331"/>
                    </a:cubicBezTo>
                    <a:cubicBezTo>
                      <a:pt x="1390" y="330"/>
                      <a:pt x="1390" y="328"/>
                      <a:pt x="1391" y="324"/>
                    </a:cubicBezTo>
                    <a:cubicBezTo>
                      <a:pt x="1393" y="325"/>
                      <a:pt x="1394" y="325"/>
                      <a:pt x="1395" y="326"/>
                    </a:cubicBezTo>
                    <a:cubicBezTo>
                      <a:pt x="1397" y="328"/>
                      <a:pt x="1398" y="330"/>
                      <a:pt x="1399" y="331"/>
                    </a:cubicBezTo>
                    <a:cubicBezTo>
                      <a:pt x="1398" y="330"/>
                      <a:pt x="1397" y="327"/>
                      <a:pt x="1396" y="325"/>
                    </a:cubicBezTo>
                    <a:cubicBezTo>
                      <a:pt x="1395" y="322"/>
                      <a:pt x="1396" y="320"/>
                      <a:pt x="1397" y="319"/>
                    </a:cubicBezTo>
                    <a:cubicBezTo>
                      <a:pt x="1397" y="318"/>
                      <a:pt x="1402" y="327"/>
                      <a:pt x="1402" y="327"/>
                    </a:cubicBezTo>
                    <a:cubicBezTo>
                      <a:pt x="1402" y="327"/>
                      <a:pt x="1400" y="321"/>
                      <a:pt x="1399" y="319"/>
                    </a:cubicBezTo>
                    <a:cubicBezTo>
                      <a:pt x="1398" y="316"/>
                      <a:pt x="1399" y="314"/>
                      <a:pt x="1401" y="312"/>
                    </a:cubicBezTo>
                    <a:cubicBezTo>
                      <a:pt x="1402" y="310"/>
                      <a:pt x="1405" y="311"/>
                      <a:pt x="1408" y="312"/>
                    </a:cubicBezTo>
                    <a:cubicBezTo>
                      <a:pt x="1410" y="313"/>
                      <a:pt x="1412" y="314"/>
                      <a:pt x="1412" y="314"/>
                    </a:cubicBezTo>
                    <a:cubicBezTo>
                      <a:pt x="1412" y="314"/>
                      <a:pt x="1410" y="312"/>
                      <a:pt x="1413" y="311"/>
                    </a:cubicBezTo>
                    <a:cubicBezTo>
                      <a:pt x="1415" y="311"/>
                      <a:pt x="1418" y="312"/>
                      <a:pt x="1420" y="313"/>
                    </a:cubicBezTo>
                    <a:cubicBezTo>
                      <a:pt x="1419" y="314"/>
                      <a:pt x="1419" y="316"/>
                      <a:pt x="1418" y="316"/>
                    </a:cubicBezTo>
                    <a:close/>
                    <a:moveTo>
                      <a:pt x="1501" y="266"/>
                    </a:moveTo>
                    <a:cubicBezTo>
                      <a:pt x="1504" y="266"/>
                      <a:pt x="1504" y="266"/>
                      <a:pt x="1505" y="265"/>
                    </a:cubicBezTo>
                    <a:cubicBezTo>
                      <a:pt x="1506" y="264"/>
                      <a:pt x="1508" y="265"/>
                      <a:pt x="1510" y="265"/>
                    </a:cubicBezTo>
                    <a:cubicBezTo>
                      <a:pt x="1510" y="265"/>
                      <a:pt x="1510" y="265"/>
                      <a:pt x="1510" y="265"/>
                    </a:cubicBezTo>
                    <a:cubicBezTo>
                      <a:pt x="1511" y="268"/>
                      <a:pt x="1512" y="271"/>
                      <a:pt x="1514" y="272"/>
                    </a:cubicBezTo>
                    <a:cubicBezTo>
                      <a:pt x="1516" y="275"/>
                      <a:pt x="1521" y="279"/>
                      <a:pt x="1521" y="282"/>
                    </a:cubicBezTo>
                    <a:cubicBezTo>
                      <a:pt x="1521" y="286"/>
                      <a:pt x="1518" y="284"/>
                      <a:pt x="1515" y="282"/>
                    </a:cubicBezTo>
                    <a:cubicBezTo>
                      <a:pt x="1511" y="280"/>
                      <a:pt x="1507" y="277"/>
                      <a:pt x="1504" y="276"/>
                    </a:cubicBezTo>
                    <a:cubicBezTo>
                      <a:pt x="1502" y="275"/>
                      <a:pt x="1499" y="273"/>
                      <a:pt x="1496" y="271"/>
                    </a:cubicBezTo>
                    <a:cubicBezTo>
                      <a:pt x="1496" y="270"/>
                      <a:pt x="1496" y="270"/>
                      <a:pt x="1496" y="269"/>
                    </a:cubicBezTo>
                    <a:cubicBezTo>
                      <a:pt x="1496" y="267"/>
                      <a:pt x="1499" y="267"/>
                      <a:pt x="1501" y="266"/>
                    </a:cubicBezTo>
                    <a:close/>
                    <a:moveTo>
                      <a:pt x="1488" y="276"/>
                    </a:moveTo>
                    <a:cubicBezTo>
                      <a:pt x="1490" y="274"/>
                      <a:pt x="1490" y="275"/>
                      <a:pt x="1490" y="274"/>
                    </a:cubicBezTo>
                    <a:cubicBezTo>
                      <a:pt x="1491" y="273"/>
                      <a:pt x="1491" y="271"/>
                      <a:pt x="1493" y="270"/>
                    </a:cubicBezTo>
                    <a:cubicBezTo>
                      <a:pt x="1494" y="270"/>
                      <a:pt x="1494" y="270"/>
                      <a:pt x="1494" y="270"/>
                    </a:cubicBezTo>
                    <a:cubicBezTo>
                      <a:pt x="1495" y="272"/>
                      <a:pt x="1496" y="274"/>
                      <a:pt x="1497" y="277"/>
                    </a:cubicBezTo>
                    <a:cubicBezTo>
                      <a:pt x="1498" y="281"/>
                      <a:pt x="1506" y="288"/>
                      <a:pt x="1512" y="293"/>
                    </a:cubicBezTo>
                    <a:cubicBezTo>
                      <a:pt x="1519" y="298"/>
                      <a:pt x="1524" y="304"/>
                      <a:pt x="1524" y="310"/>
                    </a:cubicBezTo>
                    <a:cubicBezTo>
                      <a:pt x="1524" y="317"/>
                      <a:pt x="1506" y="297"/>
                      <a:pt x="1499" y="291"/>
                    </a:cubicBezTo>
                    <a:cubicBezTo>
                      <a:pt x="1492" y="286"/>
                      <a:pt x="1485" y="284"/>
                      <a:pt x="1484" y="283"/>
                    </a:cubicBezTo>
                    <a:cubicBezTo>
                      <a:pt x="1484" y="282"/>
                      <a:pt x="1485" y="282"/>
                      <a:pt x="1486" y="281"/>
                    </a:cubicBezTo>
                    <a:cubicBezTo>
                      <a:pt x="1484" y="282"/>
                      <a:pt x="1483" y="282"/>
                      <a:pt x="1483" y="281"/>
                    </a:cubicBezTo>
                    <a:cubicBezTo>
                      <a:pt x="1484" y="279"/>
                      <a:pt x="1486" y="278"/>
                      <a:pt x="1488" y="276"/>
                    </a:cubicBezTo>
                    <a:close/>
                    <a:moveTo>
                      <a:pt x="1487" y="288"/>
                    </a:moveTo>
                    <a:cubicBezTo>
                      <a:pt x="1486" y="287"/>
                      <a:pt x="1485" y="286"/>
                      <a:pt x="1484" y="284"/>
                    </a:cubicBezTo>
                    <a:cubicBezTo>
                      <a:pt x="1484" y="284"/>
                      <a:pt x="1484" y="284"/>
                      <a:pt x="1484" y="283"/>
                    </a:cubicBezTo>
                    <a:cubicBezTo>
                      <a:pt x="1485" y="284"/>
                      <a:pt x="1486" y="286"/>
                      <a:pt x="1487" y="288"/>
                    </a:cubicBezTo>
                    <a:close/>
                    <a:moveTo>
                      <a:pt x="1480" y="301"/>
                    </a:moveTo>
                    <a:cubicBezTo>
                      <a:pt x="1481" y="299"/>
                      <a:pt x="1482" y="299"/>
                      <a:pt x="1482" y="299"/>
                    </a:cubicBezTo>
                    <a:cubicBezTo>
                      <a:pt x="1482" y="299"/>
                      <a:pt x="1488" y="300"/>
                      <a:pt x="1489" y="300"/>
                    </a:cubicBezTo>
                    <a:cubicBezTo>
                      <a:pt x="1490" y="300"/>
                      <a:pt x="1494" y="301"/>
                      <a:pt x="1494" y="301"/>
                    </a:cubicBezTo>
                    <a:cubicBezTo>
                      <a:pt x="1494" y="301"/>
                      <a:pt x="1492" y="300"/>
                      <a:pt x="1491" y="298"/>
                    </a:cubicBezTo>
                    <a:cubicBezTo>
                      <a:pt x="1491" y="296"/>
                      <a:pt x="1491" y="296"/>
                      <a:pt x="1491" y="294"/>
                    </a:cubicBezTo>
                    <a:cubicBezTo>
                      <a:pt x="1492" y="297"/>
                      <a:pt x="1494" y="299"/>
                      <a:pt x="1495" y="301"/>
                    </a:cubicBezTo>
                    <a:cubicBezTo>
                      <a:pt x="1500" y="307"/>
                      <a:pt x="1507" y="316"/>
                      <a:pt x="1514" y="321"/>
                    </a:cubicBezTo>
                    <a:cubicBezTo>
                      <a:pt x="1521" y="327"/>
                      <a:pt x="1523" y="331"/>
                      <a:pt x="1524" y="334"/>
                    </a:cubicBezTo>
                    <a:cubicBezTo>
                      <a:pt x="1524" y="338"/>
                      <a:pt x="1515" y="330"/>
                      <a:pt x="1507" y="326"/>
                    </a:cubicBezTo>
                    <a:cubicBezTo>
                      <a:pt x="1500" y="321"/>
                      <a:pt x="1494" y="317"/>
                      <a:pt x="1485" y="310"/>
                    </a:cubicBezTo>
                    <a:cubicBezTo>
                      <a:pt x="1484" y="309"/>
                      <a:pt x="1482" y="308"/>
                      <a:pt x="1480" y="307"/>
                    </a:cubicBezTo>
                    <a:cubicBezTo>
                      <a:pt x="1480" y="307"/>
                      <a:pt x="1480" y="306"/>
                      <a:pt x="1479" y="305"/>
                    </a:cubicBezTo>
                    <a:cubicBezTo>
                      <a:pt x="1478" y="303"/>
                      <a:pt x="1479" y="303"/>
                      <a:pt x="1480" y="301"/>
                    </a:cubicBezTo>
                    <a:close/>
                    <a:moveTo>
                      <a:pt x="1524" y="363"/>
                    </a:moveTo>
                    <a:cubicBezTo>
                      <a:pt x="1522" y="367"/>
                      <a:pt x="1505" y="353"/>
                      <a:pt x="1497" y="347"/>
                    </a:cubicBezTo>
                    <a:cubicBezTo>
                      <a:pt x="1494" y="344"/>
                      <a:pt x="1490" y="341"/>
                      <a:pt x="1486" y="339"/>
                    </a:cubicBezTo>
                    <a:cubicBezTo>
                      <a:pt x="1486" y="338"/>
                      <a:pt x="1487" y="337"/>
                      <a:pt x="1487" y="337"/>
                    </a:cubicBezTo>
                    <a:cubicBezTo>
                      <a:pt x="1487" y="337"/>
                      <a:pt x="1486" y="338"/>
                      <a:pt x="1485" y="338"/>
                    </a:cubicBezTo>
                    <a:cubicBezTo>
                      <a:pt x="1483" y="337"/>
                      <a:pt x="1480" y="335"/>
                      <a:pt x="1478" y="334"/>
                    </a:cubicBezTo>
                    <a:cubicBezTo>
                      <a:pt x="1478" y="332"/>
                      <a:pt x="1480" y="328"/>
                      <a:pt x="1480" y="327"/>
                    </a:cubicBezTo>
                    <a:cubicBezTo>
                      <a:pt x="1481" y="325"/>
                      <a:pt x="1484" y="323"/>
                      <a:pt x="1484" y="323"/>
                    </a:cubicBezTo>
                    <a:cubicBezTo>
                      <a:pt x="1484" y="323"/>
                      <a:pt x="1482" y="324"/>
                      <a:pt x="1480" y="324"/>
                    </a:cubicBezTo>
                    <a:cubicBezTo>
                      <a:pt x="1478" y="324"/>
                      <a:pt x="1475" y="323"/>
                      <a:pt x="1473" y="321"/>
                    </a:cubicBezTo>
                    <a:cubicBezTo>
                      <a:pt x="1471" y="320"/>
                      <a:pt x="1473" y="315"/>
                      <a:pt x="1473" y="315"/>
                    </a:cubicBezTo>
                    <a:cubicBezTo>
                      <a:pt x="1473" y="315"/>
                      <a:pt x="1472" y="317"/>
                      <a:pt x="1471" y="319"/>
                    </a:cubicBezTo>
                    <a:cubicBezTo>
                      <a:pt x="1470" y="321"/>
                      <a:pt x="1470" y="319"/>
                      <a:pt x="1467" y="319"/>
                    </a:cubicBezTo>
                    <a:cubicBezTo>
                      <a:pt x="1465" y="320"/>
                      <a:pt x="1464" y="322"/>
                      <a:pt x="1464" y="322"/>
                    </a:cubicBezTo>
                    <a:cubicBezTo>
                      <a:pt x="1464" y="322"/>
                      <a:pt x="1466" y="317"/>
                      <a:pt x="1465" y="316"/>
                    </a:cubicBezTo>
                    <a:cubicBezTo>
                      <a:pt x="1464" y="314"/>
                      <a:pt x="1466" y="314"/>
                      <a:pt x="1468" y="313"/>
                    </a:cubicBezTo>
                    <a:cubicBezTo>
                      <a:pt x="1469" y="313"/>
                      <a:pt x="1469" y="314"/>
                      <a:pt x="1470" y="314"/>
                    </a:cubicBezTo>
                    <a:cubicBezTo>
                      <a:pt x="1470" y="313"/>
                      <a:pt x="1469" y="313"/>
                      <a:pt x="1470" y="312"/>
                    </a:cubicBezTo>
                    <a:cubicBezTo>
                      <a:pt x="1470" y="310"/>
                      <a:pt x="1471" y="310"/>
                      <a:pt x="1471" y="310"/>
                    </a:cubicBezTo>
                    <a:cubicBezTo>
                      <a:pt x="1470" y="308"/>
                      <a:pt x="1470" y="308"/>
                      <a:pt x="1470" y="308"/>
                    </a:cubicBezTo>
                    <a:cubicBezTo>
                      <a:pt x="1470" y="308"/>
                      <a:pt x="1469" y="306"/>
                      <a:pt x="1472" y="306"/>
                    </a:cubicBezTo>
                    <a:cubicBezTo>
                      <a:pt x="1473" y="307"/>
                      <a:pt x="1474" y="308"/>
                      <a:pt x="1474" y="309"/>
                    </a:cubicBezTo>
                    <a:cubicBezTo>
                      <a:pt x="1477" y="313"/>
                      <a:pt x="1484" y="324"/>
                      <a:pt x="1492" y="331"/>
                    </a:cubicBezTo>
                    <a:cubicBezTo>
                      <a:pt x="1499" y="338"/>
                      <a:pt x="1514" y="347"/>
                      <a:pt x="1519" y="351"/>
                    </a:cubicBezTo>
                    <a:cubicBezTo>
                      <a:pt x="1523" y="355"/>
                      <a:pt x="1525" y="359"/>
                      <a:pt x="1524" y="363"/>
                    </a:cubicBezTo>
                    <a:close/>
                    <a:moveTo>
                      <a:pt x="1569" y="294"/>
                    </a:moveTo>
                    <a:cubicBezTo>
                      <a:pt x="1570" y="293"/>
                      <a:pt x="1571" y="292"/>
                      <a:pt x="1572" y="292"/>
                    </a:cubicBezTo>
                    <a:cubicBezTo>
                      <a:pt x="1576" y="295"/>
                      <a:pt x="1580" y="298"/>
                      <a:pt x="1584" y="301"/>
                    </a:cubicBezTo>
                    <a:cubicBezTo>
                      <a:pt x="1582" y="302"/>
                      <a:pt x="1579" y="304"/>
                      <a:pt x="1575" y="305"/>
                    </a:cubicBezTo>
                    <a:cubicBezTo>
                      <a:pt x="1573" y="303"/>
                      <a:pt x="1570" y="301"/>
                      <a:pt x="1567" y="299"/>
                    </a:cubicBezTo>
                    <a:cubicBezTo>
                      <a:pt x="1566" y="298"/>
                      <a:pt x="1566" y="298"/>
                      <a:pt x="1565" y="297"/>
                    </a:cubicBezTo>
                    <a:cubicBezTo>
                      <a:pt x="1566" y="296"/>
                      <a:pt x="1568" y="295"/>
                      <a:pt x="1569" y="294"/>
                    </a:cubicBezTo>
                    <a:close/>
                    <a:moveTo>
                      <a:pt x="1551" y="277"/>
                    </a:moveTo>
                    <a:cubicBezTo>
                      <a:pt x="1555" y="280"/>
                      <a:pt x="1559" y="282"/>
                      <a:pt x="1564" y="286"/>
                    </a:cubicBezTo>
                    <a:cubicBezTo>
                      <a:pt x="1560" y="287"/>
                      <a:pt x="1556" y="289"/>
                      <a:pt x="1553" y="290"/>
                    </a:cubicBezTo>
                    <a:cubicBezTo>
                      <a:pt x="1551" y="289"/>
                      <a:pt x="1548" y="288"/>
                      <a:pt x="1546" y="286"/>
                    </a:cubicBezTo>
                    <a:cubicBezTo>
                      <a:pt x="1546" y="284"/>
                      <a:pt x="1548" y="281"/>
                      <a:pt x="1551" y="277"/>
                    </a:cubicBezTo>
                    <a:close/>
                    <a:moveTo>
                      <a:pt x="1545" y="315"/>
                    </a:moveTo>
                    <a:cubicBezTo>
                      <a:pt x="1543" y="312"/>
                      <a:pt x="1547" y="308"/>
                      <a:pt x="1552" y="305"/>
                    </a:cubicBezTo>
                    <a:cubicBezTo>
                      <a:pt x="1555" y="307"/>
                      <a:pt x="1557" y="310"/>
                      <a:pt x="1559" y="313"/>
                    </a:cubicBezTo>
                    <a:cubicBezTo>
                      <a:pt x="1553" y="317"/>
                      <a:pt x="1546" y="321"/>
                      <a:pt x="1545" y="315"/>
                    </a:cubicBezTo>
                    <a:close/>
                    <a:moveTo>
                      <a:pt x="1547" y="336"/>
                    </a:moveTo>
                    <a:cubicBezTo>
                      <a:pt x="1548" y="337"/>
                      <a:pt x="1549" y="339"/>
                      <a:pt x="1550" y="341"/>
                    </a:cubicBezTo>
                    <a:cubicBezTo>
                      <a:pt x="1548" y="341"/>
                      <a:pt x="1548" y="341"/>
                      <a:pt x="1547" y="339"/>
                    </a:cubicBezTo>
                    <a:cubicBezTo>
                      <a:pt x="1547" y="338"/>
                      <a:pt x="1547" y="337"/>
                      <a:pt x="1547" y="336"/>
                    </a:cubicBezTo>
                    <a:close/>
                    <a:moveTo>
                      <a:pt x="1558" y="364"/>
                    </a:moveTo>
                    <a:cubicBezTo>
                      <a:pt x="1552" y="367"/>
                      <a:pt x="1550" y="369"/>
                      <a:pt x="1547" y="365"/>
                    </a:cubicBezTo>
                    <a:cubicBezTo>
                      <a:pt x="1546" y="362"/>
                      <a:pt x="1550" y="357"/>
                      <a:pt x="1556" y="353"/>
                    </a:cubicBezTo>
                    <a:cubicBezTo>
                      <a:pt x="1558" y="356"/>
                      <a:pt x="1560" y="359"/>
                      <a:pt x="1562" y="362"/>
                    </a:cubicBezTo>
                    <a:cubicBezTo>
                      <a:pt x="1561" y="363"/>
                      <a:pt x="1559" y="363"/>
                      <a:pt x="1558" y="364"/>
                    </a:cubicBezTo>
                    <a:close/>
                    <a:moveTo>
                      <a:pt x="1562" y="334"/>
                    </a:moveTo>
                    <a:cubicBezTo>
                      <a:pt x="1560" y="333"/>
                      <a:pt x="1558" y="331"/>
                      <a:pt x="1555" y="329"/>
                    </a:cubicBezTo>
                    <a:cubicBezTo>
                      <a:pt x="1555" y="329"/>
                      <a:pt x="1556" y="329"/>
                      <a:pt x="1556" y="329"/>
                    </a:cubicBezTo>
                    <a:cubicBezTo>
                      <a:pt x="1558" y="328"/>
                      <a:pt x="1562" y="325"/>
                      <a:pt x="1566" y="322"/>
                    </a:cubicBezTo>
                    <a:cubicBezTo>
                      <a:pt x="1567" y="323"/>
                      <a:pt x="1569" y="325"/>
                      <a:pt x="1570" y="326"/>
                    </a:cubicBezTo>
                    <a:cubicBezTo>
                      <a:pt x="1571" y="327"/>
                      <a:pt x="1572" y="328"/>
                      <a:pt x="1573" y="330"/>
                    </a:cubicBezTo>
                    <a:cubicBezTo>
                      <a:pt x="1569" y="331"/>
                      <a:pt x="1565" y="333"/>
                      <a:pt x="1562" y="334"/>
                    </a:cubicBezTo>
                    <a:close/>
                    <a:moveTo>
                      <a:pt x="1582" y="353"/>
                    </a:moveTo>
                    <a:cubicBezTo>
                      <a:pt x="1579" y="350"/>
                      <a:pt x="1575" y="347"/>
                      <a:pt x="1571" y="343"/>
                    </a:cubicBezTo>
                    <a:cubicBezTo>
                      <a:pt x="1575" y="341"/>
                      <a:pt x="1578" y="339"/>
                      <a:pt x="1581" y="337"/>
                    </a:cubicBezTo>
                    <a:cubicBezTo>
                      <a:pt x="1585" y="341"/>
                      <a:pt x="1591" y="346"/>
                      <a:pt x="1595" y="349"/>
                    </a:cubicBezTo>
                    <a:cubicBezTo>
                      <a:pt x="1593" y="350"/>
                      <a:pt x="1590" y="350"/>
                      <a:pt x="1589" y="351"/>
                    </a:cubicBezTo>
                    <a:cubicBezTo>
                      <a:pt x="1587" y="351"/>
                      <a:pt x="1584" y="352"/>
                      <a:pt x="1582" y="353"/>
                    </a:cubicBezTo>
                    <a:close/>
                    <a:moveTo>
                      <a:pt x="1597" y="369"/>
                    </a:moveTo>
                    <a:cubicBezTo>
                      <a:pt x="1594" y="367"/>
                      <a:pt x="1591" y="364"/>
                      <a:pt x="1589" y="362"/>
                    </a:cubicBezTo>
                    <a:cubicBezTo>
                      <a:pt x="1589" y="362"/>
                      <a:pt x="1589" y="362"/>
                      <a:pt x="1589" y="362"/>
                    </a:cubicBezTo>
                    <a:cubicBezTo>
                      <a:pt x="1593" y="360"/>
                      <a:pt x="1595" y="358"/>
                      <a:pt x="1597" y="358"/>
                    </a:cubicBezTo>
                    <a:cubicBezTo>
                      <a:pt x="1598" y="357"/>
                      <a:pt x="1600" y="356"/>
                      <a:pt x="1601" y="354"/>
                    </a:cubicBezTo>
                    <a:cubicBezTo>
                      <a:pt x="1602" y="355"/>
                      <a:pt x="1603" y="356"/>
                      <a:pt x="1604" y="356"/>
                    </a:cubicBezTo>
                    <a:cubicBezTo>
                      <a:pt x="1606" y="359"/>
                      <a:pt x="1607" y="361"/>
                      <a:pt x="1608" y="364"/>
                    </a:cubicBezTo>
                    <a:cubicBezTo>
                      <a:pt x="1605" y="365"/>
                      <a:pt x="1601" y="367"/>
                      <a:pt x="1597" y="369"/>
                    </a:cubicBezTo>
                    <a:close/>
                    <a:moveTo>
                      <a:pt x="1614" y="339"/>
                    </a:moveTo>
                    <a:cubicBezTo>
                      <a:pt x="1614" y="344"/>
                      <a:pt x="1604" y="335"/>
                      <a:pt x="1597" y="327"/>
                    </a:cubicBezTo>
                    <a:cubicBezTo>
                      <a:pt x="1597" y="326"/>
                      <a:pt x="1596" y="326"/>
                      <a:pt x="1595" y="325"/>
                    </a:cubicBezTo>
                    <a:cubicBezTo>
                      <a:pt x="1600" y="321"/>
                      <a:pt x="1603" y="318"/>
                      <a:pt x="1603" y="318"/>
                    </a:cubicBezTo>
                    <a:cubicBezTo>
                      <a:pt x="1603" y="318"/>
                      <a:pt x="1599" y="319"/>
                      <a:pt x="1592" y="322"/>
                    </a:cubicBezTo>
                    <a:cubicBezTo>
                      <a:pt x="1590" y="318"/>
                      <a:pt x="1586" y="315"/>
                      <a:pt x="1582" y="311"/>
                    </a:cubicBezTo>
                    <a:cubicBezTo>
                      <a:pt x="1585" y="309"/>
                      <a:pt x="1587" y="307"/>
                      <a:pt x="1589" y="305"/>
                    </a:cubicBezTo>
                    <a:cubicBezTo>
                      <a:pt x="1594" y="309"/>
                      <a:pt x="1599" y="313"/>
                      <a:pt x="1604" y="318"/>
                    </a:cubicBezTo>
                    <a:cubicBezTo>
                      <a:pt x="1617" y="328"/>
                      <a:pt x="1615" y="334"/>
                      <a:pt x="1614" y="339"/>
                    </a:cubicBezTo>
                    <a:close/>
                    <a:moveTo>
                      <a:pt x="1712" y="301"/>
                    </a:moveTo>
                    <a:cubicBezTo>
                      <a:pt x="1714" y="303"/>
                      <a:pt x="1715" y="305"/>
                      <a:pt x="1715" y="307"/>
                    </a:cubicBezTo>
                    <a:cubicBezTo>
                      <a:pt x="1716" y="309"/>
                      <a:pt x="1713" y="308"/>
                      <a:pt x="1710" y="307"/>
                    </a:cubicBezTo>
                    <a:cubicBezTo>
                      <a:pt x="1711" y="305"/>
                      <a:pt x="1712" y="303"/>
                      <a:pt x="1712" y="301"/>
                    </a:cubicBezTo>
                    <a:close/>
                    <a:moveTo>
                      <a:pt x="1706" y="281"/>
                    </a:moveTo>
                    <a:cubicBezTo>
                      <a:pt x="1706" y="282"/>
                      <a:pt x="1706" y="283"/>
                      <a:pt x="1705" y="283"/>
                    </a:cubicBezTo>
                    <a:cubicBezTo>
                      <a:pt x="1705" y="282"/>
                      <a:pt x="1706" y="282"/>
                      <a:pt x="1706" y="281"/>
                    </a:cubicBezTo>
                    <a:close/>
                    <a:moveTo>
                      <a:pt x="1708" y="320"/>
                    </a:moveTo>
                    <a:cubicBezTo>
                      <a:pt x="1717" y="323"/>
                      <a:pt x="1719" y="327"/>
                      <a:pt x="1721" y="330"/>
                    </a:cubicBezTo>
                    <a:cubicBezTo>
                      <a:pt x="1722" y="333"/>
                      <a:pt x="1711" y="328"/>
                      <a:pt x="1703" y="326"/>
                    </a:cubicBezTo>
                    <a:cubicBezTo>
                      <a:pt x="1701" y="325"/>
                      <a:pt x="1700" y="325"/>
                      <a:pt x="1699" y="324"/>
                    </a:cubicBezTo>
                    <a:cubicBezTo>
                      <a:pt x="1700" y="322"/>
                      <a:pt x="1702" y="320"/>
                      <a:pt x="1703" y="317"/>
                    </a:cubicBezTo>
                    <a:cubicBezTo>
                      <a:pt x="1705" y="318"/>
                      <a:pt x="1707" y="319"/>
                      <a:pt x="1708" y="320"/>
                    </a:cubicBezTo>
                    <a:close/>
                    <a:moveTo>
                      <a:pt x="1697" y="291"/>
                    </a:moveTo>
                    <a:cubicBezTo>
                      <a:pt x="1698" y="292"/>
                      <a:pt x="1699" y="292"/>
                      <a:pt x="1700" y="292"/>
                    </a:cubicBezTo>
                    <a:cubicBezTo>
                      <a:pt x="1701" y="293"/>
                      <a:pt x="1702" y="294"/>
                      <a:pt x="1704" y="294"/>
                    </a:cubicBezTo>
                    <a:cubicBezTo>
                      <a:pt x="1702" y="296"/>
                      <a:pt x="1700" y="298"/>
                      <a:pt x="1699" y="299"/>
                    </a:cubicBezTo>
                    <a:cubicBezTo>
                      <a:pt x="1698" y="299"/>
                      <a:pt x="1698" y="300"/>
                      <a:pt x="1697" y="300"/>
                    </a:cubicBezTo>
                    <a:cubicBezTo>
                      <a:pt x="1695" y="299"/>
                      <a:pt x="1693" y="298"/>
                      <a:pt x="1692" y="297"/>
                    </a:cubicBezTo>
                    <a:cubicBezTo>
                      <a:pt x="1693" y="295"/>
                      <a:pt x="1695" y="293"/>
                      <a:pt x="1697" y="291"/>
                    </a:cubicBezTo>
                    <a:close/>
                    <a:moveTo>
                      <a:pt x="1690" y="335"/>
                    </a:moveTo>
                    <a:cubicBezTo>
                      <a:pt x="1698" y="339"/>
                      <a:pt x="1710" y="343"/>
                      <a:pt x="1717" y="346"/>
                    </a:cubicBezTo>
                    <a:cubicBezTo>
                      <a:pt x="1718" y="350"/>
                      <a:pt x="1718" y="353"/>
                      <a:pt x="1719" y="357"/>
                    </a:cubicBezTo>
                    <a:cubicBezTo>
                      <a:pt x="1716" y="356"/>
                      <a:pt x="1712" y="355"/>
                      <a:pt x="1709" y="353"/>
                    </a:cubicBezTo>
                    <a:cubicBezTo>
                      <a:pt x="1710" y="351"/>
                      <a:pt x="1711" y="349"/>
                      <a:pt x="1711" y="349"/>
                    </a:cubicBezTo>
                    <a:cubicBezTo>
                      <a:pt x="1711" y="349"/>
                      <a:pt x="1709" y="350"/>
                      <a:pt x="1706" y="352"/>
                    </a:cubicBezTo>
                    <a:cubicBezTo>
                      <a:pt x="1703" y="351"/>
                      <a:pt x="1700" y="349"/>
                      <a:pt x="1698" y="348"/>
                    </a:cubicBezTo>
                    <a:cubicBezTo>
                      <a:pt x="1693" y="346"/>
                      <a:pt x="1688" y="344"/>
                      <a:pt x="1683" y="342"/>
                    </a:cubicBezTo>
                    <a:cubicBezTo>
                      <a:pt x="1685" y="340"/>
                      <a:pt x="1688" y="338"/>
                      <a:pt x="1690" y="335"/>
                    </a:cubicBezTo>
                    <a:close/>
                    <a:moveTo>
                      <a:pt x="1680" y="307"/>
                    </a:moveTo>
                    <a:cubicBezTo>
                      <a:pt x="1681" y="306"/>
                      <a:pt x="1683" y="305"/>
                      <a:pt x="1684" y="304"/>
                    </a:cubicBezTo>
                    <a:cubicBezTo>
                      <a:pt x="1684" y="304"/>
                      <a:pt x="1685" y="304"/>
                      <a:pt x="1685" y="305"/>
                    </a:cubicBezTo>
                    <a:cubicBezTo>
                      <a:pt x="1686" y="306"/>
                      <a:pt x="1688" y="307"/>
                      <a:pt x="1689" y="308"/>
                    </a:cubicBezTo>
                    <a:cubicBezTo>
                      <a:pt x="1686" y="311"/>
                      <a:pt x="1683" y="314"/>
                      <a:pt x="1680" y="317"/>
                    </a:cubicBezTo>
                    <a:cubicBezTo>
                      <a:pt x="1679" y="316"/>
                      <a:pt x="1678" y="316"/>
                      <a:pt x="1678" y="316"/>
                    </a:cubicBezTo>
                    <a:cubicBezTo>
                      <a:pt x="1675" y="315"/>
                      <a:pt x="1672" y="314"/>
                      <a:pt x="1670" y="313"/>
                    </a:cubicBezTo>
                    <a:cubicBezTo>
                      <a:pt x="1674" y="311"/>
                      <a:pt x="1678" y="308"/>
                      <a:pt x="1680" y="307"/>
                    </a:cubicBezTo>
                    <a:close/>
                    <a:moveTo>
                      <a:pt x="1645" y="329"/>
                    </a:moveTo>
                    <a:cubicBezTo>
                      <a:pt x="1648" y="325"/>
                      <a:pt x="1657" y="320"/>
                      <a:pt x="1665" y="316"/>
                    </a:cubicBezTo>
                    <a:cubicBezTo>
                      <a:pt x="1666" y="316"/>
                      <a:pt x="1666" y="317"/>
                      <a:pt x="1667" y="317"/>
                    </a:cubicBezTo>
                    <a:cubicBezTo>
                      <a:pt x="1668" y="318"/>
                      <a:pt x="1670" y="320"/>
                      <a:pt x="1673" y="322"/>
                    </a:cubicBezTo>
                    <a:cubicBezTo>
                      <a:pt x="1670" y="325"/>
                      <a:pt x="1666" y="328"/>
                      <a:pt x="1663" y="331"/>
                    </a:cubicBezTo>
                    <a:cubicBezTo>
                      <a:pt x="1662" y="332"/>
                      <a:pt x="1661" y="333"/>
                      <a:pt x="1660" y="333"/>
                    </a:cubicBezTo>
                    <a:cubicBezTo>
                      <a:pt x="1656" y="331"/>
                      <a:pt x="1652" y="328"/>
                      <a:pt x="1652" y="328"/>
                    </a:cubicBezTo>
                    <a:cubicBezTo>
                      <a:pt x="1652" y="328"/>
                      <a:pt x="1655" y="333"/>
                      <a:pt x="1656" y="336"/>
                    </a:cubicBezTo>
                    <a:cubicBezTo>
                      <a:pt x="1656" y="336"/>
                      <a:pt x="1656" y="336"/>
                      <a:pt x="1656" y="337"/>
                    </a:cubicBezTo>
                    <a:cubicBezTo>
                      <a:pt x="1647" y="344"/>
                      <a:pt x="1639" y="346"/>
                      <a:pt x="1638" y="344"/>
                    </a:cubicBezTo>
                    <a:cubicBezTo>
                      <a:pt x="1636" y="342"/>
                      <a:pt x="1639" y="335"/>
                      <a:pt x="1645" y="329"/>
                    </a:cubicBezTo>
                    <a:close/>
                    <a:moveTo>
                      <a:pt x="1651" y="374"/>
                    </a:moveTo>
                    <a:cubicBezTo>
                      <a:pt x="1643" y="378"/>
                      <a:pt x="1633" y="380"/>
                      <a:pt x="1631" y="377"/>
                    </a:cubicBezTo>
                    <a:cubicBezTo>
                      <a:pt x="1629" y="375"/>
                      <a:pt x="1633" y="371"/>
                      <a:pt x="1638" y="366"/>
                    </a:cubicBezTo>
                    <a:cubicBezTo>
                      <a:pt x="1641" y="363"/>
                      <a:pt x="1657" y="356"/>
                      <a:pt x="1669" y="350"/>
                    </a:cubicBezTo>
                    <a:cubicBezTo>
                      <a:pt x="1670" y="351"/>
                      <a:pt x="1672" y="352"/>
                      <a:pt x="1673" y="353"/>
                    </a:cubicBezTo>
                    <a:cubicBezTo>
                      <a:pt x="1677" y="356"/>
                      <a:pt x="1680" y="358"/>
                      <a:pt x="1684" y="360"/>
                    </a:cubicBezTo>
                    <a:cubicBezTo>
                      <a:pt x="1673" y="364"/>
                      <a:pt x="1658" y="371"/>
                      <a:pt x="1651" y="374"/>
                    </a:cubicBezTo>
                    <a:close/>
                    <a:moveTo>
                      <a:pt x="1692" y="382"/>
                    </a:moveTo>
                    <a:cubicBezTo>
                      <a:pt x="1686" y="381"/>
                      <a:pt x="1682" y="381"/>
                      <a:pt x="1679" y="381"/>
                    </a:cubicBezTo>
                    <a:cubicBezTo>
                      <a:pt x="1685" y="378"/>
                      <a:pt x="1690" y="375"/>
                      <a:pt x="1694" y="372"/>
                    </a:cubicBezTo>
                    <a:cubicBezTo>
                      <a:pt x="1695" y="371"/>
                      <a:pt x="1697" y="369"/>
                      <a:pt x="1698" y="367"/>
                    </a:cubicBezTo>
                    <a:cubicBezTo>
                      <a:pt x="1700" y="368"/>
                      <a:pt x="1701" y="368"/>
                      <a:pt x="1702" y="369"/>
                    </a:cubicBezTo>
                    <a:cubicBezTo>
                      <a:pt x="1707" y="371"/>
                      <a:pt x="1712" y="372"/>
                      <a:pt x="1720" y="374"/>
                    </a:cubicBezTo>
                    <a:cubicBezTo>
                      <a:pt x="1720" y="374"/>
                      <a:pt x="1721" y="375"/>
                      <a:pt x="1722" y="375"/>
                    </a:cubicBezTo>
                    <a:cubicBezTo>
                      <a:pt x="1723" y="380"/>
                      <a:pt x="1725" y="384"/>
                      <a:pt x="1726" y="389"/>
                    </a:cubicBezTo>
                    <a:cubicBezTo>
                      <a:pt x="1716" y="387"/>
                      <a:pt x="1702" y="384"/>
                      <a:pt x="1692" y="382"/>
                    </a:cubicBezTo>
                    <a:close/>
                    <a:moveTo>
                      <a:pt x="1777" y="295"/>
                    </a:moveTo>
                    <a:cubicBezTo>
                      <a:pt x="1780" y="296"/>
                      <a:pt x="1782" y="300"/>
                      <a:pt x="1783" y="302"/>
                    </a:cubicBezTo>
                    <a:cubicBezTo>
                      <a:pt x="1782" y="303"/>
                      <a:pt x="1782" y="303"/>
                      <a:pt x="1781" y="304"/>
                    </a:cubicBezTo>
                    <a:cubicBezTo>
                      <a:pt x="1778" y="306"/>
                      <a:pt x="1774" y="309"/>
                      <a:pt x="1769" y="312"/>
                    </a:cubicBezTo>
                    <a:cubicBezTo>
                      <a:pt x="1769" y="312"/>
                      <a:pt x="1769" y="312"/>
                      <a:pt x="1768" y="311"/>
                    </a:cubicBezTo>
                    <a:cubicBezTo>
                      <a:pt x="1766" y="309"/>
                      <a:pt x="1764" y="307"/>
                      <a:pt x="1762" y="305"/>
                    </a:cubicBezTo>
                    <a:cubicBezTo>
                      <a:pt x="1765" y="301"/>
                      <a:pt x="1768" y="298"/>
                      <a:pt x="1770" y="295"/>
                    </a:cubicBezTo>
                    <a:cubicBezTo>
                      <a:pt x="1772" y="294"/>
                      <a:pt x="1773" y="292"/>
                      <a:pt x="1775" y="290"/>
                    </a:cubicBezTo>
                    <a:cubicBezTo>
                      <a:pt x="1775" y="292"/>
                      <a:pt x="1776" y="294"/>
                      <a:pt x="1777" y="295"/>
                    </a:cubicBezTo>
                    <a:close/>
                    <a:moveTo>
                      <a:pt x="1755" y="280"/>
                    </a:moveTo>
                    <a:cubicBezTo>
                      <a:pt x="1761" y="274"/>
                      <a:pt x="1765" y="265"/>
                      <a:pt x="1766" y="261"/>
                    </a:cubicBezTo>
                    <a:cubicBezTo>
                      <a:pt x="1767" y="265"/>
                      <a:pt x="1768" y="270"/>
                      <a:pt x="1769" y="275"/>
                    </a:cubicBezTo>
                    <a:cubicBezTo>
                      <a:pt x="1770" y="278"/>
                      <a:pt x="1771" y="281"/>
                      <a:pt x="1772" y="283"/>
                    </a:cubicBezTo>
                    <a:cubicBezTo>
                      <a:pt x="1767" y="287"/>
                      <a:pt x="1760" y="292"/>
                      <a:pt x="1755" y="296"/>
                    </a:cubicBezTo>
                    <a:cubicBezTo>
                      <a:pt x="1754" y="297"/>
                      <a:pt x="1754" y="298"/>
                      <a:pt x="1753" y="298"/>
                    </a:cubicBezTo>
                    <a:cubicBezTo>
                      <a:pt x="1750" y="296"/>
                      <a:pt x="1747" y="295"/>
                      <a:pt x="1744" y="293"/>
                    </a:cubicBezTo>
                    <a:cubicBezTo>
                      <a:pt x="1743" y="293"/>
                      <a:pt x="1743" y="293"/>
                      <a:pt x="1743" y="293"/>
                    </a:cubicBezTo>
                    <a:cubicBezTo>
                      <a:pt x="1747" y="288"/>
                      <a:pt x="1752" y="284"/>
                      <a:pt x="1755" y="280"/>
                    </a:cubicBezTo>
                    <a:close/>
                    <a:moveTo>
                      <a:pt x="1737" y="307"/>
                    </a:moveTo>
                    <a:cubicBezTo>
                      <a:pt x="1735" y="305"/>
                      <a:pt x="1736" y="302"/>
                      <a:pt x="1738" y="299"/>
                    </a:cubicBezTo>
                    <a:cubicBezTo>
                      <a:pt x="1740" y="301"/>
                      <a:pt x="1742" y="303"/>
                      <a:pt x="1745" y="306"/>
                    </a:cubicBezTo>
                    <a:cubicBezTo>
                      <a:pt x="1742" y="309"/>
                      <a:pt x="1739" y="310"/>
                      <a:pt x="1737" y="307"/>
                    </a:cubicBezTo>
                    <a:close/>
                    <a:moveTo>
                      <a:pt x="1755" y="324"/>
                    </a:moveTo>
                    <a:cubicBezTo>
                      <a:pt x="1754" y="325"/>
                      <a:pt x="1752" y="327"/>
                      <a:pt x="1751" y="328"/>
                    </a:cubicBezTo>
                    <a:cubicBezTo>
                      <a:pt x="1750" y="328"/>
                      <a:pt x="1750" y="327"/>
                      <a:pt x="1750" y="327"/>
                    </a:cubicBezTo>
                    <a:cubicBezTo>
                      <a:pt x="1748" y="325"/>
                      <a:pt x="1747" y="324"/>
                      <a:pt x="1746" y="322"/>
                    </a:cubicBezTo>
                    <a:cubicBezTo>
                      <a:pt x="1747" y="320"/>
                      <a:pt x="1749" y="319"/>
                      <a:pt x="1751" y="317"/>
                    </a:cubicBezTo>
                    <a:cubicBezTo>
                      <a:pt x="1751" y="317"/>
                      <a:pt x="1752" y="316"/>
                      <a:pt x="1752" y="315"/>
                    </a:cubicBezTo>
                    <a:cubicBezTo>
                      <a:pt x="1753" y="316"/>
                      <a:pt x="1754" y="317"/>
                      <a:pt x="1754" y="318"/>
                    </a:cubicBezTo>
                    <a:cubicBezTo>
                      <a:pt x="1755" y="320"/>
                      <a:pt x="1756" y="321"/>
                      <a:pt x="1757" y="322"/>
                    </a:cubicBezTo>
                    <a:cubicBezTo>
                      <a:pt x="1756" y="323"/>
                      <a:pt x="1756" y="323"/>
                      <a:pt x="1755" y="324"/>
                    </a:cubicBezTo>
                    <a:close/>
                    <a:moveTo>
                      <a:pt x="1758" y="339"/>
                    </a:moveTo>
                    <a:cubicBezTo>
                      <a:pt x="1759" y="337"/>
                      <a:pt x="1761" y="336"/>
                      <a:pt x="1763" y="334"/>
                    </a:cubicBezTo>
                    <a:cubicBezTo>
                      <a:pt x="1763" y="333"/>
                      <a:pt x="1764" y="333"/>
                      <a:pt x="1764" y="333"/>
                    </a:cubicBezTo>
                    <a:cubicBezTo>
                      <a:pt x="1766" y="336"/>
                      <a:pt x="1768" y="339"/>
                      <a:pt x="1771" y="343"/>
                    </a:cubicBezTo>
                    <a:cubicBezTo>
                      <a:pt x="1768" y="345"/>
                      <a:pt x="1765" y="348"/>
                      <a:pt x="1763" y="349"/>
                    </a:cubicBezTo>
                    <a:cubicBezTo>
                      <a:pt x="1762" y="346"/>
                      <a:pt x="1760" y="343"/>
                      <a:pt x="1758" y="339"/>
                    </a:cubicBezTo>
                    <a:close/>
                    <a:moveTo>
                      <a:pt x="1774" y="373"/>
                    </a:moveTo>
                    <a:cubicBezTo>
                      <a:pt x="1772" y="369"/>
                      <a:pt x="1770" y="366"/>
                      <a:pt x="1769" y="363"/>
                    </a:cubicBezTo>
                    <a:cubicBezTo>
                      <a:pt x="1769" y="363"/>
                      <a:pt x="1769" y="363"/>
                      <a:pt x="1769" y="363"/>
                    </a:cubicBezTo>
                    <a:cubicBezTo>
                      <a:pt x="1769" y="363"/>
                      <a:pt x="1769" y="363"/>
                      <a:pt x="1769" y="363"/>
                    </a:cubicBezTo>
                    <a:cubicBezTo>
                      <a:pt x="1771" y="360"/>
                      <a:pt x="1774" y="357"/>
                      <a:pt x="1778" y="354"/>
                    </a:cubicBezTo>
                    <a:cubicBezTo>
                      <a:pt x="1778" y="355"/>
                      <a:pt x="1778" y="355"/>
                      <a:pt x="1779" y="356"/>
                    </a:cubicBezTo>
                    <a:cubicBezTo>
                      <a:pt x="1781" y="359"/>
                      <a:pt x="1782" y="361"/>
                      <a:pt x="1783" y="363"/>
                    </a:cubicBezTo>
                    <a:cubicBezTo>
                      <a:pt x="1779" y="367"/>
                      <a:pt x="1776" y="370"/>
                      <a:pt x="1774" y="373"/>
                    </a:cubicBezTo>
                    <a:close/>
                    <a:moveTo>
                      <a:pt x="1785" y="332"/>
                    </a:moveTo>
                    <a:cubicBezTo>
                      <a:pt x="1782" y="328"/>
                      <a:pt x="1779" y="324"/>
                      <a:pt x="1776" y="320"/>
                    </a:cubicBezTo>
                    <a:cubicBezTo>
                      <a:pt x="1780" y="316"/>
                      <a:pt x="1783" y="312"/>
                      <a:pt x="1785" y="309"/>
                    </a:cubicBezTo>
                    <a:cubicBezTo>
                      <a:pt x="1786" y="308"/>
                      <a:pt x="1786" y="308"/>
                      <a:pt x="1786" y="307"/>
                    </a:cubicBezTo>
                    <a:cubicBezTo>
                      <a:pt x="1789" y="311"/>
                      <a:pt x="1792" y="315"/>
                      <a:pt x="1796" y="321"/>
                    </a:cubicBezTo>
                    <a:cubicBezTo>
                      <a:pt x="1797" y="322"/>
                      <a:pt x="1797" y="323"/>
                      <a:pt x="1798" y="324"/>
                    </a:cubicBezTo>
                    <a:cubicBezTo>
                      <a:pt x="1794" y="327"/>
                      <a:pt x="1791" y="329"/>
                      <a:pt x="1788" y="330"/>
                    </a:cubicBezTo>
                    <a:cubicBezTo>
                      <a:pt x="1787" y="331"/>
                      <a:pt x="1786" y="332"/>
                      <a:pt x="1785" y="332"/>
                    </a:cubicBezTo>
                    <a:close/>
                    <a:moveTo>
                      <a:pt x="1800" y="346"/>
                    </a:moveTo>
                    <a:cubicBezTo>
                      <a:pt x="1799" y="349"/>
                      <a:pt x="1796" y="346"/>
                      <a:pt x="1792" y="341"/>
                    </a:cubicBezTo>
                    <a:cubicBezTo>
                      <a:pt x="1794" y="338"/>
                      <a:pt x="1797" y="336"/>
                      <a:pt x="1798" y="335"/>
                    </a:cubicBezTo>
                    <a:cubicBezTo>
                      <a:pt x="1799" y="334"/>
                      <a:pt x="1800" y="333"/>
                      <a:pt x="1801" y="332"/>
                    </a:cubicBezTo>
                    <a:cubicBezTo>
                      <a:pt x="1802" y="337"/>
                      <a:pt x="1802" y="342"/>
                      <a:pt x="1800" y="346"/>
                    </a:cubicBezTo>
                    <a:close/>
                    <a:moveTo>
                      <a:pt x="1925" y="328"/>
                    </a:moveTo>
                    <a:cubicBezTo>
                      <a:pt x="1919" y="324"/>
                      <a:pt x="1913" y="319"/>
                      <a:pt x="1909" y="315"/>
                    </a:cubicBezTo>
                    <a:cubicBezTo>
                      <a:pt x="1907" y="314"/>
                      <a:pt x="1906" y="313"/>
                      <a:pt x="1905" y="312"/>
                    </a:cubicBezTo>
                    <a:cubicBezTo>
                      <a:pt x="1907" y="311"/>
                      <a:pt x="1908" y="310"/>
                      <a:pt x="1908" y="311"/>
                    </a:cubicBezTo>
                    <a:cubicBezTo>
                      <a:pt x="1908" y="310"/>
                      <a:pt x="1906" y="311"/>
                      <a:pt x="1903" y="311"/>
                    </a:cubicBezTo>
                    <a:cubicBezTo>
                      <a:pt x="1895" y="306"/>
                      <a:pt x="1887" y="301"/>
                      <a:pt x="1882" y="297"/>
                    </a:cubicBezTo>
                    <a:cubicBezTo>
                      <a:pt x="1881" y="297"/>
                      <a:pt x="1880" y="296"/>
                      <a:pt x="1880" y="295"/>
                    </a:cubicBezTo>
                    <a:cubicBezTo>
                      <a:pt x="1883" y="294"/>
                      <a:pt x="1887" y="293"/>
                      <a:pt x="1890" y="291"/>
                    </a:cubicBezTo>
                    <a:cubicBezTo>
                      <a:pt x="1891" y="291"/>
                      <a:pt x="1893" y="290"/>
                      <a:pt x="1895" y="289"/>
                    </a:cubicBezTo>
                    <a:cubicBezTo>
                      <a:pt x="1897" y="293"/>
                      <a:pt x="1900" y="296"/>
                      <a:pt x="1903" y="299"/>
                    </a:cubicBezTo>
                    <a:cubicBezTo>
                      <a:pt x="1910" y="306"/>
                      <a:pt x="1924" y="315"/>
                      <a:pt x="1930" y="319"/>
                    </a:cubicBezTo>
                    <a:cubicBezTo>
                      <a:pt x="1927" y="318"/>
                      <a:pt x="1925" y="317"/>
                      <a:pt x="1925" y="318"/>
                    </a:cubicBezTo>
                    <a:cubicBezTo>
                      <a:pt x="1925" y="321"/>
                      <a:pt x="1934" y="327"/>
                      <a:pt x="1934" y="329"/>
                    </a:cubicBezTo>
                    <a:cubicBezTo>
                      <a:pt x="1934" y="332"/>
                      <a:pt x="1925" y="323"/>
                      <a:pt x="1924" y="327"/>
                    </a:cubicBezTo>
                    <a:cubicBezTo>
                      <a:pt x="1924" y="327"/>
                      <a:pt x="1924" y="327"/>
                      <a:pt x="1925" y="328"/>
                    </a:cubicBezTo>
                    <a:close/>
                    <a:moveTo>
                      <a:pt x="1931" y="246"/>
                    </a:moveTo>
                    <a:cubicBezTo>
                      <a:pt x="1932" y="248"/>
                      <a:pt x="1933" y="249"/>
                      <a:pt x="1933" y="251"/>
                    </a:cubicBezTo>
                    <a:cubicBezTo>
                      <a:pt x="1933" y="254"/>
                      <a:pt x="1932" y="254"/>
                      <a:pt x="1930" y="253"/>
                    </a:cubicBezTo>
                    <a:cubicBezTo>
                      <a:pt x="1930" y="251"/>
                      <a:pt x="1931" y="248"/>
                      <a:pt x="1931" y="246"/>
                    </a:cubicBezTo>
                    <a:close/>
                    <a:moveTo>
                      <a:pt x="1929" y="244"/>
                    </a:moveTo>
                    <a:cubicBezTo>
                      <a:pt x="1928" y="244"/>
                      <a:pt x="1927" y="245"/>
                      <a:pt x="1927" y="244"/>
                    </a:cubicBezTo>
                    <a:cubicBezTo>
                      <a:pt x="1927" y="243"/>
                      <a:pt x="1927" y="243"/>
                      <a:pt x="1927" y="243"/>
                    </a:cubicBezTo>
                    <a:cubicBezTo>
                      <a:pt x="1928" y="243"/>
                      <a:pt x="1928" y="244"/>
                      <a:pt x="1929" y="244"/>
                    </a:cubicBezTo>
                    <a:close/>
                    <a:moveTo>
                      <a:pt x="1929" y="276"/>
                    </a:moveTo>
                    <a:cubicBezTo>
                      <a:pt x="1929" y="276"/>
                      <a:pt x="1929" y="277"/>
                      <a:pt x="1929" y="277"/>
                    </a:cubicBezTo>
                    <a:cubicBezTo>
                      <a:pt x="1927" y="275"/>
                      <a:pt x="1926" y="274"/>
                      <a:pt x="1924" y="272"/>
                    </a:cubicBezTo>
                    <a:cubicBezTo>
                      <a:pt x="1926" y="273"/>
                      <a:pt x="1928" y="274"/>
                      <a:pt x="1929" y="276"/>
                    </a:cubicBezTo>
                    <a:close/>
                    <a:moveTo>
                      <a:pt x="1886" y="271"/>
                    </a:moveTo>
                    <a:cubicBezTo>
                      <a:pt x="1892" y="270"/>
                      <a:pt x="1899" y="267"/>
                      <a:pt x="1904" y="265"/>
                    </a:cubicBezTo>
                    <a:cubicBezTo>
                      <a:pt x="1905" y="267"/>
                      <a:pt x="1906" y="269"/>
                      <a:pt x="1907" y="270"/>
                    </a:cubicBezTo>
                    <a:cubicBezTo>
                      <a:pt x="1911" y="275"/>
                      <a:pt x="1917" y="283"/>
                      <a:pt x="1923" y="288"/>
                    </a:cubicBezTo>
                    <a:cubicBezTo>
                      <a:pt x="1923" y="288"/>
                      <a:pt x="1923" y="289"/>
                      <a:pt x="1923" y="289"/>
                    </a:cubicBezTo>
                    <a:cubicBezTo>
                      <a:pt x="1924" y="292"/>
                      <a:pt x="1933" y="297"/>
                      <a:pt x="1933" y="299"/>
                    </a:cubicBezTo>
                    <a:cubicBezTo>
                      <a:pt x="1933" y="301"/>
                      <a:pt x="1927" y="298"/>
                      <a:pt x="1924" y="298"/>
                    </a:cubicBezTo>
                    <a:cubicBezTo>
                      <a:pt x="1923" y="297"/>
                      <a:pt x="1921" y="296"/>
                      <a:pt x="1919" y="295"/>
                    </a:cubicBezTo>
                    <a:cubicBezTo>
                      <a:pt x="1911" y="290"/>
                      <a:pt x="1906" y="285"/>
                      <a:pt x="1897" y="279"/>
                    </a:cubicBezTo>
                    <a:cubicBezTo>
                      <a:pt x="1893" y="276"/>
                      <a:pt x="1888" y="273"/>
                      <a:pt x="1885" y="271"/>
                    </a:cubicBezTo>
                    <a:cubicBezTo>
                      <a:pt x="1886" y="271"/>
                      <a:pt x="1886" y="271"/>
                      <a:pt x="1886" y="271"/>
                    </a:cubicBezTo>
                    <a:close/>
                    <a:moveTo>
                      <a:pt x="1856" y="280"/>
                    </a:moveTo>
                    <a:cubicBezTo>
                      <a:pt x="1861" y="278"/>
                      <a:pt x="1873" y="274"/>
                      <a:pt x="1883" y="272"/>
                    </a:cubicBezTo>
                    <a:cubicBezTo>
                      <a:pt x="1884" y="274"/>
                      <a:pt x="1885" y="276"/>
                      <a:pt x="1886" y="278"/>
                    </a:cubicBezTo>
                    <a:cubicBezTo>
                      <a:pt x="1887" y="279"/>
                      <a:pt x="1889" y="282"/>
                      <a:pt x="1891" y="285"/>
                    </a:cubicBezTo>
                    <a:cubicBezTo>
                      <a:pt x="1891" y="285"/>
                      <a:pt x="1890" y="285"/>
                      <a:pt x="1889" y="285"/>
                    </a:cubicBezTo>
                    <a:cubicBezTo>
                      <a:pt x="1884" y="285"/>
                      <a:pt x="1877" y="285"/>
                      <a:pt x="1871" y="286"/>
                    </a:cubicBezTo>
                    <a:cubicBezTo>
                      <a:pt x="1870" y="285"/>
                      <a:pt x="1869" y="285"/>
                      <a:pt x="1869" y="285"/>
                    </a:cubicBezTo>
                    <a:cubicBezTo>
                      <a:pt x="1869" y="285"/>
                      <a:pt x="1870" y="285"/>
                      <a:pt x="1870" y="286"/>
                    </a:cubicBezTo>
                    <a:cubicBezTo>
                      <a:pt x="1864" y="287"/>
                      <a:pt x="1859" y="288"/>
                      <a:pt x="1856" y="289"/>
                    </a:cubicBezTo>
                    <a:cubicBezTo>
                      <a:pt x="1850" y="290"/>
                      <a:pt x="1844" y="294"/>
                      <a:pt x="1844" y="288"/>
                    </a:cubicBezTo>
                    <a:cubicBezTo>
                      <a:pt x="1844" y="283"/>
                      <a:pt x="1850" y="281"/>
                      <a:pt x="1856" y="280"/>
                    </a:cubicBezTo>
                    <a:close/>
                    <a:moveTo>
                      <a:pt x="1837" y="315"/>
                    </a:moveTo>
                    <a:cubicBezTo>
                      <a:pt x="1838" y="314"/>
                      <a:pt x="1838" y="314"/>
                      <a:pt x="1838" y="314"/>
                    </a:cubicBezTo>
                    <a:cubicBezTo>
                      <a:pt x="1838" y="313"/>
                      <a:pt x="1838" y="314"/>
                      <a:pt x="1839" y="312"/>
                    </a:cubicBezTo>
                    <a:cubicBezTo>
                      <a:pt x="1839" y="312"/>
                      <a:pt x="1839" y="312"/>
                      <a:pt x="1839" y="312"/>
                    </a:cubicBezTo>
                    <a:cubicBezTo>
                      <a:pt x="1840" y="311"/>
                      <a:pt x="1841" y="310"/>
                      <a:pt x="1842" y="310"/>
                    </a:cubicBezTo>
                    <a:cubicBezTo>
                      <a:pt x="1846" y="307"/>
                      <a:pt x="1851" y="304"/>
                      <a:pt x="1856" y="303"/>
                    </a:cubicBezTo>
                    <a:cubicBezTo>
                      <a:pt x="1861" y="301"/>
                      <a:pt x="1867" y="299"/>
                      <a:pt x="1872" y="297"/>
                    </a:cubicBezTo>
                    <a:cubicBezTo>
                      <a:pt x="1874" y="301"/>
                      <a:pt x="1877" y="306"/>
                      <a:pt x="1882" y="312"/>
                    </a:cubicBezTo>
                    <a:cubicBezTo>
                      <a:pt x="1881" y="312"/>
                      <a:pt x="1881" y="312"/>
                      <a:pt x="1880" y="313"/>
                    </a:cubicBezTo>
                    <a:cubicBezTo>
                      <a:pt x="1876" y="312"/>
                      <a:pt x="1869" y="313"/>
                      <a:pt x="1863" y="315"/>
                    </a:cubicBezTo>
                    <a:cubicBezTo>
                      <a:pt x="1858" y="316"/>
                      <a:pt x="1858" y="316"/>
                      <a:pt x="1858" y="316"/>
                    </a:cubicBezTo>
                    <a:cubicBezTo>
                      <a:pt x="1857" y="317"/>
                      <a:pt x="1857" y="315"/>
                      <a:pt x="1855" y="318"/>
                    </a:cubicBezTo>
                    <a:cubicBezTo>
                      <a:pt x="1853" y="319"/>
                      <a:pt x="1853" y="319"/>
                      <a:pt x="1853" y="319"/>
                    </a:cubicBezTo>
                    <a:cubicBezTo>
                      <a:pt x="1850" y="320"/>
                      <a:pt x="1847" y="321"/>
                      <a:pt x="1845" y="322"/>
                    </a:cubicBezTo>
                    <a:cubicBezTo>
                      <a:pt x="1838" y="324"/>
                      <a:pt x="1835" y="325"/>
                      <a:pt x="1835" y="319"/>
                    </a:cubicBezTo>
                    <a:cubicBezTo>
                      <a:pt x="1835" y="318"/>
                      <a:pt x="1835" y="316"/>
                      <a:pt x="1837" y="315"/>
                    </a:cubicBezTo>
                    <a:close/>
                    <a:moveTo>
                      <a:pt x="1825" y="347"/>
                    </a:moveTo>
                    <a:cubicBezTo>
                      <a:pt x="1829" y="344"/>
                      <a:pt x="1836" y="342"/>
                      <a:pt x="1843" y="340"/>
                    </a:cubicBezTo>
                    <a:cubicBezTo>
                      <a:pt x="1844" y="340"/>
                      <a:pt x="1845" y="339"/>
                      <a:pt x="1846" y="339"/>
                    </a:cubicBezTo>
                    <a:cubicBezTo>
                      <a:pt x="1849" y="340"/>
                      <a:pt x="1853" y="342"/>
                      <a:pt x="1855" y="343"/>
                    </a:cubicBezTo>
                    <a:cubicBezTo>
                      <a:pt x="1856" y="344"/>
                      <a:pt x="1859" y="345"/>
                      <a:pt x="1862" y="347"/>
                    </a:cubicBezTo>
                    <a:cubicBezTo>
                      <a:pt x="1856" y="348"/>
                      <a:pt x="1850" y="350"/>
                      <a:pt x="1845" y="352"/>
                    </a:cubicBezTo>
                    <a:cubicBezTo>
                      <a:pt x="1840" y="350"/>
                      <a:pt x="1836" y="348"/>
                      <a:pt x="1836" y="348"/>
                    </a:cubicBezTo>
                    <a:cubicBezTo>
                      <a:pt x="1836" y="348"/>
                      <a:pt x="1838" y="350"/>
                      <a:pt x="1841" y="353"/>
                    </a:cubicBezTo>
                    <a:cubicBezTo>
                      <a:pt x="1841" y="353"/>
                      <a:pt x="1842" y="353"/>
                      <a:pt x="1842" y="353"/>
                    </a:cubicBezTo>
                    <a:cubicBezTo>
                      <a:pt x="1838" y="354"/>
                      <a:pt x="1836" y="355"/>
                      <a:pt x="1834" y="355"/>
                    </a:cubicBezTo>
                    <a:cubicBezTo>
                      <a:pt x="1831" y="357"/>
                      <a:pt x="1827" y="358"/>
                      <a:pt x="1824" y="358"/>
                    </a:cubicBezTo>
                    <a:cubicBezTo>
                      <a:pt x="1825" y="354"/>
                      <a:pt x="1825" y="351"/>
                      <a:pt x="1825" y="347"/>
                    </a:cubicBezTo>
                    <a:close/>
                    <a:moveTo>
                      <a:pt x="1830" y="387"/>
                    </a:moveTo>
                    <a:cubicBezTo>
                      <a:pt x="1823" y="390"/>
                      <a:pt x="1817" y="392"/>
                      <a:pt x="1813" y="392"/>
                    </a:cubicBezTo>
                    <a:cubicBezTo>
                      <a:pt x="1815" y="388"/>
                      <a:pt x="1817" y="382"/>
                      <a:pt x="1819" y="377"/>
                    </a:cubicBezTo>
                    <a:cubicBezTo>
                      <a:pt x="1829" y="374"/>
                      <a:pt x="1847" y="371"/>
                      <a:pt x="1854" y="369"/>
                    </a:cubicBezTo>
                    <a:cubicBezTo>
                      <a:pt x="1856" y="368"/>
                      <a:pt x="1859" y="367"/>
                      <a:pt x="1861" y="366"/>
                    </a:cubicBezTo>
                    <a:cubicBezTo>
                      <a:pt x="1862" y="367"/>
                      <a:pt x="1863" y="367"/>
                      <a:pt x="1864" y="368"/>
                    </a:cubicBezTo>
                    <a:cubicBezTo>
                      <a:pt x="1865" y="369"/>
                      <a:pt x="1866" y="370"/>
                      <a:pt x="1867" y="370"/>
                    </a:cubicBezTo>
                    <a:cubicBezTo>
                      <a:pt x="1856" y="375"/>
                      <a:pt x="1843" y="382"/>
                      <a:pt x="1830" y="387"/>
                    </a:cubicBezTo>
                    <a:close/>
                    <a:moveTo>
                      <a:pt x="1864" y="340"/>
                    </a:moveTo>
                    <a:cubicBezTo>
                      <a:pt x="1860" y="339"/>
                      <a:pt x="1854" y="339"/>
                      <a:pt x="1849" y="338"/>
                    </a:cubicBezTo>
                    <a:cubicBezTo>
                      <a:pt x="1861" y="334"/>
                      <a:pt x="1880" y="327"/>
                      <a:pt x="1886" y="322"/>
                    </a:cubicBezTo>
                    <a:cubicBezTo>
                      <a:pt x="1887" y="322"/>
                      <a:pt x="1888" y="321"/>
                      <a:pt x="1889" y="320"/>
                    </a:cubicBezTo>
                    <a:cubicBezTo>
                      <a:pt x="1894" y="325"/>
                      <a:pt x="1898" y="329"/>
                      <a:pt x="1902" y="332"/>
                    </a:cubicBezTo>
                    <a:cubicBezTo>
                      <a:pt x="1902" y="333"/>
                      <a:pt x="1902" y="333"/>
                      <a:pt x="1902" y="333"/>
                    </a:cubicBezTo>
                    <a:cubicBezTo>
                      <a:pt x="1902" y="333"/>
                      <a:pt x="1902" y="333"/>
                      <a:pt x="1902" y="333"/>
                    </a:cubicBezTo>
                    <a:cubicBezTo>
                      <a:pt x="1902" y="333"/>
                      <a:pt x="1902" y="333"/>
                      <a:pt x="1902" y="333"/>
                    </a:cubicBezTo>
                    <a:cubicBezTo>
                      <a:pt x="1901" y="333"/>
                      <a:pt x="1901" y="333"/>
                      <a:pt x="1901" y="333"/>
                    </a:cubicBezTo>
                    <a:cubicBezTo>
                      <a:pt x="1900" y="334"/>
                      <a:pt x="1900" y="334"/>
                      <a:pt x="1900" y="334"/>
                    </a:cubicBezTo>
                    <a:cubicBezTo>
                      <a:pt x="1898" y="335"/>
                      <a:pt x="1897" y="335"/>
                      <a:pt x="1895" y="336"/>
                    </a:cubicBezTo>
                    <a:cubicBezTo>
                      <a:pt x="1893" y="337"/>
                      <a:pt x="1889" y="339"/>
                      <a:pt x="1886" y="340"/>
                    </a:cubicBezTo>
                    <a:cubicBezTo>
                      <a:pt x="1884" y="341"/>
                      <a:pt x="1882" y="341"/>
                      <a:pt x="1880" y="342"/>
                    </a:cubicBezTo>
                    <a:cubicBezTo>
                      <a:pt x="1874" y="341"/>
                      <a:pt x="1870" y="341"/>
                      <a:pt x="1864" y="340"/>
                    </a:cubicBezTo>
                    <a:close/>
                    <a:moveTo>
                      <a:pt x="1880" y="364"/>
                    </a:moveTo>
                    <a:cubicBezTo>
                      <a:pt x="1877" y="363"/>
                      <a:pt x="1875" y="362"/>
                      <a:pt x="1872" y="361"/>
                    </a:cubicBezTo>
                    <a:cubicBezTo>
                      <a:pt x="1875" y="359"/>
                      <a:pt x="1878" y="358"/>
                      <a:pt x="1881" y="356"/>
                    </a:cubicBezTo>
                    <a:cubicBezTo>
                      <a:pt x="1882" y="357"/>
                      <a:pt x="1884" y="357"/>
                      <a:pt x="1885" y="358"/>
                    </a:cubicBezTo>
                    <a:cubicBezTo>
                      <a:pt x="1886" y="358"/>
                      <a:pt x="1887" y="359"/>
                      <a:pt x="1888" y="360"/>
                    </a:cubicBezTo>
                    <a:cubicBezTo>
                      <a:pt x="1886" y="361"/>
                      <a:pt x="1883" y="363"/>
                      <a:pt x="1880" y="364"/>
                    </a:cubicBezTo>
                    <a:close/>
                    <a:moveTo>
                      <a:pt x="1920" y="388"/>
                    </a:moveTo>
                    <a:cubicBezTo>
                      <a:pt x="1919" y="387"/>
                      <a:pt x="1919" y="387"/>
                      <a:pt x="1918" y="386"/>
                    </a:cubicBezTo>
                    <a:cubicBezTo>
                      <a:pt x="1916" y="385"/>
                      <a:pt x="1914" y="384"/>
                      <a:pt x="1912" y="382"/>
                    </a:cubicBezTo>
                    <a:cubicBezTo>
                      <a:pt x="1911" y="382"/>
                      <a:pt x="1910" y="381"/>
                      <a:pt x="1910" y="381"/>
                    </a:cubicBezTo>
                    <a:cubicBezTo>
                      <a:pt x="1904" y="377"/>
                      <a:pt x="1898" y="373"/>
                      <a:pt x="1890" y="369"/>
                    </a:cubicBezTo>
                    <a:cubicBezTo>
                      <a:pt x="1892" y="367"/>
                      <a:pt x="1893" y="365"/>
                      <a:pt x="1895" y="363"/>
                    </a:cubicBezTo>
                    <a:cubicBezTo>
                      <a:pt x="1901" y="366"/>
                      <a:pt x="1907" y="369"/>
                      <a:pt x="1913" y="373"/>
                    </a:cubicBezTo>
                    <a:cubicBezTo>
                      <a:pt x="1913" y="372"/>
                      <a:pt x="1912" y="373"/>
                      <a:pt x="1912" y="373"/>
                    </a:cubicBezTo>
                    <a:cubicBezTo>
                      <a:pt x="1911" y="377"/>
                      <a:pt x="1920" y="384"/>
                      <a:pt x="1920" y="388"/>
                    </a:cubicBezTo>
                    <a:close/>
                    <a:moveTo>
                      <a:pt x="1923" y="378"/>
                    </a:moveTo>
                    <a:cubicBezTo>
                      <a:pt x="1923" y="380"/>
                      <a:pt x="1919" y="376"/>
                      <a:pt x="1916" y="374"/>
                    </a:cubicBezTo>
                    <a:cubicBezTo>
                      <a:pt x="1918" y="375"/>
                      <a:pt x="1921" y="377"/>
                      <a:pt x="1924" y="378"/>
                    </a:cubicBezTo>
                    <a:cubicBezTo>
                      <a:pt x="1924" y="378"/>
                      <a:pt x="1924" y="378"/>
                      <a:pt x="1923" y="378"/>
                    </a:cubicBezTo>
                    <a:close/>
                    <a:moveTo>
                      <a:pt x="1930" y="357"/>
                    </a:moveTo>
                    <a:cubicBezTo>
                      <a:pt x="1928" y="360"/>
                      <a:pt x="1921" y="349"/>
                      <a:pt x="1920" y="353"/>
                    </a:cubicBezTo>
                    <a:cubicBezTo>
                      <a:pt x="1919" y="355"/>
                      <a:pt x="1920" y="357"/>
                      <a:pt x="1922" y="360"/>
                    </a:cubicBezTo>
                    <a:cubicBezTo>
                      <a:pt x="1916" y="357"/>
                      <a:pt x="1909" y="353"/>
                      <a:pt x="1903" y="350"/>
                    </a:cubicBezTo>
                    <a:cubicBezTo>
                      <a:pt x="1905" y="348"/>
                      <a:pt x="1905" y="346"/>
                      <a:pt x="1905" y="346"/>
                    </a:cubicBezTo>
                    <a:cubicBezTo>
                      <a:pt x="1905" y="346"/>
                      <a:pt x="1904" y="348"/>
                      <a:pt x="1901" y="350"/>
                    </a:cubicBezTo>
                    <a:cubicBezTo>
                      <a:pt x="1899" y="349"/>
                      <a:pt x="1897" y="348"/>
                      <a:pt x="1895" y="347"/>
                    </a:cubicBezTo>
                    <a:cubicBezTo>
                      <a:pt x="1895" y="347"/>
                      <a:pt x="1895" y="347"/>
                      <a:pt x="1895" y="346"/>
                    </a:cubicBezTo>
                    <a:cubicBezTo>
                      <a:pt x="1899" y="343"/>
                      <a:pt x="1902" y="341"/>
                      <a:pt x="1906" y="335"/>
                    </a:cubicBezTo>
                    <a:cubicBezTo>
                      <a:pt x="1907" y="336"/>
                      <a:pt x="1907" y="336"/>
                      <a:pt x="1907" y="336"/>
                    </a:cubicBezTo>
                    <a:cubicBezTo>
                      <a:pt x="1912" y="339"/>
                      <a:pt x="1915" y="341"/>
                      <a:pt x="1921" y="344"/>
                    </a:cubicBezTo>
                    <a:cubicBezTo>
                      <a:pt x="1921" y="344"/>
                      <a:pt x="1921" y="344"/>
                      <a:pt x="1921" y="344"/>
                    </a:cubicBezTo>
                    <a:cubicBezTo>
                      <a:pt x="1920" y="347"/>
                      <a:pt x="1931" y="354"/>
                      <a:pt x="1930" y="357"/>
                    </a:cubicBezTo>
                    <a:close/>
                    <a:moveTo>
                      <a:pt x="1931" y="387"/>
                    </a:moveTo>
                    <a:cubicBezTo>
                      <a:pt x="1931" y="386"/>
                      <a:pt x="1932" y="386"/>
                      <a:pt x="1934" y="385"/>
                    </a:cubicBezTo>
                    <a:cubicBezTo>
                      <a:pt x="1935" y="386"/>
                      <a:pt x="1935" y="386"/>
                      <a:pt x="1935" y="387"/>
                    </a:cubicBezTo>
                    <a:cubicBezTo>
                      <a:pt x="1933" y="387"/>
                      <a:pt x="1930" y="387"/>
                      <a:pt x="1931" y="387"/>
                    </a:cubicBezTo>
                    <a:close/>
                    <a:moveTo>
                      <a:pt x="1993" y="194"/>
                    </a:moveTo>
                    <a:cubicBezTo>
                      <a:pt x="1995" y="198"/>
                      <a:pt x="2001" y="202"/>
                      <a:pt x="2000" y="205"/>
                    </a:cubicBezTo>
                    <a:cubicBezTo>
                      <a:pt x="1999" y="206"/>
                      <a:pt x="1997" y="205"/>
                      <a:pt x="1995" y="203"/>
                    </a:cubicBezTo>
                    <a:cubicBezTo>
                      <a:pt x="1996" y="202"/>
                      <a:pt x="1996" y="202"/>
                      <a:pt x="1996" y="201"/>
                    </a:cubicBezTo>
                    <a:cubicBezTo>
                      <a:pt x="1996" y="199"/>
                      <a:pt x="1994" y="199"/>
                      <a:pt x="1993" y="200"/>
                    </a:cubicBezTo>
                    <a:cubicBezTo>
                      <a:pt x="1992" y="199"/>
                      <a:pt x="1992" y="199"/>
                      <a:pt x="1991" y="198"/>
                    </a:cubicBezTo>
                    <a:cubicBezTo>
                      <a:pt x="1991" y="197"/>
                      <a:pt x="1992" y="196"/>
                      <a:pt x="1993" y="194"/>
                    </a:cubicBezTo>
                    <a:close/>
                    <a:moveTo>
                      <a:pt x="1995" y="286"/>
                    </a:moveTo>
                    <a:cubicBezTo>
                      <a:pt x="1996" y="286"/>
                      <a:pt x="1996" y="286"/>
                      <a:pt x="1996" y="286"/>
                    </a:cubicBezTo>
                    <a:cubicBezTo>
                      <a:pt x="1997" y="286"/>
                      <a:pt x="1998" y="287"/>
                      <a:pt x="1998" y="287"/>
                    </a:cubicBezTo>
                    <a:cubicBezTo>
                      <a:pt x="1998" y="288"/>
                      <a:pt x="1998" y="288"/>
                      <a:pt x="1996" y="288"/>
                    </a:cubicBezTo>
                    <a:cubicBezTo>
                      <a:pt x="1997" y="288"/>
                      <a:pt x="1997" y="288"/>
                      <a:pt x="1997" y="287"/>
                    </a:cubicBezTo>
                    <a:cubicBezTo>
                      <a:pt x="1997" y="287"/>
                      <a:pt x="1996" y="286"/>
                      <a:pt x="1995" y="286"/>
                    </a:cubicBezTo>
                    <a:close/>
                    <a:moveTo>
                      <a:pt x="1993" y="212"/>
                    </a:moveTo>
                    <a:cubicBezTo>
                      <a:pt x="1992" y="212"/>
                      <a:pt x="1992" y="211"/>
                      <a:pt x="1992" y="211"/>
                    </a:cubicBezTo>
                    <a:cubicBezTo>
                      <a:pt x="1991" y="210"/>
                      <a:pt x="1992" y="208"/>
                      <a:pt x="1993" y="207"/>
                    </a:cubicBezTo>
                    <a:cubicBezTo>
                      <a:pt x="1995" y="208"/>
                      <a:pt x="1996" y="210"/>
                      <a:pt x="1996" y="211"/>
                    </a:cubicBezTo>
                    <a:cubicBezTo>
                      <a:pt x="1995" y="211"/>
                      <a:pt x="1994" y="212"/>
                      <a:pt x="1993" y="212"/>
                    </a:cubicBezTo>
                    <a:close/>
                    <a:moveTo>
                      <a:pt x="1994" y="223"/>
                    </a:moveTo>
                    <a:cubicBezTo>
                      <a:pt x="1993" y="223"/>
                      <a:pt x="1993" y="223"/>
                      <a:pt x="1993" y="223"/>
                    </a:cubicBezTo>
                    <a:cubicBezTo>
                      <a:pt x="1993" y="222"/>
                      <a:pt x="1993" y="222"/>
                      <a:pt x="1993" y="222"/>
                    </a:cubicBezTo>
                    <a:cubicBezTo>
                      <a:pt x="1993" y="222"/>
                      <a:pt x="1993" y="223"/>
                      <a:pt x="1994" y="223"/>
                    </a:cubicBezTo>
                    <a:close/>
                    <a:moveTo>
                      <a:pt x="1986" y="245"/>
                    </a:moveTo>
                    <a:cubicBezTo>
                      <a:pt x="1986" y="245"/>
                      <a:pt x="1986" y="245"/>
                      <a:pt x="1986" y="245"/>
                    </a:cubicBezTo>
                    <a:cubicBezTo>
                      <a:pt x="1986" y="245"/>
                      <a:pt x="1986" y="245"/>
                      <a:pt x="1986" y="245"/>
                    </a:cubicBezTo>
                    <a:cubicBezTo>
                      <a:pt x="1986" y="245"/>
                      <a:pt x="1986" y="245"/>
                      <a:pt x="1986" y="245"/>
                    </a:cubicBezTo>
                    <a:close/>
                    <a:moveTo>
                      <a:pt x="1983" y="224"/>
                    </a:moveTo>
                    <a:cubicBezTo>
                      <a:pt x="1983" y="224"/>
                      <a:pt x="1984" y="225"/>
                      <a:pt x="1984" y="226"/>
                    </a:cubicBezTo>
                    <a:cubicBezTo>
                      <a:pt x="1984" y="226"/>
                      <a:pt x="1984" y="226"/>
                      <a:pt x="1984" y="226"/>
                    </a:cubicBezTo>
                    <a:cubicBezTo>
                      <a:pt x="1983" y="226"/>
                      <a:pt x="1983" y="226"/>
                      <a:pt x="1982" y="226"/>
                    </a:cubicBezTo>
                    <a:cubicBezTo>
                      <a:pt x="1982" y="225"/>
                      <a:pt x="1983" y="224"/>
                      <a:pt x="1983" y="224"/>
                    </a:cubicBezTo>
                    <a:close/>
                    <a:moveTo>
                      <a:pt x="1982" y="211"/>
                    </a:moveTo>
                    <a:cubicBezTo>
                      <a:pt x="1983" y="211"/>
                      <a:pt x="1983" y="212"/>
                      <a:pt x="1983" y="213"/>
                    </a:cubicBezTo>
                    <a:cubicBezTo>
                      <a:pt x="1983" y="214"/>
                      <a:pt x="1982" y="214"/>
                      <a:pt x="1981" y="214"/>
                    </a:cubicBezTo>
                    <a:cubicBezTo>
                      <a:pt x="1982" y="213"/>
                      <a:pt x="1982" y="212"/>
                      <a:pt x="1982" y="211"/>
                    </a:cubicBezTo>
                    <a:close/>
                    <a:moveTo>
                      <a:pt x="1977" y="204"/>
                    </a:moveTo>
                    <a:cubicBezTo>
                      <a:pt x="1978" y="205"/>
                      <a:pt x="1979" y="206"/>
                      <a:pt x="1979" y="207"/>
                    </a:cubicBezTo>
                    <a:cubicBezTo>
                      <a:pt x="1978" y="208"/>
                      <a:pt x="1976" y="210"/>
                      <a:pt x="1976" y="209"/>
                    </a:cubicBezTo>
                    <a:cubicBezTo>
                      <a:pt x="1975" y="208"/>
                      <a:pt x="1976" y="206"/>
                      <a:pt x="1977" y="204"/>
                    </a:cubicBezTo>
                    <a:close/>
                    <a:moveTo>
                      <a:pt x="1979" y="266"/>
                    </a:moveTo>
                    <a:cubicBezTo>
                      <a:pt x="1979" y="267"/>
                      <a:pt x="1977" y="266"/>
                      <a:pt x="1976" y="266"/>
                    </a:cubicBezTo>
                    <a:cubicBezTo>
                      <a:pt x="1977" y="266"/>
                      <a:pt x="1977" y="265"/>
                      <a:pt x="1978" y="265"/>
                    </a:cubicBezTo>
                    <a:cubicBezTo>
                      <a:pt x="1978" y="265"/>
                      <a:pt x="1979" y="266"/>
                      <a:pt x="1979" y="266"/>
                    </a:cubicBezTo>
                    <a:close/>
                    <a:moveTo>
                      <a:pt x="1974" y="231"/>
                    </a:moveTo>
                    <a:cubicBezTo>
                      <a:pt x="1974" y="231"/>
                      <a:pt x="1974" y="231"/>
                      <a:pt x="1974" y="231"/>
                    </a:cubicBezTo>
                    <a:cubicBezTo>
                      <a:pt x="1974" y="232"/>
                      <a:pt x="1974" y="232"/>
                      <a:pt x="1973" y="232"/>
                    </a:cubicBezTo>
                    <a:cubicBezTo>
                      <a:pt x="1973" y="232"/>
                      <a:pt x="1974" y="231"/>
                      <a:pt x="1974" y="231"/>
                    </a:cubicBezTo>
                    <a:close/>
                    <a:moveTo>
                      <a:pt x="1970" y="236"/>
                    </a:moveTo>
                    <a:cubicBezTo>
                      <a:pt x="1972" y="237"/>
                      <a:pt x="1974" y="238"/>
                      <a:pt x="1975" y="239"/>
                    </a:cubicBezTo>
                    <a:cubicBezTo>
                      <a:pt x="1975" y="240"/>
                      <a:pt x="1975" y="240"/>
                      <a:pt x="1975" y="240"/>
                    </a:cubicBezTo>
                    <a:cubicBezTo>
                      <a:pt x="1974" y="240"/>
                      <a:pt x="1974" y="241"/>
                      <a:pt x="1974" y="241"/>
                    </a:cubicBezTo>
                    <a:cubicBezTo>
                      <a:pt x="1973" y="241"/>
                      <a:pt x="1970" y="240"/>
                      <a:pt x="1967" y="239"/>
                    </a:cubicBezTo>
                    <a:cubicBezTo>
                      <a:pt x="1968" y="238"/>
                      <a:pt x="1969" y="237"/>
                      <a:pt x="1970" y="236"/>
                    </a:cubicBezTo>
                    <a:close/>
                    <a:moveTo>
                      <a:pt x="1965" y="243"/>
                    </a:moveTo>
                    <a:cubicBezTo>
                      <a:pt x="1965" y="242"/>
                      <a:pt x="1966" y="242"/>
                      <a:pt x="1966" y="241"/>
                    </a:cubicBezTo>
                    <a:cubicBezTo>
                      <a:pt x="1968" y="244"/>
                      <a:pt x="1977" y="247"/>
                      <a:pt x="1977" y="249"/>
                    </a:cubicBezTo>
                    <a:cubicBezTo>
                      <a:pt x="1977" y="251"/>
                      <a:pt x="1967" y="246"/>
                      <a:pt x="1967" y="249"/>
                    </a:cubicBezTo>
                    <a:cubicBezTo>
                      <a:pt x="1967" y="249"/>
                      <a:pt x="1969" y="250"/>
                      <a:pt x="1971" y="251"/>
                    </a:cubicBezTo>
                    <a:cubicBezTo>
                      <a:pt x="1971" y="253"/>
                      <a:pt x="1971" y="254"/>
                      <a:pt x="1973" y="256"/>
                    </a:cubicBezTo>
                    <a:cubicBezTo>
                      <a:pt x="1972" y="256"/>
                      <a:pt x="1971" y="256"/>
                      <a:pt x="1970" y="257"/>
                    </a:cubicBezTo>
                    <a:cubicBezTo>
                      <a:pt x="1968" y="256"/>
                      <a:pt x="1967" y="256"/>
                      <a:pt x="1967" y="257"/>
                    </a:cubicBezTo>
                    <a:cubicBezTo>
                      <a:pt x="1967" y="257"/>
                      <a:pt x="1967" y="257"/>
                      <a:pt x="1967" y="257"/>
                    </a:cubicBezTo>
                    <a:cubicBezTo>
                      <a:pt x="1967" y="257"/>
                      <a:pt x="1966" y="257"/>
                      <a:pt x="1966" y="258"/>
                    </a:cubicBezTo>
                    <a:cubicBezTo>
                      <a:pt x="1966" y="258"/>
                      <a:pt x="1966" y="259"/>
                      <a:pt x="1965" y="259"/>
                    </a:cubicBezTo>
                    <a:cubicBezTo>
                      <a:pt x="1963" y="260"/>
                      <a:pt x="1961" y="260"/>
                      <a:pt x="1959" y="259"/>
                    </a:cubicBezTo>
                    <a:cubicBezTo>
                      <a:pt x="1956" y="256"/>
                      <a:pt x="1960" y="250"/>
                      <a:pt x="1965" y="243"/>
                    </a:cubicBezTo>
                    <a:close/>
                    <a:moveTo>
                      <a:pt x="1957" y="284"/>
                    </a:moveTo>
                    <a:cubicBezTo>
                      <a:pt x="1955" y="281"/>
                      <a:pt x="1959" y="278"/>
                      <a:pt x="1963" y="274"/>
                    </a:cubicBezTo>
                    <a:cubicBezTo>
                      <a:pt x="1965" y="277"/>
                      <a:pt x="1967" y="280"/>
                      <a:pt x="1969" y="283"/>
                    </a:cubicBezTo>
                    <a:cubicBezTo>
                      <a:pt x="1969" y="283"/>
                      <a:pt x="1969" y="283"/>
                      <a:pt x="1968" y="283"/>
                    </a:cubicBezTo>
                    <a:cubicBezTo>
                      <a:pt x="1967" y="283"/>
                      <a:pt x="1966" y="283"/>
                      <a:pt x="1966" y="284"/>
                    </a:cubicBezTo>
                    <a:cubicBezTo>
                      <a:pt x="1966" y="284"/>
                      <a:pt x="1966" y="284"/>
                      <a:pt x="1966" y="285"/>
                    </a:cubicBezTo>
                    <a:cubicBezTo>
                      <a:pt x="1966" y="285"/>
                      <a:pt x="1966" y="285"/>
                      <a:pt x="1966" y="285"/>
                    </a:cubicBezTo>
                    <a:cubicBezTo>
                      <a:pt x="1963" y="281"/>
                      <a:pt x="1961" y="278"/>
                      <a:pt x="1960" y="282"/>
                    </a:cubicBezTo>
                    <a:cubicBezTo>
                      <a:pt x="1959" y="284"/>
                      <a:pt x="1960" y="285"/>
                      <a:pt x="1960" y="287"/>
                    </a:cubicBezTo>
                    <a:cubicBezTo>
                      <a:pt x="1959" y="287"/>
                      <a:pt x="1957" y="286"/>
                      <a:pt x="1957" y="284"/>
                    </a:cubicBezTo>
                    <a:close/>
                    <a:moveTo>
                      <a:pt x="1961" y="334"/>
                    </a:moveTo>
                    <a:cubicBezTo>
                      <a:pt x="1961" y="334"/>
                      <a:pt x="1960" y="335"/>
                      <a:pt x="1960" y="334"/>
                    </a:cubicBezTo>
                    <a:cubicBezTo>
                      <a:pt x="1960" y="334"/>
                      <a:pt x="1959" y="334"/>
                      <a:pt x="1959" y="334"/>
                    </a:cubicBezTo>
                    <a:cubicBezTo>
                      <a:pt x="1959" y="332"/>
                      <a:pt x="1959" y="331"/>
                      <a:pt x="1960" y="330"/>
                    </a:cubicBezTo>
                    <a:cubicBezTo>
                      <a:pt x="1961" y="331"/>
                      <a:pt x="1961" y="332"/>
                      <a:pt x="1961" y="334"/>
                    </a:cubicBezTo>
                    <a:close/>
                    <a:moveTo>
                      <a:pt x="1963" y="309"/>
                    </a:moveTo>
                    <a:cubicBezTo>
                      <a:pt x="1962" y="308"/>
                      <a:pt x="1961" y="306"/>
                      <a:pt x="1959" y="304"/>
                    </a:cubicBezTo>
                    <a:cubicBezTo>
                      <a:pt x="1960" y="303"/>
                      <a:pt x="1961" y="302"/>
                      <a:pt x="1962" y="301"/>
                    </a:cubicBezTo>
                    <a:cubicBezTo>
                      <a:pt x="1964" y="303"/>
                      <a:pt x="1966" y="305"/>
                      <a:pt x="1966" y="308"/>
                    </a:cubicBezTo>
                    <a:cubicBezTo>
                      <a:pt x="1965" y="308"/>
                      <a:pt x="1964" y="309"/>
                      <a:pt x="1963" y="309"/>
                    </a:cubicBezTo>
                    <a:close/>
                    <a:moveTo>
                      <a:pt x="1967" y="364"/>
                    </a:moveTo>
                    <a:cubicBezTo>
                      <a:pt x="1967" y="363"/>
                      <a:pt x="1967" y="363"/>
                      <a:pt x="1967" y="362"/>
                    </a:cubicBezTo>
                    <a:cubicBezTo>
                      <a:pt x="1967" y="363"/>
                      <a:pt x="1968" y="363"/>
                      <a:pt x="1968" y="363"/>
                    </a:cubicBezTo>
                    <a:cubicBezTo>
                      <a:pt x="1967" y="363"/>
                      <a:pt x="1967" y="363"/>
                      <a:pt x="1967" y="364"/>
                    </a:cubicBezTo>
                    <a:close/>
                    <a:moveTo>
                      <a:pt x="1969" y="354"/>
                    </a:moveTo>
                    <a:cubicBezTo>
                      <a:pt x="1969" y="356"/>
                      <a:pt x="1968" y="355"/>
                      <a:pt x="1967" y="355"/>
                    </a:cubicBezTo>
                    <a:cubicBezTo>
                      <a:pt x="1967" y="354"/>
                      <a:pt x="1968" y="353"/>
                      <a:pt x="1969" y="353"/>
                    </a:cubicBezTo>
                    <a:cubicBezTo>
                      <a:pt x="1969" y="353"/>
                      <a:pt x="1969" y="354"/>
                      <a:pt x="1969" y="354"/>
                    </a:cubicBezTo>
                    <a:close/>
                    <a:moveTo>
                      <a:pt x="1970" y="299"/>
                    </a:moveTo>
                    <a:cubicBezTo>
                      <a:pt x="1969" y="301"/>
                      <a:pt x="1968" y="300"/>
                      <a:pt x="1966" y="299"/>
                    </a:cubicBezTo>
                    <a:cubicBezTo>
                      <a:pt x="1966" y="298"/>
                      <a:pt x="1967" y="298"/>
                      <a:pt x="1967" y="298"/>
                    </a:cubicBezTo>
                    <a:cubicBezTo>
                      <a:pt x="1968" y="297"/>
                      <a:pt x="1969" y="297"/>
                      <a:pt x="1969" y="297"/>
                    </a:cubicBezTo>
                    <a:cubicBezTo>
                      <a:pt x="1969" y="297"/>
                      <a:pt x="1969" y="297"/>
                      <a:pt x="1969" y="297"/>
                    </a:cubicBezTo>
                    <a:cubicBezTo>
                      <a:pt x="1970" y="297"/>
                      <a:pt x="1970" y="298"/>
                      <a:pt x="1970" y="299"/>
                    </a:cubicBezTo>
                    <a:close/>
                    <a:moveTo>
                      <a:pt x="1967" y="271"/>
                    </a:moveTo>
                    <a:cubicBezTo>
                      <a:pt x="1968" y="271"/>
                      <a:pt x="1970" y="270"/>
                      <a:pt x="1971" y="269"/>
                    </a:cubicBezTo>
                    <a:cubicBezTo>
                      <a:pt x="1973" y="272"/>
                      <a:pt x="1975" y="274"/>
                      <a:pt x="1976" y="276"/>
                    </a:cubicBezTo>
                    <a:cubicBezTo>
                      <a:pt x="1974" y="275"/>
                      <a:pt x="1972" y="275"/>
                      <a:pt x="1970" y="274"/>
                    </a:cubicBezTo>
                    <a:cubicBezTo>
                      <a:pt x="1969" y="273"/>
                      <a:pt x="1968" y="272"/>
                      <a:pt x="1967" y="271"/>
                    </a:cubicBezTo>
                    <a:close/>
                    <a:moveTo>
                      <a:pt x="1974" y="390"/>
                    </a:moveTo>
                    <a:cubicBezTo>
                      <a:pt x="1975" y="390"/>
                      <a:pt x="1975" y="390"/>
                      <a:pt x="1975" y="389"/>
                    </a:cubicBezTo>
                    <a:cubicBezTo>
                      <a:pt x="1976" y="389"/>
                      <a:pt x="1977" y="388"/>
                      <a:pt x="1978" y="388"/>
                    </a:cubicBezTo>
                    <a:cubicBezTo>
                      <a:pt x="1977" y="389"/>
                      <a:pt x="1976" y="390"/>
                      <a:pt x="1974" y="390"/>
                    </a:cubicBezTo>
                    <a:close/>
                    <a:moveTo>
                      <a:pt x="2013" y="357"/>
                    </a:moveTo>
                    <a:cubicBezTo>
                      <a:pt x="2006" y="363"/>
                      <a:pt x="1996" y="372"/>
                      <a:pt x="1986" y="381"/>
                    </a:cubicBezTo>
                    <a:cubicBezTo>
                      <a:pt x="1985" y="379"/>
                      <a:pt x="1973" y="385"/>
                      <a:pt x="1973" y="382"/>
                    </a:cubicBezTo>
                    <a:cubicBezTo>
                      <a:pt x="1972" y="379"/>
                      <a:pt x="1989" y="376"/>
                      <a:pt x="1989" y="372"/>
                    </a:cubicBezTo>
                    <a:cubicBezTo>
                      <a:pt x="1989" y="370"/>
                      <a:pt x="1984" y="371"/>
                      <a:pt x="1980" y="373"/>
                    </a:cubicBezTo>
                    <a:cubicBezTo>
                      <a:pt x="1986" y="369"/>
                      <a:pt x="1993" y="365"/>
                      <a:pt x="1997" y="363"/>
                    </a:cubicBezTo>
                    <a:cubicBezTo>
                      <a:pt x="2000" y="361"/>
                      <a:pt x="2004" y="357"/>
                      <a:pt x="2008" y="354"/>
                    </a:cubicBezTo>
                    <a:cubicBezTo>
                      <a:pt x="2009" y="355"/>
                      <a:pt x="2011" y="356"/>
                      <a:pt x="2013" y="357"/>
                    </a:cubicBezTo>
                    <a:close/>
                    <a:moveTo>
                      <a:pt x="1998" y="344"/>
                    </a:moveTo>
                    <a:cubicBezTo>
                      <a:pt x="1992" y="347"/>
                      <a:pt x="1986" y="351"/>
                      <a:pt x="1981" y="354"/>
                    </a:cubicBezTo>
                    <a:cubicBezTo>
                      <a:pt x="1980" y="354"/>
                      <a:pt x="1980" y="354"/>
                      <a:pt x="1980" y="354"/>
                    </a:cubicBezTo>
                    <a:cubicBezTo>
                      <a:pt x="1980" y="353"/>
                      <a:pt x="1993" y="347"/>
                      <a:pt x="1995" y="342"/>
                    </a:cubicBezTo>
                    <a:cubicBezTo>
                      <a:pt x="1996" y="337"/>
                      <a:pt x="1981" y="348"/>
                      <a:pt x="1982" y="344"/>
                    </a:cubicBezTo>
                    <a:cubicBezTo>
                      <a:pt x="1983" y="340"/>
                      <a:pt x="1992" y="338"/>
                      <a:pt x="1995" y="334"/>
                    </a:cubicBezTo>
                    <a:cubicBezTo>
                      <a:pt x="1997" y="333"/>
                      <a:pt x="1999" y="332"/>
                      <a:pt x="2001" y="331"/>
                    </a:cubicBezTo>
                    <a:cubicBezTo>
                      <a:pt x="2001" y="331"/>
                      <a:pt x="2001" y="331"/>
                      <a:pt x="2001" y="331"/>
                    </a:cubicBezTo>
                    <a:cubicBezTo>
                      <a:pt x="2002" y="334"/>
                      <a:pt x="2007" y="335"/>
                      <a:pt x="2012" y="337"/>
                    </a:cubicBezTo>
                    <a:cubicBezTo>
                      <a:pt x="2007" y="339"/>
                      <a:pt x="2002" y="342"/>
                      <a:pt x="1998" y="344"/>
                    </a:cubicBezTo>
                    <a:close/>
                    <a:moveTo>
                      <a:pt x="2009" y="326"/>
                    </a:moveTo>
                    <a:cubicBezTo>
                      <a:pt x="2011" y="327"/>
                      <a:pt x="2012" y="328"/>
                      <a:pt x="2012" y="329"/>
                    </a:cubicBezTo>
                    <a:cubicBezTo>
                      <a:pt x="2013" y="332"/>
                      <a:pt x="2007" y="330"/>
                      <a:pt x="2003" y="329"/>
                    </a:cubicBezTo>
                    <a:cubicBezTo>
                      <a:pt x="2006" y="328"/>
                      <a:pt x="2008" y="327"/>
                      <a:pt x="2009" y="326"/>
                    </a:cubicBezTo>
                    <a:cubicBezTo>
                      <a:pt x="2009" y="326"/>
                      <a:pt x="2009" y="326"/>
                      <a:pt x="2009" y="326"/>
                    </a:cubicBezTo>
                    <a:close/>
                    <a:moveTo>
                      <a:pt x="2007" y="318"/>
                    </a:moveTo>
                    <a:cubicBezTo>
                      <a:pt x="2005" y="318"/>
                      <a:pt x="2003" y="319"/>
                      <a:pt x="2001" y="319"/>
                    </a:cubicBezTo>
                    <a:cubicBezTo>
                      <a:pt x="1998" y="319"/>
                      <a:pt x="1995" y="318"/>
                      <a:pt x="1996" y="320"/>
                    </a:cubicBezTo>
                    <a:cubicBezTo>
                      <a:pt x="1996" y="321"/>
                      <a:pt x="1996" y="321"/>
                      <a:pt x="1996" y="321"/>
                    </a:cubicBezTo>
                    <a:cubicBezTo>
                      <a:pt x="1993" y="322"/>
                      <a:pt x="1990" y="323"/>
                      <a:pt x="1987" y="324"/>
                    </a:cubicBezTo>
                    <a:cubicBezTo>
                      <a:pt x="1986" y="325"/>
                      <a:pt x="1985" y="325"/>
                      <a:pt x="1986" y="324"/>
                    </a:cubicBezTo>
                    <a:cubicBezTo>
                      <a:pt x="1986" y="322"/>
                      <a:pt x="1994" y="319"/>
                      <a:pt x="1997" y="315"/>
                    </a:cubicBezTo>
                    <a:cubicBezTo>
                      <a:pt x="1998" y="316"/>
                      <a:pt x="2000" y="316"/>
                      <a:pt x="2001" y="315"/>
                    </a:cubicBezTo>
                    <a:cubicBezTo>
                      <a:pt x="2003" y="316"/>
                      <a:pt x="2005" y="317"/>
                      <a:pt x="2007" y="318"/>
                    </a:cubicBezTo>
                    <a:close/>
                    <a:moveTo>
                      <a:pt x="2006" y="309"/>
                    </a:moveTo>
                    <a:cubicBezTo>
                      <a:pt x="2006" y="312"/>
                      <a:pt x="1992" y="308"/>
                      <a:pt x="1993" y="312"/>
                    </a:cubicBezTo>
                    <a:cubicBezTo>
                      <a:pt x="1993" y="313"/>
                      <a:pt x="1994" y="313"/>
                      <a:pt x="1994" y="313"/>
                    </a:cubicBezTo>
                    <a:cubicBezTo>
                      <a:pt x="1990" y="314"/>
                      <a:pt x="1986" y="315"/>
                      <a:pt x="1986" y="315"/>
                    </a:cubicBezTo>
                    <a:cubicBezTo>
                      <a:pt x="1986" y="314"/>
                      <a:pt x="1987" y="313"/>
                      <a:pt x="1989" y="312"/>
                    </a:cubicBezTo>
                    <a:cubicBezTo>
                      <a:pt x="1990" y="311"/>
                      <a:pt x="1991" y="310"/>
                      <a:pt x="1991" y="309"/>
                    </a:cubicBezTo>
                    <a:cubicBezTo>
                      <a:pt x="1993" y="308"/>
                      <a:pt x="1995" y="307"/>
                      <a:pt x="1996" y="305"/>
                    </a:cubicBezTo>
                    <a:cubicBezTo>
                      <a:pt x="2000" y="307"/>
                      <a:pt x="2006" y="308"/>
                      <a:pt x="2006" y="309"/>
                    </a:cubicBezTo>
                    <a:close/>
                    <a:moveTo>
                      <a:pt x="0" y="385"/>
                    </a:moveTo>
                    <a:cubicBezTo>
                      <a:pt x="0" y="393"/>
                      <a:pt x="0" y="393"/>
                      <a:pt x="0" y="393"/>
                    </a:cubicBezTo>
                    <a:cubicBezTo>
                      <a:pt x="8" y="393"/>
                      <a:pt x="8" y="393"/>
                      <a:pt x="8" y="393"/>
                    </a:cubicBezTo>
                    <a:cubicBezTo>
                      <a:pt x="7" y="392"/>
                      <a:pt x="7" y="392"/>
                      <a:pt x="7" y="392"/>
                    </a:cubicBezTo>
                    <a:cubicBezTo>
                      <a:pt x="5" y="390"/>
                      <a:pt x="2" y="387"/>
                      <a:pt x="0" y="385"/>
                    </a:cubicBezTo>
                    <a:close/>
                    <a:moveTo>
                      <a:pt x="245" y="393"/>
                    </a:moveTo>
                    <a:cubicBezTo>
                      <a:pt x="246" y="391"/>
                      <a:pt x="246" y="391"/>
                      <a:pt x="246" y="391"/>
                    </a:cubicBezTo>
                    <a:cubicBezTo>
                      <a:pt x="246" y="391"/>
                      <a:pt x="245" y="391"/>
                      <a:pt x="244" y="393"/>
                    </a:cubicBezTo>
                    <a:lnTo>
                      <a:pt x="245" y="393"/>
                    </a:lnTo>
                    <a:close/>
                    <a:moveTo>
                      <a:pt x="1135" y="357"/>
                    </a:moveTo>
                    <a:cubicBezTo>
                      <a:pt x="1135" y="357"/>
                      <a:pt x="1135" y="357"/>
                      <a:pt x="1135" y="357"/>
                    </a:cubicBezTo>
                    <a:cubicBezTo>
                      <a:pt x="1135" y="357"/>
                      <a:pt x="1135" y="357"/>
                      <a:pt x="1135" y="357"/>
                    </a:cubicBezTo>
                    <a:close/>
                    <a:moveTo>
                      <a:pt x="1220" y="393"/>
                    </a:moveTo>
                    <a:cubicBezTo>
                      <a:pt x="1220" y="392"/>
                      <a:pt x="1221" y="392"/>
                      <a:pt x="1221" y="392"/>
                    </a:cubicBezTo>
                    <a:cubicBezTo>
                      <a:pt x="1221" y="392"/>
                      <a:pt x="1220" y="392"/>
                      <a:pt x="1219" y="393"/>
                    </a:cubicBezTo>
                    <a:lnTo>
                      <a:pt x="1220" y="393"/>
                    </a:lnTo>
                    <a:close/>
                    <a:moveTo>
                      <a:pt x="1221" y="392"/>
                    </a:moveTo>
                    <a:cubicBezTo>
                      <a:pt x="1221" y="392"/>
                      <a:pt x="1221" y="392"/>
                      <a:pt x="1221" y="392"/>
                    </a:cubicBezTo>
                    <a:cubicBezTo>
                      <a:pt x="1221" y="392"/>
                      <a:pt x="1221" y="392"/>
                      <a:pt x="1221" y="392"/>
                    </a:cubicBezTo>
                    <a:close/>
                    <a:moveTo>
                      <a:pt x="1486" y="281"/>
                    </a:moveTo>
                    <a:cubicBezTo>
                      <a:pt x="1486" y="281"/>
                      <a:pt x="1487" y="281"/>
                      <a:pt x="1487" y="281"/>
                    </a:cubicBezTo>
                    <a:cubicBezTo>
                      <a:pt x="1487" y="281"/>
                      <a:pt x="1486" y="281"/>
                      <a:pt x="1486" y="281"/>
                    </a:cubicBezTo>
                    <a:close/>
                    <a:moveTo>
                      <a:pt x="1230" y="291"/>
                    </a:moveTo>
                    <a:cubicBezTo>
                      <a:pt x="1230" y="291"/>
                      <a:pt x="1230" y="291"/>
                      <a:pt x="1230" y="291"/>
                    </a:cubicBezTo>
                    <a:cubicBezTo>
                      <a:pt x="1230" y="291"/>
                      <a:pt x="1230" y="291"/>
                      <a:pt x="1230" y="291"/>
                    </a:cubicBezTo>
                    <a:close/>
                    <a:moveTo>
                      <a:pt x="1471" y="315"/>
                    </a:moveTo>
                    <a:cubicBezTo>
                      <a:pt x="1471" y="315"/>
                      <a:pt x="1470" y="314"/>
                      <a:pt x="1470" y="314"/>
                    </a:cubicBezTo>
                    <a:cubicBezTo>
                      <a:pt x="1470" y="315"/>
                      <a:pt x="1471" y="315"/>
                      <a:pt x="1471" y="315"/>
                    </a:cubicBezTo>
                    <a:close/>
                    <a:moveTo>
                      <a:pt x="1341" y="348"/>
                    </a:moveTo>
                    <a:cubicBezTo>
                      <a:pt x="1340" y="348"/>
                      <a:pt x="1340" y="348"/>
                      <a:pt x="1340" y="348"/>
                    </a:cubicBezTo>
                    <a:cubicBezTo>
                      <a:pt x="1340" y="348"/>
                      <a:pt x="1340" y="348"/>
                      <a:pt x="1341" y="348"/>
                    </a:cubicBezTo>
                    <a:close/>
                    <a:moveTo>
                      <a:pt x="1383" y="216"/>
                    </a:moveTo>
                    <a:cubicBezTo>
                      <a:pt x="1383" y="217"/>
                      <a:pt x="1384" y="217"/>
                      <a:pt x="1384" y="217"/>
                    </a:cubicBezTo>
                    <a:cubicBezTo>
                      <a:pt x="1384" y="217"/>
                      <a:pt x="1383" y="217"/>
                      <a:pt x="1383" y="216"/>
                    </a:cubicBezTo>
                    <a:close/>
                    <a:moveTo>
                      <a:pt x="44" y="393"/>
                    </a:moveTo>
                    <a:cubicBezTo>
                      <a:pt x="52" y="393"/>
                      <a:pt x="52" y="393"/>
                      <a:pt x="52" y="393"/>
                    </a:cubicBezTo>
                    <a:cubicBezTo>
                      <a:pt x="53" y="391"/>
                      <a:pt x="53" y="389"/>
                      <a:pt x="53" y="388"/>
                    </a:cubicBezTo>
                    <a:cubicBezTo>
                      <a:pt x="52" y="385"/>
                      <a:pt x="48" y="389"/>
                      <a:pt x="44" y="393"/>
                    </a:cubicBezTo>
                    <a:close/>
                    <a:moveTo>
                      <a:pt x="1370" y="192"/>
                    </a:moveTo>
                    <a:cubicBezTo>
                      <a:pt x="1370" y="191"/>
                      <a:pt x="1370" y="191"/>
                      <a:pt x="1370" y="191"/>
                    </a:cubicBezTo>
                    <a:cubicBezTo>
                      <a:pt x="1370" y="191"/>
                      <a:pt x="1370" y="191"/>
                      <a:pt x="1370" y="192"/>
                    </a:cubicBezTo>
                    <a:close/>
                    <a:moveTo>
                      <a:pt x="1255" y="269"/>
                    </a:moveTo>
                    <a:cubicBezTo>
                      <a:pt x="1254" y="269"/>
                      <a:pt x="1254" y="269"/>
                      <a:pt x="1254" y="269"/>
                    </a:cubicBezTo>
                    <a:cubicBezTo>
                      <a:pt x="1254" y="269"/>
                      <a:pt x="1254" y="269"/>
                      <a:pt x="1255" y="269"/>
                    </a:cubicBezTo>
                    <a:close/>
                    <a:moveTo>
                      <a:pt x="1267" y="263"/>
                    </a:moveTo>
                    <a:cubicBezTo>
                      <a:pt x="1267" y="264"/>
                      <a:pt x="1267" y="264"/>
                      <a:pt x="1267" y="264"/>
                    </a:cubicBezTo>
                    <a:cubicBezTo>
                      <a:pt x="1269" y="263"/>
                      <a:pt x="1270" y="262"/>
                      <a:pt x="1272" y="261"/>
                    </a:cubicBezTo>
                    <a:cubicBezTo>
                      <a:pt x="1270" y="262"/>
                      <a:pt x="1269" y="263"/>
                      <a:pt x="1267" y="263"/>
                    </a:cubicBezTo>
                    <a:close/>
                    <a:moveTo>
                      <a:pt x="1375" y="227"/>
                    </a:moveTo>
                    <a:cubicBezTo>
                      <a:pt x="1376" y="228"/>
                      <a:pt x="1377" y="228"/>
                      <a:pt x="1377" y="228"/>
                    </a:cubicBezTo>
                    <a:cubicBezTo>
                      <a:pt x="1377" y="228"/>
                      <a:pt x="1376" y="227"/>
                      <a:pt x="1375" y="227"/>
                    </a:cubicBezTo>
                    <a:close/>
                    <a:moveTo>
                      <a:pt x="1404" y="282"/>
                    </a:moveTo>
                    <a:cubicBezTo>
                      <a:pt x="1405" y="282"/>
                      <a:pt x="1406" y="281"/>
                      <a:pt x="1406" y="281"/>
                    </a:cubicBezTo>
                    <a:cubicBezTo>
                      <a:pt x="1406" y="281"/>
                      <a:pt x="1405" y="281"/>
                      <a:pt x="1404" y="282"/>
                    </a:cubicBezTo>
                    <a:close/>
                    <a:moveTo>
                      <a:pt x="1400" y="270"/>
                    </a:moveTo>
                    <a:cubicBezTo>
                      <a:pt x="1400" y="270"/>
                      <a:pt x="1400" y="270"/>
                      <a:pt x="1400" y="270"/>
                    </a:cubicBezTo>
                    <a:cubicBezTo>
                      <a:pt x="1400" y="270"/>
                      <a:pt x="1400" y="270"/>
                      <a:pt x="1400" y="270"/>
                    </a:cubicBezTo>
                    <a:close/>
                    <a:moveTo>
                      <a:pt x="1406" y="255"/>
                    </a:moveTo>
                    <a:cubicBezTo>
                      <a:pt x="1407" y="255"/>
                      <a:pt x="1407" y="255"/>
                      <a:pt x="1407" y="255"/>
                    </a:cubicBezTo>
                    <a:cubicBezTo>
                      <a:pt x="1407" y="255"/>
                      <a:pt x="1406" y="255"/>
                      <a:pt x="1406" y="255"/>
                    </a:cubicBezTo>
                    <a:close/>
                    <a:moveTo>
                      <a:pt x="1415" y="249"/>
                    </a:moveTo>
                    <a:cubicBezTo>
                      <a:pt x="1416" y="250"/>
                      <a:pt x="1417" y="250"/>
                      <a:pt x="1417" y="250"/>
                    </a:cubicBezTo>
                    <a:cubicBezTo>
                      <a:pt x="1417" y="250"/>
                      <a:pt x="1416" y="250"/>
                      <a:pt x="1415" y="2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128" name="组合 4127"/>
          <p:cNvGrpSpPr/>
          <p:nvPr/>
        </p:nvGrpSpPr>
        <p:grpSpPr>
          <a:xfrm>
            <a:off x="3395234" y="2262871"/>
            <a:ext cx="443126" cy="107823"/>
            <a:chOff x="9914992" y="2679951"/>
            <a:chExt cx="443126" cy="107823"/>
          </a:xfrm>
        </p:grpSpPr>
        <p:sp>
          <p:nvSpPr>
            <p:cNvPr id="236" name="Freeform 10"/>
            <p:cNvSpPr>
              <a:spLocks/>
            </p:cNvSpPr>
            <p:nvPr/>
          </p:nvSpPr>
          <p:spPr bwMode="auto">
            <a:xfrm>
              <a:off x="10304206" y="2679951"/>
              <a:ext cx="53912" cy="107823"/>
            </a:xfrm>
            <a:custGeom>
              <a:avLst/>
              <a:gdLst>
                <a:gd name="T0" fmla="*/ 48 w 52"/>
                <a:gd name="T1" fmla="*/ 19 h 104"/>
                <a:gd name="T2" fmla="*/ 0 w 52"/>
                <a:gd name="T3" fmla="*/ 104 h 104"/>
                <a:gd name="T4" fmla="*/ 11 w 52"/>
                <a:gd name="T5" fmla="*/ 14 h 104"/>
                <a:gd name="T6" fmla="*/ 48 w 52"/>
                <a:gd name="T7" fmla="*/ 1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4">
                  <a:moveTo>
                    <a:pt x="48" y="19"/>
                  </a:moveTo>
                  <a:cubicBezTo>
                    <a:pt x="52" y="77"/>
                    <a:pt x="3" y="103"/>
                    <a:pt x="0" y="104"/>
                  </a:cubicBezTo>
                  <a:cubicBezTo>
                    <a:pt x="30" y="54"/>
                    <a:pt x="11" y="14"/>
                    <a:pt x="11" y="14"/>
                  </a:cubicBezTo>
                  <a:cubicBezTo>
                    <a:pt x="32" y="0"/>
                    <a:pt x="48" y="19"/>
                    <a:pt x="4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3"/>
            <p:cNvSpPr>
              <a:spLocks/>
            </p:cNvSpPr>
            <p:nvPr/>
          </p:nvSpPr>
          <p:spPr bwMode="auto">
            <a:xfrm>
              <a:off x="10252486" y="2679951"/>
              <a:ext cx="41639" cy="97304"/>
            </a:xfrm>
            <a:custGeom>
              <a:avLst/>
              <a:gdLst>
                <a:gd name="T0" fmla="*/ 40 w 40"/>
                <a:gd name="T1" fmla="*/ 11 h 94"/>
                <a:gd name="T2" fmla="*/ 2 w 40"/>
                <a:gd name="T3" fmla="*/ 94 h 94"/>
                <a:gd name="T4" fmla="*/ 0 w 40"/>
                <a:gd name="T5" fmla="*/ 10 h 94"/>
                <a:gd name="T6" fmla="*/ 40 w 40"/>
                <a:gd name="T7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94">
                  <a:moveTo>
                    <a:pt x="40" y="11"/>
                  </a:moveTo>
                  <a:cubicBezTo>
                    <a:pt x="39" y="89"/>
                    <a:pt x="2" y="94"/>
                    <a:pt x="2" y="94"/>
                  </a:cubicBezTo>
                  <a:cubicBezTo>
                    <a:pt x="18" y="57"/>
                    <a:pt x="0" y="10"/>
                    <a:pt x="0" y="10"/>
                  </a:cubicBezTo>
                  <a:cubicBezTo>
                    <a:pt x="27" y="0"/>
                    <a:pt x="40" y="11"/>
                    <a:pt x="4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4"/>
            <p:cNvSpPr>
              <a:spLocks/>
            </p:cNvSpPr>
            <p:nvPr/>
          </p:nvSpPr>
          <p:spPr bwMode="auto">
            <a:xfrm>
              <a:off x="10180165" y="2679951"/>
              <a:ext cx="49529" cy="106508"/>
            </a:xfrm>
            <a:custGeom>
              <a:avLst/>
              <a:gdLst>
                <a:gd name="T0" fmla="*/ 46 w 48"/>
                <a:gd name="T1" fmla="*/ 13 h 103"/>
                <a:gd name="T2" fmla="*/ 20 w 48"/>
                <a:gd name="T3" fmla="*/ 103 h 103"/>
                <a:gd name="T4" fmla="*/ 0 w 48"/>
                <a:gd name="T5" fmla="*/ 10 h 103"/>
                <a:gd name="T6" fmla="*/ 46 w 48"/>
                <a:gd name="T7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03">
                  <a:moveTo>
                    <a:pt x="46" y="13"/>
                  </a:moveTo>
                  <a:cubicBezTo>
                    <a:pt x="48" y="72"/>
                    <a:pt x="20" y="103"/>
                    <a:pt x="20" y="103"/>
                  </a:cubicBezTo>
                  <a:cubicBezTo>
                    <a:pt x="39" y="57"/>
                    <a:pt x="0" y="10"/>
                    <a:pt x="0" y="10"/>
                  </a:cubicBezTo>
                  <a:cubicBezTo>
                    <a:pt x="38" y="0"/>
                    <a:pt x="46" y="13"/>
                    <a:pt x="4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7"/>
            <p:cNvSpPr>
              <a:spLocks/>
            </p:cNvSpPr>
            <p:nvPr/>
          </p:nvSpPr>
          <p:spPr bwMode="auto">
            <a:xfrm>
              <a:off x="10042538" y="2679951"/>
              <a:ext cx="50405" cy="106508"/>
            </a:xfrm>
            <a:custGeom>
              <a:avLst/>
              <a:gdLst>
                <a:gd name="T0" fmla="*/ 3 w 49"/>
                <a:gd name="T1" fmla="*/ 13 h 103"/>
                <a:gd name="T2" fmla="*/ 49 w 49"/>
                <a:gd name="T3" fmla="*/ 10 h 103"/>
                <a:gd name="T4" fmla="*/ 29 w 49"/>
                <a:gd name="T5" fmla="*/ 103 h 103"/>
                <a:gd name="T6" fmla="*/ 3 w 49"/>
                <a:gd name="T7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03">
                  <a:moveTo>
                    <a:pt x="3" y="13"/>
                  </a:moveTo>
                  <a:cubicBezTo>
                    <a:pt x="3" y="13"/>
                    <a:pt x="11" y="0"/>
                    <a:pt x="49" y="10"/>
                  </a:cubicBezTo>
                  <a:cubicBezTo>
                    <a:pt x="49" y="10"/>
                    <a:pt x="9" y="57"/>
                    <a:pt x="29" y="103"/>
                  </a:cubicBezTo>
                  <a:cubicBezTo>
                    <a:pt x="29" y="103"/>
                    <a:pt x="0" y="72"/>
                    <a:pt x="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8"/>
            <p:cNvSpPr>
              <a:spLocks/>
            </p:cNvSpPr>
            <p:nvPr/>
          </p:nvSpPr>
          <p:spPr bwMode="auto">
            <a:xfrm>
              <a:off x="9979422" y="2679951"/>
              <a:ext cx="40324" cy="97304"/>
            </a:xfrm>
            <a:custGeom>
              <a:avLst/>
              <a:gdLst>
                <a:gd name="T0" fmla="*/ 0 w 39"/>
                <a:gd name="T1" fmla="*/ 11 h 94"/>
                <a:gd name="T2" fmla="*/ 39 w 39"/>
                <a:gd name="T3" fmla="*/ 10 h 94"/>
                <a:gd name="T4" fmla="*/ 38 w 39"/>
                <a:gd name="T5" fmla="*/ 94 h 94"/>
                <a:gd name="T6" fmla="*/ 0 w 39"/>
                <a:gd name="T7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94">
                  <a:moveTo>
                    <a:pt x="0" y="11"/>
                  </a:moveTo>
                  <a:cubicBezTo>
                    <a:pt x="0" y="11"/>
                    <a:pt x="13" y="0"/>
                    <a:pt x="39" y="10"/>
                  </a:cubicBezTo>
                  <a:cubicBezTo>
                    <a:pt x="39" y="10"/>
                    <a:pt x="21" y="57"/>
                    <a:pt x="38" y="94"/>
                  </a:cubicBezTo>
                  <a:cubicBezTo>
                    <a:pt x="38" y="94"/>
                    <a:pt x="1" y="8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2"/>
            <p:cNvSpPr>
              <a:spLocks/>
            </p:cNvSpPr>
            <p:nvPr/>
          </p:nvSpPr>
          <p:spPr bwMode="auto">
            <a:xfrm>
              <a:off x="9914992" y="2679951"/>
              <a:ext cx="53912" cy="107823"/>
            </a:xfrm>
            <a:custGeom>
              <a:avLst/>
              <a:gdLst>
                <a:gd name="T0" fmla="*/ 4 w 52"/>
                <a:gd name="T1" fmla="*/ 19 h 104"/>
                <a:gd name="T2" fmla="*/ 41 w 52"/>
                <a:gd name="T3" fmla="*/ 14 h 104"/>
                <a:gd name="T4" fmla="*/ 52 w 52"/>
                <a:gd name="T5" fmla="*/ 104 h 104"/>
                <a:gd name="T6" fmla="*/ 4 w 52"/>
                <a:gd name="T7" fmla="*/ 1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4">
                  <a:moveTo>
                    <a:pt x="4" y="19"/>
                  </a:moveTo>
                  <a:cubicBezTo>
                    <a:pt x="4" y="19"/>
                    <a:pt x="20" y="0"/>
                    <a:pt x="41" y="14"/>
                  </a:cubicBezTo>
                  <a:cubicBezTo>
                    <a:pt x="41" y="14"/>
                    <a:pt x="22" y="54"/>
                    <a:pt x="52" y="104"/>
                  </a:cubicBezTo>
                  <a:cubicBezTo>
                    <a:pt x="49" y="103"/>
                    <a:pt x="0" y="77"/>
                    <a:pt x="4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3" name="矩形 312"/>
          <p:cNvSpPr/>
          <p:nvPr/>
        </p:nvSpPr>
        <p:spPr>
          <a:xfrm flipH="1">
            <a:off x="-227136" y="-20538"/>
            <a:ext cx="9468544" cy="288032"/>
          </a:xfrm>
          <a:prstGeom prst="rect">
            <a:avLst/>
          </a:prstGeom>
          <a:solidFill>
            <a:srgbClr val="151515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Freeform 25"/>
          <p:cNvSpPr>
            <a:spLocks/>
          </p:cNvSpPr>
          <p:nvPr/>
        </p:nvSpPr>
        <p:spPr bwMode="auto">
          <a:xfrm rot="16200000" flipH="1" flipV="1">
            <a:off x="-16899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25"/>
          <p:cNvSpPr>
            <a:spLocks/>
          </p:cNvSpPr>
          <p:nvPr/>
        </p:nvSpPr>
        <p:spPr bwMode="auto">
          <a:xfrm rot="16200000" flipH="1" flipV="1">
            <a:off x="7039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25"/>
          <p:cNvSpPr>
            <a:spLocks/>
          </p:cNvSpPr>
          <p:nvPr/>
        </p:nvSpPr>
        <p:spPr bwMode="auto">
          <a:xfrm rot="16200000" flipH="1" flipV="1">
            <a:off x="30977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25"/>
          <p:cNvSpPr>
            <a:spLocks/>
          </p:cNvSpPr>
          <p:nvPr/>
        </p:nvSpPr>
        <p:spPr bwMode="auto">
          <a:xfrm rot="16200000" flipH="1" flipV="1">
            <a:off x="54916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25"/>
          <p:cNvSpPr>
            <a:spLocks/>
          </p:cNvSpPr>
          <p:nvPr/>
        </p:nvSpPr>
        <p:spPr bwMode="auto">
          <a:xfrm rot="16200000" flipH="1" flipV="1">
            <a:off x="78854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25"/>
          <p:cNvSpPr>
            <a:spLocks/>
          </p:cNvSpPr>
          <p:nvPr/>
        </p:nvSpPr>
        <p:spPr bwMode="auto">
          <a:xfrm rot="16200000" flipH="1" flipV="1">
            <a:off x="102793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25"/>
          <p:cNvSpPr>
            <a:spLocks/>
          </p:cNvSpPr>
          <p:nvPr/>
        </p:nvSpPr>
        <p:spPr bwMode="auto">
          <a:xfrm rot="16200000" flipH="1" flipV="1">
            <a:off x="126731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25"/>
          <p:cNvSpPr>
            <a:spLocks/>
          </p:cNvSpPr>
          <p:nvPr/>
        </p:nvSpPr>
        <p:spPr bwMode="auto">
          <a:xfrm rot="16200000" flipH="1" flipV="1">
            <a:off x="150670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25"/>
          <p:cNvSpPr>
            <a:spLocks/>
          </p:cNvSpPr>
          <p:nvPr/>
        </p:nvSpPr>
        <p:spPr bwMode="auto">
          <a:xfrm rot="16200000" flipH="1" flipV="1">
            <a:off x="174608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25"/>
          <p:cNvSpPr>
            <a:spLocks/>
          </p:cNvSpPr>
          <p:nvPr/>
        </p:nvSpPr>
        <p:spPr bwMode="auto">
          <a:xfrm rot="16200000" flipH="1" flipV="1">
            <a:off x="198547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25"/>
          <p:cNvSpPr>
            <a:spLocks/>
          </p:cNvSpPr>
          <p:nvPr/>
        </p:nvSpPr>
        <p:spPr bwMode="auto">
          <a:xfrm rot="16200000" flipH="1" flipV="1">
            <a:off x="222485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25"/>
          <p:cNvSpPr>
            <a:spLocks/>
          </p:cNvSpPr>
          <p:nvPr/>
        </p:nvSpPr>
        <p:spPr bwMode="auto">
          <a:xfrm rot="16200000" flipH="1" flipV="1">
            <a:off x="246424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25"/>
          <p:cNvSpPr>
            <a:spLocks/>
          </p:cNvSpPr>
          <p:nvPr/>
        </p:nvSpPr>
        <p:spPr bwMode="auto">
          <a:xfrm rot="16200000" flipH="1" flipV="1">
            <a:off x="270362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25"/>
          <p:cNvSpPr>
            <a:spLocks/>
          </p:cNvSpPr>
          <p:nvPr/>
        </p:nvSpPr>
        <p:spPr bwMode="auto">
          <a:xfrm rot="16200000" flipH="1" flipV="1">
            <a:off x="294301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25"/>
          <p:cNvSpPr>
            <a:spLocks/>
          </p:cNvSpPr>
          <p:nvPr/>
        </p:nvSpPr>
        <p:spPr bwMode="auto">
          <a:xfrm rot="16200000" flipH="1" flipV="1">
            <a:off x="318239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25"/>
          <p:cNvSpPr>
            <a:spLocks/>
          </p:cNvSpPr>
          <p:nvPr/>
        </p:nvSpPr>
        <p:spPr bwMode="auto">
          <a:xfrm rot="16200000" flipH="1" flipV="1">
            <a:off x="342178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25"/>
          <p:cNvSpPr>
            <a:spLocks/>
          </p:cNvSpPr>
          <p:nvPr/>
        </p:nvSpPr>
        <p:spPr bwMode="auto">
          <a:xfrm rot="16200000" flipH="1" flipV="1">
            <a:off x="366116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25"/>
          <p:cNvSpPr>
            <a:spLocks/>
          </p:cNvSpPr>
          <p:nvPr/>
        </p:nvSpPr>
        <p:spPr bwMode="auto">
          <a:xfrm rot="16200000" flipH="1" flipV="1">
            <a:off x="390055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25"/>
          <p:cNvSpPr>
            <a:spLocks/>
          </p:cNvSpPr>
          <p:nvPr/>
        </p:nvSpPr>
        <p:spPr bwMode="auto">
          <a:xfrm rot="16200000" flipH="1" flipV="1">
            <a:off x="413993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25"/>
          <p:cNvSpPr>
            <a:spLocks/>
          </p:cNvSpPr>
          <p:nvPr/>
        </p:nvSpPr>
        <p:spPr bwMode="auto">
          <a:xfrm rot="16200000" flipH="1" flipV="1">
            <a:off x="437932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25"/>
          <p:cNvSpPr>
            <a:spLocks/>
          </p:cNvSpPr>
          <p:nvPr/>
        </p:nvSpPr>
        <p:spPr bwMode="auto">
          <a:xfrm rot="16200000" flipH="1" flipV="1">
            <a:off x="461870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25"/>
          <p:cNvSpPr>
            <a:spLocks/>
          </p:cNvSpPr>
          <p:nvPr/>
        </p:nvSpPr>
        <p:spPr bwMode="auto">
          <a:xfrm rot="16200000" flipH="1" flipV="1">
            <a:off x="485809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25"/>
          <p:cNvSpPr>
            <a:spLocks/>
          </p:cNvSpPr>
          <p:nvPr/>
        </p:nvSpPr>
        <p:spPr bwMode="auto">
          <a:xfrm rot="16200000" flipH="1" flipV="1">
            <a:off x="509747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25"/>
          <p:cNvSpPr>
            <a:spLocks/>
          </p:cNvSpPr>
          <p:nvPr/>
        </p:nvSpPr>
        <p:spPr bwMode="auto">
          <a:xfrm rot="16200000" flipH="1" flipV="1">
            <a:off x="533686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25"/>
          <p:cNvSpPr>
            <a:spLocks/>
          </p:cNvSpPr>
          <p:nvPr/>
        </p:nvSpPr>
        <p:spPr bwMode="auto">
          <a:xfrm rot="16200000" flipH="1" flipV="1">
            <a:off x="557624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25"/>
          <p:cNvSpPr>
            <a:spLocks/>
          </p:cNvSpPr>
          <p:nvPr/>
        </p:nvSpPr>
        <p:spPr bwMode="auto">
          <a:xfrm rot="16200000" flipH="1" flipV="1">
            <a:off x="581563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25"/>
          <p:cNvSpPr>
            <a:spLocks/>
          </p:cNvSpPr>
          <p:nvPr/>
        </p:nvSpPr>
        <p:spPr bwMode="auto">
          <a:xfrm rot="16200000" flipH="1" flipV="1">
            <a:off x="605501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25"/>
          <p:cNvSpPr>
            <a:spLocks/>
          </p:cNvSpPr>
          <p:nvPr/>
        </p:nvSpPr>
        <p:spPr bwMode="auto">
          <a:xfrm rot="16200000" flipH="1" flipV="1">
            <a:off x="629440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25"/>
          <p:cNvSpPr>
            <a:spLocks/>
          </p:cNvSpPr>
          <p:nvPr/>
        </p:nvSpPr>
        <p:spPr bwMode="auto">
          <a:xfrm rot="16200000" flipH="1" flipV="1">
            <a:off x="653378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25"/>
          <p:cNvSpPr>
            <a:spLocks/>
          </p:cNvSpPr>
          <p:nvPr/>
        </p:nvSpPr>
        <p:spPr bwMode="auto">
          <a:xfrm rot="16200000" flipH="1" flipV="1">
            <a:off x="677317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25"/>
          <p:cNvSpPr>
            <a:spLocks/>
          </p:cNvSpPr>
          <p:nvPr/>
        </p:nvSpPr>
        <p:spPr bwMode="auto">
          <a:xfrm rot="16200000" flipH="1" flipV="1">
            <a:off x="701255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25"/>
          <p:cNvSpPr>
            <a:spLocks/>
          </p:cNvSpPr>
          <p:nvPr/>
        </p:nvSpPr>
        <p:spPr bwMode="auto">
          <a:xfrm rot="16200000" flipH="1" flipV="1">
            <a:off x="725194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25"/>
          <p:cNvSpPr>
            <a:spLocks/>
          </p:cNvSpPr>
          <p:nvPr/>
        </p:nvSpPr>
        <p:spPr bwMode="auto">
          <a:xfrm rot="16200000" flipH="1" flipV="1">
            <a:off x="749132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25"/>
          <p:cNvSpPr>
            <a:spLocks/>
          </p:cNvSpPr>
          <p:nvPr/>
        </p:nvSpPr>
        <p:spPr bwMode="auto">
          <a:xfrm rot="16200000" flipH="1" flipV="1">
            <a:off x="773071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25"/>
          <p:cNvSpPr>
            <a:spLocks/>
          </p:cNvSpPr>
          <p:nvPr/>
        </p:nvSpPr>
        <p:spPr bwMode="auto">
          <a:xfrm rot="16200000" flipH="1" flipV="1">
            <a:off x="797009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25"/>
          <p:cNvSpPr>
            <a:spLocks/>
          </p:cNvSpPr>
          <p:nvPr/>
        </p:nvSpPr>
        <p:spPr bwMode="auto">
          <a:xfrm rot="16200000" flipH="1" flipV="1">
            <a:off x="820948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25"/>
          <p:cNvSpPr>
            <a:spLocks/>
          </p:cNvSpPr>
          <p:nvPr/>
        </p:nvSpPr>
        <p:spPr bwMode="auto">
          <a:xfrm rot="16200000" flipH="1" flipV="1">
            <a:off x="844886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25"/>
          <p:cNvSpPr>
            <a:spLocks/>
          </p:cNvSpPr>
          <p:nvPr/>
        </p:nvSpPr>
        <p:spPr bwMode="auto">
          <a:xfrm rot="16200000" flipH="1" flipV="1">
            <a:off x="868825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25"/>
          <p:cNvSpPr>
            <a:spLocks/>
          </p:cNvSpPr>
          <p:nvPr/>
        </p:nvSpPr>
        <p:spPr bwMode="auto">
          <a:xfrm rot="16200000" flipH="1" flipV="1">
            <a:off x="892763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25"/>
          <p:cNvSpPr>
            <a:spLocks/>
          </p:cNvSpPr>
          <p:nvPr/>
        </p:nvSpPr>
        <p:spPr bwMode="auto">
          <a:xfrm rot="16200000" flipH="1" flipV="1">
            <a:off x="9167027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1" name="组合 220"/>
          <p:cNvGrpSpPr/>
          <p:nvPr/>
        </p:nvGrpSpPr>
        <p:grpSpPr>
          <a:xfrm>
            <a:off x="3396898" y="1220724"/>
            <a:ext cx="443126" cy="124040"/>
            <a:chOff x="9914991" y="631610"/>
            <a:chExt cx="443126" cy="124040"/>
          </a:xfrm>
          <a:solidFill>
            <a:schemeClr val="bg1"/>
          </a:solidFill>
        </p:grpSpPr>
        <p:sp>
          <p:nvSpPr>
            <p:cNvPr id="223" name="Oval 12"/>
            <p:cNvSpPr>
              <a:spLocks noChangeArrowheads="1"/>
            </p:cNvSpPr>
            <p:nvPr/>
          </p:nvSpPr>
          <p:spPr bwMode="auto">
            <a:xfrm>
              <a:off x="10243281" y="631610"/>
              <a:ext cx="114836" cy="12404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4" name="Oval 20"/>
            <p:cNvSpPr>
              <a:spLocks noChangeArrowheads="1"/>
            </p:cNvSpPr>
            <p:nvPr/>
          </p:nvSpPr>
          <p:spPr bwMode="auto">
            <a:xfrm>
              <a:off x="9914991" y="631610"/>
              <a:ext cx="114836" cy="12404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64" name="组合 463"/>
          <p:cNvGrpSpPr/>
          <p:nvPr/>
        </p:nvGrpSpPr>
        <p:grpSpPr>
          <a:xfrm>
            <a:off x="327434" y="1586757"/>
            <a:ext cx="2414897" cy="2576226"/>
            <a:chOff x="327434" y="1586757"/>
            <a:chExt cx="2414897" cy="2576226"/>
          </a:xfrm>
        </p:grpSpPr>
        <p:grpSp>
          <p:nvGrpSpPr>
            <p:cNvPr id="465" name="组合 464"/>
            <p:cNvGrpSpPr/>
            <p:nvPr/>
          </p:nvGrpSpPr>
          <p:grpSpPr>
            <a:xfrm rot="21279224">
              <a:off x="345377" y="1586757"/>
              <a:ext cx="1935711" cy="2576226"/>
              <a:chOff x="345377" y="1586757"/>
              <a:chExt cx="1935711" cy="2576226"/>
            </a:xfrm>
          </p:grpSpPr>
          <p:grpSp>
            <p:nvGrpSpPr>
              <p:cNvPr id="467" name="组合 466"/>
              <p:cNvGrpSpPr/>
              <p:nvPr/>
            </p:nvGrpSpPr>
            <p:grpSpPr>
              <a:xfrm>
                <a:off x="609389" y="2817844"/>
                <a:ext cx="1671699" cy="1345139"/>
                <a:chOff x="609389" y="2817844"/>
                <a:chExt cx="1671699" cy="1345139"/>
              </a:xfrm>
            </p:grpSpPr>
            <p:sp>
              <p:nvSpPr>
                <p:cNvPr id="475" name="圆角矩形 474"/>
                <p:cNvSpPr/>
                <p:nvPr/>
              </p:nvSpPr>
              <p:spPr>
                <a:xfrm rot="21315866">
                  <a:off x="609389" y="3329674"/>
                  <a:ext cx="1671699" cy="833309"/>
                </a:xfrm>
                <a:prstGeom prst="roundRect">
                  <a:avLst/>
                </a:prstGeom>
                <a:blipFill>
                  <a:blip r:embed="rId9"/>
                  <a:stretch>
                    <a:fillRect/>
                  </a:stretch>
                </a:blipFill>
                <a:ln w="5080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6" name="椭圆 475"/>
                <p:cNvSpPr/>
                <p:nvPr/>
              </p:nvSpPr>
              <p:spPr>
                <a:xfrm>
                  <a:off x="1259632" y="2817844"/>
                  <a:ext cx="111967" cy="111967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solidFill>
                    <a:srgbClr val="37609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77" name="直接连接符 476"/>
                <p:cNvCxnSpPr>
                  <a:endCxn id="479" idx="7"/>
                </p:cNvCxnSpPr>
                <p:nvPr/>
              </p:nvCxnSpPr>
              <p:spPr>
                <a:xfrm flipH="1">
                  <a:off x="924041" y="2919642"/>
                  <a:ext cx="348685" cy="399924"/>
                </a:xfrm>
                <a:prstGeom prst="line">
                  <a:avLst/>
                </a:prstGeom>
                <a:solidFill>
                  <a:schemeClr val="lt1"/>
                </a:solidFill>
                <a:ln w="3175">
                  <a:solidFill>
                    <a:srgbClr val="37609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8" name="直接连接符 477"/>
                <p:cNvCxnSpPr>
                  <a:stCxn id="480" idx="1"/>
                </p:cNvCxnSpPr>
                <p:nvPr/>
              </p:nvCxnSpPr>
              <p:spPr>
                <a:xfrm flipH="1" flipV="1">
                  <a:off x="1371600" y="2891712"/>
                  <a:ext cx="503737" cy="349405"/>
                </a:xfrm>
                <a:prstGeom prst="line">
                  <a:avLst/>
                </a:prstGeom>
                <a:solidFill>
                  <a:schemeClr val="lt1"/>
                </a:solidFill>
                <a:ln w="3175">
                  <a:solidFill>
                    <a:srgbClr val="37609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9" name="椭圆 478"/>
                <p:cNvSpPr/>
                <p:nvPr/>
              </p:nvSpPr>
              <p:spPr>
                <a:xfrm>
                  <a:off x="873401" y="3310878"/>
                  <a:ext cx="59328" cy="59326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solidFill>
                    <a:srgbClr val="37609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0" name="椭圆 479"/>
                <p:cNvSpPr/>
                <p:nvPr/>
              </p:nvSpPr>
              <p:spPr>
                <a:xfrm>
                  <a:off x="1866649" y="3232429"/>
                  <a:ext cx="59328" cy="59326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solidFill>
                    <a:srgbClr val="37609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68" name="组合 467"/>
              <p:cNvGrpSpPr/>
              <p:nvPr/>
            </p:nvGrpSpPr>
            <p:grpSpPr>
              <a:xfrm flipH="1" flipV="1">
                <a:off x="345377" y="1586757"/>
                <a:ext cx="1671699" cy="1345139"/>
                <a:chOff x="609389" y="2817844"/>
                <a:chExt cx="1671699" cy="1345139"/>
              </a:xfrm>
              <a:noFill/>
            </p:grpSpPr>
            <p:sp>
              <p:nvSpPr>
                <p:cNvPr id="469" name="圆角矩形 468"/>
                <p:cNvSpPr/>
                <p:nvPr/>
              </p:nvSpPr>
              <p:spPr>
                <a:xfrm rot="21315866">
                  <a:off x="609389" y="3329674"/>
                  <a:ext cx="1671699" cy="833309"/>
                </a:xfrm>
                <a:prstGeom prst="roundRect">
                  <a:avLst/>
                </a:prstGeom>
                <a:grpFill/>
                <a:ln w="508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0" name="椭圆 469"/>
                <p:cNvSpPr/>
                <p:nvPr/>
              </p:nvSpPr>
              <p:spPr>
                <a:xfrm>
                  <a:off x="1259632" y="2817844"/>
                  <a:ext cx="111967" cy="11196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71" name="直接连接符 470"/>
                <p:cNvCxnSpPr>
                  <a:endCxn id="473" idx="7"/>
                </p:cNvCxnSpPr>
                <p:nvPr/>
              </p:nvCxnSpPr>
              <p:spPr>
                <a:xfrm flipH="1">
                  <a:off x="924041" y="2919642"/>
                  <a:ext cx="348685" cy="399924"/>
                </a:xfrm>
                <a:prstGeom prst="line">
                  <a:avLst/>
                </a:prstGeom>
                <a:grpFill/>
                <a:ln w="31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2" name="直接连接符 471"/>
                <p:cNvCxnSpPr>
                  <a:stCxn id="474" idx="1"/>
                </p:cNvCxnSpPr>
                <p:nvPr/>
              </p:nvCxnSpPr>
              <p:spPr>
                <a:xfrm flipH="1" flipV="1">
                  <a:off x="1371600" y="2891712"/>
                  <a:ext cx="503737" cy="349405"/>
                </a:xfrm>
                <a:prstGeom prst="line">
                  <a:avLst/>
                </a:prstGeom>
                <a:grpFill/>
                <a:ln w="31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3" name="椭圆 472"/>
                <p:cNvSpPr/>
                <p:nvPr/>
              </p:nvSpPr>
              <p:spPr>
                <a:xfrm>
                  <a:off x="873401" y="3310878"/>
                  <a:ext cx="59328" cy="5932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4" name="椭圆 473"/>
                <p:cNvSpPr/>
                <p:nvPr/>
              </p:nvSpPr>
              <p:spPr>
                <a:xfrm>
                  <a:off x="1866649" y="3232429"/>
                  <a:ext cx="59328" cy="5932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66" name="TextBox 465">
              <a:hlinkClick r:id="rId10" action="ppaction://hlinksldjump"/>
            </p:cNvPr>
            <p:cNvSpPr txBox="1"/>
            <p:nvPr/>
          </p:nvSpPr>
          <p:spPr>
            <a:xfrm rot="20981466">
              <a:off x="327434" y="3523704"/>
              <a:ext cx="24148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Gill Sans Ultra Bold" pitchFamily="34" charset="0"/>
                </a:rPr>
                <a:t>REPLAY</a:t>
              </a:r>
              <a:endPara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ill Sans Ultra Bold" pitchFamily="34" charset="0"/>
              </a:endParaRPr>
            </a:p>
          </p:txBody>
        </p:sp>
      </p:grpSp>
      <p:grpSp>
        <p:nvGrpSpPr>
          <p:cNvPr id="481" name="组合 480"/>
          <p:cNvGrpSpPr/>
          <p:nvPr/>
        </p:nvGrpSpPr>
        <p:grpSpPr>
          <a:xfrm>
            <a:off x="6470226" y="1136932"/>
            <a:ext cx="2414897" cy="2578311"/>
            <a:chOff x="6470226" y="1136932"/>
            <a:chExt cx="2414897" cy="2578311"/>
          </a:xfrm>
        </p:grpSpPr>
        <p:grpSp>
          <p:nvGrpSpPr>
            <p:cNvPr id="482" name="组合 481"/>
            <p:cNvGrpSpPr/>
            <p:nvPr/>
          </p:nvGrpSpPr>
          <p:grpSpPr>
            <a:xfrm rot="707693">
              <a:off x="6784760" y="1136932"/>
              <a:ext cx="1935711" cy="2578311"/>
              <a:chOff x="6784760" y="1136932"/>
              <a:chExt cx="1935711" cy="2578311"/>
            </a:xfrm>
          </p:grpSpPr>
          <p:grpSp>
            <p:nvGrpSpPr>
              <p:cNvPr id="484" name="组合 483"/>
              <p:cNvGrpSpPr/>
              <p:nvPr/>
            </p:nvGrpSpPr>
            <p:grpSpPr>
              <a:xfrm>
                <a:off x="7048772" y="2370104"/>
                <a:ext cx="1671699" cy="1345139"/>
                <a:chOff x="4819569" y="2817844"/>
                <a:chExt cx="1671699" cy="1345139"/>
              </a:xfrm>
            </p:grpSpPr>
            <p:sp>
              <p:nvSpPr>
                <p:cNvPr id="492" name="圆角矩形 491"/>
                <p:cNvSpPr/>
                <p:nvPr/>
              </p:nvSpPr>
              <p:spPr>
                <a:xfrm rot="21315866">
                  <a:off x="4819569" y="3329674"/>
                  <a:ext cx="1671699" cy="833309"/>
                </a:xfrm>
                <a:prstGeom prst="roundRect">
                  <a:avLst/>
                </a:prstGeom>
                <a:blipFill>
                  <a:blip r:embed="rId9"/>
                  <a:stretch>
                    <a:fillRect/>
                  </a:stretch>
                </a:blipFill>
                <a:ln w="50800">
                  <a:solidFill>
                    <a:schemeClr val="accent2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3" name="椭圆 492"/>
                <p:cNvSpPr/>
                <p:nvPr/>
              </p:nvSpPr>
              <p:spPr>
                <a:xfrm>
                  <a:off x="5469812" y="2817844"/>
                  <a:ext cx="111967" cy="111967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94" name="直接连接符 493"/>
                <p:cNvCxnSpPr>
                  <a:endCxn id="496" idx="7"/>
                </p:cNvCxnSpPr>
                <p:nvPr/>
              </p:nvCxnSpPr>
              <p:spPr>
                <a:xfrm flipH="1">
                  <a:off x="5134221" y="2919642"/>
                  <a:ext cx="348685" cy="399924"/>
                </a:xfrm>
                <a:prstGeom prst="line">
                  <a:avLst/>
                </a:prstGeom>
                <a:solidFill>
                  <a:schemeClr val="lt1"/>
                </a:solidFill>
                <a:ln w="3175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5" name="直接连接符 494"/>
                <p:cNvCxnSpPr>
                  <a:stCxn id="497" idx="1"/>
                </p:cNvCxnSpPr>
                <p:nvPr/>
              </p:nvCxnSpPr>
              <p:spPr>
                <a:xfrm flipH="1" flipV="1">
                  <a:off x="5581780" y="2891712"/>
                  <a:ext cx="503737" cy="349405"/>
                </a:xfrm>
                <a:prstGeom prst="line">
                  <a:avLst/>
                </a:prstGeom>
                <a:solidFill>
                  <a:schemeClr val="lt1"/>
                </a:solidFill>
                <a:ln w="3175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6" name="椭圆 495"/>
                <p:cNvSpPr/>
                <p:nvPr/>
              </p:nvSpPr>
              <p:spPr>
                <a:xfrm>
                  <a:off x="5083581" y="3310878"/>
                  <a:ext cx="59328" cy="59326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7" name="椭圆 496"/>
                <p:cNvSpPr/>
                <p:nvPr/>
              </p:nvSpPr>
              <p:spPr>
                <a:xfrm>
                  <a:off x="6076829" y="3232429"/>
                  <a:ext cx="59328" cy="59326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85" name="组合 484"/>
              <p:cNvGrpSpPr/>
              <p:nvPr/>
            </p:nvGrpSpPr>
            <p:grpSpPr>
              <a:xfrm flipH="1" flipV="1">
                <a:off x="6784760" y="1136932"/>
                <a:ext cx="1671699" cy="1345139"/>
                <a:chOff x="4819569" y="2817844"/>
                <a:chExt cx="1671699" cy="1345139"/>
              </a:xfrm>
              <a:noFill/>
            </p:grpSpPr>
            <p:sp>
              <p:nvSpPr>
                <p:cNvPr id="486" name="圆角矩形 485"/>
                <p:cNvSpPr/>
                <p:nvPr/>
              </p:nvSpPr>
              <p:spPr>
                <a:xfrm rot="21315866">
                  <a:off x="4819569" y="3329674"/>
                  <a:ext cx="1671699" cy="833309"/>
                </a:xfrm>
                <a:prstGeom prst="roundRect">
                  <a:avLst/>
                </a:prstGeom>
                <a:grpFill/>
                <a:ln w="508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7" name="椭圆 486"/>
                <p:cNvSpPr/>
                <p:nvPr/>
              </p:nvSpPr>
              <p:spPr>
                <a:xfrm>
                  <a:off x="5469812" y="2817844"/>
                  <a:ext cx="111967" cy="11196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88" name="直接连接符 487"/>
                <p:cNvCxnSpPr>
                  <a:endCxn id="490" idx="7"/>
                </p:cNvCxnSpPr>
                <p:nvPr/>
              </p:nvCxnSpPr>
              <p:spPr>
                <a:xfrm flipH="1">
                  <a:off x="5134221" y="2919642"/>
                  <a:ext cx="348685" cy="399924"/>
                </a:xfrm>
                <a:prstGeom prst="line">
                  <a:avLst/>
                </a:prstGeom>
                <a:grpFill/>
                <a:ln w="31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9" name="直接连接符 488"/>
                <p:cNvCxnSpPr>
                  <a:stCxn id="491" idx="1"/>
                </p:cNvCxnSpPr>
                <p:nvPr/>
              </p:nvCxnSpPr>
              <p:spPr>
                <a:xfrm flipH="1" flipV="1">
                  <a:off x="5581780" y="2891712"/>
                  <a:ext cx="503737" cy="349405"/>
                </a:xfrm>
                <a:prstGeom prst="line">
                  <a:avLst/>
                </a:prstGeom>
                <a:grpFill/>
                <a:ln w="31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0" name="椭圆 489"/>
                <p:cNvSpPr/>
                <p:nvPr/>
              </p:nvSpPr>
              <p:spPr>
                <a:xfrm>
                  <a:off x="5083581" y="3310878"/>
                  <a:ext cx="59328" cy="5932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1" name="椭圆 490"/>
                <p:cNvSpPr/>
                <p:nvPr/>
              </p:nvSpPr>
              <p:spPr>
                <a:xfrm>
                  <a:off x="6076829" y="3232429"/>
                  <a:ext cx="59328" cy="5932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83" name="TextBox 482">
              <a:hlinkClick r:id="" action="ppaction://hlinkshowjump?jump=endshow"/>
            </p:cNvPr>
            <p:cNvSpPr txBox="1"/>
            <p:nvPr/>
          </p:nvSpPr>
          <p:spPr>
            <a:xfrm rot="403345">
              <a:off x="6470226" y="3121935"/>
              <a:ext cx="24148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Gill Sans Ultra Bold" pitchFamily="34" charset="0"/>
                </a:rPr>
                <a:t>CLOSE</a:t>
              </a:r>
              <a:endPara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ill Sans Ultra Bold" pitchFamily="34" charset="0"/>
              </a:endParaRPr>
            </a:p>
          </p:txBody>
        </p:sp>
      </p:grpSp>
      <p:sp>
        <p:nvSpPr>
          <p:cNvPr id="276" name="椭圆 275"/>
          <p:cNvSpPr/>
          <p:nvPr/>
        </p:nvSpPr>
        <p:spPr>
          <a:xfrm>
            <a:off x="1240971" y="2561524"/>
            <a:ext cx="111967" cy="1119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椭圆 276"/>
          <p:cNvSpPr/>
          <p:nvPr/>
        </p:nvSpPr>
        <p:spPr>
          <a:xfrm>
            <a:off x="7677675" y="2111756"/>
            <a:ext cx="111967" cy="1119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虫鸣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036387" y="54483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7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5185E-6 C -0.00191 -0.01297 -0.00417 -0.0213 0.00087 -0.03395 C 0.00469 -0.05926 -0.01128 -0.06358 -0.0217 -0.06667 C -0.02431 -0.06821 -0.02656 -0.07099 -0.02917 -0.07253 C -0.03299 -0.07747 -0.03299 -0.08025 -0.03507 -0.08735 C -0.03542 -0.11235 -0.03142 -0.14105 -0.04757 -0.14815 C -0.05139 -0.15247 -0.05972 -0.15926 -0.06424 -0.16142 C -0.06719 -0.16544 -0.06979 -0.16821 -0.07326 -0.17037 C -0.07899 -0.17994 -0.0849 -0.18828 -0.08924 -0.2 C -0.09045 -0.20741 -0.09271 -0.21451 -0.0934 -0.22223 C -0.0941 -0.22902 -0.09375 -0.23642 -0.09497 -0.2429 C -0.09531 -0.24445 -0.0967 -0.24383 -0.09757 -0.24445 C -0.09931 -0.24939 -0.10122 -0.2534 -0.10417 -0.25618 C -0.10781 -0.25926 -0.10556 -0.25587 -0.10747 -0.25926 " pathEditMode="relative" ptsTypes="fffffffffffffA">
                                      <p:cBhvr>
                                        <p:cTn id="6" dur="75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87 -0.00031 C -0.00521 0.00031 -0.00972 0.00031 -0.01406 0.00124 C -0.01771 0.00216 -0.02135 0.00401 -0.025 0.00556 C -0.02639 0.00617 -0.02916 0.0071 -0.02916 0.0071 C -0.03298 0.01204 -0.03715 0.01173 -0.04166 0.01296 C -0.04635 0.01883 -0.05278 0.0179 -0.05833 0.01883 C -0.06528 0.01759 -0.07239 0.01821 -0.07916 0.01451 C -0.0809 0.01358 -0.08246 0.01142 -0.0842 0.01019 C -0.08524 0.00957 -0.08646 0.00926 -0.0875 0.00864 C -0.0934 0.00124 -0.10469 -0.01265 -0.11163 -0.01512 C -0.11892 -0.02191 -0.12673 -0.02284 -0.13489 -0.02407 C -0.15469 -0.02994 -0.16875 -0.02068 -0.18663 -0.00926 C -0.18715 -0.00771 -0.1875 -0.00586 -0.18837 -0.00463 C -0.18906 -0.0037 -0.19028 -0.00432 -0.1908 -0.00339 C -0.19548 0.00494 -0.1875 -0.00154 -0.1941 0.00278 C -0.19913 0.01513 -0.19253 0.00062 -0.19826 0.00864 C -0.19896 0.00988 -0.1993 0.01173 -0.2 0.01296 C -0.20069 0.01389 -0.20173 0.01389 -0.20243 0.01451 C -0.20278 0.01482 -0.20295 0.01543 -0.2033 0.01605 " pathEditMode="relative" ptsTypes="ffffffffffffffffffA">
                                      <p:cBhvr>
                                        <p:cTn id="11" dur="75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092 C -0.00296 0.00309 -0.00678 0.00525 -0.01007 0.00957 C -0.01441 0.02223 -0.00834 0.00649 -0.01407 0.01544 C -0.01459 0.01667 -0.01459 0.01883 -0.01546 0.02007 C -0.01754 0.02284 -0.02032 0.02192 -0.02275 0.02284 C -0.02587 0.02593 -0.02865 0.02747 -0.0323 0.02871 C -0.03525 0.03149 -0.03785 0.03272 -0.04098 0.03488 C -0.05053 0.03334 -0.05 0.0321 -0.05695 0.02871 C -0.06042 0.02408 -0.06407 0.0213 -0.06806 0.01852 C -0.07362 0.01019 -0.07848 0.00772 -0.08559 0.00525 C -0.10139 0.00587 -0.11424 0.00741 -0.12934 0.01112 C -0.1323 0.01328 -0.13507 0.01667 -0.13803 0.01852 C -0.14046 0.02007 -0.14514 0.0213 -0.14514 0.02161 C -0.14792 0.0247 -0.15018 0.02562 -0.15313 0.02747 C -0.15799 0.02686 -0.16285 0.02747 -0.16737 0.02593 C -0.16875 0.02531 -0.16945 0.02254 -0.17049 0.0213 C -0.17674 0.01544 -0.18403 0.01389 -0.19046 0.00957 C -0.19375 0.00741 -0.19566 0.00124 -0.19914 -0.00092 C -0.20434 -0.00802 -0.20973 -0.0108 -0.21598 -0.01265 C -0.22848 -0.02098 -0.26702 -0.01018 -0.28351 -0.00216 C -0.28646 0.00155 -0.29341 0.00649 -0.29705 0.00649 " pathEditMode="relative" rAng="0" ptsTypes="ffffffffffffffffffffA">
                                      <p:cBhvr>
                                        <p:cTn id="16" dur="75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78" y="77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55556E-7 6.91358E-6 C 0.00122 -0.00061 0.00261 -0.0003 0.00348 -0.00154 C 0.00487 -0.00339 0.00417 -0.00771 0.00504 -0.01049 C 0.0066 -0.01604 0.00764 -0.02036 0.01094 -0.02222 C 0.01372 -0.0358 0.01875 -0.04691 0.02084 -0.0608 C 0.0224 -0.08888 0.01962 -0.10586 0.00834 -0.12438 C 0.00695 -0.13364 0.00886 -0.12499 0.00504 -0.13178 C 0.00139 -0.13827 0.00625 -0.13734 5.55556E-7 -0.14506 C -0.00329 -0.14938 -0.00173 -0.14691 -0.00486 -0.15246 C -0.00659 -0.16203 -0.0118 -0.16789 -0.01579 -0.17469 C -0.01736 -0.18302 -0.01944 -0.19043 -0.02152 -0.19845 C -0.02135 -0.20493 -0.02152 -0.21141 -0.02083 -0.21789 C -0.01979 -0.22777 -0.01493 -0.25709 -0.01076 -0.26234 C -0.00954 -0.27345 -0.0059 -0.28117 -0.00243 -0.29043 C -0.00138 -0.29783 0.00105 -0.30617 0.00348 -0.31265 C 0.00452 -0.31944 0.00434 -0.32592 0.00677 -0.33178 C 0.00782 -0.34598 0.00747 -0.37036 5.55556E-7 -0.37931 C -0.00086 -0.3895 -0.00486 -0.39444 -0.00746 -0.40308 C -0.01024 -0.41203 -0.01371 -0.42067 -0.01666 -0.42962 C -0.0184 -0.43487 -0.01892 -0.4395 -0.02083 -0.44444 C -0.02204 -0.45154 -0.02465 -0.45833 -0.02656 -0.46512 C -0.02638 -0.47036 -0.03055 -0.51481 -0.02152 -0.52438 C -0.01788 -0.53487 -0.02239 -0.52438 -0.01736 -0.53024 C -0.01632 -0.53148 -0.01597 -0.53364 -0.01493 -0.53487 C -0.01423 -0.5358 -0.0125 -0.53641 -0.0125 -0.53641 " pathEditMode="relative" ptsTypes="ffffffffffffffffffffffffA">
                                      <p:cBhvr>
                                        <p:cTn id="21" dur="75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75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58025E-6 C 0.00538 -0.01451 0.00261 -0.00772 0.00834 -0.02037 C 0.01094 -0.03426 0.00712 -0.01759 0.0125 -0.02963 C 0.01337 -0.03148 0.01702 -0.05185 0.01771 -0.05556 C 0.01649 -0.08025 0.01893 -0.09383 0.0125 -0.11111 C 0.01129 -0.11975 0.01042 -0.12284 0.00625 -0.12778 C 0.00295 -0.14568 -0.01041 -0.15864 -0.01875 -0.16852 C -0.02101 -0.1713 -0.02257 -0.17593 -0.025 -0.17778 C -0.0276 -0.17994 -0.03333 -0.18148 -0.03333 -0.18148 C -0.0401 -0.18951 -0.05069 -0.19722 -0.05833 -0.20185 C -0.06094 -0.20864 -0.06302 -0.20833 -0.06666 -0.21296 C -0.07239 -0.22006 -0.07101 -0.21883 -0.07708 -0.22963 C -0.08594 -0.24537 -0.0908 -0.27716 -0.09479 -0.29815 C -0.09496 -0.31482 -0.09045 -0.42284 -0.10416 -0.45926 C -0.10729 -0.47932 -0.11076 -0.49043 -0.11666 -0.50741 C -0.11753 -0.50988 -0.11771 -0.51266 -0.11875 -0.51482 C -0.12101 -0.51945 -0.12604 -0.52778 -0.12604 -0.52778 C -0.12743 -0.53488 -0.13107 -0.54414 -0.13437 -0.54815 C -0.13889 -0.57253 -0.15642 -0.58272 -0.16875 -0.58889 C -0.17552 -0.59228 -0.18177 -0.59969 -0.18854 -0.6037 C -0.19948 -0.61019 -0.2125 -0.61296 -0.22291 -0.62222 C -0.22847 -0.62716 -0.23368 -0.63549 -0.23958 -0.63889 C -0.24201 -0.64537 -0.24375 -0.64753 -0.24791 -0.65 C -0.24896 -0.65185 -0.24982 -0.65401 -0.25104 -0.65556 C -0.25191 -0.65679 -0.2533 -0.65617 -0.25416 -0.65741 C -0.25798 -0.66296 -0.26198 -0.675 -0.26562 -0.68148 C -0.26684 -0.68982 -0.27118 -0.69383 -0.27187 -0.70185 C -0.27239 -0.70864 -0.27187 -0.71543 -0.27187 -0.72222 " pathEditMode="relative" ptsTypes="fffffffffffffffffffffffffffA">
                                      <p:cBhvr>
                                        <p:cTn id="26" dur="75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5E-6 -0.00123 C 0.00486 -0.00031 0.01041 -0.00216 0.01458 0.00247 C 0.01979 0.00803 0.02396 0.01574 0.03038 0.01759 C 0.03455 0.01914 0.03889 0.01883 0.04323 0.01976 C 0.04878 0.01821 0.05434 0.01729 0.05989 0.01605 C 0.0625 0.01513 0.06771 0.01235 0.06771 0.01266 C 0.07083 0.00494 0.07482 -0.00154 0.07864 -0.00802 C 0.08472 -0.0179 0.07656 -0.01234 0.0835 -0.01636 C 0.08524 -0.02747 0.08767 -0.03796 0.09045 -0.04845 C 0.09184 -0.05401 0.09114 -0.0608 0.09323 -0.06543 C 0.09826 -0.075 0.09809 -0.07006 0.10225 -0.07376 C 0.12205 -0.09105 0.14392 -0.08734 0.16614 -0.0892 C 0.17396 -0.09228 0.17899 -0.09413 0.18594 -0.09907 C 0.1908 -0.10741 0.19722 -0.11697 0.2026 -0.12315 C 0.20469 -0.12531 0.2085 -0.12963 0.2085 -0.12932 C 0.21007 -0.13703 0.21319 -0.14074 0.21545 -0.14845 C 0.21875 -0.15926 0.22291 -0.16944 0.22621 -0.18055 C 0.22899 -0.18858 0.22691 -0.19166 0.23125 -0.19907 C 0.23229 -0.20648 0.23229 -0.2145 0.2342 -0.22129 C 0.23507 -0.22469 0.23819 -0.23117 0.23819 -0.23086 C 0.23993 -0.24629 0.24618 -0.26111 0.24618 -0.27654 " pathEditMode="relative" rAng="0" ptsTypes="ffffffffffffffffffffA">
                                      <p:cBhvr>
                                        <p:cTn id="31" dur="75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9" y="-1271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85185E-6 C 0.00157 0.02654 0.00348 0.04105 0.01771 0.05371 C 0.02136 0.06327 0.03125 0.0713 0.0375 0.07408 C 0.05539 0.07192 0.05087 0.07284 0.0625 0.05926 C 0.06875 0.04259 0.08837 0.03704 0.09896 0.03333 C 0.10886 0.03519 0.11858 0.03889 0.12813 0.04445 C 0.13177 0.05093 0.13611 0.05895 0.14063 0.06296 " pathEditMode="relative" ptsTypes="ffffffA">
                                      <p:cBhvr>
                                        <p:cTn id="36" dur="75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75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55556E-7 -1.35802E-6 C 0.00764 0.00926 0.00416 0.00463 0.01041 0.01296 C 0.01319 0.02778 0.00972 0.04167 0.00521 0.0537 C 0.00555 0.05926 0.00503 0.06512 0.00625 0.07037 C 0.00816 0.07839 0.01527 0.09012 0.01875 0.09629 C 0.02014 0.09876 0.02257 0.09938 0.02396 0.10185 " pathEditMode="relative" ptsTypes="fffffA">
                                      <p:cBhvr>
                                        <p:cTn id="41" dur="75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75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5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5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5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5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250"/>
                            </p:stCondLst>
                            <p:childTnLst>
                              <p:par>
                                <p:cTn id="170" presetID="2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 tmFilter="0, 0; .2, .5; .8, .5; 1, 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250" autoRev="1" fill="hold"/>
                                        <p:tgtEl>
                                          <p:spTgt spid="3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26" presetClass="emph" presetSubtype="0" repeatCount="indefinite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3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26" presetClass="emph" presetSubtype="0" repeatCount="indefinite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 tmFilter="0, 0; .2, .5; .8, .5; 1, 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250" autoRev="1" fill="hold"/>
                                        <p:tgtEl>
                                          <p:spTgt spid="3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26" presetClass="emph" presetSubtype="0" repeatCount="indefinite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3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26" presetClass="emph" presetSubtype="0" repeatCount="indefinite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 tmFilter="0, 0; .2, .5; .8, .5; 1, 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250" autoRev="1" fill="hold"/>
                                        <p:tgtEl>
                                          <p:spTgt spid="3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6" presetClass="emph" presetSubtype="0" repeatCount="indefinite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 tmFilter="0, 0; .2, .5; .8, .5; 1, 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250" autoRev="1" fill="hold"/>
                                        <p:tgtEl>
                                          <p:spTgt spid="3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26" presetClass="emph" presetSubtype="0" repeatCount="indefinite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3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26" presetClass="emph" presetSubtype="0" repeatCount="indefinite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 tmFilter="0, 0; .2, .5; .8, .5; 1, 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250" autoRev="1" fill="hold"/>
                                        <p:tgtEl>
                                          <p:spTgt spid="3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26" presetClass="emph" presetSubtype="0" repeatCount="indefinite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3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mph" presetSubtype="0" repeatCount="indefinite" fill="hold" grpId="0" nodeType="withEffect">
                                  <p:stCondLst>
                                    <p:cond delay="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3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 tmFilter="0, 0; .2, .5; .8, .5; 1, 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250" autoRev="1" fill="hold"/>
                                        <p:tgtEl>
                                          <p:spTgt spid="3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indefinite" fill="hold" grpId="0" nodeType="withEffect">
                                  <p:stCondLst>
                                    <p:cond delay="1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26" presetClass="emph" presetSubtype="0" repeatCount="indefinite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 tmFilter="0, 0; .2, .5; .8, .5; 1, 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8" dur="250" autoRev="1" fill="hold"/>
                                        <p:tgtEl>
                                          <p:spTgt spid="3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26" presetClass="emph" presetSubtype="0" repeatCount="indefinite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 tmFilter="0, 0; .2, .5; .8, .5; 1, 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250" autoRev="1" fill="hold"/>
                                        <p:tgtEl>
                                          <p:spTgt spid="3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26" presetClass="emph" presetSubtype="0" repeatCount="indefinite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 tmFilter="0, 0; .2, .5; .8, .5; 1, 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4" dur="250" autoRev="1" fill="hold"/>
                                        <p:tgtEl>
                                          <p:spTgt spid="3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26" presetClass="emph" presetSubtype="0" repeatCount="indefinite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3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26" presetClass="emph" presetSubtype="0" repeatCount="indefinite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 tmFilter="0, 0; .2, .5; .8, .5; 1, 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0" dur="250" autoRev="1" fill="hold"/>
                                        <p:tgtEl>
                                          <p:spTgt spid="3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26" presetClass="emph" presetSubtype="0" repeatCount="indefinite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 tmFilter="0, 0; .2, .5; .8, .5; 1, 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250" autoRev="1" fill="hold"/>
                                        <p:tgtEl>
                                          <p:spTgt spid="3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26" presetClass="emph" presetSubtype="0" repeatCount="indefinite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 tmFilter="0, 0; .2, .5; .8, .5; 1, 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6" dur="250" autoRev="1" fill="hold"/>
                                        <p:tgtEl>
                                          <p:spTgt spid="3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26" presetClass="emph" presetSubtype="0" repeatCount="indefinite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 tmFilter="0, 0; .2, .5; .8, .5; 1, 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250" autoRev="1" fill="hold"/>
                                        <p:tgtEl>
                                          <p:spTgt spid="3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 tmFilter="0, 0; .2, .5; .8, .5; 1, 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2" dur="250" autoRev="1" fill="hold"/>
                                        <p:tgtEl>
                                          <p:spTgt spid="3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26" presetClass="emph" presetSubtype="0" repeatCount="indefinite" fill="hold" grpId="0" nodeType="withEffect">
                                  <p:stCondLst>
                                    <p:cond delay="2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 tmFilter="0, 0; .2, .5; .8, .5; 1, 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250" autoRev="1" fill="hold"/>
                                        <p:tgtEl>
                                          <p:spTgt spid="3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6" presetID="26" presetClass="emph" presetSubtype="0" repeatCount="indefinite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 tmFilter="0, 0; .2, .5; .8, .5; 1, 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8" dur="250" autoRev="1" fill="hold"/>
                                        <p:tgtEl>
                                          <p:spTgt spid="3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26" presetClass="emph" presetSubtype="0" repeatCount="indefinite" fill="hold" grpId="0" nodeType="withEffect">
                                  <p:stCondLst>
                                    <p:cond delay="2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3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26" presetClass="emph" presetSubtype="0" repeatCount="indefinite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 tmFilter="0, 0; .2, .5; .8, .5; 1, 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4" dur="250" autoRev="1" fill="hold"/>
                                        <p:tgtEl>
                                          <p:spTgt spid="3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26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 tmFilter="0, 0; .2, .5; .8, .5; 1, 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7" dur="250" autoRev="1" fill="hold"/>
                                        <p:tgtEl>
                                          <p:spTgt spid="3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26" presetClass="emph" presetSubtype="0" repeatCount="indefinite" fill="hold" grpId="0" nodeType="withEffect">
                                  <p:stCondLst>
                                    <p:cond delay="2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 tmFilter="0, 0; .2, .5; .8, .5; 1, 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0" dur="250" autoRev="1" fill="hold"/>
                                        <p:tgtEl>
                                          <p:spTgt spid="3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26" presetClass="emph" presetSubtype="0" repeatCount="indefinite" fill="hold" grpId="0" nodeType="withEffect">
                                  <p:stCondLst>
                                    <p:cond delay="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 tmFilter="0, 0; .2, .5; .8, .5; 1, 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3" dur="250" autoRev="1" fill="hold"/>
                                        <p:tgtEl>
                                          <p:spTgt spid="3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26" presetClass="emph" presetSubtype="0" repeatCount="indefinite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 tmFilter="0, 0; .2, .5; .8, .5; 1, 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6" dur="250" autoRev="1" fill="hold"/>
                                        <p:tgtEl>
                                          <p:spTgt spid="3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7" presetID="26" presetClass="emph" presetSubtype="0" repeatCount="indefinite" fill="hold" grpId="0" nodeType="withEffect">
                                  <p:stCondLst>
                                    <p:cond delay="2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 tmFilter="0, 0; .2, .5; .8, .5; 1, 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9" dur="250" autoRev="1" fill="hold"/>
                                        <p:tgtEl>
                                          <p:spTgt spid="3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0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 tmFilter="0, 0; .2, .5; .8, .5; 1, 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2" dur="250" autoRev="1" fill="hold"/>
                                        <p:tgtEl>
                                          <p:spTgt spid="3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3" presetID="26" presetClass="emph" presetSubtype="0" repeatCount="indefinite" fill="hold" grpId="0" nodeType="withEffect">
                                  <p:stCondLst>
                                    <p:cond delay="3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" tmFilter="0, 0; .2, .5; .8, .5; 1, 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5" dur="250" autoRev="1" fill="hold"/>
                                        <p:tgtEl>
                                          <p:spTgt spid="3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6" presetID="26" presetClass="emph" presetSubtype="0" repeatCount="indefinite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 tmFilter="0, 0; .2, .5; .8, .5; 1, 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8" dur="250" autoRev="1" fill="hold"/>
                                        <p:tgtEl>
                                          <p:spTgt spid="3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9" presetID="26" presetClass="emph" presetSubtype="0" repeatCount="indefinite" fill="hold" grpId="0" nodeType="withEffect">
                                  <p:stCondLst>
                                    <p:cond delay="3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" tmFilter="0, 0; .2, .5; .8, .5; 1, 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1" dur="250" autoRev="1" fill="hold"/>
                                        <p:tgtEl>
                                          <p:spTgt spid="3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2" presetID="26" presetClass="emph" presetSubtype="0" repeatCount="indefinite" fill="hold" grpId="0" nodeType="withEffect">
                                  <p:stCondLst>
                                    <p:cond delay="3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 tmFilter="0, 0; .2, .5; .8, .5; 1, 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4" dur="250" autoRev="1" fill="hold"/>
                                        <p:tgtEl>
                                          <p:spTgt spid="3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26" presetClass="emph" presetSubtype="0" repeatCount="indefinite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500" tmFilter="0, 0; .2, .5; .8, .5; 1, 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7" dur="250" autoRev="1" fill="hold"/>
                                        <p:tgtEl>
                                          <p:spTgt spid="3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26" presetClass="emph" presetSubtype="0" repeatCount="indefinite" fill="hold" grpId="0" nodeType="withEffect">
                                  <p:stCondLst>
                                    <p:cond delay="3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 tmFilter="0, 0; .2, .5; .8, .5; 1, 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0" dur="250" autoRev="1" fill="hold"/>
                                        <p:tgtEl>
                                          <p:spTgt spid="3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26" presetClass="emph" presetSubtype="0" repeatCount="indefinite" fill="hold" grpId="0" nodeType="withEffect">
                                  <p:stCondLst>
                                    <p:cond delay="3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" tmFilter="0, 0; .2, .5; .8, .5; 1, 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3" dur="250" autoRev="1" fill="hold"/>
                                        <p:tgtEl>
                                          <p:spTgt spid="3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4" presetID="26" presetClass="emph" presetSubtype="0" repeatCount="indefinite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6" dur="2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500" tmFilter="0, 0; .2, .5; .8, .5; 1, 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9" dur="250" autoRev="1" fill="hold"/>
                                        <p:tgtEl>
                                          <p:spTgt spid="3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7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75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75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75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75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75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04" dur="7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5400000">
                                      <p:cBhvr>
                                        <p:cTn id="309" dur="7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23" presetClass="entr" presetSubtype="288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4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4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" presetID="23" presetClass="entr" presetSubtype="288" fill="hold" grpId="0" nodeType="withEffect">
                                  <p:stCondLst>
                                    <p:cond delay="13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4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4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23" presetClass="entr" presetSubtype="288" fill="hold" grpId="0" nodeType="withEffect">
                                  <p:stCondLst>
                                    <p:cond delay="14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4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4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23" presetClass="entr" presetSubtype="288" fill="hold" grpId="0" nodeType="withEffect">
                                  <p:stCondLst>
                                    <p:cond delay="15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42" presetClass="path" presetSubtype="0" decel="23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11111E-6 1.60494E-6 L -1.11111E-6 -0.82284 " pathEditMode="relative" rAng="0" ptsTypes="AA">
                                      <p:cBhvr>
                                        <p:cTn id="355" dur="1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142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8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00000">
                                      <p:cBhvr>
                                        <p:cTn id="357" dur="20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8" presetID="8" presetClass="emph" presetSubtype="0" repeatCount="indefinite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600000">
                                      <p:cBhvr>
                                        <p:cTn id="359" dur="1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0" presetID="35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1" dur="12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3" dur="756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5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5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37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37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37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5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5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38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38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" dur="38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18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8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18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2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2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2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44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44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8" dur="44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117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17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117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" dur="3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3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8" dur="3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61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61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3" dur="61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2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2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8" dur="2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" dur="32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32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3" dur="32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6" dur="21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21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8" dur="21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27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27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27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6" dur="19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19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8" dur="19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9" presetID="53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1" dur="24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24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3" dur="24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6" dur="2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2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8" dur="2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1" dur="28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28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3" dur="28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3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3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8" dur="3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36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36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" dur="36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6" dur="21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21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8" dur="21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1" dur="3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3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3" dur="3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6" dur="22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22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8" dur="22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1" dur="42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42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3" dur="42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6" dur="3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3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8" dur="3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5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5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3" dur="50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53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6" dur="41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41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8" dur="41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1" dur="2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2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3" dur="2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6" dur="37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37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8" dur="37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1" dur="17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17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3" dur="17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6" dur="42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42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8" dur="42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1" dur="19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19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3" dur="19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6" dur="32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32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8" dur="32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1" dur="2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2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3" dur="20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6" dur="3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3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8" dur="30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1" dur="16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16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3" dur="16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27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27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27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34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34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3" dur="34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6" dur="22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22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8" dur="22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1" dur="34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34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3" dur="34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6" dur="17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17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8" dur="17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1" dur="31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31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3" dur="31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6" dur="3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3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8" dur="30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0" dur="7800" tmFilter="0, 0; .2, .5; .8, .5; 1, 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1" dur="3900" autoRev="1" fill="hold"/>
                                        <p:tgtEl>
                                          <p:spTgt spid="4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3" dur="4500" tmFilter="0, 0; .2, .5; .8, .5; 1, 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4" dur="2250" autoRev="1" fill="hold"/>
                                        <p:tgtEl>
                                          <p:spTgt spid="4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6" dur="3100" tmFilter="0, 0; .2, .5; .8, .5; 1, 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7" dur="1550" autoRev="1" fill="hold"/>
                                        <p:tgtEl>
                                          <p:spTgt spid="3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  <p:bldP spid="5" grpId="1"/>
      <p:bldP spid="455" grpId="0" animBg="1"/>
      <p:bldP spid="455" grpId="1" animBg="1"/>
      <p:bldP spid="456" grpId="0" animBg="1"/>
      <p:bldP spid="456" grpId="1" animBg="1"/>
      <p:bldP spid="457" grpId="0" animBg="1"/>
      <p:bldP spid="457" grpId="1" animBg="1"/>
      <p:bldP spid="458" grpId="0" animBg="1"/>
      <p:bldP spid="458" grpId="1" animBg="1"/>
      <p:bldP spid="459" grpId="0" animBg="1"/>
      <p:bldP spid="459" grpId="1" animBg="1"/>
      <p:bldP spid="460" grpId="0" animBg="1"/>
      <p:bldP spid="460" grpId="1" animBg="1"/>
      <p:bldP spid="461" grpId="0" animBg="1"/>
      <p:bldP spid="461" grpId="1" animBg="1"/>
      <p:bldP spid="462" grpId="0" animBg="1"/>
      <p:bldP spid="462" grpId="1" animBg="1"/>
      <p:bldP spid="136" grpId="0" animBg="1"/>
      <p:bldP spid="137" grpId="0"/>
      <p:bldP spid="138" grpId="0"/>
      <p:bldP spid="139" grpId="0"/>
      <p:bldP spid="140" grpId="0"/>
      <p:bldP spid="313" grpId="0" animBg="1"/>
      <p:bldP spid="314" grpId="0" animBg="1"/>
      <p:bldP spid="314" grpId="1" animBg="1"/>
      <p:bldP spid="315" grpId="0" animBg="1"/>
      <p:bldP spid="315" grpId="1" animBg="1"/>
      <p:bldP spid="316" grpId="0" animBg="1"/>
      <p:bldP spid="316" grpId="1" animBg="1"/>
      <p:bldP spid="317" grpId="0" animBg="1"/>
      <p:bldP spid="317" grpId="1" animBg="1"/>
      <p:bldP spid="318" grpId="0" animBg="1"/>
      <p:bldP spid="318" grpId="1" animBg="1"/>
      <p:bldP spid="319" grpId="0" animBg="1"/>
      <p:bldP spid="319" grpId="1" animBg="1"/>
      <p:bldP spid="320" grpId="0" animBg="1"/>
      <p:bldP spid="320" grpId="1" animBg="1"/>
      <p:bldP spid="321" grpId="0" animBg="1"/>
      <p:bldP spid="321" grpId="1" animBg="1"/>
      <p:bldP spid="322" grpId="0" animBg="1"/>
      <p:bldP spid="322" grpId="1" animBg="1"/>
      <p:bldP spid="323" grpId="0" animBg="1"/>
      <p:bldP spid="323" grpId="1" animBg="1"/>
      <p:bldP spid="324" grpId="0" animBg="1"/>
      <p:bldP spid="324" grpId="1" animBg="1"/>
      <p:bldP spid="325" grpId="0" animBg="1"/>
      <p:bldP spid="325" grpId="1" animBg="1"/>
      <p:bldP spid="326" grpId="0" animBg="1"/>
      <p:bldP spid="326" grpId="1" animBg="1"/>
      <p:bldP spid="327" grpId="0" animBg="1"/>
      <p:bldP spid="327" grpId="1" animBg="1"/>
      <p:bldP spid="328" grpId="0" animBg="1"/>
      <p:bldP spid="328" grpId="1" animBg="1"/>
      <p:bldP spid="329" grpId="0" animBg="1"/>
      <p:bldP spid="329" grpId="1" animBg="1"/>
      <p:bldP spid="330" grpId="0" animBg="1"/>
      <p:bldP spid="330" grpId="1" animBg="1"/>
      <p:bldP spid="331" grpId="0" animBg="1"/>
      <p:bldP spid="331" grpId="1" animBg="1"/>
      <p:bldP spid="332" grpId="0" animBg="1"/>
      <p:bldP spid="332" grpId="1" animBg="1"/>
      <p:bldP spid="333" grpId="0" animBg="1"/>
      <p:bldP spid="333" grpId="1" animBg="1"/>
      <p:bldP spid="334" grpId="0" animBg="1"/>
      <p:bldP spid="334" grpId="1" animBg="1"/>
      <p:bldP spid="335" grpId="0" animBg="1"/>
      <p:bldP spid="335" grpId="1" animBg="1"/>
      <p:bldP spid="336" grpId="0" animBg="1"/>
      <p:bldP spid="336" grpId="1" animBg="1"/>
      <p:bldP spid="337" grpId="0" animBg="1"/>
      <p:bldP spid="337" grpId="1" animBg="1"/>
      <p:bldP spid="338" grpId="0" animBg="1"/>
      <p:bldP spid="338" grpId="1" animBg="1"/>
      <p:bldP spid="339" grpId="0" animBg="1"/>
      <p:bldP spid="339" grpId="1" animBg="1"/>
      <p:bldP spid="340" grpId="0" animBg="1"/>
      <p:bldP spid="340" grpId="1" animBg="1"/>
      <p:bldP spid="341" grpId="0" animBg="1"/>
      <p:bldP spid="341" grpId="1" animBg="1"/>
      <p:bldP spid="342" grpId="0" animBg="1"/>
      <p:bldP spid="342" grpId="1" animBg="1"/>
      <p:bldP spid="343" grpId="0" animBg="1"/>
      <p:bldP spid="343" grpId="1" animBg="1"/>
      <p:bldP spid="344" grpId="0" animBg="1"/>
      <p:bldP spid="344" grpId="1" animBg="1"/>
      <p:bldP spid="345" grpId="0" animBg="1"/>
      <p:bldP spid="345" grpId="1" animBg="1"/>
      <p:bldP spid="346" grpId="0" animBg="1"/>
      <p:bldP spid="346" grpId="1" animBg="1"/>
      <p:bldP spid="347" grpId="0" animBg="1"/>
      <p:bldP spid="347" grpId="1" animBg="1"/>
      <p:bldP spid="348" grpId="0" animBg="1"/>
      <p:bldP spid="348" grpId="1" animBg="1"/>
      <p:bldP spid="349" grpId="0" animBg="1"/>
      <p:bldP spid="349" grpId="1" animBg="1"/>
      <p:bldP spid="350" grpId="0" animBg="1"/>
      <p:bldP spid="350" grpId="1" animBg="1"/>
      <p:bldP spid="351" grpId="0" animBg="1"/>
      <p:bldP spid="351" grpId="1" animBg="1"/>
      <p:bldP spid="352" grpId="0" animBg="1"/>
      <p:bldP spid="352" grpId="1" animBg="1"/>
      <p:bldP spid="353" grpId="0" animBg="1"/>
      <p:bldP spid="353" grpId="1" animBg="1"/>
      <p:bldP spid="276" grpId="0" animBg="1"/>
      <p:bldP spid="27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1647" y="-699394"/>
            <a:ext cx="9245600" cy="6934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14749" y="2558956"/>
            <a:ext cx="27591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/>
            <a:endParaRPr lang="zh-CN" altLang="zh-CN" dirty="0">
              <a:solidFill>
                <a:srgbClr val="00B050"/>
              </a:solidFill>
              <a:latin typeface="Bodoni MT Black" pitchFamily="18" charset="0"/>
              <a:ea typeface="Adobe Gothic Std B" pitchFamily="34" charset="-128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23928" y="2161224"/>
            <a:ext cx="15700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2400" dirty="0" err="1" smtClean="0">
                <a:solidFill>
                  <a:schemeClr val="bg1"/>
                </a:solidFill>
                <a:latin typeface="Bodoni MT Black" pitchFamily="18" charset="0"/>
                <a:ea typeface="Adobe Gothic Std B" pitchFamily="34" charset="-128"/>
              </a:rPr>
              <a:t>Szwct’s</a:t>
            </a:r>
            <a:r>
              <a:rPr lang="en-US" altLang="zh-CN" sz="2400" dirty="0" smtClean="0">
                <a:solidFill>
                  <a:schemeClr val="bg1"/>
                </a:solidFill>
                <a:latin typeface="Bodoni MT Black" pitchFamily="18" charset="0"/>
                <a:ea typeface="Adobe Gothic Std B" pitchFamily="34" charset="-128"/>
              </a:rPr>
              <a:t> </a:t>
            </a:r>
          </a:p>
          <a:p>
            <a:pPr fontAlgn="base"/>
            <a:r>
              <a:rPr lang="en-US" altLang="zh-CN" sz="4000" dirty="0" smtClean="0">
                <a:solidFill>
                  <a:schemeClr val="bg1"/>
                </a:solidFill>
                <a:latin typeface="Bodoni MT Black" pitchFamily="18" charset="0"/>
                <a:ea typeface="Adobe Gothic Std B" pitchFamily="34" charset="-128"/>
              </a:rPr>
              <a:t>PPT</a:t>
            </a:r>
            <a:endParaRPr lang="zh-CN" altLang="zh-CN" sz="4000" dirty="0">
              <a:solidFill>
                <a:schemeClr val="bg1"/>
              </a:solidFill>
              <a:latin typeface="Bodoni MT Black" pitchFamily="18" charset="0"/>
              <a:ea typeface="张海山锐线体简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-2228850" y="-4105556"/>
            <a:ext cx="13601700" cy="13601700"/>
          </a:xfrm>
          <a:prstGeom prst="ellipse">
            <a:avLst/>
          </a:prstGeom>
          <a:noFill/>
          <a:ln w="2540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278765" y="1566035"/>
            <a:ext cx="510855" cy="510855"/>
          </a:xfrm>
          <a:prstGeom prst="ellipse">
            <a:avLst/>
          </a:prstGeom>
          <a:solidFill>
            <a:srgbClr val="FF66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931886" y="2456009"/>
            <a:ext cx="510855" cy="510855"/>
          </a:xfrm>
          <a:prstGeom prst="ellipse">
            <a:avLst/>
          </a:prstGeom>
          <a:solidFill>
            <a:srgbClr val="FF66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278765" y="3313698"/>
            <a:ext cx="510855" cy="510855"/>
          </a:xfrm>
          <a:prstGeom prst="ellipse">
            <a:avLst/>
          </a:prstGeom>
          <a:solidFill>
            <a:srgbClr val="FF66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318195" y="3824553"/>
            <a:ext cx="510855" cy="510855"/>
          </a:xfrm>
          <a:prstGeom prst="ellipse">
            <a:avLst/>
          </a:prstGeom>
          <a:solidFill>
            <a:srgbClr val="FF66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323762" y="3313698"/>
            <a:ext cx="510855" cy="510855"/>
          </a:xfrm>
          <a:prstGeom prst="ellipse">
            <a:avLst/>
          </a:prstGeom>
          <a:solidFill>
            <a:srgbClr val="FF66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701259" y="2456009"/>
            <a:ext cx="510855" cy="510855"/>
          </a:xfrm>
          <a:prstGeom prst="ellipse">
            <a:avLst/>
          </a:prstGeom>
          <a:solidFill>
            <a:srgbClr val="FF66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328594" y="1566035"/>
            <a:ext cx="510855" cy="510855"/>
          </a:xfrm>
          <a:prstGeom prst="ellipse">
            <a:avLst/>
          </a:prstGeom>
          <a:solidFill>
            <a:srgbClr val="FF66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316572" y="1055180"/>
            <a:ext cx="510855" cy="510855"/>
          </a:xfrm>
          <a:prstGeom prst="ellipse">
            <a:avLst/>
          </a:prstGeom>
          <a:solidFill>
            <a:srgbClr val="FF66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23928" y="2156444"/>
            <a:ext cx="15700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2400" dirty="0" err="1" smtClean="0">
                <a:solidFill>
                  <a:schemeClr val="bg1"/>
                </a:solidFill>
                <a:latin typeface="Bodoni MT Black" pitchFamily="18" charset="0"/>
                <a:ea typeface="Adobe Gothic Std B" pitchFamily="34" charset="-128"/>
              </a:rPr>
              <a:t>Szwct’s</a:t>
            </a:r>
            <a:r>
              <a:rPr lang="en-US" altLang="zh-CN" sz="2400" dirty="0" smtClean="0">
                <a:solidFill>
                  <a:schemeClr val="bg1"/>
                </a:solidFill>
                <a:latin typeface="Bodoni MT Black" pitchFamily="18" charset="0"/>
                <a:ea typeface="Adobe Gothic Std B" pitchFamily="34" charset="-128"/>
              </a:rPr>
              <a:t> </a:t>
            </a:r>
          </a:p>
          <a:p>
            <a:pPr fontAlgn="base"/>
            <a:r>
              <a:rPr lang="en-US" altLang="zh-CN" sz="4000" dirty="0" smtClean="0">
                <a:solidFill>
                  <a:schemeClr val="bg1"/>
                </a:solidFill>
                <a:latin typeface="Bodoni MT Black" pitchFamily="18" charset="0"/>
                <a:ea typeface="Adobe Gothic Std B" pitchFamily="34" charset="-128"/>
              </a:rPr>
              <a:t>PPT</a:t>
            </a:r>
            <a:endParaRPr lang="zh-CN" altLang="zh-CN" sz="4000" dirty="0">
              <a:solidFill>
                <a:schemeClr val="bg1"/>
              </a:solidFill>
              <a:latin typeface="Bodoni MT Black" pitchFamily="18" charset="0"/>
              <a:ea typeface="张海山锐线体简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931885" y="1055180"/>
            <a:ext cx="3280228" cy="3280228"/>
            <a:chOff x="3084286" y="1906974"/>
            <a:chExt cx="3280228" cy="3280228"/>
          </a:xfrm>
        </p:grpSpPr>
        <p:sp>
          <p:nvSpPr>
            <p:cNvPr id="20" name="椭圆 19"/>
            <p:cNvSpPr/>
            <p:nvPr/>
          </p:nvSpPr>
          <p:spPr>
            <a:xfrm>
              <a:off x="3431165" y="2417829"/>
              <a:ext cx="510855" cy="510855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084286" y="3307803"/>
              <a:ext cx="510855" cy="510855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431165" y="4165492"/>
              <a:ext cx="510855" cy="510855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470595" y="4676347"/>
              <a:ext cx="510855" cy="510855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476162" y="4165492"/>
              <a:ext cx="510855" cy="510855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5853659" y="3307803"/>
              <a:ext cx="510855" cy="510855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480994" y="2417829"/>
              <a:ext cx="510855" cy="510855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4468972" y="1906974"/>
              <a:ext cx="510855" cy="510855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/>
          <p:cNvSpPr/>
          <p:nvPr/>
        </p:nvSpPr>
        <p:spPr>
          <a:xfrm>
            <a:off x="3778817" y="1898663"/>
            <a:ext cx="1593262" cy="1593262"/>
          </a:xfrm>
          <a:prstGeom prst="ellipse">
            <a:avLst/>
          </a:prstGeom>
          <a:solidFill>
            <a:srgbClr val="EA55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923503" y="2156444"/>
            <a:ext cx="15700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2400" dirty="0" err="1" smtClean="0">
                <a:latin typeface="Bodoni MT Black" pitchFamily="18" charset="0"/>
                <a:ea typeface="Adobe Gothic Std B" pitchFamily="34" charset="-128"/>
              </a:rPr>
              <a:t>Szwct’s</a:t>
            </a:r>
            <a:r>
              <a:rPr lang="en-US" altLang="zh-CN" sz="2400" dirty="0" smtClean="0">
                <a:latin typeface="Bodoni MT Black" pitchFamily="18" charset="0"/>
                <a:ea typeface="Adobe Gothic Std B" pitchFamily="34" charset="-128"/>
              </a:rPr>
              <a:t> </a:t>
            </a:r>
          </a:p>
          <a:p>
            <a:pPr fontAlgn="base"/>
            <a:r>
              <a:rPr lang="en-US" altLang="zh-CN" sz="4000" dirty="0" smtClean="0">
                <a:latin typeface="Bodoni MT Black" pitchFamily="18" charset="0"/>
                <a:ea typeface="Adobe Gothic Std B" pitchFamily="34" charset="-128"/>
              </a:rPr>
              <a:t>PPT</a:t>
            </a:r>
            <a:endParaRPr lang="zh-CN" altLang="zh-CN" sz="4000" dirty="0">
              <a:latin typeface="Bodoni MT Black" pitchFamily="18" charset="0"/>
              <a:ea typeface="张海山锐线体简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-1750717" y="-3707930"/>
            <a:ext cx="12645434" cy="12645434"/>
          </a:xfrm>
          <a:prstGeom prst="ellipse">
            <a:avLst/>
          </a:prstGeom>
          <a:noFill/>
          <a:ln w="171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847554" y="1973679"/>
            <a:ext cx="1455966" cy="145596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534192" y="3429646"/>
            <a:ext cx="2167067" cy="650334"/>
          </a:xfrm>
          <a:prstGeom prst="rect">
            <a:avLst/>
          </a:prstGeom>
          <a:solidFill>
            <a:srgbClr val="EA55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2735664" y="1379659"/>
            <a:ext cx="3784770" cy="2838578"/>
            <a:chOff x="9828584" y="4243492"/>
            <a:chExt cx="4008912" cy="3006684"/>
          </a:xfrm>
        </p:grpSpPr>
        <p:sp>
          <p:nvSpPr>
            <p:cNvPr id="34" name="矩形 3"/>
            <p:cNvSpPr/>
            <p:nvPr/>
          </p:nvSpPr>
          <p:spPr>
            <a:xfrm>
              <a:off x="9828584" y="4243492"/>
              <a:ext cx="4008912" cy="3006684"/>
            </a:xfrm>
            <a:custGeom>
              <a:avLst/>
              <a:gdLst/>
              <a:ahLst/>
              <a:cxnLst/>
              <a:rect l="l" t="t" r="r" b="b"/>
              <a:pathLst>
                <a:path w="10210800" h="7658100">
                  <a:moveTo>
                    <a:pt x="4901977" y="1524794"/>
                  </a:moveTo>
                  <a:cubicBezTo>
                    <a:pt x="3781488" y="1524794"/>
                    <a:pt x="2873152" y="2433130"/>
                    <a:pt x="2873152" y="3553619"/>
                  </a:cubicBezTo>
                  <a:cubicBezTo>
                    <a:pt x="2873152" y="4674108"/>
                    <a:pt x="3781488" y="5582444"/>
                    <a:pt x="4901977" y="5582444"/>
                  </a:cubicBezTo>
                  <a:cubicBezTo>
                    <a:pt x="6022466" y="5582444"/>
                    <a:pt x="6930802" y="4674108"/>
                    <a:pt x="6930802" y="3553619"/>
                  </a:cubicBezTo>
                  <a:cubicBezTo>
                    <a:pt x="6930802" y="2433130"/>
                    <a:pt x="6022466" y="1524794"/>
                    <a:pt x="4901977" y="1524794"/>
                  </a:cubicBezTo>
                  <a:close/>
                  <a:moveTo>
                    <a:pt x="0" y="0"/>
                  </a:moveTo>
                  <a:lnTo>
                    <a:pt x="10210800" y="0"/>
                  </a:lnTo>
                  <a:lnTo>
                    <a:pt x="10210800" y="7658100"/>
                  </a:lnTo>
                  <a:lnTo>
                    <a:pt x="0" y="76581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椭圆 34"/>
            <p:cNvSpPr/>
            <p:nvPr/>
          </p:nvSpPr>
          <p:spPr>
            <a:xfrm>
              <a:off x="10978100" y="4840709"/>
              <a:ext cx="1594900" cy="1594900"/>
            </a:xfrm>
            <a:prstGeom prst="ellipse">
              <a:avLst/>
            </a:prstGeom>
            <a:noFill/>
            <a:ln w="76200">
              <a:solidFill>
                <a:srgbClr val="EE6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Freeform 6"/>
          <p:cNvSpPr>
            <a:spLocks noEditPoints="1"/>
          </p:cNvSpPr>
          <p:nvPr/>
        </p:nvSpPr>
        <p:spPr bwMode="auto">
          <a:xfrm rot="16200000">
            <a:off x="3775082" y="1900795"/>
            <a:ext cx="1594958" cy="1591420"/>
          </a:xfrm>
          <a:custGeom>
            <a:avLst/>
            <a:gdLst>
              <a:gd name="T0" fmla="*/ 668 w 1337"/>
              <a:gd name="T1" fmla="*/ 0 h 1334"/>
              <a:gd name="T2" fmla="*/ 949 w 1337"/>
              <a:gd name="T3" fmla="*/ 62 h 1334"/>
              <a:gd name="T4" fmla="*/ 1254 w 1337"/>
              <a:gd name="T5" fmla="*/ 343 h 1334"/>
              <a:gd name="T6" fmla="*/ 1337 w 1337"/>
              <a:gd name="T7" fmla="*/ 674 h 1334"/>
              <a:gd name="T8" fmla="*/ 1274 w 1337"/>
              <a:gd name="T9" fmla="*/ 953 h 1334"/>
              <a:gd name="T10" fmla="*/ 978 w 1337"/>
              <a:gd name="T11" fmla="*/ 1258 h 1334"/>
              <a:gd name="T12" fmla="*/ 668 w 1337"/>
              <a:gd name="T13" fmla="*/ 1334 h 1334"/>
              <a:gd name="T14" fmla="*/ 344 w 1337"/>
              <a:gd name="T15" fmla="*/ 1248 h 1334"/>
              <a:gd name="T16" fmla="*/ 53 w 1337"/>
              <a:gd name="T17" fmla="*/ 927 h 1334"/>
              <a:gd name="T18" fmla="*/ 0 w 1337"/>
              <a:gd name="T19" fmla="*/ 666 h 1334"/>
              <a:gd name="T20" fmla="*/ 84 w 1337"/>
              <a:gd name="T21" fmla="*/ 344 h 1334"/>
              <a:gd name="T22" fmla="*/ 385 w 1337"/>
              <a:gd name="T23" fmla="*/ 63 h 1334"/>
              <a:gd name="T24" fmla="*/ 668 w 1337"/>
              <a:gd name="T25" fmla="*/ 0 h 1334"/>
              <a:gd name="T26" fmla="*/ 595 w 1337"/>
              <a:gd name="T27" fmla="*/ 62 h 1334"/>
              <a:gd name="T28" fmla="*/ 590 w 1337"/>
              <a:gd name="T29" fmla="*/ 662 h 1334"/>
              <a:gd name="T30" fmla="*/ 594 w 1337"/>
              <a:gd name="T31" fmla="*/ 1161 h 1334"/>
              <a:gd name="T32" fmla="*/ 595 w 1337"/>
              <a:gd name="T33" fmla="*/ 1274 h 1334"/>
              <a:gd name="T34" fmla="*/ 655 w 1337"/>
              <a:gd name="T35" fmla="*/ 1279 h 1334"/>
              <a:gd name="T36" fmla="*/ 1019 w 1337"/>
              <a:gd name="T37" fmla="*/ 1167 h 1334"/>
              <a:gd name="T38" fmla="*/ 1231 w 1337"/>
              <a:gd name="T39" fmla="*/ 901 h 1334"/>
              <a:gd name="T40" fmla="*/ 1277 w 1337"/>
              <a:gd name="T41" fmla="*/ 666 h 1334"/>
              <a:gd name="T42" fmla="*/ 1200 w 1337"/>
              <a:gd name="T43" fmla="*/ 367 h 1334"/>
              <a:gd name="T44" fmla="*/ 933 w 1337"/>
              <a:gd name="T45" fmla="*/ 117 h 1334"/>
              <a:gd name="T46" fmla="*/ 661 w 1337"/>
              <a:gd name="T47" fmla="*/ 57 h 1334"/>
              <a:gd name="T48" fmla="*/ 595 w 1337"/>
              <a:gd name="T49" fmla="*/ 62 h 1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37" h="1334">
                <a:moveTo>
                  <a:pt x="668" y="0"/>
                </a:moveTo>
                <a:cubicBezTo>
                  <a:pt x="765" y="0"/>
                  <a:pt x="859" y="21"/>
                  <a:pt x="949" y="62"/>
                </a:cubicBezTo>
                <a:cubicBezTo>
                  <a:pt x="1082" y="123"/>
                  <a:pt x="1183" y="217"/>
                  <a:pt x="1254" y="343"/>
                </a:cubicBezTo>
                <a:cubicBezTo>
                  <a:pt x="1309" y="445"/>
                  <a:pt x="1337" y="555"/>
                  <a:pt x="1337" y="674"/>
                </a:cubicBezTo>
                <a:cubicBezTo>
                  <a:pt x="1337" y="770"/>
                  <a:pt x="1316" y="863"/>
                  <a:pt x="1274" y="953"/>
                </a:cubicBezTo>
                <a:cubicBezTo>
                  <a:pt x="1210" y="1087"/>
                  <a:pt x="1112" y="1188"/>
                  <a:pt x="978" y="1258"/>
                </a:cubicBezTo>
                <a:cubicBezTo>
                  <a:pt x="879" y="1309"/>
                  <a:pt x="776" y="1334"/>
                  <a:pt x="668" y="1334"/>
                </a:cubicBezTo>
                <a:cubicBezTo>
                  <a:pt x="554" y="1334"/>
                  <a:pt x="446" y="1306"/>
                  <a:pt x="344" y="1248"/>
                </a:cubicBezTo>
                <a:cubicBezTo>
                  <a:pt x="208" y="1172"/>
                  <a:pt x="111" y="1065"/>
                  <a:pt x="53" y="927"/>
                </a:cubicBezTo>
                <a:cubicBezTo>
                  <a:pt x="17" y="843"/>
                  <a:pt x="0" y="756"/>
                  <a:pt x="0" y="666"/>
                </a:cubicBezTo>
                <a:cubicBezTo>
                  <a:pt x="0" y="554"/>
                  <a:pt x="28" y="446"/>
                  <a:pt x="84" y="344"/>
                </a:cubicBezTo>
                <a:cubicBezTo>
                  <a:pt x="152" y="219"/>
                  <a:pt x="253" y="125"/>
                  <a:pt x="385" y="63"/>
                </a:cubicBezTo>
                <a:cubicBezTo>
                  <a:pt x="473" y="22"/>
                  <a:pt x="567" y="1"/>
                  <a:pt x="668" y="0"/>
                </a:cubicBezTo>
                <a:close/>
                <a:moveTo>
                  <a:pt x="595" y="62"/>
                </a:moveTo>
                <a:cubicBezTo>
                  <a:pt x="590" y="662"/>
                  <a:pt x="590" y="662"/>
                  <a:pt x="590" y="662"/>
                </a:cubicBezTo>
                <a:cubicBezTo>
                  <a:pt x="594" y="1161"/>
                  <a:pt x="594" y="1161"/>
                  <a:pt x="594" y="1161"/>
                </a:cubicBezTo>
                <a:cubicBezTo>
                  <a:pt x="595" y="1274"/>
                  <a:pt x="595" y="1274"/>
                  <a:pt x="595" y="1274"/>
                </a:cubicBezTo>
                <a:cubicBezTo>
                  <a:pt x="616" y="1277"/>
                  <a:pt x="636" y="1279"/>
                  <a:pt x="655" y="1279"/>
                </a:cubicBezTo>
                <a:cubicBezTo>
                  <a:pt x="791" y="1279"/>
                  <a:pt x="912" y="1242"/>
                  <a:pt x="1019" y="1167"/>
                </a:cubicBezTo>
                <a:cubicBezTo>
                  <a:pt x="1117" y="1098"/>
                  <a:pt x="1188" y="1009"/>
                  <a:pt x="1231" y="901"/>
                </a:cubicBezTo>
                <a:cubicBezTo>
                  <a:pt x="1262" y="826"/>
                  <a:pt x="1277" y="747"/>
                  <a:pt x="1277" y="666"/>
                </a:cubicBezTo>
                <a:cubicBezTo>
                  <a:pt x="1277" y="559"/>
                  <a:pt x="1252" y="459"/>
                  <a:pt x="1200" y="367"/>
                </a:cubicBezTo>
                <a:cubicBezTo>
                  <a:pt x="1137" y="254"/>
                  <a:pt x="1048" y="171"/>
                  <a:pt x="933" y="117"/>
                </a:cubicBezTo>
                <a:cubicBezTo>
                  <a:pt x="847" y="77"/>
                  <a:pt x="756" y="57"/>
                  <a:pt x="661" y="57"/>
                </a:cubicBezTo>
                <a:cubicBezTo>
                  <a:pt x="639" y="57"/>
                  <a:pt x="617" y="58"/>
                  <a:pt x="595" y="62"/>
                </a:cubicBez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439223" y="-3489121"/>
            <a:ext cx="12157942" cy="12157942"/>
          </a:xfrm>
          <a:prstGeom prst="ellipse">
            <a:avLst/>
          </a:prstGeom>
          <a:noFill/>
          <a:ln w="762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12394" y="2191830"/>
            <a:ext cx="475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00B050"/>
                </a:solidFill>
                <a:latin typeface="Bauhaus 93" pitchFamily="82" charset="0"/>
                <a:ea typeface="CHei3HK-Bold" pitchFamily="50" charset="-128"/>
              </a:rPr>
              <a:t>13</a:t>
            </a:r>
            <a:endParaRPr lang="zh-CN" altLang="en-US" sz="2000" dirty="0">
              <a:solidFill>
                <a:srgbClr val="00B050"/>
              </a:solidFill>
              <a:latin typeface="Bauhaus 93" pitchFamily="82" charset="0"/>
              <a:ea typeface="CHei3HK-Bold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9613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32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63" dur="105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0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6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850"/>
                            </p:stCondLst>
                            <p:childTnLst>
                              <p:par>
                                <p:cTn id="1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850"/>
                            </p:stCondLst>
                            <p:childTnLst>
                              <p:par>
                                <p:cTn id="13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40333E-6 L -0.00347 -0.08488 " pathEditMode="relative" rAng="0" ptsTypes="AA">
                                      <p:cBhvr>
                                        <p:cTn id="136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4255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850"/>
                            </p:stCondLst>
                            <p:childTnLst>
                              <p:par>
                                <p:cTn id="1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850"/>
                            </p:stCondLst>
                            <p:childTnLst>
                              <p:par>
                                <p:cTn id="14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850"/>
                            </p:stCondLst>
                            <p:childTnLst>
                              <p:par>
                                <p:cTn id="1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53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150"/>
                            </p:stCondLst>
                            <p:childTnLst>
                              <p:par>
                                <p:cTn id="155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6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400"/>
                            </p:stCondLst>
                            <p:childTnLst>
                              <p:par>
                                <p:cTn id="158" presetID="35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463 L -0.07222 0.00463 " pathEditMode="relative" rAng="0" ptsTypes="AA">
                                      <p:cBhvr>
                                        <p:cTn id="15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650"/>
                            </p:stCondLst>
                            <p:childTnLst>
                              <p:par>
                                <p:cTn id="16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9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/>
      <p:bldP spid="18" grpId="1"/>
      <p:bldP spid="18" grpId="2"/>
      <p:bldP spid="18" grpId="3"/>
      <p:bldP spid="28" grpId="0" animBg="1"/>
      <p:bldP spid="28" grpId="1" animBg="1"/>
      <p:bldP spid="29" grpId="0"/>
      <p:bldP spid="29" grpId="1"/>
      <p:bldP spid="30" grpId="0" animBg="1"/>
      <p:bldP spid="31" grpId="0" animBg="1"/>
      <p:bldP spid="31" grpId="1" animBg="1"/>
      <p:bldP spid="32" grpId="0" animBg="1"/>
      <p:bldP spid="32" grpId="1" animBg="1"/>
      <p:bldP spid="32" grpId="2" animBg="1"/>
      <p:bldP spid="32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0"/>
          <p:cNvSpPr>
            <a:spLocks noChangeArrowheads="1"/>
          </p:cNvSpPr>
          <p:nvPr/>
        </p:nvSpPr>
        <p:spPr bwMode="auto">
          <a:xfrm>
            <a:off x="2571331" y="2244859"/>
            <a:ext cx="552450" cy="550863"/>
          </a:xfrm>
          <a:prstGeom prst="star16">
            <a:avLst>
              <a:gd name="adj" fmla="val 22046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en-US" smtClean="0">
              <a:solidFill>
                <a:srgbClr val="000000"/>
              </a:solidFill>
            </a:endParaRPr>
          </a:p>
        </p:txBody>
      </p:sp>
      <p:sp>
        <p:nvSpPr>
          <p:cNvPr id="5" name="AutoShape 31"/>
          <p:cNvSpPr>
            <a:spLocks noChangeArrowheads="1"/>
          </p:cNvSpPr>
          <p:nvPr/>
        </p:nvSpPr>
        <p:spPr bwMode="auto">
          <a:xfrm>
            <a:off x="2451475" y="2138496"/>
            <a:ext cx="792162" cy="763588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en-US" smtClean="0">
              <a:solidFill>
                <a:srgbClr val="000000"/>
              </a:solidFill>
            </a:endParaRPr>
          </a:p>
        </p:txBody>
      </p:sp>
      <p:sp>
        <p:nvSpPr>
          <p:cNvPr id="6" name="AutoShape 32"/>
          <p:cNvSpPr>
            <a:spLocks noChangeArrowheads="1"/>
          </p:cNvSpPr>
          <p:nvPr/>
        </p:nvSpPr>
        <p:spPr bwMode="auto">
          <a:xfrm rot="-2690537">
            <a:off x="2357019" y="2066763"/>
            <a:ext cx="981075" cy="944562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en-US" smtClean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15780" y="1981172"/>
            <a:ext cx="35413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960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urlz MT" pitchFamily="82" charset="0"/>
                <a:ea typeface="叶根友刀锋黑草" pitchFamily="2" charset="-122"/>
              </a:defRPr>
            </a:lvl1pPr>
          </a:lstStyle>
          <a:p>
            <a:r>
              <a:rPr lang="en-US" altLang="zh-CN" sz="6600" dirty="0" err="1" smtClean="0">
                <a:ln w="3175" cmpd="sng">
                  <a:noFill/>
                  <a:prstDash val="solid"/>
                </a:ln>
              </a:rPr>
              <a:t>SIbenyixia</a:t>
            </a:r>
            <a:endParaRPr lang="zh-CN" altLang="en-US" sz="6600" dirty="0">
              <a:ln w="3175" cmpd="sng">
                <a:noFill/>
                <a:prstDash val="solid"/>
              </a:ln>
            </a:endParaRPr>
          </a:p>
        </p:txBody>
      </p:sp>
      <p:sp>
        <p:nvSpPr>
          <p:cNvPr id="8" name="AutoShape 35"/>
          <p:cNvSpPr>
            <a:spLocks noChangeArrowheads="1"/>
          </p:cNvSpPr>
          <p:nvPr/>
        </p:nvSpPr>
        <p:spPr bwMode="auto">
          <a:xfrm flipH="1">
            <a:off x="4652035" y="1653721"/>
            <a:ext cx="1322332" cy="1275306"/>
          </a:xfrm>
          <a:prstGeom prst="star4">
            <a:avLst>
              <a:gd name="adj" fmla="val 5519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en-US" smtClean="0">
              <a:solidFill>
                <a:srgbClr val="000000"/>
              </a:solidFill>
            </a:endParaRPr>
          </a:p>
        </p:txBody>
      </p:sp>
      <p:sp>
        <p:nvSpPr>
          <p:cNvPr id="9" name="AutoShape 35"/>
          <p:cNvSpPr>
            <a:spLocks noChangeArrowheads="1"/>
          </p:cNvSpPr>
          <p:nvPr/>
        </p:nvSpPr>
        <p:spPr bwMode="auto">
          <a:xfrm flipH="1">
            <a:off x="5476998" y="1944006"/>
            <a:ext cx="750452" cy="723764"/>
          </a:xfrm>
          <a:prstGeom prst="star4">
            <a:avLst>
              <a:gd name="adj" fmla="val 5519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en-US" smtClean="0">
              <a:solidFill>
                <a:srgbClr val="000000"/>
              </a:solidFill>
            </a:endParaRPr>
          </a:p>
        </p:txBody>
      </p:sp>
      <p:pic>
        <p:nvPicPr>
          <p:cNvPr id="10" name="片头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43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38889E-6 -2.71605E-6 L 0.38923 -2.71605E-6 " pathEditMode="relative" rAng="0" ptsTypes="AA">
                                      <p:cBhvr>
                                        <p:cTn id="34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62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5E-6 -4.07407E-6 L 0.38941 -4.07407E-6 " pathEditMode="relative" rAng="0" ptsTypes="AA">
                                      <p:cBhvr>
                                        <p:cTn id="36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62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38889E-6 -4.07407E-6 L 0.38923 -4.07407E-6 " pathEditMode="relative" rAng="0" ptsTypes="AA">
                                      <p:cBhvr>
                                        <p:cTn id="38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62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40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2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44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3" presetClass="exit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xit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xit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mph" presetSubtype="0" accel="50000" decel="5000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5400000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53" presetClass="exit" presetSubtype="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mph" presetSubtype="0" accel="50000" decel="5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5400000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53" presetClass="exit" presetSubtype="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7" presetClass="exit" presetSubtype="0" fill="hold" grpId="2" nodeType="withEffect">
                                  <p:stCondLst>
                                    <p:cond delay="5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5" dur="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6" presetClass="emph" presetSubtype="0" fill="hold" grpId="3" nodeType="withEffect">
                                  <p:stCondLst>
                                    <p:cond delay="5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90" dur="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6" grpId="2" animBg="1"/>
      <p:bldP spid="6" grpId="3" animBg="1"/>
      <p:bldP spid="7" grpId="0" build="allAtOnce"/>
      <p:bldP spid="7" grpId="1" build="allAtOnce"/>
      <p:bldP spid="7" grpId="2" build="allAtOnce"/>
      <p:bldP spid="7" grpId="3" build="allAtOnce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eep going剪辑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71950" y="23721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57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Picture 10" descr="C:\Users\Administrator\Desktop\新建文件夹(1)\large_VqE7_0bb20000033b119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42710">
            <a:off x="5107317" y="1717539"/>
            <a:ext cx="1156628" cy="771086"/>
          </a:xfrm>
          <a:prstGeom prst="rect">
            <a:avLst/>
          </a:prstGeom>
          <a:ln w="41275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" name="Picture 9" descr="C:\Users\Administrator\Desktop\新建文件夹(1)\large_CnO0_2e3f000002e5118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7151">
            <a:off x="2101388" y="1798378"/>
            <a:ext cx="1019302" cy="679534"/>
          </a:xfrm>
          <a:prstGeom prst="rect">
            <a:avLst/>
          </a:prstGeom>
          <a:ln w="41275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" name="Picture 7" descr="C:\Users\Administrator\Desktop\新建文件夹(1)\large_q4Zg_0cef00000eef118c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604" y="2781774"/>
            <a:ext cx="1226232" cy="817489"/>
          </a:xfrm>
          <a:prstGeom prst="rect">
            <a:avLst/>
          </a:prstGeom>
          <a:ln w="41275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" name="Picture 6" descr="C:\Users\Administrator\Desktop\新建文件夹(1)\large_qMPD_43d4000009d0125b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91" b="33075"/>
          <a:stretch/>
        </p:blipFill>
        <p:spPr bwMode="auto">
          <a:xfrm rot="421191">
            <a:off x="2547587" y="2842963"/>
            <a:ext cx="1043976" cy="695112"/>
          </a:xfrm>
          <a:prstGeom prst="rect">
            <a:avLst/>
          </a:prstGeom>
          <a:ln w="41275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" name="Picture 8" descr="C:\Users\Administrator\Desktop\新建文件夹(1)\large_wsix_0b7800000363119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3742">
            <a:off x="3388975" y="1322641"/>
            <a:ext cx="1289884" cy="859922"/>
          </a:xfrm>
          <a:prstGeom prst="rect">
            <a:avLst/>
          </a:prstGeom>
          <a:ln w="41275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Freeform 35"/>
          <p:cNvSpPr>
            <a:spLocks noEditPoints="1"/>
          </p:cNvSpPr>
          <p:nvPr/>
        </p:nvSpPr>
        <p:spPr bwMode="auto">
          <a:xfrm>
            <a:off x="51023" y="85857"/>
            <a:ext cx="991886" cy="1395986"/>
          </a:xfrm>
          <a:custGeom>
            <a:avLst/>
            <a:gdLst>
              <a:gd name="T0" fmla="*/ 23 w 160"/>
              <a:gd name="T1" fmla="*/ 116 h 225"/>
              <a:gd name="T2" fmla="*/ 29 w 160"/>
              <a:gd name="T3" fmla="*/ 113 h 225"/>
              <a:gd name="T4" fmla="*/ 62 w 160"/>
              <a:gd name="T5" fmla="*/ 94 h 225"/>
              <a:gd name="T6" fmla="*/ 62 w 160"/>
              <a:gd name="T7" fmla="*/ 98 h 225"/>
              <a:gd name="T8" fmla="*/ 25 w 160"/>
              <a:gd name="T9" fmla="*/ 76 h 225"/>
              <a:gd name="T10" fmla="*/ 46 w 160"/>
              <a:gd name="T11" fmla="*/ 100 h 225"/>
              <a:gd name="T12" fmla="*/ 36 w 160"/>
              <a:gd name="T13" fmla="*/ 111 h 225"/>
              <a:gd name="T14" fmla="*/ 29 w 160"/>
              <a:gd name="T15" fmla="*/ 105 h 225"/>
              <a:gd name="T16" fmla="*/ 16 w 160"/>
              <a:gd name="T17" fmla="*/ 118 h 225"/>
              <a:gd name="T18" fmla="*/ 25 w 160"/>
              <a:gd name="T19" fmla="*/ 126 h 225"/>
              <a:gd name="T20" fmla="*/ 14 w 160"/>
              <a:gd name="T21" fmla="*/ 148 h 225"/>
              <a:gd name="T22" fmla="*/ 12 w 160"/>
              <a:gd name="T23" fmla="*/ 160 h 225"/>
              <a:gd name="T24" fmla="*/ 16 w 160"/>
              <a:gd name="T25" fmla="*/ 166 h 225"/>
              <a:gd name="T26" fmla="*/ 22 w 160"/>
              <a:gd name="T27" fmla="*/ 170 h 225"/>
              <a:gd name="T28" fmla="*/ 0 w 160"/>
              <a:gd name="T29" fmla="*/ 203 h 225"/>
              <a:gd name="T30" fmla="*/ 5 w 160"/>
              <a:gd name="T31" fmla="*/ 208 h 225"/>
              <a:gd name="T32" fmla="*/ 25 w 160"/>
              <a:gd name="T33" fmla="*/ 184 h 225"/>
              <a:gd name="T34" fmla="*/ 36 w 160"/>
              <a:gd name="T35" fmla="*/ 186 h 225"/>
              <a:gd name="T36" fmla="*/ 40 w 160"/>
              <a:gd name="T37" fmla="*/ 203 h 225"/>
              <a:gd name="T38" fmla="*/ 51 w 160"/>
              <a:gd name="T39" fmla="*/ 214 h 225"/>
              <a:gd name="T40" fmla="*/ 63 w 160"/>
              <a:gd name="T41" fmla="*/ 204 h 225"/>
              <a:gd name="T42" fmla="*/ 71 w 160"/>
              <a:gd name="T43" fmla="*/ 203 h 225"/>
              <a:gd name="T44" fmla="*/ 88 w 160"/>
              <a:gd name="T45" fmla="*/ 206 h 225"/>
              <a:gd name="T46" fmla="*/ 101 w 160"/>
              <a:gd name="T47" fmla="*/ 199 h 225"/>
              <a:gd name="T48" fmla="*/ 90 w 160"/>
              <a:gd name="T49" fmla="*/ 216 h 225"/>
              <a:gd name="T50" fmla="*/ 97 w 160"/>
              <a:gd name="T51" fmla="*/ 225 h 225"/>
              <a:gd name="T52" fmla="*/ 125 w 160"/>
              <a:gd name="T53" fmla="*/ 214 h 225"/>
              <a:gd name="T54" fmla="*/ 134 w 160"/>
              <a:gd name="T55" fmla="*/ 210 h 225"/>
              <a:gd name="T56" fmla="*/ 143 w 160"/>
              <a:gd name="T57" fmla="*/ 197 h 225"/>
              <a:gd name="T58" fmla="*/ 139 w 160"/>
              <a:gd name="T59" fmla="*/ 184 h 225"/>
              <a:gd name="T60" fmla="*/ 134 w 160"/>
              <a:gd name="T61" fmla="*/ 153 h 225"/>
              <a:gd name="T62" fmla="*/ 128 w 160"/>
              <a:gd name="T63" fmla="*/ 131 h 225"/>
              <a:gd name="T64" fmla="*/ 136 w 160"/>
              <a:gd name="T65" fmla="*/ 127 h 225"/>
              <a:gd name="T66" fmla="*/ 141 w 160"/>
              <a:gd name="T67" fmla="*/ 122 h 225"/>
              <a:gd name="T68" fmla="*/ 160 w 160"/>
              <a:gd name="T69" fmla="*/ 120 h 225"/>
              <a:gd name="T70" fmla="*/ 149 w 160"/>
              <a:gd name="T71" fmla="*/ 114 h 225"/>
              <a:gd name="T72" fmla="*/ 121 w 160"/>
              <a:gd name="T73" fmla="*/ 109 h 225"/>
              <a:gd name="T74" fmla="*/ 138 w 160"/>
              <a:gd name="T75" fmla="*/ 103 h 225"/>
              <a:gd name="T76" fmla="*/ 112 w 160"/>
              <a:gd name="T77" fmla="*/ 96 h 225"/>
              <a:gd name="T78" fmla="*/ 112 w 160"/>
              <a:gd name="T79" fmla="*/ 87 h 225"/>
              <a:gd name="T80" fmla="*/ 86 w 160"/>
              <a:gd name="T81" fmla="*/ 103 h 225"/>
              <a:gd name="T82" fmla="*/ 90 w 160"/>
              <a:gd name="T83" fmla="*/ 89 h 225"/>
              <a:gd name="T84" fmla="*/ 79 w 160"/>
              <a:gd name="T85" fmla="*/ 65 h 225"/>
              <a:gd name="T86" fmla="*/ 68 w 160"/>
              <a:gd name="T87" fmla="*/ 68 h 225"/>
              <a:gd name="T88" fmla="*/ 58 w 160"/>
              <a:gd name="T89" fmla="*/ 59 h 225"/>
              <a:gd name="T90" fmla="*/ 51 w 160"/>
              <a:gd name="T91" fmla="*/ 70 h 225"/>
              <a:gd name="T92" fmla="*/ 58 w 160"/>
              <a:gd name="T93" fmla="*/ 78 h 225"/>
              <a:gd name="T94" fmla="*/ 60 w 160"/>
              <a:gd name="T95" fmla="*/ 92 h 225"/>
              <a:gd name="T96" fmla="*/ 35 w 160"/>
              <a:gd name="T97" fmla="*/ 63 h 225"/>
              <a:gd name="T98" fmla="*/ 11 w 160"/>
              <a:gd name="T99" fmla="*/ 0 h 225"/>
              <a:gd name="T100" fmla="*/ 9 w 160"/>
              <a:gd name="T101" fmla="*/ 17 h 225"/>
              <a:gd name="T102" fmla="*/ 12 w 160"/>
              <a:gd name="T103" fmla="*/ 30 h 225"/>
              <a:gd name="T104" fmla="*/ 9 w 160"/>
              <a:gd name="T105" fmla="*/ 52 h 225"/>
              <a:gd name="T106" fmla="*/ 12 w 160"/>
              <a:gd name="T107" fmla="*/ 78 h 225"/>
              <a:gd name="T108" fmla="*/ 22 w 160"/>
              <a:gd name="T109" fmla="*/ 7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0" h="225">
                <a:moveTo>
                  <a:pt x="29" y="116"/>
                </a:moveTo>
                <a:cubicBezTo>
                  <a:pt x="23" y="116"/>
                  <a:pt x="23" y="116"/>
                  <a:pt x="23" y="116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29" y="116"/>
                  <a:pt x="29" y="116"/>
                  <a:pt x="29" y="116"/>
                </a:cubicBezTo>
                <a:close/>
                <a:moveTo>
                  <a:pt x="62" y="94"/>
                </a:moveTo>
                <a:cubicBezTo>
                  <a:pt x="71" y="94"/>
                  <a:pt x="68" y="93"/>
                  <a:pt x="71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4"/>
                  <a:pt x="62" y="94"/>
                  <a:pt x="62" y="94"/>
                </a:cubicBezTo>
                <a:close/>
                <a:moveTo>
                  <a:pt x="25" y="76"/>
                </a:moveTo>
                <a:cubicBezTo>
                  <a:pt x="26" y="73"/>
                  <a:pt x="26" y="70"/>
                  <a:pt x="29" y="70"/>
                </a:cubicBezTo>
                <a:cubicBezTo>
                  <a:pt x="33" y="70"/>
                  <a:pt x="46" y="94"/>
                  <a:pt x="46" y="100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6" y="106"/>
                  <a:pt x="41" y="111"/>
                  <a:pt x="36" y="111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5" y="105"/>
                  <a:pt x="16" y="112"/>
                  <a:pt x="16" y="118"/>
                </a:cubicBezTo>
                <a:cubicBezTo>
                  <a:pt x="16" y="123"/>
                  <a:pt x="16" y="123"/>
                  <a:pt x="16" y="123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2" y="128"/>
                  <a:pt x="14" y="133"/>
                  <a:pt x="14" y="138"/>
                </a:cubicBezTo>
                <a:cubicBezTo>
                  <a:pt x="14" y="148"/>
                  <a:pt x="14" y="148"/>
                  <a:pt x="14" y="148"/>
                </a:cubicBezTo>
                <a:cubicBezTo>
                  <a:pt x="14" y="156"/>
                  <a:pt x="8" y="151"/>
                  <a:pt x="7" y="163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16" y="158"/>
                  <a:pt x="16" y="158"/>
                  <a:pt x="16" y="158"/>
                </a:cubicBezTo>
                <a:cubicBezTo>
                  <a:pt x="16" y="166"/>
                  <a:pt x="16" y="166"/>
                  <a:pt x="16" y="166"/>
                </a:cubicBezTo>
                <a:cubicBezTo>
                  <a:pt x="23" y="166"/>
                  <a:pt x="23" y="166"/>
                  <a:pt x="23" y="166"/>
                </a:cubicBezTo>
                <a:cubicBezTo>
                  <a:pt x="22" y="170"/>
                  <a:pt x="22" y="170"/>
                  <a:pt x="22" y="170"/>
                </a:cubicBezTo>
                <a:cubicBezTo>
                  <a:pt x="17" y="179"/>
                  <a:pt x="18" y="179"/>
                  <a:pt x="11" y="187"/>
                </a:cubicBezTo>
                <a:cubicBezTo>
                  <a:pt x="5" y="193"/>
                  <a:pt x="0" y="194"/>
                  <a:pt x="0" y="203"/>
                </a:cubicBezTo>
                <a:cubicBezTo>
                  <a:pt x="5" y="203"/>
                  <a:pt x="5" y="203"/>
                  <a:pt x="5" y="203"/>
                </a:cubicBezTo>
                <a:cubicBezTo>
                  <a:pt x="5" y="208"/>
                  <a:pt x="5" y="208"/>
                  <a:pt x="5" y="208"/>
                </a:cubicBezTo>
                <a:cubicBezTo>
                  <a:pt x="12" y="208"/>
                  <a:pt x="14" y="205"/>
                  <a:pt x="14" y="197"/>
                </a:cubicBezTo>
                <a:cubicBezTo>
                  <a:pt x="14" y="189"/>
                  <a:pt x="19" y="186"/>
                  <a:pt x="25" y="184"/>
                </a:cubicBezTo>
                <a:cubicBezTo>
                  <a:pt x="24" y="187"/>
                  <a:pt x="22" y="192"/>
                  <a:pt x="27" y="192"/>
                </a:cubicBezTo>
                <a:cubicBezTo>
                  <a:pt x="32" y="192"/>
                  <a:pt x="33" y="189"/>
                  <a:pt x="36" y="186"/>
                </a:cubicBezTo>
                <a:cubicBezTo>
                  <a:pt x="42" y="198"/>
                  <a:pt x="46" y="190"/>
                  <a:pt x="49" y="201"/>
                </a:cubicBezTo>
                <a:cubicBezTo>
                  <a:pt x="47" y="200"/>
                  <a:pt x="40" y="197"/>
                  <a:pt x="40" y="203"/>
                </a:cubicBezTo>
                <a:cubicBezTo>
                  <a:pt x="40" y="209"/>
                  <a:pt x="44" y="208"/>
                  <a:pt x="47" y="206"/>
                </a:cubicBezTo>
                <a:cubicBezTo>
                  <a:pt x="48" y="210"/>
                  <a:pt x="47" y="214"/>
                  <a:pt x="51" y="214"/>
                </a:cubicBezTo>
                <a:cubicBezTo>
                  <a:pt x="57" y="214"/>
                  <a:pt x="57" y="208"/>
                  <a:pt x="58" y="203"/>
                </a:cubicBezTo>
                <a:cubicBezTo>
                  <a:pt x="63" y="204"/>
                  <a:pt x="63" y="204"/>
                  <a:pt x="63" y="204"/>
                </a:cubicBezTo>
                <a:cubicBezTo>
                  <a:pt x="70" y="208"/>
                  <a:pt x="70" y="208"/>
                  <a:pt x="70" y="208"/>
                </a:cubicBezTo>
                <a:cubicBezTo>
                  <a:pt x="71" y="203"/>
                  <a:pt x="71" y="203"/>
                  <a:pt x="71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6"/>
                  <a:pt x="88" y="206"/>
                  <a:pt x="88" y="206"/>
                </a:cubicBezTo>
                <a:cubicBezTo>
                  <a:pt x="95" y="206"/>
                  <a:pt x="95" y="206"/>
                  <a:pt x="95" y="206"/>
                </a:cubicBezTo>
                <a:cubicBezTo>
                  <a:pt x="96" y="199"/>
                  <a:pt x="94" y="201"/>
                  <a:pt x="101" y="199"/>
                </a:cubicBezTo>
                <a:cubicBezTo>
                  <a:pt x="99" y="210"/>
                  <a:pt x="99" y="210"/>
                  <a:pt x="99" y="210"/>
                </a:cubicBezTo>
                <a:cubicBezTo>
                  <a:pt x="93" y="210"/>
                  <a:pt x="90" y="209"/>
                  <a:pt x="90" y="216"/>
                </a:cubicBezTo>
                <a:cubicBezTo>
                  <a:pt x="90" y="217"/>
                  <a:pt x="90" y="217"/>
                  <a:pt x="90" y="217"/>
                </a:cubicBezTo>
                <a:cubicBezTo>
                  <a:pt x="90" y="222"/>
                  <a:pt x="93" y="225"/>
                  <a:pt x="97" y="225"/>
                </a:cubicBezTo>
                <a:cubicBezTo>
                  <a:pt x="104" y="225"/>
                  <a:pt x="106" y="218"/>
                  <a:pt x="106" y="212"/>
                </a:cubicBezTo>
                <a:cubicBezTo>
                  <a:pt x="125" y="214"/>
                  <a:pt x="125" y="214"/>
                  <a:pt x="125" y="214"/>
                </a:cubicBezTo>
                <a:cubicBezTo>
                  <a:pt x="128" y="214"/>
                  <a:pt x="126" y="210"/>
                  <a:pt x="132" y="210"/>
                </a:cubicBezTo>
                <a:cubicBezTo>
                  <a:pt x="134" y="210"/>
                  <a:pt x="134" y="210"/>
                  <a:pt x="134" y="210"/>
                </a:cubicBezTo>
                <a:cubicBezTo>
                  <a:pt x="138" y="210"/>
                  <a:pt x="138" y="210"/>
                  <a:pt x="138" y="210"/>
                </a:cubicBezTo>
                <a:cubicBezTo>
                  <a:pt x="139" y="208"/>
                  <a:pt x="143" y="200"/>
                  <a:pt x="143" y="197"/>
                </a:cubicBezTo>
                <a:cubicBezTo>
                  <a:pt x="143" y="192"/>
                  <a:pt x="142" y="194"/>
                  <a:pt x="139" y="192"/>
                </a:cubicBezTo>
                <a:cubicBezTo>
                  <a:pt x="139" y="184"/>
                  <a:pt x="139" y="184"/>
                  <a:pt x="139" y="184"/>
                </a:cubicBezTo>
                <a:cubicBezTo>
                  <a:pt x="135" y="181"/>
                  <a:pt x="126" y="172"/>
                  <a:pt x="125" y="166"/>
                </a:cubicBezTo>
                <a:cubicBezTo>
                  <a:pt x="130" y="165"/>
                  <a:pt x="134" y="157"/>
                  <a:pt x="134" y="153"/>
                </a:cubicBezTo>
                <a:cubicBezTo>
                  <a:pt x="134" y="151"/>
                  <a:pt x="134" y="151"/>
                  <a:pt x="134" y="151"/>
                </a:cubicBezTo>
                <a:cubicBezTo>
                  <a:pt x="134" y="141"/>
                  <a:pt x="128" y="136"/>
                  <a:pt x="128" y="131"/>
                </a:cubicBezTo>
                <a:cubicBezTo>
                  <a:pt x="128" y="128"/>
                  <a:pt x="131" y="127"/>
                  <a:pt x="134" y="127"/>
                </a:cubicBezTo>
                <a:cubicBezTo>
                  <a:pt x="136" y="127"/>
                  <a:pt x="136" y="127"/>
                  <a:pt x="136" y="127"/>
                </a:cubicBezTo>
                <a:cubicBezTo>
                  <a:pt x="139" y="127"/>
                  <a:pt x="139" y="127"/>
                  <a:pt x="139" y="127"/>
                </a:cubicBezTo>
                <a:cubicBezTo>
                  <a:pt x="141" y="122"/>
                  <a:pt x="141" y="122"/>
                  <a:pt x="141" y="122"/>
                </a:cubicBezTo>
                <a:cubicBezTo>
                  <a:pt x="147" y="122"/>
                  <a:pt x="147" y="122"/>
                  <a:pt x="147" y="122"/>
                </a:cubicBezTo>
                <a:cubicBezTo>
                  <a:pt x="153" y="122"/>
                  <a:pt x="154" y="120"/>
                  <a:pt x="160" y="120"/>
                </a:cubicBezTo>
                <a:cubicBezTo>
                  <a:pt x="158" y="113"/>
                  <a:pt x="158" y="113"/>
                  <a:pt x="158" y="113"/>
                </a:cubicBezTo>
                <a:cubicBezTo>
                  <a:pt x="154" y="114"/>
                  <a:pt x="154" y="114"/>
                  <a:pt x="149" y="114"/>
                </a:cubicBezTo>
                <a:cubicBezTo>
                  <a:pt x="142" y="114"/>
                  <a:pt x="131" y="119"/>
                  <a:pt x="123" y="120"/>
                </a:cubicBezTo>
                <a:cubicBezTo>
                  <a:pt x="121" y="109"/>
                  <a:pt x="121" y="109"/>
                  <a:pt x="121" y="109"/>
                </a:cubicBezTo>
                <a:cubicBezTo>
                  <a:pt x="138" y="109"/>
                  <a:pt x="138" y="109"/>
                  <a:pt x="138" y="109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32" y="103"/>
                  <a:pt x="132" y="103"/>
                  <a:pt x="132" y="103"/>
                </a:cubicBezTo>
                <a:cubicBezTo>
                  <a:pt x="126" y="103"/>
                  <a:pt x="125" y="96"/>
                  <a:pt x="112" y="96"/>
                </a:cubicBezTo>
                <a:cubicBezTo>
                  <a:pt x="112" y="91"/>
                  <a:pt x="112" y="91"/>
                  <a:pt x="112" y="91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08" y="85"/>
                  <a:pt x="109" y="83"/>
                  <a:pt x="104" y="83"/>
                </a:cubicBezTo>
                <a:cubicBezTo>
                  <a:pt x="94" y="83"/>
                  <a:pt x="98" y="97"/>
                  <a:pt x="86" y="103"/>
                </a:cubicBezTo>
                <a:cubicBezTo>
                  <a:pt x="77" y="100"/>
                  <a:pt x="77" y="100"/>
                  <a:pt x="77" y="100"/>
                </a:cubicBezTo>
                <a:cubicBezTo>
                  <a:pt x="78" y="94"/>
                  <a:pt x="83" y="89"/>
                  <a:pt x="90" y="89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75"/>
                  <a:pt x="80" y="77"/>
                  <a:pt x="79" y="65"/>
                </a:cubicBezTo>
                <a:cubicBezTo>
                  <a:pt x="69" y="64"/>
                  <a:pt x="73" y="61"/>
                  <a:pt x="69" y="61"/>
                </a:cubicBezTo>
                <a:cubicBezTo>
                  <a:pt x="64" y="61"/>
                  <a:pt x="67" y="66"/>
                  <a:pt x="68" y="68"/>
                </a:cubicBezTo>
                <a:cubicBezTo>
                  <a:pt x="60" y="72"/>
                  <a:pt x="60" y="72"/>
                  <a:pt x="60" y="72"/>
                </a:cubicBezTo>
                <a:cubicBezTo>
                  <a:pt x="58" y="59"/>
                  <a:pt x="58" y="59"/>
                  <a:pt x="58" y="59"/>
                </a:cubicBezTo>
                <a:cubicBezTo>
                  <a:pt x="53" y="60"/>
                  <a:pt x="51" y="59"/>
                  <a:pt x="51" y="65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4"/>
                  <a:pt x="51" y="74"/>
                  <a:pt x="51" y="74"/>
                </a:cubicBezTo>
                <a:cubicBezTo>
                  <a:pt x="58" y="78"/>
                  <a:pt x="58" y="78"/>
                  <a:pt x="58" y="78"/>
                </a:cubicBezTo>
                <a:cubicBezTo>
                  <a:pt x="57" y="85"/>
                  <a:pt x="57" y="85"/>
                  <a:pt x="57" y="85"/>
                </a:cubicBezTo>
                <a:cubicBezTo>
                  <a:pt x="60" y="92"/>
                  <a:pt x="60" y="92"/>
                  <a:pt x="60" y="92"/>
                </a:cubicBezTo>
                <a:cubicBezTo>
                  <a:pt x="51" y="91"/>
                  <a:pt x="51" y="91"/>
                  <a:pt x="51" y="91"/>
                </a:cubicBezTo>
                <a:cubicBezTo>
                  <a:pt x="48" y="79"/>
                  <a:pt x="35" y="68"/>
                  <a:pt x="35" y="63"/>
                </a:cubicBezTo>
                <a:cubicBezTo>
                  <a:pt x="35" y="61"/>
                  <a:pt x="35" y="61"/>
                  <a:pt x="35" y="61"/>
                </a:cubicBezTo>
                <a:cubicBezTo>
                  <a:pt x="35" y="49"/>
                  <a:pt x="15" y="17"/>
                  <a:pt x="11" y="0"/>
                </a:cubicBezTo>
                <a:cubicBezTo>
                  <a:pt x="7" y="1"/>
                  <a:pt x="3" y="0"/>
                  <a:pt x="3" y="4"/>
                </a:cubicBezTo>
                <a:cubicBezTo>
                  <a:pt x="3" y="11"/>
                  <a:pt x="9" y="11"/>
                  <a:pt x="9" y="17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7"/>
                  <a:pt x="12" y="24"/>
                  <a:pt x="12" y="30"/>
                </a:cubicBezTo>
                <a:cubicBezTo>
                  <a:pt x="12" y="41"/>
                  <a:pt x="20" y="40"/>
                  <a:pt x="2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8" y="63"/>
                  <a:pt x="3" y="57"/>
                  <a:pt x="3" y="65"/>
                </a:cubicBezTo>
                <a:cubicBezTo>
                  <a:pt x="3" y="71"/>
                  <a:pt x="6" y="78"/>
                  <a:pt x="12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21" y="78"/>
                  <a:pt x="20" y="77"/>
                  <a:pt x="22" y="74"/>
                </a:cubicBezTo>
                <a:lnTo>
                  <a:pt x="25" y="76"/>
                </a:ln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45"/>
          <p:cNvSpPr>
            <a:spLocks/>
          </p:cNvSpPr>
          <p:nvPr/>
        </p:nvSpPr>
        <p:spPr bwMode="auto">
          <a:xfrm>
            <a:off x="6853025" y="43622"/>
            <a:ext cx="2795130" cy="2764064"/>
          </a:xfrm>
          <a:custGeom>
            <a:avLst/>
            <a:gdLst>
              <a:gd name="T0" fmla="*/ 1293 w 1409"/>
              <a:gd name="T1" fmla="*/ 268 h 1394"/>
              <a:gd name="T2" fmla="*/ 1311 w 1409"/>
              <a:gd name="T3" fmla="*/ 204 h 1394"/>
              <a:gd name="T4" fmla="*/ 1238 w 1409"/>
              <a:gd name="T5" fmla="*/ 121 h 1394"/>
              <a:gd name="T6" fmla="*/ 1197 w 1409"/>
              <a:gd name="T7" fmla="*/ 129 h 1394"/>
              <a:gd name="T8" fmla="*/ 1155 w 1409"/>
              <a:gd name="T9" fmla="*/ 201 h 1394"/>
              <a:gd name="T10" fmla="*/ 1125 w 1409"/>
              <a:gd name="T11" fmla="*/ 237 h 1394"/>
              <a:gd name="T12" fmla="*/ 1044 w 1409"/>
              <a:gd name="T13" fmla="*/ 224 h 1394"/>
              <a:gd name="T14" fmla="*/ 934 w 1409"/>
              <a:gd name="T15" fmla="*/ 169 h 1394"/>
              <a:gd name="T16" fmla="*/ 967 w 1409"/>
              <a:gd name="T17" fmla="*/ 52 h 1394"/>
              <a:gd name="T18" fmla="*/ 491 w 1409"/>
              <a:gd name="T19" fmla="*/ 55 h 1394"/>
              <a:gd name="T20" fmla="*/ 334 w 1409"/>
              <a:gd name="T21" fmla="*/ 0 h 1394"/>
              <a:gd name="T22" fmla="*/ 250 w 1409"/>
              <a:gd name="T23" fmla="*/ 121 h 1394"/>
              <a:gd name="T24" fmla="*/ 213 w 1409"/>
              <a:gd name="T25" fmla="*/ 202 h 1394"/>
              <a:gd name="T26" fmla="*/ 130 w 1409"/>
              <a:gd name="T27" fmla="*/ 294 h 1394"/>
              <a:gd name="T28" fmla="*/ 93 w 1409"/>
              <a:gd name="T29" fmla="*/ 190 h 1394"/>
              <a:gd name="T30" fmla="*/ 29 w 1409"/>
              <a:gd name="T31" fmla="*/ 254 h 1394"/>
              <a:gd name="T32" fmla="*/ 97 w 1409"/>
              <a:gd name="T33" fmla="*/ 344 h 1394"/>
              <a:gd name="T34" fmla="*/ 152 w 1409"/>
              <a:gd name="T35" fmla="*/ 436 h 1394"/>
              <a:gd name="T36" fmla="*/ 193 w 1409"/>
              <a:gd name="T37" fmla="*/ 355 h 1394"/>
              <a:gd name="T38" fmla="*/ 292 w 1409"/>
              <a:gd name="T39" fmla="*/ 430 h 1394"/>
              <a:gd name="T40" fmla="*/ 213 w 1409"/>
              <a:gd name="T41" fmla="*/ 558 h 1394"/>
              <a:gd name="T42" fmla="*/ 176 w 1409"/>
              <a:gd name="T43" fmla="*/ 706 h 1394"/>
              <a:gd name="T44" fmla="*/ 242 w 1409"/>
              <a:gd name="T45" fmla="*/ 782 h 1394"/>
              <a:gd name="T46" fmla="*/ 338 w 1409"/>
              <a:gd name="T47" fmla="*/ 804 h 1394"/>
              <a:gd name="T48" fmla="*/ 415 w 1409"/>
              <a:gd name="T49" fmla="*/ 723 h 1394"/>
              <a:gd name="T50" fmla="*/ 338 w 1409"/>
              <a:gd name="T51" fmla="*/ 748 h 1394"/>
              <a:gd name="T52" fmla="*/ 266 w 1409"/>
              <a:gd name="T53" fmla="*/ 682 h 1394"/>
              <a:gd name="T54" fmla="*/ 404 w 1409"/>
              <a:gd name="T55" fmla="*/ 583 h 1394"/>
              <a:gd name="T56" fmla="*/ 469 w 1409"/>
              <a:gd name="T57" fmla="*/ 673 h 1394"/>
              <a:gd name="T58" fmla="*/ 400 w 1409"/>
              <a:gd name="T59" fmla="*/ 879 h 1394"/>
              <a:gd name="T60" fmla="*/ 338 w 1409"/>
              <a:gd name="T61" fmla="*/ 901 h 1394"/>
              <a:gd name="T62" fmla="*/ 450 w 1409"/>
              <a:gd name="T63" fmla="*/ 921 h 1394"/>
              <a:gd name="T64" fmla="*/ 371 w 1409"/>
              <a:gd name="T65" fmla="*/ 1054 h 1394"/>
              <a:gd name="T66" fmla="*/ 368 w 1409"/>
              <a:gd name="T67" fmla="*/ 1276 h 1394"/>
              <a:gd name="T68" fmla="*/ 456 w 1409"/>
              <a:gd name="T69" fmla="*/ 1056 h 1394"/>
              <a:gd name="T70" fmla="*/ 540 w 1409"/>
              <a:gd name="T71" fmla="*/ 708 h 1394"/>
              <a:gd name="T72" fmla="*/ 656 w 1409"/>
              <a:gd name="T73" fmla="*/ 646 h 1394"/>
              <a:gd name="T74" fmla="*/ 746 w 1409"/>
              <a:gd name="T75" fmla="*/ 695 h 1394"/>
              <a:gd name="T76" fmla="*/ 717 w 1409"/>
              <a:gd name="T77" fmla="*/ 875 h 1394"/>
              <a:gd name="T78" fmla="*/ 752 w 1409"/>
              <a:gd name="T79" fmla="*/ 900 h 1394"/>
              <a:gd name="T80" fmla="*/ 881 w 1409"/>
              <a:gd name="T81" fmla="*/ 969 h 1394"/>
              <a:gd name="T82" fmla="*/ 919 w 1409"/>
              <a:gd name="T83" fmla="*/ 943 h 1394"/>
              <a:gd name="T84" fmla="*/ 777 w 1409"/>
              <a:gd name="T85" fmla="*/ 730 h 1394"/>
              <a:gd name="T86" fmla="*/ 807 w 1409"/>
              <a:gd name="T87" fmla="*/ 590 h 1394"/>
              <a:gd name="T88" fmla="*/ 905 w 1409"/>
              <a:gd name="T89" fmla="*/ 734 h 1394"/>
              <a:gd name="T90" fmla="*/ 899 w 1409"/>
              <a:gd name="T91" fmla="*/ 664 h 1394"/>
              <a:gd name="T92" fmla="*/ 950 w 1409"/>
              <a:gd name="T93" fmla="*/ 556 h 1394"/>
              <a:gd name="T94" fmla="*/ 925 w 1409"/>
              <a:gd name="T95" fmla="*/ 498 h 1394"/>
              <a:gd name="T96" fmla="*/ 1028 w 1409"/>
              <a:gd name="T97" fmla="*/ 506 h 1394"/>
              <a:gd name="T98" fmla="*/ 1021 w 1409"/>
              <a:gd name="T99" fmla="*/ 566 h 1394"/>
              <a:gd name="T100" fmla="*/ 1076 w 1409"/>
              <a:gd name="T101" fmla="*/ 655 h 1394"/>
              <a:gd name="T102" fmla="*/ 1127 w 1409"/>
              <a:gd name="T103" fmla="*/ 679 h 1394"/>
              <a:gd name="T104" fmla="*/ 1078 w 1409"/>
              <a:gd name="T105" fmla="*/ 605 h 1394"/>
              <a:gd name="T106" fmla="*/ 1116 w 1409"/>
              <a:gd name="T107" fmla="*/ 535 h 1394"/>
              <a:gd name="T108" fmla="*/ 1182 w 1409"/>
              <a:gd name="T109" fmla="*/ 515 h 1394"/>
              <a:gd name="T110" fmla="*/ 1234 w 1409"/>
              <a:gd name="T111" fmla="*/ 566 h 1394"/>
              <a:gd name="T112" fmla="*/ 1311 w 1409"/>
              <a:gd name="T113" fmla="*/ 614 h 1394"/>
              <a:gd name="T114" fmla="*/ 1319 w 1409"/>
              <a:gd name="T115" fmla="*/ 581 h 1394"/>
              <a:gd name="T116" fmla="*/ 1381 w 1409"/>
              <a:gd name="T117" fmla="*/ 583 h 1394"/>
              <a:gd name="T118" fmla="*/ 1258 w 1409"/>
              <a:gd name="T119" fmla="*/ 506 h 1394"/>
              <a:gd name="T120" fmla="*/ 1267 w 1409"/>
              <a:gd name="T121" fmla="*/ 397 h 1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09" h="1394">
                <a:moveTo>
                  <a:pt x="1278" y="348"/>
                </a:moveTo>
                <a:cubicBezTo>
                  <a:pt x="1273" y="345"/>
                  <a:pt x="1273" y="345"/>
                  <a:pt x="1273" y="345"/>
                </a:cubicBezTo>
                <a:cubicBezTo>
                  <a:pt x="1273" y="351"/>
                  <a:pt x="1273" y="351"/>
                  <a:pt x="1273" y="351"/>
                </a:cubicBezTo>
                <a:cubicBezTo>
                  <a:pt x="1276" y="359"/>
                  <a:pt x="1276" y="359"/>
                  <a:pt x="1276" y="359"/>
                </a:cubicBezTo>
                <a:cubicBezTo>
                  <a:pt x="1273" y="359"/>
                  <a:pt x="1273" y="359"/>
                  <a:pt x="1273" y="359"/>
                </a:cubicBezTo>
                <a:cubicBezTo>
                  <a:pt x="1267" y="361"/>
                  <a:pt x="1267" y="361"/>
                  <a:pt x="1267" y="361"/>
                </a:cubicBezTo>
                <a:cubicBezTo>
                  <a:pt x="1267" y="355"/>
                  <a:pt x="1267" y="355"/>
                  <a:pt x="1267" y="355"/>
                </a:cubicBezTo>
                <a:cubicBezTo>
                  <a:pt x="1264" y="353"/>
                  <a:pt x="1264" y="353"/>
                  <a:pt x="1264" y="353"/>
                </a:cubicBezTo>
                <a:cubicBezTo>
                  <a:pt x="1262" y="327"/>
                  <a:pt x="1262" y="327"/>
                  <a:pt x="1262" y="327"/>
                </a:cubicBezTo>
                <a:cubicBezTo>
                  <a:pt x="1262" y="320"/>
                  <a:pt x="1262" y="320"/>
                  <a:pt x="1262" y="320"/>
                </a:cubicBezTo>
                <a:cubicBezTo>
                  <a:pt x="1268" y="319"/>
                  <a:pt x="1268" y="319"/>
                  <a:pt x="1269" y="313"/>
                </a:cubicBezTo>
                <a:cubicBezTo>
                  <a:pt x="1253" y="314"/>
                  <a:pt x="1262" y="312"/>
                  <a:pt x="1262" y="296"/>
                </a:cubicBezTo>
                <a:cubicBezTo>
                  <a:pt x="1262" y="289"/>
                  <a:pt x="1264" y="286"/>
                  <a:pt x="1269" y="283"/>
                </a:cubicBezTo>
                <a:cubicBezTo>
                  <a:pt x="1278" y="285"/>
                  <a:pt x="1278" y="285"/>
                  <a:pt x="1278" y="285"/>
                </a:cubicBezTo>
                <a:cubicBezTo>
                  <a:pt x="1278" y="276"/>
                  <a:pt x="1278" y="276"/>
                  <a:pt x="1278" y="276"/>
                </a:cubicBezTo>
                <a:cubicBezTo>
                  <a:pt x="1282" y="276"/>
                  <a:pt x="1282" y="276"/>
                  <a:pt x="1282" y="276"/>
                </a:cubicBezTo>
                <a:cubicBezTo>
                  <a:pt x="1282" y="270"/>
                  <a:pt x="1282" y="270"/>
                  <a:pt x="1282" y="270"/>
                </a:cubicBezTo>
                <a:cubicBezTo>
                  <a:pt x="1275" y="270"/>
                  <a:pt x="1275" y="270"/>
                  <a:pt x="1275" y="270"/>
                </a:cubicBezTo>
                <a:cubicBezTo>
                  <a:pt x="1271" y="258"/>
                  <a:pt x="1271" y="258"/>
                  <a:pt x="1271" y="258"/>
                </a:cubicBezTo>
                <a:cubicBezTo>
                  <a:pt x="1284" y="254"/>
                  <a:pt x="1269" y="253"/>
                  <a:pt x="1282" y="252"/>
                </a:cubicBezTo>
                <a:cubicBezTo>
                  <a:pt x="1281" y="257"/>
                  <a:pt x="1280" y="255"/>
                  <a:pt x="1280" y="259"/>
                </a:cubicBezTo>
                <a:cubicBezTo>
                  <a:pt x="1280" y="263"/>
                  <a:pt x="1289" y="268"/>
                  <a:pt x="1293" y="268"/>
                </a:cubicBezTo>
                <a:cubicBezTo>
                  <a:pt x="1289" y="263"/>
                  <a:pt x="1289" y="263"/>
                  <a:pt x="1289" y="263"/>
                </a:cubicBezTo>
                <a:cubicBezTo>
                  <a:pt x="1291" y="257"/>
                  <a:pt x="1291" y="257"/>
                  <a:pt x="1291" y="257"/>
                </a:cubicBezTo>
                <a:cubicBezTo>
                  <a:pt x="1296" y="263"/>
                  <a:pt x="1296" y="263"/>
                  <a:pt x="1296" y="263"/>
                </a:cubicBezTo>
                <a:cubicBezTo>
                  <a:pt x="1304" y="263"/>
                  <a:pt x="1304" y="263"/>
                  <a:pt x="1304" y="263"/>
                </a:cubicBezTo>
                <a:cubicBezTo>
                  <a:pt x="1309" y="263"/>
                  <a:pt x="1310" y="259"/>
                  <a:pt x="1313" y="256"/>
                </a:cubicBezTo>
                <a:cubicBezTo>
                  <a:pt x="1311" y="247"/>
                  <a:pt x="1311" y="247"/>
                  <a:pt x="1311" y="247"/>
                </a:cubicBezTo>
                <a:cubicBezTo>
                  <a:pt x="1315" y="247"/>
                  <a:pt x="1315" y="247"/>
                  <a:pt x="1315" y="247"/>
                </a:cubicBezTo>
                <a:cubicBezTo>
                  <a:pt x="1315" y="250"/>
                  <a:pt x="1315" y="250"/>
                  <a:pt x="1315" y="250"/>
                </a:cubicBezTo>
                <a:cubicBezTo>
                  <a:pt x="1322" y="250"/>
                  <a:pt x="1322" y="250"/>
                  <a:pt x="1322" y="250"/>
                </a:cubicBezTo>
                <a:cubicBezTo>
                  <a:pt x="1325" y="250"/>
                  <a:pt x="1328" y="249"/>
                  <a:pt x="1328" y="247"/>
                </a:cubicBezTo>
                <a:cubicBezTo>
                  <a:pt x="1328" y="237"/>
                  <a:pt x="1321" y="243"/>
                  <a:pt x="1313" y="243"/>
                </a:cubicBezTo>
                <a:cubicBezTo>
                  <a:pt x="1311" y="237"/>
                  <a:pt x="1311" y="237"/>
                  <a:pt x="1311" y="237"/>
                </a:cubicBezTo>
                <a:cubicBezTo>
                  <a:pt x="1319" y="235"/>
                  <a:pt x="1323" y="234"/>
                  <a:pt x="1331" y="231"/>
                </a:cubicBezTo>
                <a:cubicBezTo>
                  <a:pt x="1340" y="229"/>
                  <a:pt x="1347" y="230"/>
                  <a:pt x="1348" y="221"/>
                </a:cubicBezTo>
                <a:cubicBezTo>
                  <a:pt x="1338" y="221"/>
                  <a:pt x="1319" y="228"/>
                  <a:pt x="1309" y="230"/>
                </a:cubicBezTo>
                <a:cubicBezTo>
                  <a:pt x="1296" y="233"/>
                  <a:pt x="1283" y="247"/>
                  <a:pt x="1278" y="247"/>
                </a:cubicBezTo>
                <a:cubicBezTo>
                  <a:pt x="1267" y="247"/>
                  <a:pt x="1267" y="247"/>
                  <a:pt x="1267" y="247"/>
                </a:cubicBezTo>
                <a:cubicBezTo>
                  <a:pt x="1271" y="237"/>
                  <a:pt x="1271" y="237"/>
                  <a:pt x="1271" y="237"/>
                </a:cubicBezTo>
                <a:cubicBezTo>
                  <a:pt x="1279" y="235"/>
                  <a:pt x="1288" y="229"/>
                  <a:pt x="1299" y="226"/>
                </a:cubicBezTo>
                <a:cubicBezTo>
                  <a:pt x="1306" y="215"/>
                  <a:pt x="1306" y="215"/>
                  <a:pt x="1306" y="215"/>
                </a:cubicBezTo>
                <a:cubicBezTo>
                  <a:pt x="1306" y="208"/>
                  <a:pt x="1306" y="208"/>
                  <a:pt x="1306" y="208"/>
                </a:cubicBezTo>
                <a:cubicBezTo>
                  <a:pt x="1311" y="204"/>
                  <a:pt x="1311" y="204"/>
                  <a:pt x="1311" y="204"/>
                </a:cubicBezTo>
                <a:cubicBezTo>
                  <a:pt x="1311" y="201"/>
                  <a:pt x="1311" y="201"/>
                  <a:pt x="1311" y="201"/>
                </a:cubicBezTo>
                <a:cubicBezTo>
                  <a:pt x="1311" y="195"/>
                  <a:pt x="1311" y="195"/>
                  <a:pt x="1311" y="195"/>
                </a:cubicBezTo>
                <a:cubicBezTo>
                  <a:pt x="1319" y="193"/>
                  <a:pt x="1319" y="193"/>
                  <a:pt x="1319" y="193"/>
                </a:cubicBezTo>
                <a:cubicBezTo>
                  <a:pt x="1318" y="187"/>
                  <a:pt x="1311" y="180"/>
                  <a:pt x="1306" y="180"/>
                </a:cubicBezTo>
                <a:cubicBezTo>
                  <a:pt x="1295" y="180"/>
                  <a:pt x="1295" y="180"/>
                  <a:pt x="1295" y="180"/>
                </a:cubicBezTo>
                <a:cubicBezTo>
                  <a:pt x="1293" y="176"/>
                  <a:pt x="1286" y="171"/>
                  <a:pt x="1282" y="171"/>
                </a:cubicBezTo>
                <a:cubicBezTo>
                  <a:pt x="1275" y="171"/>
                  <a:pt x="1273" y="172"/>
                  <a:pt x="1271" y="177"/>
                </a:cubicBezTo>
                <a:cubicBezTo>
                  <a:pt x="1265" y="177"/>
                  <a:pt x="1265" y="177"/>
                  <a:pt x="1265" y="177"/>
                </a:cubicBezTo>
                <a:cubicBezTo>
                  <a:pt x="1262" y="177"/>
                  <a:pt x="1262" y="177"/>
                  <a:pt x="1262" y="177"/>
                </a:cubicBezTo>
                <a:cubicBezTo>
                  <a:pt x="1258" y="182"/>
                  <a:pt x="1253" y="186"/>
                  <a:pt x="1256" y="193"/>
                </a:cubicBezTo>
                <a:cubicBezTo>
                  <a:pt x="1250" y="193"/>
                  <a:pt x="1250" y="193"/>
                  <a:pt x="1250" y="193"/>
                </a:cubicBezTo>
                <a:cubicBezTo>
                  <a:pt x="1246" y="193"/>
                  <a:pt x="1245" y="192"/>
                  <a:pt x="1245" y="188"/>
                </a:cubicBezTo>
                <a:cubicBezTo>
                  <a:pt x="1245" y="182"/>
                  <a:pt x="1245" y="182"/>
                  <a:pt x="1245" y="182"/>
                </a:cubicBezTo>
                <a:cubicBezTo>
                  <a:pt x="1245" y="176"/>
                  <a:pt x="1256" y="169"/>
                  <a:pt x="1262" y="167"/>
                </a:cubicBezTo>
                <a:cubicBezTo>
                  <a:pt x="1262" y="160"/>
                  <a:pt x="1262" y="160"/>
                  <a:pt x="1262" y="160"/>
                </a:cubicBezTo>
                <a:cubicBezTo>
                  <a:pt x="1259" y="159"/>
                  <a:pt x="1255" y="156"/>
                  <a:pt x="1252" y="156"/>
                </a:cubicBezTo>
                <a:cubicBezTo>
                  <a:pt x="1243" y="156"/>
                  <a:pt x="1240" y="174"/>
                  <a:pt x="1225" y="175"/>
                </a:cubicBezTo>
                <a:cubicBezTo>
                  <a:pt x="1226" y="168"/>
                  <a:pt x="1228" y="169"/>
                  <a:pt x="1228" y="162"/>
                </a:cubicBezTo>
                <a:cubicBezTo>
                  <a:pt x="1228" y="160"/>
                  <a:pt x="1228" y="160"/>
                  <a:pt x="1228" y="160"/>
                </a:cubicBezTo>
                <a:cubicBezTo>
                  <a:pt x="1228" y="146"/>
                  <a:pt x="1235" y="144"/>
                  <a:pt x="1243" y="138"/>
                </a:cubicBezTo>
                <a:cubicBezTo>
                  <a:pt x="1245" y="126"/>
                  <a:pt x="1245" y="126"/>
                  <a:pt x="1245" y="126"/>
                </a:cubicBezTo>
                <a:cubicBezTo>
                  <a:pt x="1238" y="121"/>
                  <a:pt x="1238" y="121"/>
                  <a:pt x="1238" y="121"/>
                </a:cubicBezTo>
                <a:cubicBezTo>
                  <a:pt x="1243" y="121"/>
                  <a:pt x="1243" y="121"/>
                  <a:pt x="1243" y="121"/>
                </a:cubicBezTo>
                <a:cubicBezTo>
                  <a:pt x="1243" y="114"/>
                  <a:pt x="1243" y="114"/>
                  <a:pt x="1243" y="114"/>
                </a:cubicBezTo>
                <a:cubicBezTo>
                  <a:pt x="1239" y="114"/>
                  <a:pt x="1239" y="114"/>
                  <a:pt x="1239" y="114"/>
                </a:cubicBezTo>
                <a:cubicBezTo>
                  <a:pt x="1243" y="106"/>
                  <a:pt x="1243" y="106"/>
                  <a:pt x="1243" y="106"/>
                </a:cubicBezTo>
                <a:cubicBezTo>
                  <a:pt x="1259" y="107"/>
                  <a:pt x="1259" y="107"/>
                  <a:pt x="1259" y="107"/>
                </a:cubicBezTo>
                <a:cubicBezTo>
                  <a:pt x="1250" y="101"/>
                  <a:pt x="1250" y="101"/>
                  <a:pt x="1250" y="101"/>
                </a:cubicBezTo>
                <a:cubicBezTo>
                  <a:pt x="1250" y="94"/>
                  <a:pt x="1250" y="94"/>
                  <a:pt x="1250" y="94"/>
                </a:cubicBezTo>
                <a:cubicBezTo>
                  <a:pt x="1258" y="94"/>
                  <a:pt x="1258" y="94"/>
                  <a:pt x="1258" y="94"/>
                </a:cubicBezTo>
                <a:cubicBezTo>
                  <a:pt x="1257" y="86"/>
                  <a:pt x="1257" y="84"/>
                  <a:pt x="1249" y="83"/>
                </a:cubicBezTo>
                <a:cubicBezTo>
                  <a:pt x="1247" y="79"/>
                  <a:pt x="1247" y="79"/>
                  <a:pt x="1247" y="79"/>
                </a:cubicBezTo>
                <a:cubicBezTo>
                  <a:pt x="1249" y="70"/>
                  <a:pt x="1249" y="70"/>
                  <a:pt x="1249" y="70"/>
                </a:cubicBezTo>
                <a:cubicBezTo>
                  <a:pt x="1241" y="71"/>
                  <a:pt x="1245" y="72"/>
                  <a:pt x="1238" y="72"/>
                </a:cubicBezTo>
                <a:cubicBezTo>
                  <a:pt x="1231" y="72"/>
                  <a:pt x="1230" y="66"/>
                  <a:pt x="1225" y="66"/>
                </a:cubicBezTo>
                <a:cubicBezTo>
                  <a:pt x="1218" y="66"/>
                  <a:pt x="1220" y="72"/>
                  <a:pt x="1214" y="72"/>
                </a:cubicBezTo>
                <a:cubicBezTo>
                  <a:pt x="1210" y="72"/>
                  <a:pt x="1210" y="72"/>
                  <a:pt x="1210" y="72"/>
                </a:cubicBezTo>
                <a:cubicBezTo>
                  <a:pt x="1205" y="72"/>
                  <a:pt x="1205" y="71"/>
                  <a:pt x="1200" y="70"/>
                </a:cubicBezTo>
                <a:cubicBezTo>
                  <a:pt x="1199" y="77"/>
                  <a:pt x="1199" y="77"/>
                  <a:pt x="1199" y="77"/>
                </a:cubicBezTo>
                <a:cubicBezTo>
                  <a:pt x="1204" y="77"/>
                  <a:pt x="1204" y="77"/>
                  <a:pt x="1204" y="77"/>
                </a:cubicBezTo>
                <a:cubicBezTo>
                  <a:pt x="1204" y="86"/>
                  <a:pt x="1202" y="93"/>
                  <a:pt x="1196" y="96"/>
                </a:cubicBezTo>
                <a:cubicBezTo>
                  <a:pt x="1192" y="110"/>
                  <a:pt x="1192" y="110"/>
                  <a:pt x="1192" y="110"/>
                </a:cubicBezTo>
                <a:cubicBezTo>
                  <a:pt x="1187" y="120"/>
                  <a:pt x="1187" y="120"/>
                  <a:pt x="1187" y="120"/>
                </a:cubicBezTo>
                <a:cubicBezTo>
                  <a:pt x="1197" y="129"/>
                  <a:pt x="1197" y="129"/>
                  <a:pt x="1197" y="129"/>
                </a:cubicBezTo>
                <a:cubicBezTo>
                  <a:pt x="1203" y="126"/>
                  <a:pt x="1208" y="126"/>
                  <a:pt x="1208" y="118"/>
                </a:cubicBezTo>
                <a:cubicBezTo>
                  <a:pt x="1208" y="113"/>
                  <a:pt x="1205" y="112"/>
                  <a:pt x="1203" y="109"/>
                </a:cubicBezTo>
                <a:cubicBezTo>
                  <a:pt x="1217" y="109"/>
                  <a:pt x="1210" y="116"/>
                  <a:pt x="1223" y="116"/>
                </a:cubicBezTo>
                <a:cubicBezTo>
                  <a:pt x="1234" y="116"/>
                  <a:pt x="1234" y="116"/>
                  <a:pt x="1234" y="116"/>
                </a:cubicBezTo>
                <a:cubicBezTo>
                  <a:pt x="1232" y="123"/>
                  <a:pt x="1229" y="120"/>
                  <a:pt x="1223" y="125"/>
                </a:cubicBezTo>
                <a:cubicBezTo>
                  <a:pt x="1221" y="124"/>
                  <a:pt x="1221" y="123"/>
                  <a:pt x="1217" y="123"/>
                </a:cubicBezTo>
                <a:cubicBezTo>
                  <a:pt x="1212" y="123"/>
                  <a:pt x="1212" y="123"/>
                  <a:pt x="1212" y="123"/>
                </a:cubicBezTo>
                <a:cubicBezTo>
                  <a:pt x="1211" y="130"/>
                  <a:pt x="1211" y="130"/>
                  <a:pt x="1211" y="130"/>
                </a:cubicBezTo>
                <a:cubicBezTo>
                  <a:pt x="1214" y="136"/>
                  <a:pt x="1214" y="136"/>
                  <a:pt x="1214" y="136"/>
                </a:cubicBezTo>
                <a:cubicBezTo>
                  <a:pt x="1225" y="138"/>
                  <a:pt x="1225" y="138"/>
                  <a:pt x="1225" y="138"/>
                </a:cubicBezTo>
                <a:cubicBezTo>
                  <a:pt x="1223" y="153"/>
                  <a:pt x="1223" y="153"/>
                  <a:pt x="1223" y="153"/>
                </a:cubicBezTo>
                <a:cubicBezTo>
                  <a:pt x="1221" y="161"/>
                  <a:pt x="1219" y="155"/>
                  <a:pt x="1219" y="162"/>
                </a:cubicBezTo>
                <a:cubicBezTo>
                  <a:pt x="1219" y="172"/>
                  <a:pt x="1212" y="175"/>
                  <a:pt x="1212" y="180"/>
                </a:cubicBezTo>
                <a:cubicBezTo>
                  <a:pt x="1212" y="182"/>
                  <a:pt x="1212" y="182"/>
                  <a:pt x="1212" y="182"/>
                </a:cubicBezTo>
                <a:cubicBezTo>
                  <a:pt x="1212" y="186"/>
                  <a:pt x="1212" y="186"/>
                  <a:pt x="1212" y="186"/>
                </a:cubicBezTo>
                <a:cubicBezTo>
                  <a:pt x="1204" y="189"/>
                  <a:pt x="1204" y="189"/>
                  <a:pt x="1204" y="189"/>
                </a:cubicBezTo>
                <a:cubicBezTo>
                  <a:pt x="1204" y="207"/>
                  <a:pt x="1196" y="207"/>
                  <a:pt x="1193" y="215"/>
                </a:cubicBezTo>
                <a:cubicBezTo>
                  <a:pt x="1181" y="219"/>
                  <a:pt x="1181" y="219"/>
                  <a:pt x="1181" y="219"/>
                </a:cubicBezTo>
                <a:cubicBezTo>
                  <a:pt x="1175" y="215"/>
                  <a:pt x="1174" y="213"/>
                  <a:pt x="1164" y="213"/>
                </a:cubicBezTo>
                <a:cubicBezTo>
                  <a:pt x="1164" y="208"/>
                  <a:pt x="1164" y="208"/>
                  <a:pt x="1164" y="208"/>
                </a:cubicBezTo>
                <a:cubicBezTo>
                  <a:pt x="1164" y="204"/>
                  <a:pt x="1164" y="204"/>
                  <a:pt x="1164" y="204"/>
                </a:cubicBezTo>
                <a:cubicBezTo>
                  <a:pt x="1155" y="201"/>
                  <a:pt x="1155" y="201"/>
                  <a:pt x="1155" y="201"/>
                </a:cubicBezTo>
                <a:cubicBezTo>
                  <a:pt x="1155" y="201"/>
                  <a:pt x="1153" y="204"/>
                  <a:pt x="1153" y="204"/>
                </a:cubicBezTo>
                <a:cubicBezTo>
                  <a:pt x="1153" y="208"/>
                  <a:pt x="1154" y="208"/>
                  <a:pt x="1156" y="211"/>
                </a:cubicBezTo>
                <a:cubicBezTo>
                  <a:pt x="1147" y="215"/>
                  <a:pt x="1147" y="215"/>
                  <a:pt x="1147" y="215"/>
                </a:cubicBezTo>
                <a:cubicBezTo>
                  <a:pt x="1144" y="213"/>
                  <a:pt x="1144" y="212"/>
                  <a:pt x="1140" y="212"/>
                </a:cubicBezTo>
                <a:cubicBezTo>
                  <a:pt x="1138" y="212"/>
                  <a:pt x="1138" y="212"/>
                  <a:pt x="1138" y="212"/>
                </a:cubicBezTo>
                <a:cubicBezTo>
                  <a:pt x="1133" y="212"/>
                  <a:pt x="1133" y="209"/>
                  <a:pt x="1133" y="204"/>
                </a:cubicBezTo>
                <a:cubicBezTo>
                  <a:pt x="1123" y="201"/>
                  <a:pt x="1130" y="200"/>
                  <a:pt x="1122" y="197"/>
                </a:cubicBezTo>
                <a:cubicBezTo>
                  <a:pt x="1124" y="193"/>
                  <a:pt x="1124" y="193"/>
                  <a:pt x="1124" y="193"/>
                </a:cubicBezTo>
                <a:cubicBezTo>
                  <a:pt x="1113" y="190"/>
                  <a:pt x="1113" y="176"/>
                  <a:pt x="1101" y="175"/>
                </a:cubicBezTo>
                <a:cubicBezTo>
                  <a:pt x="1102" y="182"/>
                  <a:pt x="1102" y="182"/>
                  <a:pt x="1102" y="182"/>
                </a:cubicBezTo>
                <a:cubicBezTo>
                  <a:pt x="1111" y="188"/>
                  <a:pt x="1111" y="188"/>
                  <a:pt x="1111" y="188"/>
                </a:cubicBezTo>
                <a:cubicBezTo>
                  <a:pt x="1111" y="198"/>
                  <a:pt x="1111" y="198"/>
                  <a:pt x="1111" y="198"/>
                </a:cubicBezTo>
                <a:cubicBezTo>
                  <a:pt x="1118" y="202"/>
                  <a:pt x="1118" y="202"/>
                  <a:pt x="1118" y="202"/>
                </a:cubicBezTo>
                <a:cubicBezTo>
                  <a:pt x="1096" y="202"/>
                  <a:pt x="1096" y="202"/>
                  <a:pt x="1096" y="202"/>
                </a:cubicBezTo>
                <a:cubicBezTo>
                  <a:pt x="1087" y="202"/>
                  <a:pt x="1082" y="206"/>
                  <a:pt x="1074" y="208"/>
                </a:cubicBezTo>
                <a:cubicBezTo>
                  <a:pt x="1074" y="213"/>
                  <a:pt x="1074" y="213"/>
                  <a:pt x="1074" y="213"/>
                </a:cubicBezTo>
                <a:cubicBezTo>
                  <a:pt x="1079" y="215"/>
                  <a:pt x="1079" y="215"/>
                  <a:pt x="1079" y="215"/>
                </a:cubicBezTo>
                <a:cubicBezTo>
                  <a:pt x="1105" y="212"/>
                  <a:pt x="1105" y="212"/>
                  <a:pt x="1105" y="212"/>
                </a:cubicBezTo>
                <a:cubicBezTo>
                  <a:pt x="1105" y="221"/>
                  <a:pt x="1105" y="221"/>
                  <a:pt x="1105" y="221"/>
                </a:cubicBezTo>
                <a:cubicBezTo>
                  <a:pt x="1116" y="223"/>
                  <a:pt x="1116" y="223"/>
                  <a:pt x="1116" y="223"/>
                </a:cubicBezTo>
                <a:cubicBezTo>
                  <a:pt x="1118" y="229"/>
                  <a:pt x="1118" y="229"/>
                  <a:pt x="1125" y="230"/>
                </a:cubicBezTo>
                <a:cubicBezTo>
                  <a:pt x="1125" y="237"/>
                  <a:pt x="1125" y="237"/>
                  <a:pt x="1125" y="237"/>
                </a:cubicBezTo>
                <a:cubicBezTo>
                  <a:pt x="1116" y="237"/>
                  <a:pt x="1116" y="237"/>
                  <a:pt x="1116" y="237"/>
                </a:cubicBezTo>
                <a:cubicBezTo>
                  <a:pt x="1118" y="245"/>
                  <a:pt x="1118" y="245"/>
                  <a:pt x="1118" y="245"/>
                </a:cubicBezTo>
                <a:cubicBezTo>
                  <a:pt x="1116" y="250"/>
                  <a:pt x="1116" y="250"/>
                  <a:pt x="1116" y="250"/>
                </a:cubicBezTo>
                <a:cubicBezTo>
                  <a:pt x="1110" y="250"/>
                  <a:pt x="1106" y="247"/>
                  <a:pt x="1105" y="247"/>
                </a:cubicBezTo>
                <a:cubicBezTo>
                  <a:pt x="1098" y="247"/>
                  <a:pt x="1102" y="248"/>
                  <a:pt x="1094" y="248"/>
                </a:cubicBezTo>
                <a:cubicBezTo>
                  <a:pt x="1094" y="239"/>
                  <a:pt x="1094" y="239"/>
                  <a:pt x="1094" y="239"/>
                </a:cubicBezTo>
                <a:cubicBezTo>
                  <a:pt x="1089" y="239"/>
                  <a:pt x="1089" y="239"/>
                  <a:pt x="1089" y="239"/>
                </a:cubicBezTo>
                <a:cubicBezTo>
                  <a:pt x="1089" y="247"/>
                  <a:pt x="1089" y="247"/>
                  <a:pt x="1089" y="247"/>
                </a:cubicBezTo>
                <a:cubicBezTo>
                  <a:pt x="1080" y="247"/>
                  <a:pt x="1080" y="247"/>
                  <a:pt x="1080" y="247"/>
                </a:cubicBezTo>
                <a:cubicBezTo>
                  <a:pt x="1085" y="256"/>
                  <a:pt x="1085" y="256"/>
                  <a:pt x="1085" y="256"/>
                </a:cubicBezTo>
                <a:cubicBezTo>
                  <a:pt x="1080" y="258"/>
                  <a:pt x="1079" y="261"/>
                  <a:pt x="1077" y="267"/>
                </a:cubicBezTo>
                <a:cubicBezTo>
                  <a:pt x="1072" y="265"/>
                  <a:pt x="1072" y="265"/>
                  <a:pt x="1072" y="265"/>
                </a:cubicBezTo>
                <a:cubicBezTo>
                  <a:pt x="1067" y="267"/>
                  <a:pt x="1067" y="267"/>
                  <a:pt x="1067" y="267"/>
                </a:cubicBezTo>
                <a:cubicBezTo>
                  <a:pt x="1067" y="263"/>
                  <a:pt x="1067" y="263"/>
                  <a:pt x="1067" y="263"/>
                </a:cubicBezTo>
                <a:cubicBezTo>
                  <a:pt x="1063" y="263"/>
                  <a:pt x="1063" y="263"/>
                  <a:pt x="1063" y="263"/>
                </a:cubicBezTo>
                <a:cubicBezTo>
                  <a:pt x="1064" y="257"/>
                  <a:pt x="1069" y="251"/>
                  <a:pt x="1076" y="250"/>
                </a:cubicBezTo>
                <a:cubicBezTo>
                  <a:pt x="1072" y="243"/>
                  <a:pt x="1072" y="243"/>
                  <a:pt x="1072" y="243"/>
                </a:cubicBezTo>
                <a:cubicBezTo>
                  <a:pt x="1071" y="236"/>
                  <a:pt x="1071" y="236"/>
                  <a:pt x="1071" y="236"/>
                </a:cubicBezTo>
                <a:cubicBezTo>
                  <a:pt x="1065" y="230"/>
                  <a:pt x="1065" y="230"/>
                  <a:pt x="1065" y="230"/>
                </a:cubicBezTo>
                <a:cubicBezTo>
                  <a:pt x="1061" y="230"/>
                  <a:pt x="1061" y="230"/>
                  <a:pt x="1061" y="230"/>
                </a:cubicBezTo>
                <a:cubicBezTo>
                  <a:pt x="1050" y="234"/>
                  <a:pt x="1050" y="234"/>
                  <a:pt x="1050" y="234"/>
                </a:cubicBezTo>
                <a:cubicBezTo>
                  <a:pt x="1047" y="224"/>
                  <a:pt x="1047" y="235"/>
                  <a:pt x="1044" y="224"/>
                </a:cubicBezTo>
                <a:cubicBezTo>
                  <a:pt x="1059" y="226"/>
                  <a:pt x="1059" y="226"/>
                  <a:pt x="1059" y="226"/>
                </a:cubicBezTo>
                <a:cubicBezTo>
                  <a:pt x="1067" y="221"/>
                  <a:pt x="1067" y="221"/>
                  <a:pt x="1067" y="221"/>
                </a:cubicBezTo>
                <a:cubicBezTo>
                  <a:pt x="1067" y="217"/>
                  <a:pt x="1067" y="217"/>
                  <a:pt x="1067" y="217"/>
                </a:cubicBezTo>
                <a:cubicBezTo>
                  <a:pt x="1067" y="211"/>
                  <a:pt x="1046" y="197"/>
                  <a:pt x="1039" y="197"/>
                </a:cubicBezTo>
                <a:cubicBezTo>
                  <a:pt x="1037" y="191"/>
                  <a:pt x="1037" y="191"/>
                  <a:pt x="1037" y="191"/>
                </a:cubicBezTo>
                <a:cubicBezTo>
                  <a:pt x="1030" y="190"/>
                  <a:pt x="1030" y="190"/>
                  <a:pt x="1030" y="190"/>
                </a:cubicBezTo>
                <a:cubicBezTo>
                  <a:pt x="1022" y="188"/>
                  <a:pt x="1022" y="188"/>
                  <a:pt x="1022" y="188"/>
                </a:cubicBezTo>
                <a:cubicBezTo>
                  <a:pt x="1022" y="186"/>
                  <a:pt x="1022" y="186"/>
                  <a:pt x="1022" y="186"/>
                </a:cubicBezTo>
                <a:cubicBezTo>
                  <a:pt x="1028" y="186"/>
                  <a:pt x="1028" y="186"/>
                  <a:pt x="1028" y="186"/>
                </a:cubicBezTo>
                <a:cubicBezTo>
                  <a:pt x="1033" y="186"/>
                  <a:pt x="1033" y="184"/>
                  <a:pt x="1033" y="178"/>
                </a:cubicBezTo>
                <a:cubicBezTo>
                  <a:pt x="1026" y="179"/>
                  <a:pt x="1029" y="180"/>
                  <a:pt x="1022" y="180"/>
                </a:cubicBezTo>
                <a:cubicBezTo>
                  <a:pt x="1019" y="180"/>
                  <a:pt x="1014" y="176"/>
                  <a:pt x="1011" y="175"/>
                </a:cubicBezTo>
                <a:cubicBezTo>
                  <a:pt x="1006" y="177"/>
                  <a:pt x="1006" y="177"/>
                  <a:pt x="1006" y="177"/>
                </a:cubicBezTo>
                <a:cubicBezTo>
                  <a:pt x="1004" y="178"/>
                  <a:pt x="1004" y="178"/>
                  <a:pt x="1004" y="178"/>
                </a:cubicBezTo>
                <a:cubicBezTo>
                  <a:pt x="976" y="180"/>
                  <a:pt x="976" y="180"/>
                  <a:pt x="976" y="180"/>
                </a:cubicBezTo>
                <a:cubicBezTo>
                  <a:pt x="975" y="180"/>
                  <a:pt x="975" y="180"/>
                  <a:pt x="975" y="180"/>
                </a:cubicBezTo>
                <a:cubicBezTo>
                  <a:pt x="960" y="180"/>
                  <a:pt x="956" y="185"/>
                  <a:pt x="947" y="189"/>
                </a:cubicBezTo>
                <a:cubicBezTo>
                  <a:pt x="943" y="182"/>
                  <a:pt x="943" y="182"/>
                  <a:pt x="943" y="182"/>
                </a:cubicBezTo>
                <a:cubicBezTo>
                  <a:pt x="947" y="182"/>
                  <a:pt x="947" y="182"/>
                  <a:pt x="947" y="182"/>
                </a:cubicBezTo>
                <a:cubicBezTo>
                  <a:pt x="947" y="173"/>
                  <a:pt x="947" y="173"/>
                  <a:pt x="947" y="173"/>
                </a:cubicBezTo>
                <a:cubicBezTo>
                  <a:pt x="934" y="173"/>
                  <a:pt x="934" y="173"/>
                  <a:pt x="934" y="173"/>
                </a:cubicBezTo>
                <a:cubicBezTo>
                  <a:pt x="934" y="169"/>
                  <a:pt x="934" y="169"/>
                  <a:pt x="934" y="169"/>
                </a:cubicBezTo>
                <a:cubicBezTo>
                  <a:pt x="940" y="169"/>
                  <a:pt x="940" y="169"/>
                  <a:pt x="940" y="169"/>
                </a:cubicBezTo>
                <a:cubicBezTo>
                  <a:pt x="936" y="153"/>
                  <a:pt x="936" y="153"/>
                  <a:pt x="936" y="153"/>
                </a:cubicBezTo>
                <a:cubicBezTo>
                  <a:pt x="941" y="151"/>
                  <a:pt x="941" y="151"/>
                  <a:pt x="941" y="151"/>
                </a:cubicBezTo>
                <a:cubicBezTo>
                  <a:pt x="941" y="144"/>
                  <a:pt x="941" y="144"/>
                  <a:pt x="941" y="144"/>
                </a:cubicBezTo>
                <a:cubicBezTo>
                  <a:pt x="935" y="144"/>
                  <a:pt x="935" y="144"/>
                  <a:pt x="935" y="144"/>
                </a:cubicBezTo>
                <a:cubicBezTo>
                  <a:pt x="927" y="153"/>
                  <a:pt x="927" y="153"/>
                  <a:pt x="927" y="153"/>
                </a:cubicBezTo>
                <a:cubicBezTo>
                  <a:pt x="923" y="147"/>
                  <a:pt x="920" y="142"/>
                  <a:pt x="909" y="142"/>
                </a:cubicBezTo>
                <a:cubicBezTo>
                  <a:pt x="916" y="154"/>
                  <a:pt x="916" y="154"/>
                  <a:pt x="916" y="154"/>
                </a:cubicBezTo>
                <a:cubicBezTo>
                  <a:pt x="923" y="158"/>
                  <a:pt x="923" y="158"/>
                  <a:pt x="923" y="158"/>
                </a:cubicBezTo>
                <a:cubicBezTo>
                  <a:pt x="907" y="162"/>
                  <a:pt x="907" y="162"/>
                  <a:pt x="907" y="162"/>
                </a:cubicBezTo>
                <a:cubicBezTo>
                  <a:pt x="905" y="172"/>
                  <a:pt x="905" y="172"/>
                  <a:pt x="905" y="172"/>
                </a:cubicBezTo>
                <a:cubicBezTo>
                  <a:pt x="895" y="169"/>
                  <a:pt x="895" y="169"/>
                  <a:pt x="895" y="169"/>
                </a:cubicBezTo>
                <a:cubicBezTo>
                  <a:pt x="897" y="164"/>
                  <a:pt x="897" y="166"/>
                  <a:pt x="897" y="162"/>
                </a:cubicBezTo>
                <a:cubicBezTo>
                  <a:pt x="897" y="158"/>
                  <a:pt x="897" y="158"/>
                  <a:pt x="897" y="158"/>
                </a:cubicBezTo>
                <a:cubicBezTo>
                  <a:pt x="892" y="156"/>
                  <a:pt x="892" y="156"/>
                  <a:pt x="892" y="156"/>
                </a:cubicBezTo>
                <a:cubicBezTo>
                  <a:pt x="892" y="149"/>
                  <a:pt x="892" y="149"/>
                  <a:pt x="892" y="149"/>
                </a:cubicBezTo>
                <a:cubicBezTo>
                  <a:pt x="903" y="145"/>
                  <a:pt x="909" y="122"/>
                  <a:pt x="917" y="112"/>
                </a:cubicBezTo>
                <a:cubicBezTo>
                  <a:pt x="924" y="103"/>
                  <a:pt x="937" y="78"/>
                  <a:pt x="943" y="74"/>
                </a:cubicBezTo>
                <a:cubicBezTo>
                  <a:pt x="947" y="72"/>
                  <a:pt x="947" y="72"/>
                  <a:pt x="947" y="72"/>
                </a:cubicBezTo>
                <a:cubicBezTo>
                  <a:pt x="947" y="68"/>
                  <a:pt x="947" y="68"/>
                  <a:pt x="947" y="68"/>
                </a:cubicBezTo>
                <a:cubicBezTo>
                  <a:pt x="960" y="60"/>
                  <a:pt x="954" y="51"/>
                  <a:pt x="965" y="48"/>
                </a:cubicBezTo>
                <a:cubicBezTo>
                  <a:pt x="967" y="52"/>
                  <a:pt x="967" y="52"/>
                  <a:pt x="967" y="52"/>
                </a:cubicBezTo>
                <a:cubicBezTo>
                  <a:pt x="973" y="55"/>
                  <a:pt x="973" y="55"/>
                  <a:pt x="973" y="55"/>
                </a:cubicBezTo>
                <a:cubicBezTo>
                  <a:pt x="978" y="60"/>
                  <a:pt x="981" y="66"/>
                  <a:pt x="989" y="66"/>
                </a:cubicBezTo>
                <a:cubicBezTo>
                  <a:pt x="989" y="60"/>
                  <a:pt x="989" y="60"/>
                  <a:pt x="989" y="60"/>
                </a:cubicBezTo>
                <a:cubicBezTo>
                  <a:pt x="967" y="44"/>
                  <a:pt x="967" y="44"/>
                  <a:pt x="967" y="44"/>
                </a:cubicBezTo>
                <a:cubicBezTo>
                  <a:pt x="970" y="33"/>
                  <a:pt x="984" y="24"/>
                  <a:pt x="984" y="18"/>
                </a:cubicBezTo>
                <a:cubicBezTo>
                  <a:pt x="984" y="15"/>
                  <a:pt x="984" y="15"/>
                  <a:pt x="984" y="15"/>
                </a:cubicBezTo>
                <a:cubicBezTo>
                  <a:pt x="984" y="12"/>
                  <a:pt x="983" y="9"/>
                  <a:pt x="980" y="9"/>
                </a:cubicBezTo>
                <a:cubicBezTo>
                  <a:pt x="973" y="9"/>
                  <a:pt x="966" y="28"/>
                  <a:pt x="956" y="31"/>
                </a:cubicBezTo>
                <a:cubicBezTo>
                  <a:pt x="958" y="24"/>
                  <a:pt x="960" y="28"/>
                  <a:pt x="960" y="22"/>
                </a:cubicBezTo>
                <a:cubicBezTo>
                  <a:pt x="960" y="20"/>
                  <a:pt x="960" y="20"/>
                  <a:pt x="960" y="20"/>
                </a:cubicBezTo>
                <a:cubicBezTo>
                  <a:pt x="960" y="15"/>
                  <a:pt x="964" y="16"/>
                  <a:pt x="965" y="6"/>
                </a:cubicBezTo>
                <a:cubicBezTo>
                  <a:pt x="978" y="7"/>
                  <a:pt x="978" y="7"/>
                  <a:pt x="978" y="7"/>
                </a:cubicBezTo>
                <a:cubicBezTo>
                  <a:pt x="980" y="1"/>
                  <a:pt x="983" y="2"/>
                  <a:pt x="986" y="0"/>
                </a:cubicBezTo>
                <a:cubicBezTo>
                  <a:pt x="517" y="0"/>
                  <a:pt x="517" y="0"/>
                  <a:pt x="517" y="0"/>
                </a:cubicBezTo>
                <a:cubicBezTo>
                  <a:pt x="517" y="2"/>
                  <a:pt x="517" y="2"/>
                  <a:pt x="517" y="2"/>
                </a:cubicBezTo>
                <a:cubicBezTo>
                  <a:pt x="513" y="2"/>
                  <a:pt x="513" y="2"/>
                  <a:pt x="513" y="2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504" y="33"/>
                  <a:pt x="504" y="33"/>
                  <a:pt x="504" y="33"/>
                </a:cubicBezTo>
                <a:cubicBezTo>
                  <a:pt x="501" y="38"/>
                  <a:pt x="500" y="38"/>
                  <a:pt x="499" y="41"/>
                </a:cubicBezTo>
                <a:cubicBezTo>
                  <a:pt x="495" y="47"/>
                  <a:pt x="500" y="45"/>
                  <a:pt x="491" y="46"/>
                </a:cubicBezTo>
                <a:cubicBezTo>
                  <a:pt x="491" y="55"/>
                  <a:pt x="491" y="55"/>
                  <a:pt x="491" y="55"/>
                </a:cubicBezTo>
                <a:cubicBezTo>
                  <a:pt x="482" y="58"/>
                  <a:pt x="488" y="56"/>
                  <a:pt x="483" y="63"/>
                </a:cubicBezTo>
                <a:cubicBezTo>
                  <a:pt x="487" y="70"/>
                  <a:pt x="483" y="71"/>
                  <a:pt x="493" y="72"/>
                </a:cubicBezTo>
                <a:cubicBezTo>
                  <a:pt x="493" y="77"/>
                  <a:pt x="493" y="77"/>
                  <a:pt x="493" y="77"/>
                </a:cubicBezTo>
                <a:cubicBezTo>
                  <a:pt x="493" y="81"/>
                  <a:pt x="493" y="81"/>
                  <a:pt x="493" y="81"/>
                </a:cubicBezTo>
                <a:cubicBezTo>
                  <a:pt x="501" y="87"/>
                  <a:pt x="502" y="85"/>
                  <a:pt x="502" y="97"/>
                </a:cubicBezTo>
                <a:cubicBezTo>
                  <a:pt x="491" y="99"/>
                  <a:pt x="491" y="99"/>
                  <a:pt x="491" y="99"/>
                </a:cubicBezTo>
                <a:cubicBezTo>
                  <a:pt x="491" y="104"/>
                  <a:pt x="491" y="104"/>
                  <a:pt x="491" y="104"/>
                </a:cubicBezTo>
                <a:cubicBezTo>
                  <a:pt x="481" y="109"/>
                  <a:pt x="481" y="109"/>
                  <a:pt x="481" y="109"/>
                </a:cubicBezTo>
                <a:cubicBezTo>
                  <a:pt x="480" y="101"/>
                  <a:pt x="480" y="101"/>
                  <a:pt x="480" y="101"/>
                </a:cubicBezTo>
                <a:cubicBezTo>
                  <a:pt x="474" y="101"/>
                  <a:pt x="474" y="101"/>
                  <a:pt x="474" y="101"/>
                </a:cubicBezTo>
                <a:cubicBezTo>
                  <a:pt x="474" y="109"/>
                  <a:pt x="474" y="109"/>
                  <a:pt x="474" y="109"/>
                </a:cubicBezTo>
                <a:cubicBezTo>
                  <a:pt x="465" y="105"/>
                  <a:pt x="465" y="105"/>
                  <a:pt x="465" y="105"/>
                </a:cubicBezTo>
                <a:cubicBezTo>
                  <a:pt x="467" y="98"/>
                  <a:pt x="465" y="100"/>
                  <a:pt x="472" y="99"/>
                </a:cubicBezTo>
                <a:cubicBezTo>
                  <a:pt x="475" y="88"/>
                  <a:pt x="486" y="88"/>
                  <a:pt x="487" y="74"/>
                </a:cubicBezTo>
                <a:cubicBezTo>
                  <a:pt x="479" y="74"/>
                  <a:pt x="472" y="81"/>
                  <a:pt x="470" y="88"/>
                </a:cubicBezTo>
                <a:cubicBezTo>
                  <a:pt x="460" y="90"/>
                  <a:pt x="460" y="90"/>
                  <a:pt x="460" y="90"/>
                </a:cubicBezTo>
                <a:cubicBezTo>
                  <a:pt x="458" y="85"/>
                  <a:pt x="448" y="75"/>
                  <a:pt x="444" y="70"/>
                </a:cubicBezTo>
                <a:cubicBezTo>
                  <a:pt x="433" y="58"/>
                  <a:pt x="438" y="63"/>
                  <a:pt x="424" y="54"/>
                </a:cubicBezTo>
                <a:cubicBezTo>
                  <a:pt x="412" y="46"/>
                  <a:pt x="400" y="23"/>
                  <a:pt x="382" y="22"/>
                </a:cubicBezTo>
                <a:cubicBezTo>
                  <a:pt x="382" y="17"/>
                  <a:pt x="382" y="17"/>
                  <a:pt x="382" y="17"/>
                </a:cubicBezTo>
                <a:cubicBezTo>
                  <a:pt x="382" y="13"/>
                  <a:pt x="379" y="6"/>
                  <a:pt x="375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334" y="4"/>
                  <a:pt x="334" y="4"/>
                  <a:pt x="334" y="4"/>
                </a:cubicBezTo>
                <a:cubicBezTo>
                  <a:pt x="334" y="11"/>
                  <a:pt x="358" y="47"/>
                  <a:pt x="362" y="53"/>
                </a:cubicBezTo>
                <a:cubicBezTo>
                  <a:pt x="354" y="71"/>
                  <a:pt x="370" y="56"/>
                  <a:pt x="371" y="75"/>
                </a:cubicBezTo>
                <a:cubicBezTo>
                  <a:pt x="357" y="70"/>
                  <a:pt x="357" y="70"/>
                  <a:pt x="357" y="70"/>
                </a:cubicBezTo>
                <a:cubicBezTo>
                  <a:pt x="358" y="83"/>
                  <a:pt x="368" y="78"/>
                  <a:pt x="368" y="85"/>
                </a:cubicBezTo>
                <a:cubicBezTo>
                  <a:pt x="368" y="86"/>
                  <a:pt x="366" y="88"/>
                  <a:pt x="364" y="88"/>
                </a:cubicBezTo>
                <a:cubicBezTo>
                  <a:pt x="360" y="88"/>
                  <a:pt x="365" y="86"/>
                  <a:pt x="355" y="85"/>
                </a:cubicBezTo>
                <a:cubicBezTo>
                  <a:pt x="353" y="93"/>
                  <a:pt x="348" y="92"/>
                  <a:pt x="344" y="109"/>
                </a:cubicBezTo>
                <a:cubicBezTo>
                  <a:pt x="336" y="107"/>
                  <a:pt x="305" y="84"/>
                  <a:pt x="303" y="77"/>
                </a:cubicBezTo>
                <a:cubicBezTo>
                  <a:pt x="296" y="77"/>
                  <a:pt x="296" y="77"/>
                  <a:pt x="296" y="77"/>
                </a:cubicBezTo>
                <a:cubicBezTo>
                  <a:pt x="296" y="83"/>
                  <a:pt x="296" y="83"/>
                  <a:pt x="296" y="83"/>
                </a:cubicBezTo>
                <a:cubicBezTo>
                  <a:pt x="296" y="96"/>
                  <a:pt x="318" y="95"/>
                  <a:pt x="321" y="108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02"/>
                  <a:pt x="294" y="102"/>
                  <a:pt x="281" y="101"/>
                </a:cubicBezTo>
                <a:cubicBezTo>
                  <a:pt x="280" y="104"/>
                  <a:pt x="275" y="109"/>
                  <a:pt x="272" y="109"/>
                </a:cubicBezTo>
                <a:cubicBezTo>
                  <a:pt x="263" y="109"/>
                  <a:pt x="256" y="84"/>
                  <a:pt x="245" y="81"/>
                </a:cubicBezTo>
                <a:cubicBezTo>
                  <a:pt x="240" y="89"/>
                  <a:pt x="240" y="89"/>
                  <a:pt x="240" y="89"/>
                </a:cubicBezTo>
                <a:cubicBezTo>
                  <a:pt x="238" y="89"/>
                  <a:pt x="238" y="89"/>
                  <a:pt x="238" y="89"/>
                </a:cubicBezTo>
                <a:cubicBezTo>
                  <a:pt x="244" y="94"/>
                  <a:pt x="244" y="94"/>
                  <a:pt x="244" y="94"/>
                </a:cubicBezTo>
                <a:cubicBezTo>
                  <a:pt x="245" y="88"/>
                  <a:pt x="245" y="88"/>
                  <a:pt x="245" y="88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50" y="121"/>
                  <a:pt x="250" y="121"/>
                  <a:pt x="250" y="121"/>
                </a:cubicBezTo>
                <a:cubicBezTo>
                  <a:pt x="251" y="135"/>
                  <a:pt x="256" y="122"/>
                  <a:pt x="257" y="138"/>
                </a:cubicBezTo>
                <a:cubicBezTo>
                  <a:pt x="251" y="140"/>
                  <a:pt x="250" y="140"/>
                  <a:pt x="250" y="148"/>
                </a:cubicBezTo>
                <a:cubicBezTo>
                  <a:pt x="257" y="145"/>
                  <a:pt x="257" y="145"/>
                  <a:pt x="257" y="145"/>
                </a:cubicBezTo>
                <a:cubicBezTo>
                  <a:pt x="259" y="146"/>
                  <a:pt x="263" y="148"/>
                  <a:pt x="263" y="151"/>
                </a:cubicBezTo>
                <a:cubicBezTo>
                  <a:pt x="263" y="154"/>
                  <a:pt x="260" y="154"/>
                  <a:pt x="257" y="155"/>
                </a:cubicBezTo>
                <a:cubicBezTo>
                  <a:pt x="259" y="164"/>
                  <a:pt x="259" y="164"/>
                  <a:pt x="259" y="164"/>
                </a:cubicBezTo>
                <a:cubicBezTo>
                  <a:pt x="252" y="164"/>
                  <a:pt x="252" y="164"/>
                  <a:pt x="252" y="164"/>
                </a:cubicBezTo>
                <a:cubicBezTo>
                  <a:pt x="251" y="161"/>
                  <a:pt x="251" y="158"/>
                  <a:pt x="248" y="158"/>
                </a:cubicBezTo>
                <a:cubicBezTo>
                  <a:pt x="246" y="158"/>
                  <a:pt x="244" y="160"/>
                  <a:pt x="244" y="162"/>
                </a:cubicBezTo>
                <a:cubicBezTo>
                  <a:pt x="244" y="168"/>
                  <a:pt x="250" y="167"/>
                  <a:pt x="250" y="177"/>
                </a:cubicBezTo>
                <a:cubicBezTo>
                  <a:pt x="250" y="187"/>
                  <a:pt x="237" y="194"/>
                  <a:pt x="230" y="197"/>
                </a:cubicBezTo>
                <a:cubicBezTo>
                  <a:pt x="230" y="207"/>
                  <a:pt x="230" y="207"/>
                  <a:pt x="230" y="207"/>
                </a:cubicBezTo>
                <a:cubicBezTo>
                  <a:pt x="239" y="202"/>
                  <a:pt x="239" y="202"/>
                  <a:pt x="239" y="202"/>
                </a:cubicBezTo>
                <a:cubicBezTo>
                  <a:pt x="240" y="211"/>
                  <a:pt x="240" y="210"/>
                  <a:pt x="246" y="213"/>
                </a:cubicBezTo>
                <a:cubicBezTo>
                  <a:pt x="248" y="223"/>
                  <a:pt x="248" y="223"/>
                  <a:pt x="248" y="223"/>
                </a:cubicBezTo>
                <a:cubicBezTo>
                  <a:pt x="257" y="221"/>
                  <a:pt x="257" y="221"/>
                  <a:pt x="257" y="221"/>
                </a:cubicBezTo>
                <a:cubicBezTo>
                  <a:pt x="257" y="224"/>
                  <a:pt x="257" y="224"/>
                  <a:pt x="257" y="224"/>
                </a:cubicBezTo>
                <a:cubicBezTo>
                  <a:pt x="250" y="224"/>
                  <a:pt x="250" y="224"/>
                  <a:pt x="250" y="224"/>
                </a:cubicBezTo>
                <a:cubicBezTo>
                  <a:pt x="241" y="224"/>
                  <a:pt x="239" y="219"/>
                  <a:pt x="228" y="219"/>
                </a:cubicBezTo>
                <a:cubicBezTo>
                  <a:pt x="222" y="219"/>
                  <a:pt x="222" y="219"/>
                  <a:pt x="222" y="219"/>
                </a:cubicBezTo>
                <a:cubicBezTo>
                  <a:pt x="216" y="219"/>
                  <a:pt x="221" y="217"/>
                  <a:pt x="213" y="215"/>
                </a:cubicBezTo>
                <a:cubicBezTo>
                  <a:pt x="213" y="202"/>
                  <a:pt x="213" y="202"/>
                  <a:pt x="213" y="202"/>
                </a:cubicBezTo>
                <a:cubicBezTo>
                  <a:pt x="213" y="198"/>
                  <a:pt x="212" y="197"/>
                  <a:pt x="208" y="197"/>
                </a:cubicBezTo>
                <a:cubicBezTo>
                  <a:pt x="199" y="197"/>
                  <a:pt x="192" y="201"/>
                  <a:pt x="191" y="210"/>
                </a:cubicBezTo>
                <a:cubicBezTo>
                  <a:pt x="196" y="211"/>
                  <a:pt x="194" y="212"/>
                  <a:pt x="198" y="212"/>
                </a:cubicBezTo>
                <a:cubicBezTo>
                  <a:pt x="199" y="212"/>
                  <a:pt x="202" y="209"/>
                  <a:pt x="204" y="208"/>
                </a:cubicBezTo>
                <a:cubicBezTo>
                  <a:pt x="204" y="215"/>
                  <a:pt x="204" y="215"/>
                  <a:pt x="204" y="215"/>
                </a:cubicBezTo>
                <a:cubicBezTo>
                  <a:pt x="204" y="223"/>
                  <a:pt x="206" y="225"/>
                  <a:pt x="208" y="232"/>
                </a:cubicBezTo>
                <a:cubicBezTo>
                  <a:pt x="219" y="232"/>
                  <a:pt x="219" y="232"/>
                  <a:pt x="219" y="232"/>
                </a:cubicBezTo>
                <a:cubicBezTo>
                  <a:pt x="218" y="241"/>
                  <a:pt x="218" y="241"/>
                  <a:pt x="218" y="241"/>
                </a:cubicBezTo>
                <a:cubicBezTo>
                  <a:pt x="208" y="243"/>
                  <a:pt x="208" y="243"/>
                  <a:pt x="208" y="243"/>
                </a:cubicBezTo>
                <a:cubicBezTo>
                  <a:pt x="208" y="237"/>
                  <a:pt x="208" y="237"/>
                  <a:pt x="208" y="237"/>
                </a:cubicBezTo>
                <a:cubicBezTo>
                  <a:pt x="202" y="237"/>
                  <a:pt x="202" y="237"/>
                  <a:pt x="202" y="237"/>
                </a:cubicBezTo>
                <a:cubicBezTo>
                  <a:pt x="202" y="241"/>
                  <a:pt x="202" y="241"/>
                  <a:pt x="202" y="241"/>
                </a:cubicBezTo>
                <a:cubicBezTo>
                  <a:pt x="193" y="241"/>
                  <a:pt x="193" y="241"/>
                  <a:pt x="193" y="241"/>
                </a:cubicBezTo>
                <a:cubicBezTo>
                  <a:pt x="185" y="241"/>
                  <a:pt x="184" y="243"/>
                  <a:pt x="182" y="248"/>
                </a:cubicBezTo>
                <a:cubicBezTo>
                  <a:pt x="174" y="246"/>
                  <a:pt x="174" y="246"/>
                  <a:pt x="174" y="246"/>
                </a:cubicBezTo>
                <a:cubicBezTo>
                  <a:pt x="169" y="250"/>
                  <a:pt x="169" y="250"/>
                  <a:pt x="169" y="250"/>
                </a:cubicBezTo>
                <a:cubicBezTo>
                  <a:pt x="158" y="248"/>
                  <a:pt x="158" y="248"/>
                  <a:pt x="158" y="248"/>
                </a:cubicBezTo>
                <a:cubicBezTo>
                  <a:pt x="156" y="257"/>
                  <a:pt x="152" y="254"/>
                  <a:pt x="150" y="267"/>
                </a:cubicBezTo>
                <a:cubicBezTo>
                  <a:pt x="143" y="267"/>
                  <a:pt x="143" y="267"/>
                  <a:pt x="143" y="267"/>
                </a:cubicBezTo>
                <a:cubicBezTo>
                  <a:pt x="141" y="276"/>
                  <a:pt x="132" y="276"/>
                  <a:pt x="132" y="283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32" y="290"/>
                  <a:pt x="131" y="290"/>
                  <a:pt x="130" y="294"/>
                </a:cubicBezTo>
                <a:cubicBezTo>
                  <a:pt x="126" y="289"/>
                  <a:pt x="129" y="289"/>
                  <a:pt x="121" y="289"/>
                </a:cubicBezTo>
                <a:cubicBezTo>
                  <a:pt x="120" y="297"/>
                  <a:pt x="116" y="300"/>
                  <a:pt x="108" y="300"/>
                </a:cubicBezTo>
                <a:cubicBezTo>
                  <a:pt x="106" y="300"/>
                  <a:pt x="106" y="300"/>
                  <a:pt x="106" y="300"/>
                </a:cubicBezTo>
                <a:cubicBezTo>
                  <a:pt x="101" y="300"/>
                  <a:pt x="102" y="298"/>
                  <a:pt x="101" y="294"/>
                </a:cubicBezTo>
                <a:cubicBezTo>
                  <a:pt x="105" y="294"/>
                  <a:pt x="105" y="294"/>
                  <a:pt x="105" y="294"/>
                </a:cubicBezTo>
                <a:cubicBezTo>
                  <a:pt x="105" y="289"/>
                  <a:pt x="105" y="289"/>
                  <a:pt x="105" y="289"/>
                </a:cubicBezTo>
                <a:cubicBezTo>
                  <a:pt x="105" y="278"/>
                  <a:pt x="96" y="276"/>
                  <a:pt x="93" y="269"/>
                </a:cubicBezTo>
                <a:cubicBezTo>
                  <a:pt x="100" y="270"/>
                  <a:pt x="105" y="271"/>
                  <a:pt x="100" y="262"/>
                </a:cubicBezTo>
                <a:cubicBezTo>
                  <a:pt x="110" y="258"/>
                  <a:pt x="110" y="258"/>
                  <a:pt x="110" y="258"/>
                </a:cubicBezTo>
                <a:cubicBezTo>
                  <a:pt x="110" y="251"/>
                  <a:pt x="110" y="251"/>
                  <a:pt x="110" y="251"/>
                </a:cubicBezTo>
                <a:cubicBezTo>
                  <a:pt x="105" y="248"/>
                  <a:pt x="105" y="248"/>
                  <a:pt x="105" y="248"/>
                </a:cubicBezTo>
                <a:cubicBezTo>
                  <a:pt x="105" y="245"/>
                  <a:pt x="105" y="245"/>
                  <a:pt x="105" y="245"/>
                </a:cubicBezTo>
                <a:cubicBezTo>
                  <a:pt x="105" y="239"/>
                  <a:pt x="105" y="239"/>
                  <a:pt x="105" y="239"/>
                </a:cubicBezTo>
                <a:cubicBezTo>
                  <a:pt x="105" y="233"/>
                  <a:pt x="101" y="235"/>
                  <a:pt x="101" y="232"/>
                </a:cubicBezTo>
                <a:cubicBezTo>
                  <a:pt x="101" y="225"/>
                  <a:pt x="105" y="221"/>
                  <a:pt x="107" y="216"/>
                </a:cubicBezTo>
                <a:cubicBezTo>
                  <a:pt x="97" y="197"/>
                  <a:pt x="97" y="197"/>
                  <a:pt x="97" y="197"/>
                </a:cubicBezTo>
                <a:cubicBezTo>
                  <a:pt x="101" y="188"/>
                  <a:pt x="101" y="188"/>
                  <a:pt x="101" y="188"/>
                </a:cubicBezTo>
                <a:cubicBezTo>
                  <a:pt x="107" y="187"/>
                  <a:pt x="110" y="185"/>
                  <a:pt x="110" y="178"/>
                </a:cubicBezTo>
                <a:cubicBezTo>
                  <a:pt x="110" y="173"/>
                  <a:pt x="105" y="170"/>
                  <a:pt x="99" y="169"/>
                </a:cubicBezTo>
                <a:cubicBezTo>
                  <a:pt x="98" y="174"/>
                  <a:pt x="95" y="177"/>
                  <a:pt x="95" y="180"/>
                </a:cubicBezTo>
                <a:cubicBezTo>
                  <a:pt x="95" y="184"/>
                  <a:pt x="97" y="184"/>
                  <a:pt x="99" y="187"/>
                </a:cubicBezTo>
                <a:cubicBezTo>
                  <a:pt x="93" y="190"/>
                  <a:pt x="93" y="190"/>
                  <a:pt x="93" y="190"/>
                </a:cubicBezTo>
                <a:cubicBezTo>
                  <a:pt x="88" y="178"/>
                  <a:pt x="88" y="178"/>
                  <a:pt x="88" y="178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80"/>
                  <a:pt x="77" y="180"/>
                  <a:pt x="77" y="180"/>
                </a:cubicBezTo>
                <a:cubicBezTo>
                  <a:pt x="73" y="180"/>
                  <a:pt x="73" y="180"/>
                  <a:pt x="73" y="180"/>
                </a:cubicBezTo>
                <a:cubicBezTo>
                  <a:pt x="73" y="175"/>
                  <a:pt x="73" y="175"/>
                  <a:pt x="73" y="175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6" y="179"/>
                  <a:pt x="66" y="179"/>
                  <a:pt x="66" y="179"/>
                </a:cubicBezTo>
                <a:cubicBezTo>
                  <a:pt x="55" y="175"/>
                  <a:pt x="55" y="175"/>
                  <a:pt x="55" y="175"/>
                </a:cubicBezTo>
                <a:cubicBezTo>
                  <a:pt x="51" y="184"/>
                  <a:pt x="57" y="183"/>
                  <a:pt x="47" y="186"/>
                </a:cubicBezTo>
                <a:cubicBezTo>
                  <a:pt x="46" y="179"/>
                  <a:pt x="31" y="175"/>
                  <a:pt x="25" y="175"/>
                </a:cubicBezTo>
                <a:cubicBezTo>
                  <a:pt x="23" y="175"/>
                  <a:pt x="12" y="182"/>
                  <a:pt x="10" y="183"/>
                </a:cubicBezTo>
                <a:cubicBezTo>
                  <a:pt x="8" y="187"/>
                  <a:pt x="6" y="197"/>
                  <a:pt x="5" y="202"/>
                </a:cubicBezTo>
                <a:cubicBezTo>
                  <a:pt x="8" y="206"/>
                  <a:pt x="15" y="215"/>
                  <a:pt x="20" y="215"/>
                </a:cubicBezTo>
                <a:cubicBezTo>
                  <a:pt x="25" y="215"/>
                  <a:pt x="25" y="215"/>
                  <a:pt x="25" y="215"/>
                </a:cubicBezTo>
                <a:cubicBezTo>
                  <a:pt x="32" y="215"/>
                  <a:pt x="33" y="214"/>
                  <a:pt x="38" y="213"/>
                </a:cubicBezTo>
                <a:cubicBezTo>
                  <a:pt x="38" y="225"/>
                  <a:pt x="35" y="225"/>
                  <a:pt x="35" y="230"/>
                </a:cubicBezTo>
                <a:cubicBezTo>
                  <a:pt x="35" y="231"/>
                  <a:pt x="42" y="238"/>
                  <a:pt x="44" y="241"/>
                </a:cubicBezTo>
                <a:cubicBezTo>
                  <a:pt x="40" y="243"/>
                  <a:pt x="41" y="245"/>
                  <a:pt x="36" y="245"/>
                </a:cubicBezTo>
                <a:cubicBezTo>
                  <a:pt x="0" y="245"/>
                  <a:pt x="0" y="245"/>
                  <a:pt x="0" y="245"/>
                </a:cubicBezTo>
                <a:cubicBezTo>
                  <a:pt x="0" y="252"/>
                  <a:pt x="0" y="252"/>
                  <a:pt x="0" y="252"/>
                </a:cubicBezTo>
                <a:cubicBezTo>
                  <a:pt x="24" y="254"/>
                  <a:pt x="24" y="254"/>
                  <a:pt x="24" y="254"/>
                </a:cubicBezTo>
                <a:cubicBezTo>
                  <a:pt x="29" y="254"/>
                  <a:pt x="29" y="254"/>
                  <a:pt x="29" y="254"/>
                </a:cubicBezTo>
                <a:cubicBezTo>
                  <a:pt x="35" y="254"/>
                  <a:pt x="36" y="255"/>
                  <a:pt x="42" y="256"/>
                </a:cubicBezTo>
                <a:cubicBezTo>
                  <a:pt x="42" y="259"/>
                  <a:pt x="42" y="259"/>
                  <a:pt x="42" y="259"/>
                </a:cubicBezTo>
                <a:cubicBezTo>
                  <a:pt x="38" y="259"/>
                  <a:pt x="38" y="259"/>
                  <a:pt x="38" y="259"/>
                </a:cubicBezTo>
                <a:cubicBezTo>
                  <a:pt x="38" y="265"/>
                  <a:pt x="38" y="265"/>
                  <a:pt x="38" y="265"/>
                </a:cubicBezTo>
                <a:cubicBezTo>
                  <a:pt x="33" y="263"/>
                  <a:pt x="33" y="263"/>
                  <a:pt x="33" y="263"/>
                </a:cubicBezTo>
                <a:cubicBezTo>
                  <a:pt x="31" y="264"/>
                  <a:pt x="27" y="266"/>
                  <a:pt x="27" y="269"/>
                </a:cubicBezTo>
                <a:cubicBezTo>
                  <a:pt x="27" y="271"/>
                  <a:pt x="30" y="272"/>
                  <a:pt x="33" y="272"/>
                </a:cubicBezTo>
                <a:cubicBezTo>
                  <a:pt x="40" y="272"/>
                  <a:pt x="40" y="272"/>
                  <a:pt x="40" y="272"/>
                </a:cubicBezTo>
                <a:cubicBezTo>
                  <a:pt x="43" y="272"/>
                  <a:pt x="56" y="284"/>
                  <a:pt x="57" y="287"/>
                </a:cubicBezTo>
                <a:cubicBezTo>
                  <a:pt x="67" y="287"/>
                  <a:pt x="67" y="287"/>
                  <a:pt x="67" y="287"/>
                </a:cubicBezTo>
                <a:cubicBezTo>
                  <a:pt x="70" y="305"/>
                  <a:pt x="70" y="305"/>
                  <a:pt x="70" y="305"/>
                </a:cubicBezTo>
                <a:cubicBezTo>
                  <a:pt x="82" y="304"/>
                  <a:pt x="72" y="300"/>
                  <a:pt x="79" y="300"/>
                </a:cubicBezTo>
                <a:cubicBezTo>
                  <a:pt x="80" y="300"/>
                  <a:pt x="83" y="302"/>
                  <a:pt x="84" y="304"/>
                </a:cubicBezTo>
                <a:cubicBezTo>
                  <a:pt x="88" y="303"/>
                  <a:pt x="89" y="302"/>
                  <a:pt x="93" y="302"/>
                </a:cubicBezTo>
                <a:cubicBezTo>
                  <a:pt x="97" y="302"/>
                  <a:pt x="101" y="305"/>
                  <a:pt x="101" y="307"/>
                </a:cubicBezTo>
                <a:cubicBezTo>
                  <a:pt x="101" y="308"/>
                  <a:pt x="98" y="311"/>
                  <a:pt x="97" y="313"/>
                </a:cubicBezTo>
                <a:cubicBezTo>
                  <a:pt x="99" y="322"/>
                  <a:pt x="99" y="322"/>
                  <a:pt x="99" y="322"/>
                </a:cubicBezTo>
                <a:cubicBezTo>
                  <a:pt x="93" y="322"/>
                  <a:pt x="93" y="322"/>
                  <a:pt x="93" y="322"/>
                </a:cubicBezTo>
                <a:cubicBezTo>
                  <a:pt x="93" y="329"/>
                  <a:pt x="93" y="329"/>
                  <a:pt x="93" y="329"/>
                </a:cubicBezTo>
                <a:cubicBezTo>
                  <a:pt x="99" y="329"/>
                  <a:pt x="99" y="329"/>
                  <a:pt x="99" y="329"/>
                </a:cubicBezTo>
                <a:cubicBezTo>
                  <a:pt x="101" y="337"/>
                  <a:pt x="103" y="332"/>
                  <a:pt x="103" y="338"/>
                </a:cubicBezTo>
                <a:cubicBezTo>
                  <a:pt x="103" y="344"/>
                  <a:pt x="101" y="343"/>
                  <a:pt x="97" y="344"/>
                </a:cubicBezTo>
                <a:cubicBezTo>
                  <a:pt x="95" y="337"/>
                  <a:pt x="93" y="336"/>
                  <a:pt x="86" y="335"/>
                </a:cubicBezTo>
                <a:cubicBezTo>
                  <a:pt x="86" y="329"/>
                  <a:pt x="86" y="329"/>
                  <a:pt x="86" y="329"/>
                </a:cubicBezTo>
                <a:cubicBezTo>
                  <a:pt x="77" y="327"/>
                  <a:pt x="71" y="311"/>
                  <a:pt x="66" y="311"/>
                </a:cubicBezTo>
                <a:cubicBezTo>
                  <a:pt x="63" y="311"/>
                  <a:pt x="60" y="312"/>
                  <a:pt x="60" y="315"/>
                </a:cubicBezTo>
                <a:cubicBezTo>
                  <a:pt x="60" y="325"/>
                  <a:pt x="93" y="346"/>
                  <a:pt x="93" y="357"/>
                </a:cubicBezTo>
                <a:cubicBezTo>
                  <a:pt x="93" y="362"/>
                  <a:pt x="93" y="362"/>
                  <a:pt x="93" y="362"/>
                </a:cubicBezTo>
                <a:cubicBezTo>
                  <a:pt x="93" y="370"/>
                  <a:pt x="86" y="381"/>
                  <a:pt x="86" y="388"/>
                </a:cubicBezTo>
                <a:cubicBezTo>
                  <a:pt x="86" y="394"/>
                  <a:pt x="86" y="394"/>
                  <a:pt x="86" y="394"/>
                </a:cubicBezTo>
                <a:cubicBezTo>
                  <a:pt x="91" y="394"/>
                  <a:pt x="99" y="398"/>
                  <a:pt x="99" y="403"/>
                </a:cubicBezTo>
                <a:cubicBezTo>
                  <a:pt x="99" y="412"/>
                  <a:pt x="89" y="420"/>
                  <a:pt x="84" y="427"/>
                </a:cubicBezTo>
                <a:cubicBezTo>
                  <a:pt x="86" y="429"/>
                  <a:pt x="86" y="429"/>
                  <a:pt x="86" y="432"/>
                </a:cubicBezTo>
                <a:cubicBezTo>
                  <a:pt x="86" y="439"/>
                  <a:pt x="83" y="432"/>
                  <a:pt x="82" y="443"/>
                </a:cubicBezTo>
                <a:cubicBezTo>
                  <a:pt x="88" y="445"/>
                  <a:pt x="93" y="454"/>
                  <a:pt x="93" y="460"/>
                </a:cubicBezTo>
                <a:cubicBezTo>
                  <a:pt x="99" y="460"/>
                  <a:pt x="99" y="460"/>
                  <a:pt x="99" y="460"/>
                </a:cubicBezTo>
                <a:cubicBezTo>
                  <a:pt x="95" y="473"/>
                  <a:pt x="95" y="473"/>
                  <a:pt x="95" y="473"/>
                </a:cubicBezTo>
                <a:cubicBezTo>
                  <a:pt x="106" y="471"/>
                  <a:pt x="100" y="463"/>
                  <a:pt x="106" y="463"/>
                </a:cubicBezTo>
                <a:cubicBezTo>
                  <a:pt x="112" y="463"/>
                  <a:pt x="111" y="467"/>
                  <a:pt x="119" y="467"/>
                </a:cubicBezTo>
                <a:cubicBezTo>
                  <a:pt x="124" y="467"/>
                  <a:pt x="124" y="468"/>
                  <a:pt x="128" y="469"/>
                </a:cubicBezTo>
                <a:cubicBezTo>
                  <a:pt x="129" y="459"/>
                  <a:pt x="137" y="457"/>
                  <a:pt x="143" y="452"/>
                </a:cubicBezTo>
                <a:cubicBezTo>
                  <a:pt x="144" y="446"/>
                  <a:pt x="144" y="446"/>
                  <a:pt x="144" y="446"/>
                </a:cubicBezTo>
                <a:cubicBezTo>
                  <a:pt x="149" y="436"/>
                  <a:pt x="149" y="436"/>
                  <a:pt x="149" y="436"/>
                </a:cubicBezTo>
                <a:cubicBezTo>
                  <a:pt x="152" y="436"/>
                  <a:pt x="152" y="436"/>
                  <a:pt x="152" y="436"/>
                </a:cubicBezTo>
                <a:cubicBezTo>
                  <a:pt x="150" y="430"/>
                  <a:pt x="150" y="430"/>
                  <a:pt x="150" y="430"/>
                </a:cubicBezTo>
                <a:cubicBezTo>
                  <a:pt x="147" y="423"/>
                  <a:pt x="144" y="424"/>
                  <a:pt x="143" y="414"/>
                </a:cubicBezTo>
                <a:cubicBezTo>
                  <a:pt x="147" y="414"/>
                  <a:pt x="147" y="414"/>
                  <a:pt x="147" y="414"/>
                </a:cubicBezTo>
                <a:cubicBezTo>
                  <a:pt x="147" y="406"/>
                  <a:pt x="147" y="406"/>
                  <a:pt x="147" y="406"/>
                </a:cubicBezTo>
                <a:cubicBezTo>
                  <a:pt x="153" y="408"/>
                  <a:pt x="153" y="410"/>
                  <a:pt x="160" y="410"/>
                </a:cubicBezTo>
                <a:cubicBezTo>
                  <a:pt x="169" y="410"/>
                  <a:pt x="169" y="410"/>
                  <a:pt x="169" y="410"/>
                </a:cubicBezTo>
                <a:cubicBezTo>
                  <a:pt x="171" y="404"/>
                  <a:pt x="177" y="401"/>
                  <a:pt x="182" y="397"/>
                </a:cubicBezTo>
                <a:cubicBezTo>
                  <a:pt x="187" y="399"/>
                  <a:pt x="187" y="399"/>
                  <a:pt x="187" y="399"/>
                </a:cubicBezTo>
                <a:cubicBezTo>
                  <a:pt x="187" y="392"/>
                  <a:pt x="176" y="383"/>
                  <a:pt x="169" y="383"/>
                </a:cubicBezTo>
                <a:cubicBezTo>
                  <a:pt x="162" y="383"/>
                  <a:pt x="162" y="383"/>
                  <a:pt x="162" y="383"/>
                </a:cubicBezTo>
                <a:cubicBezTo>
                  <a:pt x="163" y="379"/>
                  <a:pt x="166" y="375"/>
                  <a:pt x="171" y="375"/>
                </a:cubicBezTo>
                <a:cubicBezTo>
                  <a:pt x="174" y="375"/>
                  <a:pt x="174" y="375"/>
                  <a:pt x="174" y="375"/>
                </a:cubicBezTo>
                <a:cubicBezTo>
                  <a:pt x="177" y="375"/>
                  <a:pt x="180" y="374"/>
                  <a:pt x="180" y="372"/>
                </a:cubicBezTo>
                <a:cubicBezTo>
                  <a:pt x="180" y="367"/>
                  <a:pt x="178" y="368"/>
                  <a:pt x="176" y="364"/>
                </a:cubicBezTo>
                <a:cubicBezTo>
                  <a:pt x="184" y="363"/>
                  <a:pt x="184" y="363"/>
                  <a:pt x="184" y="363"/>
                </a:cubicBezTo>
                <a:cubicBezTo>
                  <a:pt x="180" y="362"/>
                  <a:pt x="180" y="362"/>
                  <a:pt x="180" y="362"/>
                </a:cubicBezTo>
                <a:cubicBezTo>
                  <a:pt x="180" y="353"/>
                  <a:pt x="180" y="353"/>
                  <a:pt x="180" y="353"/>
                </a:cubicBezTo>
                <a:cubicBezTo>
                  <a:pt x="180" y="346"/>
                  <a:pt x="180" y="352"/>
                  <a:pt x="178" y="348"/>
                </a:cubicBezTo>
                <a:cubicBezTo>
                  <a:pt x="180" y="347"/>
                  <a:pt x="183" y="344"/>
                  <a:pt x="184" y="344"/>
                </a:cubicBezTo>
                <a:cubicBezTo>
                  <a:pt x="191" y="344"/>
                  <a:pt x="184" y="343"/>
                  <a:pt x="189" y="346"/>
                </a:cubicBezTo>
                <a:cubicBezTo>
                  <a:pt x="187" y="355"/>
                  <a:pt x="187" y="355"/>
                  <a:pt x="187" y="355"/>
                </a:cubicBezTo>
                <a:cubicBezTo>
                  <a:pt x="193" y="355"/>
                  <a:pt x="193" y="355"/>
                  <a:pt x="193" y="355"/>
                </a:cubicBezTo>
                <a:cubicBezTo>
                  <a:pt x="195" y="364"/>
                  <a:pt x="194" y="359"/>
                  <a:pt x="202" y="361"/>
                </a:cubicBezTo>
                <a:cubicBezTo>
                  <a:pt x="217" y="355"/>
                  <a:pt x="217" y="355"/>
                  <a:pt x="217" y="355"/>
                </a:cubicBezTo>
                <a:cubicBezTo>
                  <a:pt x="222" y="360"/>
                  <a:pt x="222" y="360"/>
                  <a:pt x="222" y="360"/>
                </a:cubicBezTo>
                <a:cubicBezTo>
                  <a:pt x="237" y="362"/>
                  <a:pt x="237" y="362"/>
                  <a:pt x="237" y="362"/>
                </a:cubicBezTo>
                <a:cubicBezTo>
                  <a:pt x="240" y="363"/>
                  <a:pt x="240" y="359"/>
                  <a:pt x="241" y="357"/>
                </a:cubicBezTo>
                <a:cubicBezTo>
                  <a:pt x="247" y="361"/>
                  <a:pt x="247" y="361"/>
                  <a:pt x="247" y="361"/>
                </a:cubicBezTo>
                <a:cubicBezTo>
                  <a:pt x="248" y="372"/>
                  <a:pt x="248" y="372"/>
                  <a:pt x="248" y="372"/>
                </a:cubicBezTo>
                <a:cubicBezTo>
                  <a:pt x="246" y="380"/>
                  <a:pt x="247" y="383"/>
                  <a:pt x="256" y="386"/>
                </a:cubicBezTo>
                <a:cubicBezTo>
                  <a:pt x="257" y="386"/>
                  <a:pt x="266" y="389"/>
                  <a:pt x="266" y="389"/>
                </a:cubicBezTo>
                <a:cubicBezTo>
                  <a:pt x="273" y="393"/>
                  <a:pt x="262" y="391"/>
                  <a:pt x="272" y="395"/>
                </a:cubicBezTo>
                <a:cubicBezTo>
                  <a:pt x="270" y="413"/>
                  <a:pt x="255" y="388"/>
                  <a:pt x="261" y="412"/>
                </a:cubicBezTo>
                <a:cubicBezTo>
                  <a:pt x="255" y="420"/>
                  <a:pt x="259" y="417"/>
                  <a:pt x="251" y="425"/>
                </a:cubicBezTo>
                <a:cubicBezTo>
                  <a:pt x="249" y="427"/>
                  <a:pt x="242" y="433"/>
                  <a:pt x="241" y="436"/>
                </a:cubicBezTo>
                <a:cubicBezTo>
                  <a:pt x="233" y="436"/>
                  <a:pt x="224" y="440"/>
                  <a:pt x="224" y="447"/>
                </a:cubicBezTo>
                <a:cubicBezTo>
                  <a:pt x="224" y="449"/>
                  <a:pt x="224" y="449"/>
                  <a:pt x="224" y="449"/>
                </a:cubicBezTo>
                <a:cubicBezTo>
                  <a:pt x="224" y="453"/>
                  <a:pt x="227" y="456"/>
                  <a:pt x="231" y="456"/>
                </a:cubicBezTo>
                <a:cubicBezTo>
                  <a:pt x="233" y="456"/>
                  <a:pt x="246" y="450"/>
                  <a:pt x="248" y="449"/>
                </a:cubicBezTo>
                <a:cubicBezTo>
                  <a:pt x="250" y="450"/>
                  <a:pt x="250" y="451"/>
                  <a:pt x="254" y="451"/>
                </a:cubicBezTo>
                <a:cubicBezTo>
                  <a:pt x="258" y="451"/>
                  <a:pt x="257" y="445"/>
                  <a:pt x="258" y="442"/>
                </a:cubicBezTo>
                <a:cubicBezTo>
                  <a:pt x="270" y="431"/>
                  <a:pt x="270" y="431"/>
                  <a:pt x="270" y="431"/>
                </a:cubicBezTo>
                <a:cubicBezTo>
                  <a:pt x="292" y="427"/>
                  <a:pt x="292" y="427"/>
                  <a:pt x="292" y="427"/>
                </a:cubicBezTo>
                <a:cubicBezTo>
                  <a:pt x="292" y="430"/>
                  <a:pt x="292" y="430"/>
                  <a:pt x="292" y="430"/>
                </a:cubicBezTo>
                <a:cubicBezTo>
                  <a:pt x="287" y="431"/>
                  <a:pt x="285" y="430"/>
                  <a:pt x="285" y="436"/>
                </a:cubicBezTo>
                <a:cubicBezTo>
                  <a:pt x="285" y="440"/>
                  <a:pt x="285" y="440"/>
                  <a:pt x="285" y="440"/>
                </a:cubicBezTo>
                <a:cubicBezTo>
                  <a:pt x="285" y="446"/>
                  <a:pt x="267" y="459"/>
                  <a:pt x="262" y="468"/>
                </a:cubicBezTo>
                <a:cubicBezTo>
                  <a:pt x="258" y="477"/>
                  <a:pt x="256" y="473"/>
                  <a:pt x="250" y="482"/>
                </a:cubicBezTo>
                <a:cubicBezTo>
                  <a:pt x="242" y="496"/>
                  <a:pt x="243" y="488"/>
                  <a:pt x="237" y="497"/>
                </a:cubicBezTo>
                <a:cubicBezTo>
                  <a:pt x="228" y="497"/>
                  <a:pt x="231" y="498"/>
                  <a:pt x="224" y="498"/>
                </a:cubicBezTo>
                <a:cubicBezTo>
                  <a:pt x="211" y="498"/>
                  <a:pt x="219" y="505"/>
                  <a:pt x="206" y="510"/>
                </a:cubicBezTo>
                <a:cubicBezTo>
                  <a:pt x="200" y="513"/>
                  <a:pt x="190" y="515"/>
                  <a:pt x="186" y="519"/>
                </a:cubicBezTo>
                <a:cubicBezTo>
                  <a:pt x="181" y="526"/>
                  <a:pt x="179" y="530"/>
                  <a:pt x="172" y="535"/>
                </a:cubicBezTo>
                <a:cubicBezTo>
                  <a:pt x="168" y="537"/>
                  <a:pt x="165" y="537"/>
                  <a:pt x="162" y="539"/>
                </a:cubicBezTo>
                <a:cubicBezTo>
                  <a:pt x="156" y="542"/>
                  <a:pt x="157" y="544"/>
                  <a:pt x="152" y="546"/>
                </a:cubicBezTo>
                <a:cubicBezTo>
                  <a:pt x="145" y="549"/>
                  <a:pt x="135" y="549"/>
                  <a:pt x="129" y="552"/>
                </a:cubicBezTo>
                <a:cubicBezTo>
                  <a:pt x="117" y="557"/>
                  <a:pt x="126" y="562"/>
                  <a:pt x="114" y="567"/>
                </a:cubicBezTo>
                <a:cubicBezTo>
                  <a:pt x="109" y="569"/>
                  <a:pt x="75" y="585"/>
                  <a:pt x="75" y="589"/>
                </a:cubicBezTo>
                <a:cubicBezTo>
                  <a:pt x="75" y="592"/>
                  <a:pt x="76" y="594"/>
                  <a:pt x="79" y="594"/>
                </a:cubicBezTo>
                <a:cubicBezTo>
                  <a:pt x="79" y="594"/>
                  <a:pt x="120" y="573"/>
                  <a:pt x="125" y="570"/>
                </a:cubicBezTo>
                <a:cubicBezTo>
                  <a:pt x="127" y="571"/>
                  <a:pt x="127" y="572"/>
                  <a:pt x="130" y="572"/>
                </a:cubicBezTo>
                <a:cubicBezTo>
                  <a:pt x="140" y="572"/>
                  <a:pt x="143" y="568"/>
                  <a:pt x="151" y="566"/>
                </a:cubicBezTo>
                <a:cubicBezTo>
                  <a:pt x="158" y="568"/>
                  <a:pt x="158" y="568"/>
                  <a:pt x="158" y="568"/>
                </a:cubicBezTo>
                <a:cubicBezTo>
                  <a:pt x="165" y="567"/>
                  <a:pt x="197" y="557"/>
                  <a:pt x="200" y="557"/>
                </a:cubicBezTo>
                <a:cubicBezTo>
                  <a:pt x="207" y="557"/>
                  <a:pt x="201" y="557"/>
                  <a:pt x="206" y="559"/>
                </a:cubicBezTo>
                <a:cubicBezTo>
                  <a:pt x="211" y="557"/>
                  <a:pt x="207" y="558"/>
                  <a:pt x="213" y="558"/>
                </a:cubicBezTo>
                <a:cubicBezTo>
                  <a:pt x="228" y="555"/>
                  <a:pt x="228" y="555"/>
                  <a:pt x="228" y="555"/>
                </a:cubicBezTo>
                <a:cubicBezTo>
                  <a:pt x="232" y="555"/>
                  <a:pt x="233" y="557"/>
                  <a:pt x="233" y="561"/>
                </a:cubicBezTo>
                <a:cubicBezTo>
                  <a:pt x="233" y="563"/>
                  <a:pt x="233" y="563"/>
                  <a:pt x="233" y="563"/>
                </a:cubicBezTo>
                <a:cubicBezTo>
                  <a:pt x="233" y="575"/>
                  <a:pt x="198" y="603"/>
                  <a:pt x="198" y="611"/>
                </a:cubicBezTo>
                <a:cubicBezTo>
                  <a:pt x="198" y="615"/>
                  <a:pt x="203" y="620"/>
                  <a:pt x="208" y="620"/>
                </a:cubicBezTo>
                <a:cubicBezTo>
                  <a:pt x="209" y="620"/>
                  <a:pt x="209" y="620"/>
                  <a:pt x="209" y="620"/>
                </a:cubicBezTo>
                <a:cubicBezTo>
                  <a:pt x="215" y="620"/>
                  <a:pt x="221" y="612"/>
                  <a:pt x="222" y="607"/>
                </a:cubicBezTo>
                <a:cubicBezTo>
                  <a:pt x="231" y="609"/>
                  <a:pt x="231" y="609"/>
                  <a:pt x="231" y="609"/>
                </a:cubicBezTo>
                <a:cubicBezTo>
                  <a:pt x="235" y="600"/>
                  <a:pt x="235" y="600"/>
                  <a:pt x="235" y="600"/>
                </a:cubicBezTo>
                <a:cubicBezTo>
                  <a:pt x="242" y="600"/>
                  <a:pt x="242" y="600"/>
                  <a:pt x="242" y="600"/>
                </a:cubicBezTo>
                <a:cubicBezTo>
                  <a:pt x="241" y="605"/>
                  <a:pt x="218" y="633"/>
                  <a:pt x="212" y="641"/>
                </a:cubicBezTo>
                <a:cubicBezTo>
                  <a:pt x="206" y="650"/>
                  <a:pt x="203" y="654"/>
                  <a:pt x="195" y="661"/>
                </a:cubicBezTo>
                <a:cubicBezTo>
                  <a:pt x="191" y="664"/>
                  <a:pt x="180" y="677"/>
                  <a:pt x="180" y="682"/>
                </a:cubicBezTo>
                <a:cubicBezTo>
                  <a:pt x="180" y="690"/>
                  <a:pt x="180" y="690"/>
                  <a:pt x="180" y="690"/>
                </a:cubicBezTo>
                <a:cubicBezTo>
                  <a:pt x="180" y="694"/>
                  <a:pt x="183" y="697"/>
                  <a:pt x="187" y="697"/>
                </a:cubicBezTo>
                <a:cubicBezTo>
                  <a:pt x="189" y="697"/>
                  <a:pt x="189" y="697"/>
                  <a:pt x="189" y="697"/>
                </a:cubicBezTo>
                <a:cubicBezTo>
                  <a:pt x="194" y="697"/>
                  <a:pt x="194" y="698"/>
                  <a:pt x="199" y="700"/>
                </a:cubicBezTo>
                <a:cubicBezTo>
                  <a:pt x="191" y="714"/>
                  <a:pt x="191" y="714"/>
                  <a:pt x="191" y="714"/>
                </a:cubicBezTo>
                <a:cubicBezTo>
                  <a:pt x="187" y="714"/>
                  <a:pt x="187" y="714"/>
                  <a:pt x="187" y="714"/>
                </a:cubicBezTo>
                <a:cubicBezTo>
                  <a:pt x="178" y="713"/>
                  <a:pt x="178" y="713"/>
                  <a:pt x="178" y="713"/>
                </a:cubicBezTo>
                <a:cubicBezTo>
                  <a:pt x="180" y="706"/>
                  <a:pt x="180" y="706"/>
                  <a:pt x="180" y="706"/>
                </a:cubicBezTo>
                <a:cubicBezTo>
                  <a:pt x="176" y="706"/>
                  <a:pt x="176" y="706"/>
                  <a:pt x="176" y="706"/>
                </a:cubicBezTo>
                <a:cubicBezTo>
                  <a:pt x="176" y="721"/>
                  <a:pt x="176" y="721"/>
                  <a:pt x="176" y="721"/>
                </a:cubicBezTo>
                <a:cubicBezTo>
                  <a:pt x="167" y="723"/>
                  <a:pt x="167" y="723"/>
                  <a:pt x="167" y="723"/>
                </a:cubicBezTo>
                <a:cubicBezTo>
                  <a:pt x="165" y="734"/>
                  <a:pt x="165" y="734"/>
                  <a:pt x="165" y="734"/>
                </a:cubicBezTo>
                <a:cubicBezTo>
                  <a:pt x="171" y="743"/>
                  <a:pt x="171" y="743"/>
                  <a:pt x="171" y="743"/>
                </a:cubicBezTo>
                <a:cubicBezTo>
                  <a:pt x="171" y="750"/>
                  <a:pt x="171" y="750"/>
                  <a:pt x="171" y="750"/>
                </a:cubicBezTo>
                <a:cubicBezTo>
                  <a:pt x="174" y="751"/>
                  <a:pt x="180" y="754"/>
                  <a:pt x="180" y="758"/>
                </a:cubicBezTo>
                <a:cubicBezTo>
                  <a:pt x="180" y="762"/>
                  <a:pt x="144" y="786"/>
                  <a:pt x="138" y="787"/>
                </a:cubicBezTo>
                <a:cubicBezTo>
                  <a:pt x="138" y="794"/>
                  <a:pt x="138" y="794"/>
                  <a:pt x="138" y="794"/>
                </a:cubicBezTo>
                <a:cubicBezTo>
                  <a:pt x="152" y="794"/>
                  <a:pt x="141" y="790"/>
                  <a:pt x="154" y="789"/>
                </a:cubicBezTo>
                <a:cubicBezTo>
                  <a:pt x="156" y="780"/>
                  <a:pt x="173" y="777"/>
                  <a:pt x="180" y="767"/>
                </a:cubicBezTo>
                <a:cubicBezTo>
                  <a:pt x="184" y="767"/>
                  <a:pt x="184" y="767"/>
                  <a:pt x="184" y="767"/>
                </a:cubicBezTo>
                <a:cubicBezTo>
                  <a:pt x="185" y="767"/>
                  <a:pt x="185" y="767"/>
                  <a:pt x="185" y="767"/>
                </a:cubicBezTo>
                <a:cubicBezTo>
                  <a:pt x="189" y="767"/>
                  <a:pt x="189" y="767"/>
                  <a:pt x="189" y="767"/>
                </a:cubicBezTo>
                <a:cubicBezTo>
                  <a:pt x="191" y="764"/>
                  <a:pt x="192" y="761"/>
                  <a:pt x="196" y="761"/>
                </a:cubicBezTo>
                <a:cubicBezTo>
                  <a:pt x="200" y="761"/>
                  <a:pt x="200" y="761"/>
                  <a:pt x="200" y="761"/>
                </a:cubicBezTo>
                <a:cubicBezTo>
                  <a:pt x="204" y="769"/>
                  <a:pt x="199" y="764"/>
                  <a:pt x="208" y="769"/>
                </a:cubicBezTo>
                <a:cubicBezTo>
                  <a:pt x="208" y="772"/>
                  <a:pt x="208" y="772"/>
                  <a:pt x="208" y="772"/>
                </a:cubicBezTo>
                <a:cubicBezTo>
                  <a:pt x="208" y="778"/>
                  <a:pt x="208" y="778"/>
                  <a:pt x="208" y="778"/>
                </a:cubicBezTo>
                <a:cubicBezTo>
                  <a:pt x="217" y="778"/>
                  <a:pt x="217" y="778"/>
                  <a:pt x="217" y="778"/>
                </a:cubicBezTo>
                <a:cubicBezTo>
                  <a:pt x="225" y="778"/>
                  <a:pt x="218" y="773"/>
                  <a:pt x="231" y="772"/>
                </a:cubicBezTo>
                <a:cubicBezTo>
                  <a:pt x="233" y="779"/>
                  <a:pt x="235" y="785"/>
                  <a:pt x="242" y="785"/>
                </a:cubicBezTo>
                <a:cubicBezTo>
                  <a:pt x="242" y="782"/>
                  <a:pt x="242" y="782"/>
                  <a:pt x="242" y="782"/>
                </a:cubicBezTo>
                <a:cubicBezTo>
                  <a:pt x="249" y="786"/>
                  <a:pt x="249" y="798"/>
                  <a:pt x="258" y="800"/>
                </a:cubicBezTo>
                <a:cubicBezTo>
                  <a:pt x="252" y="817"/>
                  <a:pt x="252" y="817"/>
                  <a:pt x="252" y="817"/>
                </a:cubicBezTo>
                <a:cubicBezTo>
                  <a:pt x="246" y="817"/>
                  <a:pt x="246" y="817"/>
                  <a:pt x="246" y="817"/>
                </a:cubicBezTo>
                <a:cubicBezTo>
                  <a:pt x="246" y="824"/>
                  <a:pt x="246" y="824"/>
                  <a:pt x="246" y="824"/>
                </a:cubicBezTo>
                <a:cubicBezTo>
                  <a:pt x="246" y="829"/>
                  <a:pt x="245" y="831"/>
                  <a:pt x="244" y="835"/>
                </a:cubicBezTo>
                <a:cubicBezTo>
                  <a:pt x="246" y="838"/>
                  <a:pt x="250" y="851"/>
                  <a:pt x="254" y="851"/>
                </a:cubicBezTo>
                <a:cubicBezTo>
                  <a:pt x="259" y="851"/>
                  <a:pt x="266" y="846"/>
                  <a:pt x="266" y="855"/>
                </a:cubicBezTo>
                <a:cubicBezTo>
                  <a:pt x="266" y="866"/>
                  <a:pt x="266" y="866"/>
                  <a:pt x="266" y="866"/>
                </a:cubicBezTo>
                <a:cubicBezTo>
                  <a:pt x="274" y="865"/>
                  <a:pt x="273" y="862"/>
                  <a:pt x="277" y="855"/>
                </a:cubicBezTo>
                <a:cubicBezTo>
                  <a:pt x="277" y="851"/>
                  <a:pt x="277" y="851"/>
                  <a:pt x="277" y="851"/>
                </a:cubicBezTo>
                <a:cubicBezTo>
                  <a:pt x="281" y="852"/>
                  <a:pt x="281" y="852"/>
                  <a:pt x="281" y="852"/>
                </a:cubicBezTo>
                <a:cubicBezTo>
                  <a:pt x="279" y="855"/>
                  <a:pt x="279" y="855"/>
                  <a:pt x="279" y="855"/>
                </a:cubicBezTo>
                <a:cubicBezTo>
                  <a:pt x="279" y="861"/>
                  <a:pt x="279" y="861"/>
                  <a:pt x="279" y="861"/>
                </a:cubicBezTo>
                <a:cubicBezTo>
                  <a:pt x="274" y="868"/>
                  <a:pt x="257" y="888"/>
                  <a:pt x="257" y="897"/>
                </a:cubicBezTo>
                <a:cubicBezTo>
                  <a:pt x="266" y="897"/>
                  <a:pt x="266" y="897"/>
                  <a:pt x="266" y="897"/>
                </a:cubicBezTo>
                <a:cubicBezTo>
                  <a:pt x="270" y="885"/>
                  <a:pt x="278" y="883"/>
                  <a:pt x="283" y="874"/>
                </a:cubicBezTo>
                <a:cubicBezTo>
                  <a:pt x="291" y="862"/>
                  <a:pt x="288" y="857"/>
                  <a:pt x="301" y="850"/>
                </a:cubicBezTo>
                <a:cubicBezTo>
                  <a:pt x="301" y="842"/>
                  <a:pt x="316" y="818"/>
                  <a:pt x="321" y="810"/>
                </a:cubicBezTo>
                <a:cubicBezTo>
                  <a:pt x="324" y="804"/>
                  <a:pt x="341" y="776"/>
                  <a:pt x="342" y="772"/>
                </a:cubicBezTo>
                <a:cubicBezTo>
                  <a:pt x="352" y="773"/>
                  <a:pt x="348" y="773"/>
                  <a:pt x="355" y="778"/>
                </a:cubicBezTo>
                <a:cubicBezTo>
                  <a:pt x="349" y="789"/>
                  <a:pt x="338" y="790"/>
                  <a:pt x="338" y="796"/>
                </a:cubicBezTo>
                <a:cubicBezTo>
                  <a:pt x="338" y="804"/>
                  <a:pt x="338" y="804"/>
                  <a:pt x="338" y="804"/>
                </a:cubicBezTo>
                <a:cubicBezTo>
                  <a:pt x="338" y="809"/>
                  <a:pt x="340" y="811"/>
                  <a:pt x="342" y="815"/>
                </a:cubicBezTo>
                <a:cubicBezTo>
                  <a:pt x="341" y="816"/>
                  <a:pt x="338" y="819"/>
                  <a:pt x="338" y="820"/>
                </a:cubicBezTo>
                <a:cubicBezTo>
                  <a:pt x="338" y="827"/>
                  <a:pt x="339" y="827"/>
                  <a:pt x="340" y="833"/>
                </a:cubicBezTo>
                <a:cubicBezTo>
                  <a:pt x="354" y="833"/>
                  <a:pt x="347" y="829"/>
                  <a:pt x="348" y="815"/>
                </a:cubicBezTo>
                <a:cubicBezTo>
                  <a:pt x="360" y="811"/>
                  <a:pt x="360" y="811"/>
                  <a:pt x="360" y="811"/>
                </a:cubicBezTo>
                <a:cubicBezTo>
                  <a:pt x="361" y="821"/>
                  <a:pt x="364" y="822"/>
                  <a:pt x="371" y="825"/>
                </a:cubicBezTo>
                <a:cubicBezTo>
                  <a:pt x="377" y="822"/>
                  <a:pt x="377" y="822"/>
                  <a:pt x="377" y="822"/>
                </a:cubicBezTo>
                <a:cubicBezTo>
                  <a:pt x="377" y="799"/>
                  <a:pt x="370" y="809"/>
                  <a:pt x="368" y="798"/>
                </a:cubicBezTo>
                <a:cubicBezTo>
                  <a:pt x="372" y="799"/>
                  <a:pt x="371" y="800"/>
                  <a:pt x="375" y="800"/>
                </a:cubicBezTo>
                <a:cubicBezTo>
                  <a:pt x="378" y="800"/>
                  <a:pt x="381" y="797"/>
                  <a:pt x="386" y="796"/>
                </a:cubicBezTo>
                <a:cubicBezTo>
                  <a:pt x="388" y="793"/>
                  <a:pt x="388" y="793"/>
                  <a:pt x="388" y="793"/>
                </a:cubicBezTo>
                <a:cubicBezTo>
                  <a:pt x="390" y="783"/>
                  <a:pt x="390" y="783"/>
                  <a:pt x="390" y="783"/>
                </a:cubicBezTo>
                <a:cubicBezTo>
                  <a:pt x="405" y="780"/>
                  <a:pt x="414" y="768"/>
                  <a:pt x="425" y="767"/>
                </a:cubicBezTo>
                <a:cubicBezTo>
                  <a:pt x="428" y="750"/>
                  <a:pt x="428" y="750"/>
                  <a:pt x="428" y="750"/>
                </a:cubicBezTo>
                <a:cubicBezTo>
                  <a:pt x="425" y="750"/>
                  <a:pt x="425" y="750"/>
                  <a:pt x="425" y="750"/>
                </a:cubicBezTo>
                <a:cubicBezTo>
                  <a:pt x="425" y="734"/>
                  <a:pt x="425" y="734"/>
                  <a:pt x="425" y="734"/>
                </a:cubicBezTo>
                <a:cubicBezTo>
                  <a:pt x="432" y="734"/>
                  <a:pt x="432" y="734"/>
                  <a:pt x="432" y="734"/>
                </a:cubicBezTo>
                <a:cubicBezTo>
                  <a:pt x="438" y="734"/>
                  <a:pt x="439" y="730"/>
                  <a:pt x="439" y="725"/>
                </a:cubicBezTo>
                <a:cubicBezTo>
                  <a:pt x="430" y="725"/>
                  <a:pt x="430" y="725"/>
                  <a:pt x="430" y="725"/>
                </a:cubicBezTo>
                <a:cubicBezTo>
                  <a:pt x="426" y="725"/>
                  <a:pt x="426" y="725"/>
                  <a:pt x="426" y="725"/>
                </a:cubicBezTo>
                <a:cubicBezTo>
                  <a:pt x="424" y="730"/>
                  <a:pt x="424" y="730"/>
                  <a:pt x="424" y="730"/>
                </a:cubicBezTo>
                <a:cubicBezTo>
                  <a:pt x="415" y="723"/>
                  <a:pt x="415" y="723"/>
                  <a:pt x="415" y="723"/>
                </a:cubicBezTo>
                <a:cubicBezTo>
                  <a:pt x="415" y="719"/>
                  <a:pt x="415" y="719"/>
                  <a:pt x="415" y="719"/>
                </a:cubicBezTo>
                <a:cubicBezTo>
                  <a:pt x="415" y="714"/>
                  <a:pt x="415" y="714"/>
                  <a:pt x="415" y="714"/>
                </a:cubicBezTo>
                <a:cubicBezTo>
                  <a:pt x="412" y="714"/>
                  <a:pt x="412" y="714"/>
                  <a:pt x="412" y="714"/>
                </a:cubicBezTo>
                <a:cubicBezTo>
                  <a:pt x="412" y="704"/>
                  <a:pt x="412" y="704"/>
                  <a:pt x="412" y="704"/>
                </a:cubicBezTo>
                <a:cubicBezTo>
                  <a:pt x="404" y="706"/>
                  <a:pt x="404" y="712"/>
                  <a:pt x="401" y="712"/>
                </a:cubicBezTo>
                <a:cubicBezTo>
                  <a:pt x="397" y="712"/>
                  <a:pt x="396" y="706"/>
                  <a:pt x="395" y="703"/>
                </a:cubicBezTo>
                <a:cubicBezTo>
                  <a:pt x="388" y="703"/>
                  <a:pt x="390" y="701"/>
                  <a:pt x="388" y="708"/>
                </a:cubicBezTo>
                <a:cubicBezTo>
                  <a:pt x="381" y="708"/>
                  <a:pt x="381" y="708"/>
                  <a:pt x="381" y="708"/>
                </a:cubicBezTo>
                <a:cubicBezTo>
                  <a:pt x="379" y="701"/>
                  <a:pt x="379" y="701"/>
                  <a:pt x="379" y="701"/>
                </a:cubicBezTo>
                <a:cubicBezTo>
                  <a:pt x="370" y="701"/>
                  <a:pt x="372" y="702"/>
                  <a:pt x="373" y="708"/>
                </a:cubicBezTo>
                <a:cubicBezTo>
                  <a:pt x="372" y="709"/>
                  <a:pt x="369" y="712"/>
                  <a:pt x="368" y="712"/>
                </a:cubicBezTo>
                <a:cubicBezTo>
                  <a:pt x="364" y="712"/>
                  <a:pt x="368" y="708"/>
                  <a:pt x="357" y="708"/>
                </a:cubicBezTo>
                <a:cubicBezTo>
                  <a:pt x="358" y="710"/>
                  <a:pt x="358" y="710"/>
                  <a:pt x="358" y="714"/>
                </a:cubicBezTo>
                <a:cubicBezTo>
                  <a:pt x="358" y="715"/>
                  <a:pt x="358" y="715"/>
                  <a:pt x="358" y="715"/>
                </a:cubicBezTo>
                <a:cubicBezTo>
                  <a:pt x="358" y="719"/>
                  <a:pt x="358" y="719"/>
                  <a:pt x="358" y="719"/>
                </a:cubicBezTo>
                <a:cubicBezTo>
                  <a:pt x="353" y="721"/>
                  <a:pt x="353" y="721"/>
                  <a:pt x="353" y="721"/>
                </a:cubicBezTo>
                <a:cubicBezTo>
                  <a:pt x="351" y="730"/>
                  <a:pt x="351" y="730"/>
                  <a:pt x="351" y="730"/>
                </a:cubicBezTo>
                <a:cubicBezTo>
                  <a:pt x="347" y="730"/>
                  <a:pt x="344" y="730"/>
                  <a:pt x="344" y="734"/>
                </a:cubicBezTo>
                <a:cubicBezTo>
                  <a:pt x="344" y="739"/>
                  <a:pt x="345" y="738"/>
                  <a:pt x="350" y="740"/>
                </a:cubicBezTo>
                <a:cubicBezTo>
                  <a:pt x="344" y="752"/>
                  <a:pt x="344" y="752"/>
                  <a:pt x="344" y="752"/>
                </a:cubicBezTo>
                <a:cubicBezTo>
                  <a:pt x="338" y="752"/>
                  <a:pt x="338" y="752"/>
                  <a:pt x="338" y="752"/>
                </a:cubicBezTo>
                <a:cubicBezTo>
                  <a:pt x="338" y="748"/>
                  <a:pt x="338" y="748"/>
                  <a:pt x="338" y="748"/>
                </a:cubicBezTo>
                <a:cubicBezTo>
                  <a:pt x="334" y="748"/>
                  <a:pt x="334" y="748"/>
                  <a:pt x="334" y="748"/>
                </a:cubicBezTo>
                <a:cubicBezTo>
                  <a:pt x="334" y="754"/>
                  <a:pt x="334" y="754"/>
                  <a:pt x="334" y="754"/>
                </a:cubicBezTo>
                <a:cubicBezTo>
                  <a:pt x="340" y="754"/>
                  <a:pt x="340" y="754"/>
                  <a:pt x="340" y="754"/>
                </a:cubicBezTo>
                <a:cubicBezTo>
                  <a:pt x="338" y="761"/>
                  <a:pt x="338" y="761"/>
                  <a:pt x="338" y="761"/>
                </a:cubicBezTo>
                <a:cubicBezTo>
                  <a:pt x="298" y="745"/>
                  <a:pt x="298" y="745"/>
                  <a:pt x="298" y="745"/>
                </a:cubicBezTo>
                <a:cubicBezTo>
                  <a:pt x="299" y="740"/>
                  <a:pt x="299" y="741"/>
                  <a:pt x="299" y="737"/>
                </a:cubicBezTo>
                <a:cubicBezTo>
                  <a:pt x="299" y="735"/>
                  <a:pt x="294" y="732"/>
                  <a:pt x="294" y="726"/>
                </a:cubicBezTo>
                <a:cubicBezTo>
                  <a:pt x="294" y="718"/>
                  <a:pt x="315" y="724"/>
                  <a:pt x="316" y="710"/>
                </a:cubicBezTo>
                <a:cubicBezTo>
                  <a:pt x="311" y="709"/>
                  <a:pt x="313" y="708"/>
                  <a:pt x="309" y="708"/>
                </a:cubicBezTo>
                <a:cubicBezTo>
                  <a:pt x="302" y="708"/>
                  <a:pt x="301" y="713"/>
                  <a:pt x="294" y="715"/>
                </a:cubicBezTo>
                <a:cubicBezTo>
                  <a:pt x="294" y="708"/>
                  <a:pt x="294" y="708"/>
                  <a:pt x="294" y="708"/>
                </a:cubicBezTo>
                <a:cubicBezTo>
                  <a:pt x="294" y="702"/>
                  <a:pt x="290" y="705"/>
                  <a:pt x="290" y="699"/>
                </a:cubicBezTo>
                <a:cubicBezTo>
                  <a:pt x="290" y="691"/>
                  <a:pt x="311" y="671"/>
                  <a:pt x="316" y="664"/>
                </a:cubicBezTo>
                <a:cubicBezTo>
                  <a:pt x="323" y="664"/>
                  <a:pt x="323" y="664"/>
                  <a:pt x="323" y="664"/>
                </a:cubicBezTo>
                <a:cubicBezTo>
                  <a:pt x="323" y="651"/>
                  <a:pt x="323" y="651"/>
                  <a:pt x="323" y="651"/>
                </a:cubicBezTo>
                <a:cubicBezTo>
                  <a:pt x="308" y="652"/>
                  <a:pt x="305" y="671"/>
                  <a:pt x="299" y="671"/>
                </a:cubicBezTo>
                <a:cubicBezTo>
                  <a:pt x="298" y="671"/>
                  <a:pt x="296" y="669"/>
                  <a:pt x="294" y="668"/>
                </a:cubicBezTo>
                <a:cubicBezTo>
                  <a:pt x="288" y="669"/>
                  <a:pt x="288" y="669"/>
                  <a:pt x="288" y="669"/>
                </a:cubicBezTo>
                <a:cubicBezTo>
                  <a:pt x="288" y="675"/>
                  <a:pt x="288" y="675"/>
                  <a:pt x="288" y="675"/>
                </a:cubicBezTo>
                <a:cubicBezTo>
                  <a:pt x="294" y="677"/>
                  <a:pt x="294" y="677"/>
                  <a:pt x="294" y="677"/>
                </a:cubicBezTo>
                <a:cubicBezTo>
                  <a:pt x="293" y="686"/>
                  <a:pt x="285" y="689"/>
                  <a:pt x="276" y="690"/>
                </a:cubicBezTo>
                <a:cubicBezTo>
                  <a:pt x="275" y="682"/>
                  <a:pt x="275" y="682"/>
                  <a:pt x="266" y="682"/>
                </a:cubicBezTo>
                <a:cubicBezTo>
                  <a:pt x="267" y="679"/>
                  <a:pt x="272" y="671"/>
                  <a:pt x="276" y="671"/>
                </a:cubicBezTo>
                <a:cubicBezTo>
                  <a:pt x="279" y="671"/>
                  <a:pt x="278" y="675"/>
                  <a:pt x="281" y="675"/>
                </a:cubicBezTo>
                <a:cubicBezTo>
                  <a:pt x="286" y="675"/>
                  <a:pt x="286" y="674"/>
                  <a:pt x="287" y="669"/>
                </a:cubicBezTo>
                <a:cubicBezTo>
                  <a:pt x="287" y="666"/>
                  <a:pt x="287" y="666"/>
                  <a:pt x="287" y="666"/>
                </a:cubicBezTo>
                <a:cubicBezTo>
                  <a:pt x="293" y="664"/>
                  <a:pt x="293" y="664"/>
                  <a:pt x="293" y="664"/>
                </a:cubicBezTo>
                <a:cubicBezTo>
                  <a:pt x="290" y="656"/>
                  <a:pt x="290" y="656"/>
                  <a:pt x="290" y="656"/>
                </a:cubicBezTo>
                <a:cubicBezTo>
                  <a:pt x="294" y="651"/>
                  <a:pt x="294" y="651"/>
                  <a:pt x="294" y="651"/>
                </a:cubicBezTo>
                <a:cubicBezTo>
                  <a:pt x="301" y="651"/>
                  <a:pt x="301" y="651"/>
                  <a:pt x="301" y="651"/>
                </a:cubicBezTo>
                <a:cubicBezTo>
                  <a:pt x="301" y="644"/>
                  <a:pt x="301" y="644"/>
                  <a:pt x="301" y="644"/>
                </a:cubicBezTo>
                <a:cubicBezTo>
                  <a:pt x="308" y="640"/>
                  <a:pt x="312" y="641"/>
                  <a:pt x="314" y="633"/>
                </a:cubicBezTo>
                <a:cubicBezTo>
                  <a:pt x="320" y="636"/>
                  <a:pt x="328" y="649"/>
                  <a:pt x="329" y="649"/>
                </a:cubicBezTo>
                <a:cubicBezTo>
                  <a:pt x="341" y="649"/>
                  <a:pt x="325" y="636"/>
                  <a:pt x="325" y="625"/>
                </a:cubicBezTo>
                <a:cubicBezTo>
                  <a:pt x="325" y="622"/>
                  <a:pt x="330" y="621"/>
                  <a:pt x="333" y="620"/>
                </a:cubicBezTo>
                <a:cubicBezTo>
                  <a:pt x="342" y="622"/>
                  <a:pt x="342" y="622"/>
                  <a:pt x="342" y="622"/>
                </a:cubicBezTo>
                <a:cubicBezTo>
                  <a:pt x="345" y="609"/>
                  <a:pt x="355" y="615"/>
                  <a:pt x="360" y="605"/>
                </a:cubicBezTo>
                <a:cubicBezTo>
                  <a:pt x="364" y="597"/>
                  <a:pt x="369" y="590"/>
                  <a:pt x="380" y="590"/>
                </a:cubicBezTo>
                <a:cubicBezTo>
                  <a:pt x="386" y="590"/>
                  <a:pt x="386" y="590"/>
                  <a:pt x="386" y="590"/>
                </a:cubicBezTo>
                <a:cubicBezTo>
                  <a:pt x="385" y="593"/>
                  <a:pt x="383" y="598"/>
                  <a:pt x="388" y="598"/>
                </a:cubicBezTo>
                <a:cubicBezTo>
                  <a:pt x="391" y="598"/>
                  <a:pt x="393" y="597"/>
                  <a:pt x="393" y="594"/>
                </a:cubicBezTo>
                <a:cubicBezTo>
                  <a:pt x="393" y="593"/>
                  <a:pt x="391" y="590"/>
                  <a:pt x="390" y="589"/>
                </a:cubicBezTo>
                <a:cubicBezTo>
                  <a:pt x="397" y="588"/>
                  <a:pt x="395" y="590"/>
                  <a:pt x="397" y="583"/>
                </a:cubicBezTo>
                <a:cubicBezTo>
                  <a:pt x="404" y="583"/>
                  <a:pt x="404" y="583"/>
                  <a:pt x="404" y="583"/>
                </a:cubicBezTo>
                <a:cubicBezTo>
                  <a:pt x="409" y="583"/>
                  <a:pt x="418" y="578"/>
                  <a:pt x="422" y="576"/>
                </a:cubicBezTo>
                <a:cubicBezTo>
                  <a:pt x="426" y="577"/>
                  <a:pt x="426" y="577"/>
                  <a:pt x="426" y="577"/>
                </a:cubicBezTo>
                <a:cubicBezTo>
                  <a:pt x="426" y="596"/>
                  <a:pt x="434" y="599"/>
                  <a:pt x="419" y="607"/>
                </a:cubicBezTo>
                <a:cubicBezTo>
                  <a:pt x="419" y="611"/>
                  <a:pt x="419" y="611"/>
                  <a:pt x="419" y="611"/>
                </a:cubicBezTo>
                <a:cubicBezTo>
                  <a:pt x="419" y="612"/>
                  <a:pt x="419" y="612"/>
                  <a:pt x="419" y="612"/>
                </a:cubicBezTo>
                <a:cubicBezTo>
                  <a:pt x="419" y="623"/>
                  <a:pt x="410" y="626"/>
                  <a:pt x="410" y="634"/>
                </a:cubicBezTo>
                <a:cubicBezTo>
                  <a:pt x="410" y="637"/>
                  <a:pt x="411" y="640"/>
                  <a:pt x="414" y="640"/>
                </a:cubicBezTo>
                <a:cubicBezTo>
                  <a:pt x="418" y="640"/>
                  <a:pt x="420" y="632"/>
                  <a:pt x="421" y="627"/>
                </a:cubicBezTo>
                <a:cubicBezTo>
                  <a:pt x="426" y="629"/>
                  <a:pt x="425" y="624"/>
                  <a:pt x="423" y="633"/>
                </a:cubicBezTo>
                <a:cubicBezTo>
                  <a:pt x="430" y="632"/>
                  <a:pt x="430" y="632"/>
                  <a:pt x="432" y="625"/>
                </a:cubicBezTo>
                <a:cubicBezTo>
                  <a:pt x="452" y="625"/>
                  <a:pt x="452" y="625"/>
                  <a:pt x="452" y="625"/>
                </a:cubicBezTo>
                <a:cubicBezTo>
                  <a:pt x="452" y="629"/>
                  <a:pt x="452" y="629"/>
                  <a:pt x="452" y="629"/>
                </a:cubicBezTo>
                <a:cubicBezTo>
                  <a:pt x="456" y="629"/>
                  <a:pt x="456" y="629"/>
                  <a:pt x="456" y="629"/>
                </a:cubicBezTo>
                <a:cubicBezTo>
                  <a:pt x="456" y="636"/>
                  <a:pt x="456" y="636"/>
                  <a:pt x="456" y="636"/>
                </a:cubicBezTo>
                <a:cubicBezTo>
                  <a:pt x="456" y="645"/>
                  <a:pt x="441" y="664"/>
                  <a:pt x="438" y="671"/>
                </a:cubicBezTo>
                <a:cubicBezTo>
                  <a:pt x="439" y="675"/>
                  <a:pt x="439" y="675"/>
                  <a:pt x="439" y="675"/>
                </a:cubicBezTo>
                <a:cubicBezTo>
                  <a:pt x="448" y="673"/>
                  <a:pt x="448" y="673"/>
                  <a:pt x="448" y="673"/>
                </a:cubicBezTo>
                <a:cubicBezTo>
                  <a:pt x="448" y="666"/>
                  <a:pt x="448" y="666"/>
                  <a:pt x="448" y="666"/>
                </a:cubicBezTo>
                <a:cubicBezTo>
                  <a:pt x="453" y="663"/>
                  <a:pt x="457" y="652"/>
                  <a:pt x="464" y="647"/>
                </a:cubicBezTo>
                <a:cubicBezTo>
                  <a:pt x="458" y="691"/>
                  <a:pt x="458" y="691"/>
                  <a:pt x="458" y="691"/>
                </a:cubicBezTo>
                <a:cubicBezTo>
                  <a:pt x="465" y="691"/>
                  <a:pt x="465" y="691"/>
                  <a:pt x="465" y="691"/>
                </a:cubicBezTo>
                <a:cubicBezTo>
                  <a:pt x="466" y="683"/>
                  <a:pt x="469" y="682"/>
                  <a:pt x="469" y="673"/>
                </a:cubicBezTo>
                <a:cubicBezTo>
                  <a:pt x="469" y="668"/>
                  <a:pt x="469" y="668"/>
                  <a:pt x="469" y="668"/>
                </a:cubicBezTo>
                <a:cubicBezTo>
                  <a:pt x="469" y="659"/>
                  <a:pt x="474" y="657"/>
                  <a:pt x="474" y="642"/>
                </a:cubicBezTo>
                <a:cubicBezTo>
                  <a:pt x="480" y="646"/>
                  <a:pt x="480" y="646"/>
                  <a:pt x="480" y="646"/>
                </a:cubicBezTo>
                <a:cubicBezTo>
                  <a:pt x="487" y="640"/>
                  <a:pt x="485" y="637"/>
                  <a:pt x="491" y="633"/>
                </a:cubicBezTo>
                <a:cubicBezTo>
                  <a:pt x="493" y="636"/>
                  <a:pt x="494" y="643"/>
                  <a:pt x="497" y="645"/>
                </a:cubicBezTo>
                <a:cubicBezTo>
                  <a:pt x="500" y="648"/>
                  <a:pt x="506" y="649"/>
                  <a:pt x="506" y="655"/>
                </a:cubicBezTo>
                <a:cubicBezTo>
                  <a:pt x="506" y="660"/>
                  <a:pt x="506" y="660"/>
                  <a:pt x="506" y="660"/>
                </a:cubicBezTo>
                <a:cubicBezTo>
                  <a:pt x="506" y="668"/>
                  <a:pt x="501" y="690"/>
                  <a:pt x="499" y="700"/>
                </a:cubicBezTo>
                <a:cubicBezTo>
                  <a:pt x="497" y="710"/>
                  <a:pt x="491" y="730"/>
                  <a:pt x="491" y="737"/>
                </a:cubicBezTo>
                <a:cubicBezTo>
                  <a:pt x="491" y="739"/>
                  <a:pt x="491" y="739"/>
                  <a:pt x="491" y="739"/>
                </a:cubicBezTo>
                <a:cubicBezTo>
                  <a:pt x="491" y="747"/>
                  <a:pt x="480" y="774"/>
                  <a:pt x="480" y="785"/>
                </a:cubicBezTo>
                <a:cubicBezTo>
                  <a:pt x="480" y="791"/>
                  <a:pt x="477" y="797"/>
                  <a:pt x="476" y="804"/>
                </a:cubicBezTo>
                <a:cubicBezTo>
                  <a:pt x="474" y="811"/>
                  <a:pt x="474" y="811"/>
                  <a:pt x="474" y="811"/>
                </a:cubicBezTo>
                <a:cubicBezTo>
                  <a:pt x="473" y="821"/>
                  <a:pt x="469" y="824"/>
                  <a:pt x="469" y="835"/>
                </a:cubicBezTo>
                <a:cubicBezTo>
                  <a:pt x="469" y="843"/>
                  <a:pt x="463" y="845"/>
                  <a:pt x="463" y="857"/>
                </a:cubicBezTo>
                <a:cubicBezTo>
                  <a:pt x="463" y="859"/>
                  <a:pt x="463" y="859"/>
                  <a:pt x="463" y="859"/>
                </a:cubicBezTo>
                <a:cubicBezTo>
                  <a:pt x="463" y="870"/>
                  <a:pt x="458" y="875"/>
                  <a:pt x="458" y="886"/>
                </a:cubicBezTo>
                <a:cubicBezTo>
                  <a:pt x="458" y="894"/>
                  <a:pt x="454" y="902"/>
                  <a:pt x="447" y="903"/>
                </a:cubicBezTo>
                <a:cubicBezTo>
                  <a:pt x="444" y="893"/>
                  <a:pt x="441" y="888"/>
                  <a:pt x="428" y="888"/>
                </a:cubicBezTo>
                <a:cubicBezTo>
                  <a:pt x="426" y="888"/>
                  <a:pt x="426" y="888"/>
                  <a:pt x="426" y="888"/>
                </a:cubicBezTo>
                <a:cubicBezTo>
                  <a:pt x="418" y="888"/>
                  <a:pt x="420" y="877"/>
                  <a:pt x="410" y="877"/>
                </a:cubicBezTo>
                <a:cubicBezTo>
                  <a:pt x="405" y="877"/>
                  <a:pt x="405" y="878"/>
                  <a:pt x="400" y="879"/>
                </a:cubicBezTo>
                <a:cubicBezTo>
                  <a:pt x="403" y="872"/>
                  <a:pt x="403" y="872"/>
                  <a:pt x="403" y="872"/>
                </a:cubicBezTo>
                <a:cubicBezTo>
                  <a:pt x="399" y="864"/>
                  <a:pt x="399" y="864"/>
                  <a:pt x="399" y="864"/>
                </a:cubicBezTo>
                <a:cubicBezTo>
                  <a:pt x="404" y="861"/>
                  <a:pt x="412" y="842"/>
                  <a:pt x="415" y="835"/>
                </a:cubicBezTo>
                <a:cubicBezTo>
                  <a:pt x="415" y="835"/>
                  <a:pt x="412" y="833"/>
                  <a:pt x="412" y="833"/>
                </a:cubicBezTo>
                <a:cubicBezTo>
                  <a:pt x="407" y="833"/>
                  <a:pt x="400" y="843"/>
                  <a:pt x="399" y="848"/>
                </a:cubicBezTo>
                <a:cubicBezTo>
                  <a:pt x="388" y="846"/>
                  <a:pt x="388" y="846"/>
                  <a:pt x="388" y="846"/>
                </a:cubicBezTo>
                <a:cubicBezTo>
                  <a:pt x="388" y="855"/>
                  <a:pt x="388" y="855"/>
                  <a:pt x="388" y="855"/>
                </a:cubicBezTo>
                <a:cubicBezTo>
                  <a:pt x="379" y="857"/>
                  <a:pt x="383" y="861"/>
                  <a:pt x="377" y="861"/>
                </a:cubicBezTo>
                <a:cubicBezTo>
                  <a:pt x="375" y="861"/>
                  <a:pt x="375" y="861"/>
                  <a:pt x="375" y="861"/>
                </a:cubicBezTo>
                <a:cubicBezTo>
                  <a:pt x="369" y="861"/>
                  <a:pt x="367" y="862"/>
                  <a:pt x="364" y="864"/>
                </a:cubicBezTo>
                <a:cubicBezTo>
                  <a:pt x="362" y="863"/>
                  <a:pt x="362" y="863"/>
                  <a:pt x="358" y="863"/>
                </a:cubicBezTo>
                <a:cubicBezTo>
                  <a:pt x="355" y="863"/>
                  <a:pt x="357" y="866"/>
                  <a:pt x="351" y="866"/>
                </a:cubicBezTo>
                <a:cubicBezTo>
                  <a:pt x="349" y="866"/>
                  <a:pt x="349" y="866"/>
                  <a:pt x="349" y="866"/>
                </a:cubicBezTo>
                <a:cubicBezTo>
                  <a:pt x="346" y="866"/>
                  <a:pt x="341" y="870"/>
                  <a:pt x="338" y="872"/>
                </a:cubicBezTo>
                <a:cubicBezTo>
                  <a:pt x="338" y="879"/>
                  <a:pt x="338" y="879"/>
                  <a:pt x="338" y="879"/>
                </a:cubicBezTo>
                <a:cubicBezTo>
                  <a:pt x="333" y="879"/>
                  <a:pt x="333" y="879"/>
                  <a:pt x="333" y="879"/>
                </a:cubicBezTo>
                <a:cubicBezTo>
                  <a:pt x="312" y="877"/>
                  <a:pt x="312" y="877"/>
                  <a:pt x="312" y="877"/>
                </a:cubicBezTo>
                <a:cubicBezTo>
                  <a:pt x="312" y="885"/>
                  <a:pt x="312" y="885"/>
                  <a:pt x="312" y="885"/>
                </a:cubicBezTo>
                <a:cubicBezTo>
                  <a:pt x="316" y="886"/>
                  <a:pt x="317" y="886"/>
                  <a:pt x="322" y="886"/>
                </a:cubicBezTo>
                <a:cubicBezTo>
                  <a:pt x="325" y="886"/>
                  <a:pt x="325" y="886"/>
                  <a:pt x="325" y="886"/>
                </a:cubicBezTo>
                <a:cubicBezTo>
                  <a:pt x="332" y="886"/>
                  <a:pt x="332" y="888"/>
                  <a:pt x="338" y="888"/>
                </a:cubicBezTo>
                <a:cubicBezTo>
                  <a:pt x="338" y="901"/>
                  <a:pt x="338" y="901"/>
                  <a:pt x="338" y="901"/>
                </a:cubicBezTo>
                <a:cubicBezTo>
                  <a:pt x="334" y="901"/>
                  <a:pt x="334" y="901"/>
                  <a:pt x="334" y="901"/>
                </a:cubicBezTo>
                <a:cubicBezTo>
                  <a:pt x="335" y="907"/>
                  <a:pt x="335" y="907"/>
                  <a:pt x="335" y="907"/>
                </a:cubicBezTo>
                <a:cubicBezTo>
                  <a:pt x="345" y="903"/>
                  <a:pt x="345" y="903"/>
                  <a:pt x="345" y="903"/>
                </a:cubicBezTo>
                <a:cubicBezTo>
                  <a:pt x="347" y="917"/>
                  <a:pt x="351" y="907"/>
                  <a:pt x="355" y="916"/>
                </a:cubicBezTo>
                <a:cubicBezTo>
                  <a:pt x="362" y="916"/>
                  <a:pt x="362" y="916"/>
                  <a:pt x="362" y="916"/>
                </a:cubicBezTo>
                <a:cubicBezTo>
                  <a:pt x="366" y="916"/>
                  <a:pt x="366" y="917"/>
                  <a:pt x="369" y="919"/>
                </a:cubicBezTo>
                <a:cubicBezTo>
                  <a:pt x="375" y="918"/>
                  <a:pt x="375" y="918"/>
                  <a:pt x="375" y="918"/>
                </a:cubicBezTo>
                <a:cubicBezTo>
                  <a:pt x="377" y="923"/>
                  <a:pt x="377" y="923"/>
                  <a:pt x="377" y="923"/>
                </a:cubicBezTo>
                <a:cubicBezTo>
                  <a:pt x="382" y="925"/>
                  <a:pt x="382" y="925"/>
                  <a:pt x="382" y="925"/>
                </a:cubicBezTo>
                <a:cubicBezTo>
                  <a:pt x="382" y="918"/>
                  <a:pt x="382" y="918"/>
                  <a:pt x="382" y="918"/>
                </a:cubicBezTo>
                <a:cubicBezTo>
                  <a:pt x="377" y="914"/>
                  <a:pt x="377" y="914"/>
                  <a:pt x="377" y="914"/>
                </a:cubicBezTo>
                <a:cubicBezTo>
                  <a:pt x="385" y="915"/>
                  <a:pt x="383" y="915"/>
                  <a:pt x="386" y="921"/>
                </a:cubicBezTo>
                <a:cubicBezTo>
                  <a:pt x="384" y="936"/>
                  <a:pt x="384" y="936"/>
                  <a:pt x="384" y="936"/>
                </a:cubicBezTo>
                <a:cubicBezTo>
                  <a:pt x="384" y="947"/>
                  <a:pt x="384" y="947"/>
                  <a:pt x="384" y="947"/>
                </a:cubicBezTo>
                <a:cubicBezTo>
                  <a:pt x="402" y="946"/>
                  <a:pt x="408" y="939"/>
                  <a:pt x="412" y="923"/>
                </a:cubicBezTo>
                <a:cubicBezTo>
                  <a:pt x="402" y="924"/>
                  <a:pt x="406" y="928"/>
                  <a:pt x="401" y="921"/>
                </a:cubicBezTo>
                <a:cubicBezTo>
                  <a:pt x="407" y="920"/>
                  <a:pt x="407" y="920"/>
                  <a:pt x="408" y="912"/>
                </a:cubicBezTo>
                <a:cubicBezTo>
                  <a:pt x="415" y="914"/>
                  <a:pt x="413" y="913"/>
                  <a:pt x="414" y="921"/>
                </a:cubicBezTo>
                <a:cubicBezTo>
                  <a:pt x="419" y="924"/>
                  <a:pt x="424" y="927"/>
                  <a:pt x="432" y="927"/>
                </a:cubicBezTo>
                <a:cubicBezTo>
                  <a:pt x="437" y="927"/>
                  <a:pt x="437" y="927"/>
                  <a:pt x="437" y="927"/>
                </a:cubicBezTo>
                <a:cubicBezTo>
                  <a:pt x="445" y="927"/>
                  <a:pt x="440" y="922"/>
                  <a:pt x="448" y="916"/>
                </a:cubicBezTo>
                <a:cubicBezTo>
                  <a:pt x="450" y="921"/>
                  <a:pt x="450" y="921"/>
                  <a:pt x="450" y="921"/>
                </a:cubicBezTo>
                <a:cubicBezTo>
                  <a:pt x="454" y="921"/>
                  <a:pt x="454" y="921"/>
                  <a:pt x="454" y="921"/>
                </a:cubicBezTo>
                <a:cubicBezTo>
                  <a:pt x="460" y="921"/>
                  <a:pt x="460" y="921"/>
                  <a:pt x="460" y="921"/>
                </a:cubicBezTo>
                <a:cubicBezTo>
                  <a:pt x="459" y="925"/>
                  <a:pt x="458" y="926"/>
                  <a:pt x="458" y="931"/>
                </a:cubicBezTo>
                <a:cubicBezTo>
                  <a:pt x="458" y="938"/>
                  <a:pt x="458" y="938"/>
                  <a:pt x="458" y="938"/>
                </a:cubicBezTo>
                <a:cubicBezTo>
                  <a:pt x="458" y="954"/>
                  <a:pt x="449" y="968"/>
                  <a:pt x="448" y="984"/>
                </a:cubicBezTo>
                <a:cubicBezTo>
                  <a:pt x="439" y="984"/>
                  <a:pt x="439" y="984"/>
                  <a:pt x="439" y="984"/>
                </a:cubicBezTo>
                <a:cubicBezTo>
                  <a:pt x="441" y="973"/>
                  <a:pt x="441" y="973"/>
                  <a:pt x="441" y="973"/>
                </a:cubicBezTo>
                <a:cubicBezTo>
                  <a:pt x="432" y="970"/>
                  <a:pt x="433" y="964"/>
                  <a:pt x="426" y="964"/>
                </a:cubicBezTo>
                <a:cubicBezTo>
                  <a:pt x="407" y="964"/>
                  <a:pt x="407" y="964"/>
                  <a:pt x="407" y="964"/>
                </a:cubicBezTo>
                <a:cubicBezTo>
                  <a:pt x="402" y="971"/>
                  <a:pt x="402" y="971"/>
                  <a:pt x="402" y="971"/>
                </a:cubicBezTo>
                <a:cubicBezTo>
                  <a:pt x="399" y="971"/>
                  <a:pt x="399" y="971"/>
                  <a:pt x="399" y="971"/>
                </a:cubicBezTo>
                <a:cubicBezTo>
                  <a:pt x="393" y="971"/>
                  <a:pt x="393" y="971"/>
                  <a:pt x="393" y="971"/>
                </a:cubicBezTo>
                <a:cubicBezTo>
                  <a:pt x="393" y="980"/>
                  <a:pt x="393" y="980"/>
                  <a:pt x="393" y="980"/>
                </a:cubicBezTo>
                <a:cubicBezTo>
                  <a:pt x="380" y="980"/>
                  <a:pt x="380" y="980"/>
                  <a:pt x="380" y="980"/>
                </a:cubicBezTo>
                <a:cubicBezTo>
                  <a:pt x="381" y="987"/>
                  <a:pt x="383" y="988"/>
                  <a:pt x="390" y="988"/>
                </a:cubicBezTo>
                <a:cubicBezTo>
                  <a:pt x="399" y="988"/>
                  <a:pt x="394" y="998"/>
                  <a:pt x="398" y="1003"/>
                </a:cubicBezTo>
                <a:cubicBezTo>
                  <a:pt x="402" y="1006"/>
                  <a:pt x="406" y="1003"/>
                  <a:pt x="414" y="1013"/>
                </a:cubicBezTo>
                <a:cubicBezTo>
                  <a:pt x="396" y="1017"/>
                  <a:pt x="404" y="1018"/>
                  <a:pt x="391" y="1024"/>
                </a:cubicBezTo>
                <a:cubicBezTo>
                  <a:pt x="389" y="1023"/>
                  <a:pt x="389" y="1022"/>
                  <a:pt x="386" y="1022"/>
                </a:cubicBezTo>
                <a:cubicBezTo>
                  <a:pt x="381" y="1022"/>
                  <a:pt x="383" y="1031"/>
                  <a:pt x="377" y="1035"/>
                </a:cubicBezTo>
                <a:cubicBezTo>
                  <a:pt x="377" y="1043"/>
                  <a:pt x="377" y="1043"/>
                  <a:pt x="377" y="1043"/>
                </a:cubicBezTo>
                <a:cubicBezTo>
                  <a:pt x="371" y="1046"/>
                  <a:pt x="371" y="1045"/>
                  <a:pt x="371" y="1054"/>
                </a:cubicBezTo>
                <a:cubicBezTo>
                  <a:pt x="377" y="1054"/>
                  <a:pt x="377" y="1054"/>
                  <a:pt x="377" y="1054"/>
                </a:cubicBezTo>
                <a:cubicBezTo>
                  <a:pt x="381" y="1054"/>
                  <a:pt x="384" y="1051"/>
                  <a:pt x="384" y="1046"/>
                </a:cubicBezTo>
                <a:cubicBezTo>
                  <a:pt x="384" y="1045"/>
                  <a:pt x="384" y="1045"/>
                  <a:pt x="384" y="1045"/>
                </a:cubicBezTo>
                <a:cubicBezTo>
                  <a:pt x="384" y="1039"/>
                  <a:pt x="385" y="1038"/>
                  <a:pt x="388" y="1035"/>
                </a:cubicBezTo>
                <a:cubicBezTo>
                  <a:pt x="386" y="1046"/>
                  <a:pt x="386" y="1046"/>
                  <a:pt x="386" y="1046"/>
                </a:cubicBezTo>
                <a:cubicBezTo>
                  <a:pt x="393" y="1048"/>
                  <a:pt x="392" y="1050"/>
                  <a:pt x="395" y="1056"/>
                </a:cubicBezTo>
                <a:cubicBezTo>
                  <a:pt x="389" y="1068"/>
                  <a:pt x="377" y="1076"/>
                  <a:pt x="377" y="1092"/>
                </a:cubicBezTo>
                <a:cubicBezTo>
                  <a:pt x="388" y="1089"/>
                  <a:pt x="391" y="1064"/>
                  <a:pt x="404" y="1059"/>
                </a:cubicBezTo>
                <a:cubicBezTo>
                  <a:pt x="401" y="1078"/>
                  <a:pt x="401" y="1078"/>
                  <a:pt x="401" y="1078"/>
                </a:cubicBezTo>
                <a:cubicBezTo>
                  <a:pt x="408" y="1077"/>
                  <a:pt x="408" y="1076"/>
                  <a:pt x="408" y="1067"/>
                </a:cubicBezTo>
                <a:cubicBezTo>
                  <a:pt x="412" y="1066"/>
                  <a:pt x="416" y="1064"/>
                  <a:pt x="416" y="1070"/>
                </a:cubicBezTo>
                <a:cubicBezTo>
                  <a:pt x="414" y="1109"/>
                  <a:pt x="414" y="1109"/>
                  <a:pt x="414" y="1109"/>
                </a:cubicBezTo>
                <a:cubicBezTo>
                  <a:pt x="414" y="1111"/>
                  <a:pt x="414" y="1111"/>
                  <a:pt x="414" y="1111"/>
                </a:cubicBezTo>
                <a:cubicBezTo>
                  <a:pt x="414" y="1125"/>
                  <a:pt x="397" y="1163"/>
                  <a:pt x="397" y="1175"/>
                </a:cubicBezTo>
                <a:cubicBezTo>
                  <a:pt x="397" y="1183"/>
                  <a:pt x="393" y="1182"/>
                  <a:pt x="393" y="1190"/>
                </a:cubicBezTo>
                <a:cubicBezTo>
                  <a:pt x="393" y="1195"/>
                  <a:pt x="391" y="1199"/>
                  <a:pt x="390" y="1205"/>
                </a:cubicBezTo>
                <a:cubicBezTo>
                  <a:pt x="385" y="1203"/>
                  <a:pt x="382" y="1201"/>
                  <a:pt x="379" y="1201"/>
                </a:cubicBezTo>
                <a:cubicBezTo>
                  <a:pt x="372" y="1201"/>
                  <a:pt x="368" y="1206"/>
                  <a:pt x="368" y="1214"/>
                </a:cubicBezTo>
                <a:cubicBezTo>
                  <a:pt x="368" y="1217"/>
                  <a:pt x="368" y="1217"/>
                  <a:pt x="368" y="1217"/>
                </a:cubicBezTo>
                <a:cubicBezTo>
                  <a:pt x="372" y="1219"/>
                  <a:pt x="377" y="1221"/>
                  <a:pt x="377" y="1227"/>
                </a:cubicBezTo>
                <a:cubicBezTo>
                  <a:pt x="377" y="1239"/>
                  <a:pt x="377" y="1239"/>
                  <a:pt x="377" y="1239"/>
                </a:cubicBezTo>
                <a:cubicBezTo>
                  <a:pt x="377" y="1255"/>
                  <a:pt x="368" y="1267"/>
                  <a:pt x="368" y="1276"/>
                </a:cubicBezTo>
                <a:cubicBezTo>
                  <a:pt x="367" y="1287"/>
                  <a:pt x="367" y="1287"/>
                  <a:pt x="367" y="1287"/>
                </a:cubicBezTo>
                <a:cubicBezTo>
                  <a:pt x="369" y="1300"/>
                  <a:pt x="369" y="1300"/>
                  <a:pt x="369" y="1300"/>
                </a:cubicBezTo>
                <a:cubicBezTo>
                  <a:pt x="368" y="1313"/>
                  <a:pt x="368" y="1313"/>
                  <a:pt x="368" y="1313"/>
                </a:cubicBezTo>
                <a:cubicBezTo>
                  <a:pt x="368" y="1315"/>
                  <a:pt x="368" y="1315"/>
                  <a:pt x="368" y="1315"/>
                </a:cubicBezTo>
                <a:cubicBezTo>
                  <a:pt x="366" y="1331"/>
                  <a:pt x="366" y="1331"/>
                  <a:pt x="366" y="1331"/>
                </a:cubicBezTo>
                <a:cubicBezTo>
                  <a:pt x="362" y="1334"/>
                  <a:pt x="360" y="1336"/>
                  <a:pt x="360" y="1342"/>
                </a:cubicBezTo>
                <a:cubicBezTo>
                  <a:pt x="360" y="1353"/>
                  <a:pt x="360" y="1353"/>
                  <a:pt x="360" y="1353"/>
                </a:cubicBezTo>
                <a:cubicBezTo>
                  <a:pt x="360" y="1362"/>
                  <a:pt x="358" y="1364"/>
                  <a:pt x="356" y="1371"/>
                </a:cubicBezTo>
                <a:cubicBezTo>
                  <a:pt x="355" y="1375"/>
                  <a:pt x="355" y="1377"/>
                  <a:pt x="354" y="1380"/>
                </a:cubicBezTo>
                <a:cubicBezTo>
                  <a:pt x="353" y="1385"/>
                  <a:pt x="349" y="1387"/>
                  <a:pt x="349" y="1388"/>
                </a:cubicBezTo>
                <a:cubicBezTo>
                  <a:pt x="349" y="1391"/>
                  <a:pt x="350" y="1394"/>
                  <a:pt x="353" y="1394"/>
                </a:cubicBezTo>
                <a:cubicBezTo>
                  <a:pt x="360" y="1394"/>
                  <a:pt x="366" y="1378"/>
                  <a:pt x="366" y="1372"/>
                </a:cubicBezTo>
                <a:cubicBezTo>
                  <a:pt x="366" y="1365"/>
                  <a:pt x="368" y="1359"/>
                  <a:pt x="371" y="1355"/>
                </a:cubicBezTo>
                <a:cubicBezTo>
                  <a:pt x="373" y="1347"/>
                  <a:pt x="382" y="1323"/>
                  <a:pt x="382" y="1317"/>
                </a:cubicBezTo>
                <a:cubicBezTo>
                  <a:pt x="382" y="1302"/>
                  <a:pt x="382" y="1302"/>
                  <a:pt x="382" y="1302"/>
                </a:cubicBezTo>
                <a:cubicBezTo>
                  <a:pt x="382" y="1292"/>
                  <a:pt x="388" y="1285"/>
                  <a:pt x="388" y="1276"/>
                </a:cubicBezTo>
                <a:cubicBezTo>
                  <a:pt x="388" y="1268"/>
                  <a:pt x="393" y="1266"/>
                  <a:pt x="393" y="1254"/>
                </a:cubicBezTo>
                <a:cubicBezTo>
                  <a:pt x="393" y="1238"/>
                  <a:pt x="403" y="1210"/>
                  <a:pt x="408" y="1197"/>
                </a:cubicBezTo>
                <a:cubicBezTo>
                  <a:pt x="410" y="1190"/>
                  <a:pt x="425" y="1144"/>
                  <a:pt x="425" y="1140"/>
                </a:cubicBezTo>
                <a:cubicBezTo>
                  <a:pt x="425" y="1128"/>
                  <a:pt x="430" y="1121"/>
                  <a:pt x="430" y="1113"/>
                </a:cubicBezTo>
                <a:cubicBezTo>
                  <a:pt x="430" y="1100"/>
                  <a:pt x="446" y="1067"/>
                  <a:pt x="448" y="1056"/>
                </a:cubicBezTo>
                <a:cubicBezTo>
                  <a:pt x="456" y="1056"/>
                  <a:pt x="456" y="1056"/>
                  <a:pt x="456" y="1056"/>
                </a:cubicBezTo>
                <a:cubicBezTo>
                  <a:pt x="457" y="1053"/>
                  <a:pt x="460" y="1049"/>
                  <a:pt x="460" y="1046"/>
                </a:cubicBezTo>
                <a:cubicBezTo>
                  <a:pt x="460" y="1037"/>
                  <a:pt x="454" y="1029"/>
                  <a:pt x="454" y="1028"/>
                </a:cubicBezTo>
                <a:cubicBezTo>
                  <a:pt x="454" y="1018"/>
                  <a:pt x="463" y="1001"/>
                  <a:pt x="463" y="995"/>
                </a:cubicBezTo>
                <a:cubicBezTo>
                  <a:pt x="463" y="993"/>
                  <a:pt x="463" y="993"/>
                  <a:pt x="463" y="993"/>
                </a:cubicBezTo>
                <a:cubicBezTo>
                  <a:pt x="463" y="983"/>
                  <a:pt x="466" y="973"/>
                  <a:pt x="468" y="963"/>
                </a:cubicBezTo>
                <a:cubicBezTo>
                  <a:pt x="469" y="953"/>
                  <a:pt x="474" y="939"/>
                  <a:pt x="474" y="932"/>
                </a:cubicBezTo>
                <a:cubicBezTo>
                  <a:pt x="474" y="923"/>
                  <a:pt x="474" y="923"/>
                  <a:pt x="474" y="923"/>
                </a:cubicBezTo>
                <a:cubicBezTo>
                  <a:pt x="474" y="917"/>
                  <a:pt x="480" y="918"/>
                  <a:pt x="480" y="908"/>
                </a:cubicBezTo>
                <a:cubicBezTo>
                  <a:pt x="480" y="902"/>
                  <a:pt x="482" y="900"/>
                  <a:pt x="485" y="897"/>
                </a:cubicBezTo>
                <a:cubicBezTo>
                  <a:pt x="486" y="885"/>
                  <a:pt x="491" y="887"/>
                  <a:pt x="491" y="877"/>
                </a:cubicBezTo>
                <a:cubicBezTo>
                  <a:pt x="491" y="875"/>
                  <a:pt x="491" y="875"/>
                  <a:pt x="491" y="875"/>
                </a:cubicBezTo>
                <a:cubicBezTo>
                  <a:pt x="491" y="874"/>
                  <a:pt x="506" y="832"/>
                  <a:pt x="507" y="817"/>
                </a:cubicBezTo>
                <a:cubicBezTo>
                  <a:pt x="512" y="815"/>
                  <a:pt x="515" y="815"/>
                  <a:pt x="515" y="809"/>
                </a:cubicBezTo>
                <a:cubicBezTo>
                  <a:pt x="515" y="805"/>
                  <a:pt x="513" y="805"/>
                  <a:pt x="511" y="802"/>
                </a:cubicBezTo>
                <a:cubicBezTo>
                  <a:pt x="515" y="793"/>
                  <a:pt x="512" y="794"/>
                  <a:pt x="519" y="784"/>
                </a:cubicBezTo>
                <a:cubicBezTo>
                  <a:pt x="523" y="779"/>
                  <a:pt x="525" y="771"/>
                  <a:pt x="526" y="763"/>
                </a:cubicBezTo>
                <a:cubicBezTo>
                  <a:pt x="520" y="761"/>
                  <a:pt x="522" y="760"/>
                  <a:pt x="518" y="754"/>
                </a:cubicBezTo>
                <a:cubicBezTo>
                  <a:pt x="520" y="739"/>
                  <a:pt x="520" y="739"/>
                  <a:pt x="520" y="739"/>
                </a:cubicBezTo>
                <a:cubicBezTo>
                  <a:pt x="520" y="736"/>
                  <a:pt x="520" y="736"/>
                  <a:pt x="520" y="736"/>
                </a:cubicBezTo>
                <a:cubicBezTo>
                  <a:pt x="520" y="724"/>
                  <a:pt x="527" y="716"/>
                  <a:pt x="528" y="706"/>
                </a:cubicBezTo>
                <a:cubicBezTo>
                  <a:pt x="532" y="707"/>
                  <a:pt x="532" y="708"/>
                  <a:pt x="537" y="708"/>
                </a:cubicBezTo>
                <a:cubicBezTo>
                  <a:pt x="540" y="708"/>
                  <a:pt x="540" y="708"/>
                  <a:pt x="540" y="708"/>
                </a:cubicBezTo>
                <a:cubicBezTo>
                  <a:pt x="544" y="708"/>
                  <a:pt x="544" y="708"/>
                  <a:pt x="544" y="708"/>
                </a:cubicBezTo>
                <a:cubicBezTo>
                  <a:pt x="548" y="701"/>
                  <a:pt x="552" y="691"/>
                  <a:pt x="563" y="691"/>
                </a:cubicBezTo>
                <a:cubicBezTo>
                  <a:pt x="567" y="691"/>
                  <a:pt x="575" y="703"/>
                  <a:pt x="577" y="706"/>
                </a:cubicBezTo>
                <a:cubicBezTo>
                  <a:pt x="583" y="706"/>
                  <a:pt x="583" y="706"/>
                  <a:pt x="583" y="706"/>
                </a:cubicBezTo>
                <a:cubicBezTo>
                  <a:pt x="585" y="710"/>
                  <a:pt x="585" y="710"/>
                  <a:pt x="585" y="710"/>
                </a:cubicBezTo>
                <a:cubicBezTo>
                  <a:pt x="597" y="712"/>
                  <a:pt x="597" y="712"/>
                  <a:pt x="597" y="712"/>
                </a:cubicBezTo>
                <a:cubicBezTo>
                  <a:pt x="597" y="715"/>
                  <a:pt x="597" y="715"/>
                  <a:pt x="597" y="715"/>
                </a:cubicBezTo>
                <a:cubicBezTo>
                  <a:pt x="603" y="714"/>
                  <a:pt x="614" y="706"/>
                  <a:pt x="616" y="701"/>
                </a:cubicBezTo>
                <a:cubicBezTo>
                  <a:pt x="621" y="701"/>
                  <a:pt x="621" y="701"/>
                  <a:pt x="621" y="701"/>
                </a:cubicBezTo>
                <a:cubicBezTo>
                  <a:pt x="623" y="707"/>
                  <a:pt x="622" y="706"/>
                  <a:pt x="629" y="706"/>
                </a:cubicBezTo>
                <a:cubicBezTo>
                  <a:pt x="628" y="696"/>
                  <a:pt x="620" y="687"/>
                  <a:pt x="620" y="682"/>
                </a:cubicBezTo>
                <a:cubicBezTo>
                  <a:pt x="620" y="678"/>
                  <a:pt x="625" y="679"/>
                  <a:pt x="628" y="679"/>
                </a:cubicBezTo>
                <a:cubicBezTo>
                  <a:pt x="633" y="691"/>
                  <a:pt x="633" y="691"/>
                  <a:pt x="633" y="691"/>
                </a:cubicBezTo>
                <a:cubicBezTo>
                  <a:pt x="640" y="693"/>
                  <a:pt x="640" y="693"/>
                  <a:pt x="640" y="693"/>
                </a:cubicBezTo>
                <a:cubicBezTo>
                  <a:pt x="648" y="689"/>
                  <a:pt x="653" y="686"/>
                  <a:pt x="653" y="673"/>
                </a:cubicBezTo>
                <a:cubicBezTo>
                  <a:pt x="653" y="669"/>
                  <a:pt x="654" y="668"/>
                  <a:pt x="658" y="668"/>
                </a:cubicBezTo>
                <a:cubicBezTo>
                  <a:pt x="660" y="668"/>
                  <a:pt x="660" y="668"/>
                  <a:pt x="660" y="668"/>
                </a:cubicBezTo>
                <a:cubicBezTo>
                  <a:pt x="664" y="668"/>
                  <a:pt x="664" y="668"/>
                  <a:pt x="664" y="668"/>
                </a:cubicBezTo>
                <a:cubicBezTo>
                  <a:pt x="667" y="655"/>
                  <a:pt x="667" y="655"/>
                  <a:pt x="667" y="655"/>
                </a:cubicBezTo>
                <a:cubicBezTo>
                  <a:pt x="656" y="658"/>
                  <a:pt x="656" y="658"/>
                  <a:pt x="656" y="658"/>
                </a:cubicBezTo>
                <a:cubicBezTo>
                  <a:pt x="656" y="649"/>
                  <a:pt x="656" y="649"/>
                  <a:pt x="656" y="649"/>
                </a:cubicBezTo>
                <a:cubicBezTo>
                  <a:pt x="656" y="646"/>
                  <a:pt x="656" y="646"/>
                  <a:pt x="656" y="646"/>
                </a:cubicBezTo>
                <a:cubicBezTo>
                  <a:pt x="654" y="644"/>
                  <a:pt x="649" y="643"/>
                  <a:pt x="649" y="640"/>
                </a:cubicBezTo>
                <a:cubicBezTo>
                  <a:pt x="649" y="637"/>
                  <a:pt x="650" y="634"/>
                  <a:pt x="653" y="634"/>
                </a:cubicBezTo>
                <a:cubicBezTo>
                  <a:pt x="653" y="634"/>
                  <a:pt x="666" y="642"/>
                  <a:pt x="668" y="643"/>
                </a:cubicBezTo>
                <a:cubicBezTo>
                  <a:pt x="672" y="646"/>
                  <a:pt x="673" y="654"/>
                  <a:pt x="678" y="659"/>
                </a:cubicBezTo>
                <a:cubicBezTo>
                  <a:pt x="682" y="663"/>
                  <a:pt x="695" y="685"/>
                  <a:pt x="695" y="691"/>
                </a:cubicBezTo>
                <a:cubicBezTo>
                  <a:pt x="700" y="691"/>
                  <a:pt x="702" y="692"/>
                  <a:pt x="702" y="686"/>
                </a:cubicBezTo>
                <a:cubicBezTo>
                  <a:pt x="702" y="684"/>
                  <a:pt x="702" y="684"/>
                  <a:pt x="702" y="684"/>
                </a:cubicBezTo>
                <a:cubicBezTo>
                  <a:pt x="702" y="678"/>
                  <a:pt x="699" y="680"/>
                  <a:pt x="699" y="677"/>
                </a:cubicBezTo>
                <a:cubicBezTo>
                  <a:pt x="699" y="675"/>
                  <a:pt x="701" y="673"/>
                  <a:pt x="702" y="673"/>
                </a:cubicBezTo>
                <a:cubicBezTo>
                  <a:pt x="706" y="673"/>
                  <a:pt x="704" y="677"/>
                  <a:pt x="708" y="677"/>
                </a:cubicBezTo>
                <a:cubicBezTo>
                  <a:pt x="710" y="677"/>
                  <a:pt x="711" y="672"/>
                  <a:pt x="721" y="671"/>
                </a:cubicBezTo>
                <a:cubicBezTo>
                  <a:pt x="723" y="658"/>
                  <a:pt x="723" y="658"/>
                  <a:pt x="723" y="658"/>
                </a:cubicBezTo>
                <a:cubicBezTo>
                  <a:pt x="718" y="652"/>
                  <a:pt x="707" y="631"/>
                  <a:pt x="700" y="629"/>
                </a:cubicBezTo>
                <a:cubicBezTo>
                  <a:pt x="700" y="620"/>
                  <a:pt x="700" y="620"/>
                  <a:pt x="700" y="620"/>
                </a:cubicBezTo>
                <a:cubicBezTo>
                  <a:pt x="700" y="613"/>
                  <a:pt x="697" y="617"/>
                  <a:pt x="697" y="611"/>
                </a:cubicBezTo>
                <a:cubicBezTo>
                  <a:pt x="697" y="605"/>
                  <a:pt x="697" y="605"/>
                  <a:pt x="697" y="605"/>
                </a:cubicBezTo>
                <a:cubicBezTo>
                  <a:pt x="704" y="607"/>
                  <a:pt x="704" y="607"/>
                  <a:pt x="704" y="607"/>
                </a:cubicBezTo>
                <a:cubicBezTo>
                  <a:pt x="705" y="618"/>
                  <a:pt x="719" y="636"/>
                  <a:pt x="724" y="644"/>
                </a:cubicBezTo>
                <a:cubicBezTo>
                  <a:pt x="724" y="658"/>
                  <a:pt x="724" y="658"/>
                  <a:pt x="724" y="658"/>
                </a:cubicBezTo>
                <a:cubicBezTo>
                  <a:pt x="728" y="666"/>
                  <a:pt x="728" y="670"/>
                  <a:pt x="734" y="676"/>
                </a:cubicBezTo>
                <a:cubicBezTo>
                  <a:pt x="737" y="680"/>
                  <a:pt x="746" y="688"/>
                  <a:pt x="746" y="693"/>
                </a:cubicBezTo>
                <a:cubicBezTo>
                  <a:pt x="746" y="695"/>
                  <a:pt x="746" y="695"/>
                  <a:pt x="746" y="695"/>
                </a:cubicBezTo>
                <a:cubicBezTo>
                  <a:pt x="746" y="702"/>
                  <a:pt x="761" y="712"/>
                  <a:pt x="761" y="719"/>
                </a:cubicBezTo>
                <a:cubicBezTo>
                  <a:pt x="761" y="725"/>
                  <a:pt x="761" y="725"/>
                  <a:pt x="761" y="725"/>
                </a:cubicBezTo>
                <a:cubicBezTo>
                  <a:pt x="752" y="725"/>
                  <a:pt x="752" y="725"/>
                  <a:pt x="752" y="725"/>
                </a:cubicBezTo>
                <a:cubicBezTo>
                  <a:pt x="752" y="730"/>
                  <a:pt x="752" y="730"/>
                  <a:pt x="752" y="730"/>
                </a:cubicBezTo>
                <a:cubicBezTo>
                  <a:pt x="752" y="739"/>
                  <a:pt x="752" y="739"/>
                  <a:pt x="752" y="739"/>
                </a:cubicBezTo>
                <a:cubicBezTo>
                  <a:pt x="752" y="745"/>
                  <a:pt x="752" y="745"/>
                  <a:pt x="752" y="745"/>
                </a:cubicBezTo>
                <a:cubicBezTo>
                  <a:pt x="743" y="742"/>
                  <a:pt x="746" y="732"/>
                  <a:pt x="737" y="732"/>
                </a:cubicBezTo>
                <a:cubicBezTo>
                  <a:pt x="734" y="732"/>
                  <a:pt x="734" y="732"/>
                  <a:pt x="734" y="732"/>
                </a:cubicBezTo>
                <a:cubicBezTo>
                  <a:pt x="729" y="732"/>
                  <a:pt x="711" y="739"/>
                  <a:pt x="708" y="741"/>
                </a:cubicBezTo>
                <a:cubicBezTo>
                  <a:pt x="708" y="745"/>
                  <a:pt x="708" y="745"/>
                  <a:pt x="708" y="745"/>
                </a:cubicBezTo>
                <a:cubicBezTo>
                  <a:pt x="708" y="747"/>
                  <a:pt x="708" y="747"/>
                  <a:pt x="708" y="747"/>
                </a:cubicBezTo>
                <a:cubicBezTo>
                  <a:pt x="708" y="753"/>
                  <a:pt x="704" y="749"/>
                  <a:pt x="704" y="756"/>
                </a:cubicBezTo>
                <a:cubicBezTo>
                  <a:pt x="704" y="764"/>
                  <a:pt x="713" y="778"/>
                  <a:pt x="721" y="778"/>
                </a:cubicBezTo>
                <a:cubicBezTo>
                  <a:pt x="733" y="778"/>
                  <a:pt x="731" y="786"/>
                  <a:pt x="741" y="789"/>
                </a:cubicBezTo>
                <a:cubicBezTo>
                  <a:pt x="741" y="794"/>
                  <a:pt x="741" y="794"/>
                  <a:pt x="741" y="794"/>
                </a:cubicBezTo>
                <a:cubicBezTo>
                  <a:pt x="741" y="795"/>
                  <a:pt x="733" y="811"/>
                  <a:pt x="732" y="813"/>
                </a:cubicBezTo>
                <a:cubicBezTo>
                  <a:pt x="725" y="823"/>
                  <a:pt x="729" y="827"/>
                  <a:pt x="717" y="828"/>
                </a:cubicBezTo>
                <a:cubicBezTo>
                  <a:pt x="717" y="833"/>
                  <a:pt x="717" y="833"/>
                  <a:pt x="717" y="833"/>
                </a:cubicBezTo>
                <a:cubicBezTo>
                  <a:pt x="730" y="833"/>
                  <a:pt x="730" y="833"/>
                  <a:pt x="730" y="833"/>
                </a:cubicBezTo>
                <a:cubicBezTo>
                  <a:pt x="730" y="846"/>
                  <a:pt x="724" y="840"/>
                  <a:pt x="724" y="851"/>
                </a:cubicBezTo>
                <a:cubicBezTo>
                  <a:pt x="724" y="872"/>
                  <a:pt x="724" y="872"/>
                  <a:pt x="724" y="872"/>
                </a:cubicBezTo>
                <a:cubicBezTo>
                  <a:pt x="721" y="872"/>
                  <a:pt x="717" y="872"/>
                  <a:pt x="717" y="875"/>
                </a:cubicBezTo>
                <a:cubicBezTo>
                  <a:pt x="717" y="881"/>
                  <a:pt x="720" y="881"/>
                  <a:pt x="726" y="881"/>
                </a:cubicBezTo>
                <a:cubicBezTo>
                  <a:pt x="726" y="874"/>
                  <a:pt x="726" y="874"/>
                  <a:pt x="726" y="874"/>
                </a:cubicBezTo>
                <a:cubicBezTo>
                  <a:pt x="730" y="874"/>
                  <a:pt x="730" y="874"/>
                  <a:pt x="730" y="874"/>
                </a:cubicBezTo>
                <a:cubicBezTo>
                  <a:pt x="734" y="888"/>
                  <a:pt x="734" y="888"/>
                  <a:pt x="734" y="888"/>
                </a:cubicBezTo>
                <a:cubicBezTo>
                  <a:pt x="745" y="888"/>
                  <a:pt x="745" y="888"/>
                  <a:pt x="745" y="888"/>
                </a:cubicBezTo>
                <a:cubicBezTo>
                  <a:pt x="743" y="899"/>
                  <a:pt x="743" y="899"/>
                  <a:pt x="743" y="899"/>
                </a:cubicBezTo>
                <a:cubicBezTo>
                  <a:pt x="742" y="896"/>
                  <a:pt x="743" y="892"/>
                  <a:pt x="739" y="892"/>
                </a:cubicBezTo>
                <a:cubicBezTo>
                  <a:pt x="735" y="892"/>
                  <a:pt x="734" y="902"/>
                  <a:pt x="734" y="907"/>
                </a:cubicBezTo>
                <a:cubicBezTo>
                  <a:pt x="740" y="907"/>
                  <a:pt x="740" y="907"/>
                  <a:pt x="740" y="907"/>
                </a:cubicBezTo>
                <a:cubicBezTo>
                  <a:pt x="735" y="925"/>
                  <a:pt x="735" y="925"/>
                  <a:pt x="735" y="925"/>
                </a:cubicBezTo>
                <a:cubicBezTo>
                  <a:pt x="724" y="926"/>
                  <a:pt x="721" y="941"/>
                  <a:pt x="717" y="949"/>
                </a:cubicBezTo>
                <a:cubicBezTo>
                  <a:pt x="712" y="948"/>
                  <a:pt x="714" y="947"/>
                  <a:pt x="710" y="947"/>
                </a:cubicBezTo>
                <a:cubicBezTo>
                  <a:pt x="708" y="947"/>
                  <a:pt x="704" y="951"/>
                  <a:pt x="704" y="953"/>
                </a:cubicBezTo>
                <a:cubicBezTo>
                  <a:pt x="704" y="957"/>
                  <a:pt x="705" y="958"/>
                  <a:pt x="710" y="958"/>
                </a:cubicBezTo>
                <a:cubicBezTo>
                  <a:pt x="715" y="958"/>
                  <a:pt x="715" y="958"/>
                  <a:pt x="715" y="958"/>
                </a:cubicBezTo>
                <a:cubicBezTo>
                  <a:pt x="719" y="958"/>
                  <a:pt x="719" y="958"/>
                  <a:pt x="719" y="958"/>
                </a:cubicBezTo>
                <a:cubicBezTo>
                  <a:pt x="728" y="942"/>
                  <a:pt x="728" y="942"/>
                  <a:pt x="728" y="942"/>
                </a:cubicBezTo>
                <a:cubicBezTo>
                  <a:pt x="732" y="939"/>
                  <a:pt x="732" y="939"/>
                  <a:pt x="732" y="939"/>
                </a:cubicBezTo>
                <a:cubicBezTo>
                  <a:pt x="732" y="945"/>
                  <a:pt x="732" y="945"/>
                  <a:pt x="732" y="945"/>
                </a:cubicBezTo>
                <a:cubicBezTo>
                  <a:pt x="735" y="945"/>
                  <a:pt x="735" y="945"/>
                  <a:pt x="735" y="945"/>
                </a:cubicBezTo>
                <a:cubicBezTo>
                  <a:pt x="739" y="938"/>
                  <a:pt x="740" y="930"/>
                  <a:pt x="743" y="922"/>
                </a:cubicBezTo>
                <a:cubicBezTo>
                  <a:pt x="745" y="915"/>
                  <a:pt x="751" y="904"/>
                  <a:pt x="752" y="900"/>
                </a:cubicBezTo>
                <a:cubicBezTo>
                  <a:pt x="763" y="896"/>
                  <a:pt x="763" y="896"/>
                  <a:pt x="763" y="896"/>
                </a:cubicBezTo>
                <a:cubicBezTo>
                  <a:pt x="765" y="902"/>
                  <a:pt x="763" y="901"/>
                  <a:pt x="770" y="901"/>
                </a:cubicBezTo>
                <a:cubicBezTo>
                  <a:pt x="773" y="893"/>
                  <a:pt x="782" y="890"/>
                  <a:pt x="791" y="888"/>
                </a:cubicBezTo>
                <a:cubicBezTo>
                  <a:pt x="791" y="883"/>
                  <a:pt x="791" y="883"/>
                  <a:pt x="791" y="883"/>
                </a:cubicBezTo>
                <a:cubicBezTo>
                  <a:pt x="796" y="882"/>
                  <a:pt x="800" y="881"/>
                  <a:pt x="800" y="875"/>
                </a:cubicBezTo>
                <a:cubicBezTo>
                  <a:pt x="800" y="870"/>
                  <a:pt x="800" y="870"/>
                  <a:pt x="800" y="870"/>
                </a:cubicBezTo>
                <a:cubicBezTo>
                  <a:pt x="800" y="863"/>
                  <a:pt x="803" y="867"/>
                  <a:pt x="803" y="86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11" y="853"/>
                  <a:pt x="811" y="853"/>
                  <a:pt x="811" y="853"/>
                </a:cubicBezTo>
                <a:cubicBezTo>
                  <a:pt x="811" y="839"/>
                  <a:pt x="806" y="850"/>
                  <a:pt x="805" y="837"/>
                </a:cubicBezTo>
                <a:cubicBezTo>
                  <a:pt x="814" y="837"/>
                  <a:pt x="814" y="837"/>
                  <a:pt x="814" y="837"/>
                </a:cubicBezTo>
                <a:cubicBezTo>
                  <a:pt x="816" y="833"/>
                  <a:pt x="816" y="833"/>
                  <a:pt x="816" y="833"/>
                </a:cubicBezTo>
                <a:cubicBezTo>
                  <a:pt x="817" y="839"/>
                  <a:pt x="838" y="877"/>
                  <a:pt x="842" y="885"/>
                </a:cubicBezTo>
                <a:cubicBezTo>
                  <a:pt x="847" y="894"/>
                  <a:pt x="865" y="928"/>
                  <a:pt x="866" y="938"/>
                </a:cubicBezTo>
                <a:cubicBezTo>
                  <a:pt x="862" y="938"/>
                  <a:pt x="862" y="938"/>
                  <a:pt x="862" y="938"/>
                </a:cubicBezTo>
                <a:cubicBezTo>
                  <a:pt x="862" y="934"/>
                  <a:pt x="862" y="934"/>
                  <a:pt x="862" y="934"/>
                </a:cubicBezTo>
                <a:cubicBezTo>
                  <a:pt x="856" y="934"/>
                  <a:pt x="856" y="934"/>
                  <a:pt x="856" y="934"/>
                </a:cubicBezTo>
                <a:cubicBezTo>
                  <a:pt x="859" y="942"/>
                  <a:pt x="859" y="942"/>
                  <a:pt x="859" y="942"/>
                </a:cubicBezTo>
                <a:cubicBezTo>
                  <a:pt x="861" y="943"/>
                  <a:pt x="861" y="943"/>
                  <a:pt x="861" y="943"/>
                </a:cubicBezTo>
                <a:cubicBezTo>
                  <a:pt x="864" y="949"/>
                  <a:pt x="864" y="949"/>
                  <a:pt x="864" y="949"/>
                </a:cubicBezTo>
                <a:cubicBezTo>
                  <a:pt x="872" y="947"/>
                  <a:pt x="872" y="947"/>
                  <a:pt x="872" y="947"/>
                </a:cubicBezTo>
                <a:cubicBezTo>
                  <a:pt x="872" y="951"/>
                  <a:pt x="879" y="964"/>
                  <a:pt x="881" y="969"/>
                </a:cubicBezTo>
                <a:cubicBezTo>
                  <a:pt x="884" y="976"/>
                  <a:pt x="892" y="978"/>
                  <a:pt x="892" y="989"/>
                </a:cubicBezTo>
                <a:cubicBezTo>
                  <a:pt x="892" y="1000"/>
                  <a:pt x="892" y="1000"/>
                  <a:pt x="892" y="1000"/>
                </a:cubicBezTo>
                <a:cubicBezTo>
                  <a:pt x="892" y="1004"/>
                  <a:pt x="914" y="1035"/>
                  <a:pt x="918" y="1037"/>
                </a:cubicBezTo>
                <a:cubicBezTo>
                  <a:pt x="918" y="1058"/>
                  <a:pt x="936" y="1076"/>
                  <a:pt x="936" y="1094"/>
                </a:cubicBezTo>
                <a:cubicBezTo>
                  <a:pt x="940" y="1094"/>
                  <a:pt x="945" y="1095"/>
                  <a:pt x="945" y="1091"/>
                </a:cubicBezTo>
                <a:cubicBezTo>
                  <a:pt x="945" y="1089"/>
                  <a:pt x="933" y="1059"/>
                  <a:pt x="932" y="1046"/>
                </a:cubicBezTo>
                <a:cubicBezTo>
                  <a:pt x="936" y="1046"/>
                  <a:pt x="941" y="1047"/>
                  <a:pt x="941" y="1043"/>
                </a:cubicBezTo>
                <a:cubicBezTo>
                  <a:pt x="941" y="1040"/>
                  <a:pt x="940" y="1037"/>
                  <a:pt x="938" y="1037"/>
                </a:cubicBezTo>
                <a:cubicBezTo>
                  <a:pt x="932" y="1037"/>
                  <a:pt x="932" y="1040"/>
                  <a:pt x="930" y="1045"/>
                </a:cubicBezTo>
                <a:cubicBezTo>
                  <a:pt x="925" y="1041"/>
                  <a:pt x="919" y="1022"/>
                  <a:pt x="919" y="1013"/>
                </a:cubicBezTo>
                <a:cubicBezTo>
                  <a:pt x="919" y="1002"/>
                  <a:pt x="919" y="1002"/>
                  <a:pt x="919" y="1002"/>
                </a:cubicBezTo>
                <a:cubicBezTo>
                  <a:pt x="919" y="991"/>
                  <a:pt x="913" y="986"/>
                  <a:pt x="902" y="985"/>
                </a:cubicBezTo>
                <a:cubicBezTo>
                  <a:pt x="894" y="967"/>
                  <a:pt x="894" y="967"/>
                  <a:pt x="894" y="967"/>
                </a:cubicBezTo>
                <a:cubicBezTo>
                  <a:pt x="897" y="967"/>
                  <a:pt x="897" y="967"/>
                  <a:pt x="897" y="967"/>
                </a:cubicBezTo>
                <a:cubicBezTo>
                  <a:pt x="908" y="967"/>
                  <a:pt x="908" y="967"/>
                  <a:pt x="908" y="967"/>
                </a:cubicBezTo>
                <a:cubicBezTo>
                  <a:pt x="908" y="977"/>
                  <a:pt x="908" y="977"/>
                  <a:pt x="908" y="977"/>
                </a:cubicBezTo>
                <a:cubicBezTo>
                  <a:pt x="910" y="978"/>
                  <a:pt x="923" y="989"/>
                  <a:pt x="923" y="989"/>
                </a:cubicBezTo>
                <a:cubicBezTo>
                  <a:pt x="927" y="989"/>
                  <a:pt x="936" y="976"/>
                  <a:pt x="936" y="969"/>
                </a:cubicBezTo>
                <a:cubicBezTo>
                  <a:pt x="936" y="967"/>
                  <a:pt x="936" y="967"/>
                  <a:pt x="936" y="967"/>
                </a:cubicBezTo>
                <a:cubicBezTo>
                  <a:pt x="936" y="962"/>
                  <a:pt x="935" y="962"/>
                  <a:pt x="934" y="958"/>
                </a:cubicBezTo>
                <a:cubicBezTo>
                  <a:pt x="920" y="956"/>
                  <a:pt x="920" y="956"/>
                  <a:pt x="920" y="956"/>
                </a:cubicBezTo>
                <a:cubicBezTo>
                  <a:pt x="919" y="943"/>
                  <a:pt x="919" y="943"/>
                  <a:pt x="919" y="943"/>
                </a:cubicBezTo>
                <a:cubicBezTo>
                  <a:pt x="915" y="940"/>
                  <a:pt x="913" y="935"/>
                  <a:pt x="907" y="929"/>
                </a:cubicBezTo>
                <a:cubicBezTo>
                  <a:pt x="901" y="931"/>
                  <a:pt x="901" y="931"/>
                  <a:pt x="901" y="931"/>
                </a:cubicBezTo>
                <a:cubicBezTo>
                  <a:pt x="894" y="926"/>
                  <a:pt x="895" y="922"/>
                  <a:pt x="886" y="921"/>
                </a:cubicBezTo>
                <a:cubicBezTo>
                  <a:pt x="887" y="933"/>
                  <a:pt x="890" y="929"/>
                  <a:pt x="890" y="932"/>
                </a:cubicBezTo>
                <a:cubicBezTo>
                  <a:pt x="890" y="936"/>
                  <a:pt x="882" y="937"/>
                  <a:pt x="879" y="938"/>
                </a:cubicBezTo>
                <a:cubicBezTo>
                  <a:pt x="877" y="930"/>
                  <a:pt x="852" y="885"/>
                  <a:pt x="846" y="874"/>
                </a:cubicBezTo>
                <a:cubicBezTo>
                  <a:pt x="847" y="871"/>
                  <a:pt x="848" y="872"/>
                  <a:pt x="848" y="868"/>
                </a:cubicBezTo>
                <a:cubicBezTo>
                  <a:pt x="848" y="865"/>
                  <a:pt x="842" y="863"/>
                  <a:pt x="839" y="862"/>
                </a:cubicBezTo>
                <a:cubicBezTo>
                  <a:pt x="819" y="818"/>
                  <a:pt x="819" y="818"/>
                  <a:pt x="819" y="818"/>
                </a:cubicBezTo>
                <a:cubicBezTo>
                  <a:pt x="820" y="809"/>
                  <a:pt x="820" y="809"/>
                  <a:pt x="820" y="809"/>
                </a:cubicBezTo>
                <a:cubicBezTo>
                  <a:pt x="815" y="807"/>
                  <a:pt x="813" y="805"/>
                  <a:pt x="814" y="799"/>
                </a:cubicBezTo>
                <a:cubicBezTo>
                  <a:pt x="820" y="791"/>
                  <a:pt x="820" y="791"/>
                  <a:pt x="820" y="791"/>
                </a:cubicBezTo>
                <a:cubicBezTo>
                  <a:pt x="812" y="792"/>
                  <a:pt x="817" y="792"/>
                  <a:pt x="809" y="795"/>
                </a:cubicBezTo>
                <a:cubicBezTo>
                  <a:pt x="806" y="794"/>
                  <a:pt x="806" y="794"/>
                  <a:pt x="806" y="794"/>
                </a:cubicBezTo>
                <a:cubicBezTo>
                  <a:pt x="798" y="771"/>
                  <a:pt x="798" y="771"/>
                  <a:pt x="798" y="771"/>
                </a:cubicBezTo>
                <a:cubicBezTo>
                  <a:pt x="801" y="770"/>
                  <a:pt x="801" y="770"/>
                  <a:pt x="801" y="770"/>
                </a:cubicBezTo>
                <a:cubicBezTo>
                  <a:pt x="813" y="732"/>
                  <a:pt x="813" y="732"/>
                  <a:pt x="813" y="732"/>
                </a:cubicBezTo>
                <a:cubicBezTo>
                  <a:pt x="804" y="733"/>
                  <a:pt x="804" y="738"/>
                  <a:pt x="802" y="746"/>
                </a:cubicBezTo>
                <a:cubicBezTo>
                  <a:pt x="795" y="763"/>
                  <a:pt x="795" y="763"/>
                  <a:pt x="795" y="763"/>
                </a:cubicBezTo>
                <a:cubicBezTo>
                  <a:pt x="791" y="754"/>
                  <a:pt x="791" y="754"/>
                  <a:pt x="791" y="754"/>
                </a:cubicBezTo>
                <a:cubicBezTo>
                  <a:pt x="792" y="745"/>
                  <a:pt x="792" y="745"/>
                  <a:pt x="792" y="745"/>
                </a:cubicBezTo>
                <a:cubicBezTo>
                  <a:pt x="784" y="743"/>
                  <a:pt x="780" y="738"/>
                  <a:pt x="777" y="730"/>
                </a:cubicBezTo>
                <a:cubicBezTo>
                  <a:pt x="777" y="728"/>
                  <a:pt x="769" y="708"/>
                  <a:pt x="769" y="708"/>
                </a:cubicBezTo>
                <a:cubicBezTo>
                  <a:pt x="769" y="701"/>
                  <a:pt x="756" y="679"/>
                  <a:pt x="756" y="675"/>
                </a:cubicBezTo>
                <a:cubicBezTo>
                  <a:pt x="756" y="670"/>
                  <a:pt x="755" y="670"/>
                  <a:pt x="754" y="666"/>
                </a:cubicBezTo>
                <a:cubicBezTo>
                  <a:pt x="756" y="653"/>
                  <a:pt x="756" y="653"/>
                  <a:pt x="756" y="653"/>
                </a:cubicBezTo>
                <a:cubicBezTo>
                  <a:pt x="757" y="643"/>
                  <a:pt x="748" y="643"/>
                  <a:pt x="745" y="638"/>
                </a:cubicBezTo>
                <a:cubicBezTo>
                  <a:pt x="736" y="638"/>
                  <a:pt x="736" y="638"/>
                  <a:pt x="735" y="629"/>
                </a:cubicBezTo>
                <a:cubicBezTo>
                  <a:pt x="725" y="622"/>
                  <a:pt x="713" y="583"/>
                  <a:pt x="713" y="565"/>
                </a:cubicBezTo>
                <a:cubicBezTo>
                  <a:pt x="713" y="560"/>
                  <a:pt x="713" y="560"/>
                  <a:pt x="712" y="557"/>
                </a:cubicBezTo>
                <a:cubicBezTo>
                  <a:pt x="713" y="555"/>
                  <a:pt x="713" y="554"/>
                  <a:pt x="713" y="550"/>
                </a:cubicBezTo>
                <a:cubicBezTo>
                  <a:pt x="713" y="542"/>
                  <a:pt x="718" y="530"/>
                  <a:pt x="725" y="528"/>
                </a:cubicBezTo>
                <a:cubicBezTo>
                  <a:pt x="723" y="515"/>
                  <a:pt x="723" y="515"/>
                  <a:pt x="723" y="515"/>
                </a:cubicBezTo>
                <a:cubicBezTo>
                  <a:pt x="728" y="515"/>
                  <a:pt x="728" y="515"/>
                  <a:pt x="728" y="515"/>
                </a:cubicBezTo>
                <a:cubicBezTo>
                  <a:pt x="736" y="515"/>
                  <a:pt x="741" y="533"/>
                  <a:pt x="746" y="533"/>
                </a:cubicBezTo>
                <a:cubicBezTo>
                  <a:pt x="748" y="533"/>
                  <a:pt x="750" y="531"/>
                  <a:pt x="750" y="530"/>
                </a:cubicBezTo>
                <a:cubicBezTo>
                  <a:pt x="750" y="527"/>
                  <a:pt x="745" y="526"/>
                  <a:pt x="743" y="519"/>
                </a:cubicBezTo>
                <a:cubicBezTo>
                  <a:pt x="750" y="519"/>
                  <a:pt x="750" y="519"/>
                  <a:pt x="750" y="519"/>
                </a:cubicBezTo>
                <a:cubicBezTo>
                  <a:pt x="755" y="519"/>
                  <a:pt x="761" y="525"/>
                  <a:pt x="763" y="528"/>
                </a:cubicBezTo>
                <a:cubicBezTo>
                  <a:pt x="770" y="528"/>
                  <a:pt x="770" y="528"/>
                  <a:pt x="770" y="528"/>
                </a:cubicBezTo>
                <a:cubicBezTo>
                  <a:pt x="774" y="533"/>
                  <a:pt x="787" y="546"/>
                  <a:pt x="793" y="551"/>
                </a:cubicBezTo>
                <a:cubicBezTo>
                  <a:pt x="811" y="569"/>
                  <a:pt x="801" y="562"/>
                  <a:pt x="811" y="581"/>
                </a:cubicBezTo>
                <a:cubicBezTo>
                  <a:pt x="809" y="584"/>
                  <a:pt x="807" y="584"/>
                  <a:pt x="807" y="589"/>
                </a:cubicBezTo>
                <a:cubicBezTo>
                  <a:pt x="807" y="590"/>
                  <a:pt x="807" y="590"/>
                  <a:pt x="807" y="590"/>
                </a:cubicBezTo>
                <a:cubicBezTo>
                  <a:pt x="807" y="596"/>
                  <a:pt x="808" y="594"/>
                  <a:pt x="811" y="596"/>
                </a:cubicBezTo>
                <a:cubicBezTo>
                  <a:pt x="811" y="600"/>
                  <a:pt x="811" y="600"/>
                  <a:pt x="811" y="600"/>
                </a:cubicBezTo>
                <a:cubicBezTo>
                  <a:pt x="818" y="607"/>
                  <a:pt x="807" y="600"/>
                  <a:pt x="816" y="603"/>
                </a:cubicBezTo>
                <a:cubicBezTo>
                  <a:pt x="815" y="592"/>
                  <a:pt x="815" y="592"/>
                  <a:pt x="815" y="592"/>
                </a:cubicBezTo>
                <a:cubicBezTo>
                  <a:pt x="818" y="592"/>
                  <a:pt x="818" y="592"/>
                  <a:pt x="818" y="592"/>
                </a:cubicBezTo>
                <a:cubicBezTo>
                  <a:pt x="818" y="596"/>
                  <a:pt x="818" y="596"/>
                  <a:pt x="818" y="596"/>
                </a:cubicBezTo>
                <a:cubicBezTo>
                  <a:pt x="828" y="602"/>
                  <a:pt x="832" y="620"/>
                  <a:pt x="848" y="620"/>
                </a:cubicBezTo>
                <a:cubicBezTo>
                  <a:pt x="857" y="620"/>
                  <a:pt x="857" y="620"/>
                  <a:pt x="857" y="620"/>
                </a:cubicBezTo>
                <a:cubicBezTo>
                  <a:pt x="863" y="620"/>
                  <a:pt x="868" y="628"/>
                  <a:pt x="868" y="634"/>
                </a:cubicBezTo>
                <a:cubicBezTo>
                  <a:pt x="868" y="638"/>
                  <a:pt x="868" y="638"/>
                  <a:pt x="868" y="638"/>
                </a:cubicBezTo>
                <a:cubicBezTo>
                  <a:pt x="881" y="647"/>
                  <a:pt x="881" y="647"/>
                  <a:pt x="881" y="647"/>
                </a:cubicBezTo>
                <a:cubicBezTo>
                  <a:pt x="882" y="659"/>
                  <a:pt x="889" y="654"/>
                  <a:pt x="892" y="668"/>
                </a:cubicBezTo>
                <a:cubicBezTo>
                  <a:pt x="886" y="669"/>
                  <a:pt x="886" y="669"/>
                  <a:pt x="886" y="669"/>
                </a:cubicBezTo>
                <a:cubicBezTo>
                  <a:pt x="886" y="677"/>
                  <a:pt x="886" y="677"/>
                  <a:pt x="886" y="677"/>
                </a:cubicBezTo>
                <a:cubicBezTo>
                  <a:pt x="881" y="681"/>
                  <a:pt x="881" y="681"/>
                  <a:pt x="881" y="681"/>
                </a:cubicBezTo>
                <a:cubicBezTo>
                  <a:pt x="879" y="691"/>
                  <a:pt x="879" y="691"/>
                  <a:pt x="879" y="691"/>
                </a:cubicBezTo>
                <a:cubicBezTo>
                  <a:pt x="869" y="692"/>
                  <a:pt x="868" y="695"/>
                  <a:pt x="868" y="704"/>
                </a:cubicBezTo>
                <a:cubicBezTo>
                  <a:pt x="868" y="710"/>
                  <a:pt x="869" y="706"/>
                  <a:pt x="872" y="714"/>
                </a:cubicBezTo>
                <a:cubicBezTo>
                  <a:pt x="887" y="714"/>
                  <a:pt x="890" y="725"/>
                  <a:pt x="897" y="726"/>
                </a:cubicBezTo>
                <a:cubicBezTo>
                  <a:pt x="897" y="739"/>
                  <a:pt x="897" y="739"/>
                  <a:pt x="897" y="739"/>
                </a:cubicBezTo>
                <a:cubicBezTo>
                  <a:pt x="903" y="739"/>
                  <a:pt x="903" y="739"/>
                  <a:pt x="903" y="739"/>
                </a:cubicBezTo>
                <a:cubicBezTo>
                  <a:pt x="905" y="734"/>
                  <a:pt x="905" y="734"/>
                  <a:pt x="905" y="734"/>
                </a:cubicBezTo>
                <a:cubicBezTo>
                  <a:pt x="908" y="728"/>
                  <a:pt x="908" y="728"/>
                  <a:pt x="908" y="728"/>
                </a:cubicBezTo>
                <a:cubicBezTo>
                  <a:pt x="908" y="736"/>
                  <a:pt x="908" y="736"/>
                  <a:pt x="908" y="736"/>
                </a:cubicBezTo>
                <a:cubicBezTo>
                  <a:pt x="918" y="736"/>
                  <a:pt x="918" y="736"/>
                  <a:pt x="918" y="736"/>
                </a:cubicBezTo>
                <a:cubicBezTo>
                  <a:pt x="918" y="731"/>
                  <a:pt x="918" y="731"/>
                  <a:pt x="918" y="731"/>
                </a:cubicBezTo>
                <a:cubicBezTo>
                  <a:pt x="923" y="725"/>
                  <a:pt x="923" y="725"/>
                  <a:pt x="923" y="725"/>
                </a:cubicBezTo>
                <a:cubicBezTo>
                  <a:pt x="929" y="725"/>
                  <a:pt x="929" y="725"/>
                  <a:pt x="929" y="725"/>
                </a:cubicBezTo>
                <a:cubicBezTo>
                  <a:pt x="932" y="724"/>
                  <a:pt x="932" y="724"/>
                  <a:pt x="932" y="724"/>
                </a:cubicBezTo>
                <a:cubicBezTo>
                  <a:pt x="941" y="710"/>
                  <a:pt x="941" y="710"/>
                  <a:pt x="941" y="710"/>
                </a:cubicBezTo>
                <a:cubicBezTo>
                  <a:pt x="941" y="704"/>
                  <a:pt x="941" y="704"/>
                  <a:pt x="941" y="704"/>
                </a:cubicBezTo>
                <a:cubicBezTo>
                  <a:pt x="943" y="703"/>
                  <a:pt x="943" y="703"/>
                  <a:pt x="943" y="703"/>
                </a:cubicBezTo>
                <a:cubicBezTo>
                  <a:pt x="941" y="686"/>
                  <a:pt x="941" y="686"/>
                  <a:pt x="941" y="686"/>
                </a:cubicBezTo>
                <a:cubicBezTo>
                  <a:pt x="939" y="685"/>
                  <a:pt x="936" y="686"/>
                  <a:pt x="936" y="682"/>
                </a:cubicBezTo>
                <a:cubicBezTo>
                  <a:pt x="936" y="678"/>
                  <a:pt x="941" y="682"/>
                  <a:pt x="941" y="671"/>
                </a:cubicBezTo>
                <a:cubicBezTo>
                  <a:pt x="932" y="672"/>
                  <a:pt x="934" y="676"/>
                  <a:pt x="929" y="670"/>
                </a:cubicBezTo>
                <a:cubicBezTo>
                  <a:pt x="941" y="664"/>
                  <a:pt x="941" y="664"/>
                  <a:pt x="941" y="664"/>
                </a:cubicBezTo>
                <a:cubicBezTo>
                  <a:pt x="941" y="660"/>
                  <a:pt x="941" y="660"/>
                  <a:pt x="941" y="660"/>
                </a:cubicBezTo>
                <a:cubicBezTo>
                  <a:pt x="941" y="655"/>
                  <a:pt x="942" y="655"/>
                  <a:pt x="943" y="651"/>
                </a:cubicBezTo>
                <a:cubicBezTo>
                  <a:pt x="939" y="634"/>
                  <a:pt x="938" y="642"/>
                  <a:pt x="923" y="642"/>
                </a:cubicBezTo>
                <a:cubicBezTo>
                  <a:pt x="918" y="642"/>
                  <a:pt x="914" y="648"/>
                  <a:pt x="914" y="653"/>
                </a:cubicBezTo>
                <a:cubicBezTo>
                  <a:pt x="914" y="658"/>
                  <a:pt x="915" y="658"/>
                  <a:pt x="916" y="662"/>
                </a:cubicBezTo>
                <a:cubicBezTo>
                  <a:pt x="910" y="661"/>
                  <a:pt x="910" y="661"/>
                  <a:pt x="910" y="661"/>
                </a:cubicBezTo>
                <a:cubicBezTo>
                  <a:pt x="899" y="664"/>
                  <a:pt x="899" y="664"/>
                  <a:pt x="899" y="664"/>
                </a:cubicBezTo>
                <a:cubicBezTo>
                  <a:pt x="899" y="657"/>
                  <a:pt x="899" y="657"/>
                  <a:pt x="899" y="657"/>
                </a:cubicBezTo>
                <a:cubicBezTo>
                  <a:pt x="899" y="651"/>
                  <a:pt x="898" y="650"/>
                  <a:pt x="897" y="646"/>
                </a:cubicBezTo>
                <a:cubicBezTo>
                  <a:pt x="903" y="635"/>
                  <a:pt x="901" y="640"/>
                  <a:pt x="912" y="634"/>
                </a:cubicBezTo>
                <a:cubicBezTo>
                  <a:pt x="912" y="626"/>
                  <a:pt x="914" y="628"/>
                  <a:pt x="914" y="622"/>
                </a:cubicBezTo>
                <a:cubicBezTo>
                  <a:pt x="914" y="606"/>
                  <a:pt x="902" y="592"/>
                  <a:pt x="901" y="586"/>
                </a:cubicBezTo>
                <a:cubicBezTo>
                  <a:pt x="913" y="584"/>
                  <a:pt x="913" y="584"/>
                  <a:pt x="913" y="584"/>
                </a:cubicBezTo>
                <a:cubicBezTo>
                  <a:pt x="919" y="594"/>
                  <a:pt x="919" y="594"/>
                  <a:pt x="919" y="594"/>
                </a:cubicBezTo>
                <a:cubicBezTo>
                  <a:pt x="927" y="594"/>
                  <a:pt x="927" y="594"/>
                  <a:pt x="927" y="594"/>
                </a:cubicBezTo>
                <a:cubicBezTo>
                  <a:pt x="927" y="605"/>
                  <a:pt x="927" y="605"/>
                  <a:pt x="927" y="605"/>
                </a:cubicBezTo>
                <a:cubicBezTo>
                  <a:pt x="932" y="605"/>
                  <a:pt x="932" y="605"/>
                  <a:pt x="932" y="605"/>
                </a:cubicBezTo>
                <a:cubicBezTo>
                  <a:pt x="933" y="595"/>
                  <a:pt x="934" y="600"/>
                  <a:pt x="941" y="596"/>
                </a:cubicBezTo>
                <a:cubicBezTo>
                  <a:pt x="944" y="597"/>
                  <a:pt x="943" y="598"/>
                  <a:pt x="947" y="598"/>
                </a:cubicBezTo>
                <a:cubicBezTo>
                  <a:pt x="951" y="598"/>
                  <a:pt x="955" y="590"/>
                  <a:pt x="956" y="587"/>
                </a:cubicBezTo>
                <a:cubicBezTo>
                  <a:pt x="960" y="587"/>
                  <a:pt x="960" y="587"/>
                  <a:pt x="960" y="587"/>
                </a:cubicBezTo>
                <a:cubicBezTo>
                  <a:pt x="962" y="594"/>
                  <a:pt x="965" y="596"/>
                  <a:pt x="971" y="599"/>
                </a:cubicBezTo>
                <a:cubicBezTo>
                  <a:pt x="984" y="598"/>
                  <a:pt x="984" y="598"/>
                  <a:pt x="984" y="598"/>
                </a:cubicBezTo>
                <a:cubicBezTo>
                  <a:pt x="985" y="593"/>
                  <a:pt x="985" y="593"/>
                  <a:pt x="985" y="593"/>
                </a:cubicBezTo>
                <a:cubicBezTo>
                  <a:pt x="993" y="585"/>
                  <a:pt x="993" y="585"/>
                  <a:pt x="993" y="585"/>
                </a:cubicBezTo>
                <a:cubicBezTo>
                  <a:pt x="986" y="566"/>
                  <a:pt x="986" y="566"/>
                  <a:pt x="986" y="566"/>
                </a:cubicBezTo>
                <a:cubicBezTo>
                  <a:pt x="978" y="566"/>
                  <a:pt x="981" y="565"/>
                  <a:pt x="975" y="565"/>
                </a:cubicBezTo>
                <a:cubicBezTo>
                  <a:pt x="971" y="565"/>
                  <a:pt x="966" y="569"/>
                  <a:pt x="960" y="570"/>
                </a:cubicBezTo>
                <a:cubicBezTo>
                  <a:pt x="958" y="560"/>
                  <a:pt x="958" y="559"/>
                  <a:pt x="950" y="556"/>
                </a:cubicBezTo>
                <a:cubicBezTo>
                  <a:pt x="942" y="552"/>
                  <a:pt x="944" y="544"/>
                  <a:pt x="936" y="544"/>
                </a:cubicBezTo>
                <a:cubicBezTo>
                  <a:pt x="932" y="544"/>
                  <a:pt x="932" y="544"/>
                  <a:pt x="932" y="544"/>
                </a:cubicBezTo>
                <a:cubicBezTo>
                  <a:pt x="924" y="544"/>
                  <a:pt x="926" y="541"/>
                  <a:pt x="918" y="541"/>
                </a:cubicBezTo>
                <a:cubicBezTo>
                  <a:pt x="916" y="541"/>
                  <a:pt x="916" y="541"/>
                  <a:pt x="916" y="541"/>
                </a:cubicBezTo>
                <a:cubicBezTo>
                  <a:pt x="913" y="541"/>
                  <a:pt x="910" y="542"/>
                  <a:pt x="910" y="544"/>
                </a:cubicBezTo>
                <a:cubicBezTo>
                  <a:pt x="910" y="550"/>
                  <a:pt x="914" y="548"/>
                  <a:pt x="914" y="552"/>
                </a:cubicBezTo>
                <a:cubicBezTo>
                  <a:pt x="914" y="556"/>
                  <a:pt x="912" y="556"/>
                  <a:pt x="911" y="559"/>
                </a:cubicBezTo>
                <a:cubicBezTo>
                  <a:pt x="914" y="574"/>
                  <a:pt x="914" y="574"/>
                  <a:pt x="914" y="574"/>
                </a:cubicBezTo>
                <a:cubicBezTo>
                  <a:pt x="912" y="573"/>
                  <a:pt x="912" y="572"/>
                  <a:pt x="908" y="572"/>
                </a:cubicBezTo>
                <a:cubicBezTo>
                  <a:pt x="899" y="572"/>
                  <a:pt x="899" y="572"/>
                  <a:pt x="899" y="572"/>
                </a:cubicBezTo>
                <a:cubicBezTo>
                  <a:pt x="899" y="576"/>
                  <a:pt x="899" y="576"/>
                  <a:pt x="899" y="576"/>
                </a:cubicBezTo>
                <a:cubicBezTo>
                  <a:pt x="895" y="576"/>
                  <a:pt x="895" y="576"/>
                  <a:pt x="895" y="576"/>
                </a:cubicBezTo>
                <a:cubicBezTo>
                  <a:pt x="890" y="554"/>
                  <a:pt x="872" y="541"/>
                  <a:pt x="870" y="530"/>
                </a:cubicBezTo>
                <a:cubicBezTo>
                  <a:pt x="873" y="532"/>
                  <a:pt x="885" y="539"/>
                  <a:pt x="888" y="539"/>
                </a:cubicBezTo>
                <a:cubicBezTo>
                  <a:pt x="897" y="539"/>
                  <a:pt x="892" y="531"/>
                  <a:pt x="892" y="522"/>
                </a:cubicBezTo>
                <a:cubicBezTo>
                  <a:pt x="901" y="527"/>
                  <a:pt x="907" y="533"/>
                  <a:pt x="918" y="533"/>
                </a:cubicBezTo>
                <a:cubicBezTo>
                  <a:pt x="918" y="526"/>
                  <a:pt x="918" y="526"/>
                  <a:pt x="918" y="526"/>
                </a:cubicBezTo>
                <a:cubicBezTo>
                  <a:pt x="923" y="520"/>
                  <a:pt x="923" y="520"/>
                  <a:pt x="923" y="520"/>
                </a:cubicBezTo>
                <a:cubicBezTo>
                  <a:pt x="921" y="515"/>
                  <a:pt x="921" y="515"/>
                  <a:pt x="921" y="515"/>
                </a:cubicBezTo>
                <a:cubicBezTo>
                  <a:pt x="930" y="511"/>
                  <a:pt x="930" y="511"/>
                  <a:pt x="930" y="511"/>
                </a:cubicBezTo>
                <a:cubicBezTo>
                  <a:pt x="930" y="506"/>
                  <a:pt x="930" y="506"/>
                  <a:pt x="930" y="506"/>
                </a:cubicBezTo>
                <a:cubicBezTo>
                  <a:pt x="930" y="501"/>
                  <a:pt x="928" y="500"/>
                  <a:pt x="925" y="498"/>
                </a:cubicBezTo>
                <a:cubicBezTo>
                  <a:pt x="925" y="491"/>
                  <a:pt x="925" y="491"/>
                  <a:pt x="925" y="491"/>
                </a:cubicBezTo>
                <a:cubicBezTo>
                  <a:pt x="918" y="486"/>
                  <a:pt x="916" y="472"/>
                  <a:pt x="908" y="467"/>
                </a:cubicBezTo>
                <a:cubicBezTo>
                  <a:pt x="908" y="454"/>
                  <a:pt x="901" y="452"/>
                  <a:pt x="901" y="447"/>
                </a:cubicBezTo>
                <a:cubicBezTo>
                  <a:pt x="901" y="441"/>
                  <a:pt x="901" y="441"/>
                  <a:pt x="901" y="441"/>
                </a:cubicBezTo>
                <a:cubicBezTo>
                  <a:pt x="914" y="442"/>
                  <a:pt x="915" y="442"/>
                  <a:pt x="927" y="446"/>
                </a:cubicBezTo>
                <a:cubicBezTo>
                  <a:pt x="930" y="447"/>
                  <a:pt x="955" y="452"/>
                  <a:pt x="956" y="452"/>
                </a:cubicBezTo>
                <a:cubicBezTo>
                  <a:pt x="958" y="452"/>
                  <a:pt x="958" y="452"/>
                  <a:pt x="958" y="452"/>
                </a:cubicBezTo>
                <a:cubicBezTo>
                  <a:pt x="973" y="452"/>
                  <a:pt x="998" y="478"/>
                  <a:pt x="1021" y="478"/>
                </a:cubicBezTo>
                <a:cubicBezTo>
                  <a:pt x="1023" y="481"/>
                  <a:pt x="1021" y="482"/>
                  <a:pt x="1026" y="482"/>
                </a:cubicBezTo>
                <a:cubicBezTo>
                  <a:pt x="1033" y="482"/>
                  <a:pt x="1033" y="482"/>
                  <a:pt x="1033" y="482"/>
                </a:cubicBezTo>
                <a:cubicBezTo>
                  <a:pt x="1034" y="486"/>
                  <a:pt x="1043" y="498"/>
                  <a:pt x="1046" y="498"/>
                </a:cubicBezTo>
                <a:cubicBezTo>
                  <a:pt x="1048" y="498"/>
                  <a:pt x="1048" y="498"/>
                  <a:pt x="1048" y="498"/>
                </a:cubicBezTo>
                <a:cubicBezTo>
                  <a:pt x="1055" y="498"/>
                  <a:pt x="1049" y="499"/>
                  <a:pt x="1054" y="496"/>
                </a:cubicBezTo>
                <a:cubicBezTo>
                  <a:pt x="1059" y="508"/>
                  <a:pt x="1059" y="508"/>
                  <a:pt x="1059" y="508"/>
                </a:cubicBezTo>
                <a:cubicBezTo>
                  <a:pt x="1068" y="509"/>
                  <a:pt x="1068" y="509"/>
                  <a:pt x="1068" y="509"/>
                </a:cubicBezTo>
                <a:cubicBezTo>
                  <a:pt x="1068" y="517"/>
                  <a:pt x="1068" y="517"/>
                  <a:pt x="1068" y="517"/>
                </a:cubicBezTo>
                <a:cubicBezTo>
                  <a:pt x="1063" y="511"/>
                  <a:pt x="1065" y="513"/>
                  <a:pt x="1058" y="510"/>
                </a:cubicBezTo>
                <a:cubicBezTo>
                  <a:pt x="1048" y="515"/>
                  <a:pt x="1048" y="515"/>
                  <a:pt x="1048" y="515"/>
                </a:cubicBezTo>
                <a:cubicBezTo>
                  <a:pt x="1048" y="511"/>
                  <a:pt x="1048" y="511"/>
                  <a:pt x="1048" y="511"/>
                </a:cubicBezTo>
                <a:cubicBezTo>
                  <a:pt x="1037" y="511"/>
                  <a:pt x="1037" y="511"/>
                  <a:pt x="1037" y="511"/>
                </a:cubicBezTo>
                <a:cubicBezTo>
                  <a:pt x="1035" y="506"/>
                  <a:pt x="1035" y="506"/>
                  <a:pt x="1035" y="506"/>
                </a:cubicBezTo>
                <a:cubicBezTo>
                  <a:pt x="1028" y="506"/>
                  <a:pt x="1028" y="506"/>
                  <a:pt x="1028" y="506"/>
                </a:cubicBezTo>
                <a:cubicBezTo>
                  <a:pt x="1028" y="497"/>
                  <a:pt x="1028" y="497"/>
                  <a:pt x="1028" y="497"/>
                </a:cubicBezTo>
                <a:cubicBezTo>
                  <a:pt x="1022" y="497"/>
                  <a:pt x="1022" y="497"/>
                  <a:pt x="1022" y="497"/>
                </a:cubicBezTo>
                <a:cubicBezTo>
                  <a:pt x="1018" y="496"/>
                  <a:pt x="1018" y="496"/>
                  <a:pt x="1018" y="496"/>
                </a:cubicBezTo>
                <a:cubicBezTo>
                  <a:pt x="1015" y="508"/>
                  <a:pt x="1015" y="508"/>
                  <a:pt x="1015" y="508"/>
                </a:cubicBezTo>
                <a:cubicBezTo>
                  <a:pt x="1019" y="506"/>
                  <a:pt x="1019" y="506"/>
                  <a:pt x="1019" y="506"/>
                </a:cubicBezTo>
                <a:cubicBezTo>
                  <a:pt x="1026" y="513"/>
                  <a:pt x="1019" y="502"/>
                  <a:pt x="1022" y="511"/>
                </a:cubicBezTo>
                <a:cubicBezTo>
                  <a:pt x="1015" y="511"/>
                  <a:pt x="1015" y="511"/>
                  <a:pt x="1015" y="511"/>
                </a:cubicBezTo>
                <a:cubicBezTo>
                  <a:pt x="1011" y="511"/>
                  <a:pt x="1011" y="511"/>
                  <a:pt x="1011" y="511"/>
                </a:cubicBezTo>
                <a:cubicBezTo>
                  <a:pt x="1008" y="516"/>
                  <a:pt x="1004" y="519"/>
                  <a:pt x="1004" y="528"/>
                </a:cubicBezTo>
                <a:cubicBezTo>
                  <a:pt x="1004" y="533"/>
                  <a:pt x="1005" y="535"/>
                  <a:pt x="1006" y="539"/>
                </a:cubicBezTo>
                <a:cubicBezTo>
                  <a:pt x="1004" y="547"/>
                  <a:pt x="1004" y="547"/>
                  <a:pt x="1004" y="547"/>
                </a:cubicBezTo>
                <a:cubicBezTo>
                  <a:pt x="989" y="544"/>
                  <a:pt x="989" y="544"/>
                  <a:pt x="989" y="544"/>
                </a:cubicBezTo>
                <a:cubicBezTo>
                  <a:pt x="987" y="537"/>
                  <a:pt x="986" y="541"/>
                  <a:pt x="986" y="535"/>
                </a:cubicBezTo>
                <a:cubicBezTo>
                  <a:pt x="986" y="524"/>
                  <a:pt x="986" y="524"/>
                  <a:pt x="986" y="524"/>
                </a:cubicBezTo>
                <a:cubicBezTo>
                  <a:pt x="981" y="523"/>
                  <a:pt x="973" y="519"/>
                  <a:pt x="969" y="519"/>
                </a:cubicBezTo>
                <a:cubicBezTo>
                  <a:pt x="965" y="519"/>
                  <a:pt x="963" y="521"/>
                  <a:pt x="958" y="522"/>
                </a:cubicBezTo>
                <a:cubicBezTo>
                  <a:pt x="957" y="529"/>
                  <a:pt x="957" y="531"/>
                  <a:pt x="952" y="533"/>
                </a:cubicBezTo>
                <a:cubicBezTo>
                  <a:pt x="953" y="542"/>
                  <a:pt x="971" y="550"/>
                  <a:pt x="975" y="550"/>
                </a:cubicBezTo>
                <a:cubicBezTo>
                  <a:pt x="990" y="550"/>
                  <a:pt x="998" y="558"/>
                  <a:pt x="1006" y="563"/>
                </a:cubicBezTo>
                <a:cubicBezTo>
                  <a:pt x="1006" y="566"/>
                  <a:pt x="1006" y="566"/>
                  <a:pt x="1006" y="566"/>
                </a:cubicBezTo>
                <a:cubicBezTo>
                  <a:pt x="1006" y="576"/>
                  <a:pt x="1006" y="576"/>
                  <a:pt x="1006" y="576"/>
                </a:cubicBezTo>
                <a:cubicBezTo>
                  <a:pt x="1016" y="575"/>
                  <a:pt x="1012" y="566"/>
                  <a:pt x="1021" y="566"/>
                </a:cubicBezTo>
                <a:cubicBezTo>
                  <a:pt x="1039" y="566"/>
                  <a:pt x="1039" y="566"/>
                  <a:pt x="1039" y="566"/>
                </a:cubicBezTo>
                <a:cubicBezTo>
                  <a:pt x="1037" y="574"/>
                  <a:pt x="1034" y="572"/>
                  <a:pt x="1028" y="576"/>
                </a:cubicBezTo>
                <a:cubicBezTo>
                  <a:pt x="1028" y="583"/>
                  <a:pt x="1028" y="583"/>
                  <a:pt x="1028" y="583"/>
                </a:cubicBezTo>
                <a:cubicBezTo>
                  <a:pt x="1037" y="583"/>
                  <a:pt x="1037" y="583"/>
                  <a:pt x="1037" y="583"/>
                </a:cubicBezTo>
                <a:cubicBezTo>
                  <a:pt x="1039" y="577"/>
                  <a:pt x="1043" y="572"/>
                  <a:pt x="1050" y="572"/>
                </a:cubicBezTo>
                <a:cubicBezTo>
                  <a:pt x="1059" y="572"/>
                  <a:pt x="1051" y="576"/>
                  <a:pt x="1059" y="579"/>
                </a:cubicBezTo>
                <a:cubicBezTo>
                  <a:pt x="1059" y="585"/>
                  <a:pt x="1059" y="585"/>
                  <a:pt x="1059" y="585"/>
                </a:cubicBezTo>
                <a:cubicBezTo>
                  <a:pt x="1059" y="591"/>
                  <a:pt x="1055" y="589"/>
                  <a:pt x="1051" y="592"/>
                </a:cubicBezTo>
                <a:cubicBezTo>
                  <a:pt x="1050" y="593"/>
                  <a:pt x="1047" y="599"/>
                  <a:pt x="1046" y="601"/>
                </a:cubicBezTo>
                <a:cubicBezTo>
                  <a:pt x="1036" y="599"/>
                  <a:pt x="1031" y="589"/>
                  <a:pt x="1024" y="589"/>
                </a:cubicBezTo>
                <a:cubicBezTo>
                  <a:pt x="1022" y="589"/>
                  <a:pt x="1022" y="589"/>
                  <a:pt x="1022" y="589"/>
                </a:cubicBezTo>
                <a:cubicBezTo>
                  <a:pt x="1019" y="589"/>
                  <a:pt x="1017" y="590"/>
                  <a:pt x="1017" y="592"/>
                </a:cubicBezTo>
                <a:cubicBezTo>
                  <a:pt x="1017" y="598"/>
                  <a:pt x="1038" y="610"/>
                  <a:pt x="1044" y="611"/>
                </a:cubicBezTo>
                <a:cubicBezTo>
                  <a:pt x="1045" y="616"/>
                  <a:pt x="1044" y="620"/>
                  <a:pt x="1050" y="620"/>
                </a:cubicBezTo>
                <a:cubicBezTo>
                  <a:pt x="1055" y="620"/>
                  <a:pt x="1055" y="620"/>
                  <a:pt x="1055" y="620"/>
                </a:cubicBezTo>
                <a:cubicBezTo>
                  <a:pt x="1055" y="640"/>
                  <a:pt x="1055" y="640"/>
                  <a:pt x="1055" y="640"/>
                </a:cubicBezTo>
                <a:cubicBezTo>
                  <a:pt x="1055" y="646"/>
                  <a:pt x="1054" y="647"/>
                  <a:pt x="1054" y="653"/>
                </a:cubicBezTo>
                <a:cubicBezTo>
                  <a:pt x="1064" y="652"/>
                  <a:pt x="1059" y="649"/>
                  <a:pt x="1063" y="649"/>
                </a:cubicBezTo>
                <a:cubicBezTo>
                  <a:pt x="1064" y="649"/>
                  <a:pt x="1067" y="651"/>
                  <a:pt x="1067" y="653"/>
                </a:cubicBezTo>
                <a:cubicBezTo>
                  <a:pt x="1067" y="659"/>
                  <a:pt x="1061" y="658"/>
                  <a:pt x="1061" y="662"/>
                </a:cubicBezTo>
                <a:cubicBezTo>
                  <a:pt x="1061" y="665"/>
                  <a:pt x="1062" y="668"/>
                  <a:pt x="1065" y="668"/>
                </a:cubicBezTo>
                <a:cubicBezTo>
                  <a:pt x="1068" y="668"/>
                  <a:pt x="1074" y="657"/>
                  <a:pt x="1076" y="655"/>
                </a:cubicBezTo>
                <a:cubicBezTo>
                  <a:pt x="1088" y="658"/>
                  <a:pt x="1088" y="658"/>
                  <a:pt x="1088" y="658"/>
                </a:cubicBezTo>
                <a:cubicBezTo>
                  <a:pt x="1090" y="655"/>
                  <a:pt x="1090" y="655"/>
                  <a:pt x="1090" y="655"/>
                </a:cubicBezTo>
                <a:cubicBezTo>
                  <a:pt x="1090" y="663"/>
                  <a:pt x="1077" y="670"/>
                  <a:pt x="1077" y="673"/>
                </a:cubicBezTo>
                <a:cubicBezTo>
                  <a:pt x="1079" y="691"/>
                  <a:pt x="1079" y="691"/>
                  <a:pt x="1079" y="691"/>
                </a:cubicBezTo>
                <a:cubicBezTo>
                  <a:pt x="1083" y="691"/>
                  <a:pt x="1083" y="691"/>
                  <a:pt x="1083" y="691"/>
                </a:cubicBezTo>
                <a:cubicBezTo>
                  <a:pt x="1083" y="695"/>
                  <a:pt x="1083" y="695"/>
                  <a:pt x="1083" y="695"/>
                </a:cubicBezTo>
                <a:cubicBezTo>
                  <a:pt x="1090" y="695"/>
                  <a:pt x="1090" y="695"/>
                  <a:pt x="1090" y="695"/>
                </a:cubicBezTo>
                <a:cubicBezTo>
                  <a:pt x="1090" y="703"/>
                  <a:pt x="1090" y="703"/>
                  <a:pt x="1090" y="703"/>
                </a:cubicBezTo>
                <a:cubicBezTo>
                  <a:pt x="1087" y="701"/>
                  <a:pt x="1087" y="701"/>
                  <a:pt x="1087" y="701"/>
                </a:cubicBezTo>
                <a:cubicBezTo>
                  <a:pt x="1084" y="703"/>
                  <a:pt x="1081" y="703"/>
                  <a:pt x="1081" y="708"/>
                </a:cubicBezTo>
                <a:cubicBezTo>
                  <a:pt x="1081" y="714"/>
                  <a:pt x="1081" y="714"/>
                  <a:pt x="1081" y="714"/>
                </a:cubicBezTo>
                <a:cubicBezTo>
                  <a:pt x="1087" y="714"/>
                  <a:pt x="1087" y="714"/>
                  <a:pt x="1087" y="714"/>
                </a:cubicBezTo>
                <a:cubicBezTo>
                  <a:pt x="1094" y="714"/>
                  <a:pt x="1087" y="710"/>
                  <a:pt x="1100" y="710"/>
                </a:cubicBezTo>
                <a:cubicBezTo>
                  <a:pt x="1100" y="717"/>
                  <a:pt x="1100" y="717"/>
                  <a:pt x="1100" y="717"/>
                </a:cubicBezTo>
                <a:cubicBezTo>
                  <a:pt x="1103" y="720"/>
                  <a:pt x="1104" y="723"/>
                  <a:pt x="1109" y="723"/>
                </a:cubicBezTo>
                <a:cubicBezTo>
                  <a:pt x="1116" y="723"/>
                  <a:pt x="1116" y="717"/>
                  <a:pt x="1117" y="712"/>
                </a:cubicBezTo>
                <a:cubicBezTo>
                  <a:pt x="1116" y="706"/>
                  <a:pt x="1116" y="706"/>
                  <a:pt x="1116" y="706"/>
                </a:cubicBezTo>
                <a:cubicBezTo>
                  <a:pt x="1111" y="706"/>
                  <a:pt x="1111" y="706"/>
                  <a:pt x="1111" y="706"/>
                </a:cubicBezTo>
                <a:cubicBezTo>
                  <a:pt x="1104" y="706"/>
                  <a:pt x="1110" y="707"/>
                  <a:pt x="1105" y="703"/>
                </a:cubicBezTo>
                <a:cubicBezTo>
                  <a:pt x="1114" y="700"/>
                  <a:pt x="1114" y="700"/>
                  <a:pt x="1114" y="700"/>
                </a:cubicBezTo>
                <a:cubicBezTo>
                  <a:pt x="1129" y="688"/>
                  <a:pt x="1129" y="688"/>
                  <a:pt x="1129" y="688"/>
                </a:cubicBezTo>
                <a:cubicBezTo>
                  <a:pt x="1128" y="684"/>
                  <a:pt x="1127" y="684"/>
                  <a:pt x="1127" y="679"/>
                </a:cubicBezTo>
                <a:cubicBezTo>
                  <a:pt x="1127" y="677"/>
                  <a:pt x="1127" y="677"/>
                  <a:pt x="1127" y="677"/>
                </a:cubicBezTo>
                <a:cubicBezTo>
                  <a:pt x="1127" y="667"/>
                  <a:pt x="1122" y="669"/>
                  <a:pt x="1122" y="655"/>
                </a:cubicBezTo>
                <a:cubicBezTo>
                  <a:pt x="1114" y="655"/>
                  <a:pt x="1114" y="655"/>
                  <a:pt x="1114" y="655"/>
                </a:cubicBezTo>
                <a:cubicBezTo>
                  <a:pt x="1109" y="654"/>
                  <a:pt x="1111" y="655"/>
                  <a:pt x="1107" y="653"/>
                </a:cubicBezTo>
                <a:cubicBezTo>
                  <a:pt x="1106" y="654"/>
                  <a:pt x="1102" y="657"/>
                  <a:pt x="1101" y="657"/>
                </a:cubicBezTo>
                <a:cubicBezTo>
                  <a:pt x="1098" y="657"/>
                  <a:pt x="1096" y="652"/>
                  <a:pt x="1096" y="647"/>
                </a:cubicBezTo>
                <a:cubicBezTo>
                  <a:pt x="1103" y="646"/>
                  <a:pt x="1105" y="638"/>
                  <a:pt x="1107" y="631"/>
                </a:cubicBezTo>
                <a:cubicBezTo>
                  <a:pt x="1116" y="631"/>
                  <a:pt x="1116" y="631"/>
                  <a:pt x="1116" y="631"/>
                </a:cubicBezTo>
                <a:cubicBezTo>
                  <a:pt x="1119" y="620"/>
                  <a:pt x="1127" y="627"/>
                  <a:pt x="1127" y="611"/>
                </a:cubicBezTo>
                <a:cubicBezTo>
                  <a:pt x="1132" y="612"/>
                  <a:pt x="1135" y="614"/>
                  <a:pt x="1138" y="614"/>
                </a:cubicBezTo>
                <a:cubicBezTo>
                  <a:pt x="1143" y="614"/>
                  <a:pt x="1147" y="609"/>
                  <a:pt x="1147" y="605"/>
                </a:cubicBezTo>
                <a:cubicBezTo>
                  <a:pt x="1147" y="601"/>
                  <a:pt x="1145" y="591"/>
                  <a:pt x="1144" y="587"/>
                </a:cubicBezTo>
                <a:cubicBezTo>
                  <a:pt x="1138" y="585"/>
                  <a:pt x="1138" y="585"/>
                  <a:pt x="1138" y="585"/>
                </a:cubicBezTo>
                <a:cubicBezTo>
                  <a:pt x="1130" y="589"/>
                  <a:pt x="1130" y="589"/>
                  <a:pt x="1130" y="589"/>
                </a:cubicBezTo>
                <a:cubicBezTo>
                  <a:pt x="1131" y="591"/>
                  <a:pt x="1131" y="591"/>
                  <a:pt x="1131" y="591"/>
                </a:cubicBezTo>
                <a:cubicBezTo>
                  <a:pt x="1118" y="588"/>
                  <a:pt x="1118" y="588"/>
                  <a:pt x="1118" y="588"/>
                </a:cubicBezTo>
                <a:cubicBezTo>
                  <a:pt x="1112" y="594"/>
                  <a:pt x="1112" y="594"/>
                  <a:pt x="1112" y="594"/>
                </a:cubicBezTo>
                <a:cubicBezTo>
                  <a:pt x="1103" y="596"/>
                  <a:pt x="1103" y="596"/>
                  <a:pt x="1103" y="596"/>
                </a:cubicBezTo>
                <a:cubicBezTo>
                  <a:pt x="1101" y="595"/>
                  <a:pt x="1100" y="594"/>
                  <a:pt x="1096" y="594"/>
                </a:cubicBezTo>
                <a:cubicBezTo>
                  <a:pt x="1092" y="594"/>
                  <a:pt x="1092" y="594"/>
                  <a:pt x="1092" y="594"/>
                </a:cubicBezTo>
                <a:cubicBezTo>
                  <a:pt x="1089" y="607"/>
                  <a:pt x="1089" y="607"/>
                  <a:pt x="1089" y="607"/>
                </a:cubicBezTo>
                <a:cubicBezTo>
                  <a:pt x="1081" y="606"/>
                  <a:pt x="1084" y="605"/>
                  <a:pt x="1078" y="605"/>
                </a:cubicBezTo>
                <a:cubicBezTo>
                  <a:pt x="1071" y="605"/>
                  <a:pt x="1070" y="611"/>
                  <a:pt x="1065" y="611"/>
                </a:cubicBezTo>
                <a:cubicBezTo>
                  <a:pt x="1063" y="611"/>
                  <a:pt x="1063" y="611"/>
                  <a:pt x="1063" y="611"/>
                </a:cubicBezTo>
                <a:cubicBezTo>
                  <a:pt x="1060" y="611"/>
                  <a:pt x="1057" y="609"/>
                  <a:pt x="1057" y="607"/>
                </a:cubicBezTo>
                <a:cubicBezTo>
                  <a:pt x="1057" y="595"/>
                  <a:pt x="1067" y="597"/>
                  <a:pt x="1067" y="585"/>
                </a:cubicBezTo>
                <a:cubicBezTo>
                  <a:pt x="1067" y="583"/>
                  <a:pt x="1067" y="583"/>
                  <a:pt x="1067" y="583"/>
                </a:cubicBezTo>
                <a:cubicBezTo>
                  <a:pt x="1067" y="577"/>
                  <a:pt x="1069" y="578"/>
                  <a:pt x="1074" y="577"/>
                </a:cubicBezTo>
                <a:cubicBezTo>
                  <a:pt x="1074" y="585"/>
                  <a:pt x="1074" y="585"/>
                  <a:pt x="1074" y="585"/>
                </a:cubicBezTo>
                <a:cubicBezTo>
                  <a:pt x="1074" y="588"/>
                  <a:pt x="1074" y="588"/>
                  <a:pt x="1074" y="588"/>
                </a:cubicBezTo>
                <a:cubicBezTo>
                  <a:pt x="1081" y="592"/>
                  <a:pt x="1081" y="592"/>
                  <a:pt x="1081" y="592"/>
                </a:cubicBezTo>
                <a:cubicBezTo>
                  <a:pt x="1084" y="586"/>
                  <a:pt x="1082" y="586"/>
                  <a:pt x="1090" y="584"/>
                </a:cubicBezTo>
                <a:cubicBezTo>
                  <a:pt x="1094" y="579"/>
                  <a:pt x="1094" y="579"/>
                  <a:pt x="1094" y="579"/>
                </a:cubicBezTo>
                <a:cubicBezTo>
                  <a:pt x="1096" y="583"/>
                  <a:pt x="1096" y="589"/>
                  <a:pt x="1100" y="589"/>
                </a:cubicBezTo>
                <a:cubicBezTo>
                  <a:pt x="1102" y="589"/>
                  <a:pt x="1103" y="586"/>
                  <a:pt x="1103" y="583"/>
                </a:cubicBezTo>
                <a:cubicBezTo>
                  <a:pt x="1103" y="581"/>
                  <a:pt x="1103" y="581"/>
                  <a:pt x="1103" y="581"/>
                </a:cubicBezTo>
                <a:cubicBezTo>
                  <a:pt x="1103" y="576"/>
                  <a:pt x="1104" y="578"/>
                  <a:pt x="1107" y="576"/>
                </a:cubicBezTo>
                <a:cubicBezTo>
                  <a:pt x="1108" y="580"/>
                  <a:pt x="1109" y="583"/>
                  <a:pt x="1114" y="583"/>
                </a:cubicBezTo>
                <a:cubicBezTo>
                  <a:pt x="1119" y="583"/>
                  <a:pt x="1120" y="582"/>
                  <a:pt x="1120" y="577"/>
                </a:cubicBezTo>
                <a:cubicBezTo>
                  <a:pt x="1120" y="568"/>
                  <a:pt x="1111" y="576"/>
                  <a:pt x="1111" y="566"/>
                </a:cubicBezTo>
                <a:cubicBezTo>
                  <a:pt x="1111" y="561"/>
                  <a:pt x="1111" y="561"/>
                  <a:pt x="1111" y="561"/>
                </a:cubicBezTo>
                <a:cubicBezTo>
                  <a:pt x="1114" y="561"/>
                  <a:pt x="1114" y="561"/>
                  <a:pt x="1114" y="561"/>
                </a:cubicBezTo>
                <a:cubicBezTo>
                  <a:pt x="1114" y="555"/>
                  <a:pt x="1114" y="555"/>
                  <a:pt x="1114" y="555"/>
                </a:cubicBezTo>
                <a:cubicBezTo>
                  <a:pt x="1116" y="535"/>
                  <a:pt x="1116" y="535"/>
                  <a:pt x="1116" y="535"/>
                </a:cubicBezTo>
                <a:cubicBezTo>
                  <a:pt x="1113" y="535"/>
                  <a:pt x="1113" y="535"/>
                  <a:pt x="1113" y="535"/>
                </a:cubicBezTo>
                <a:cubicBezTo>
                  <a:pt x="1113" y="532"/>
                  <a:pt x="1113" y="530"/>
                  <a:pt x="1116" y="530"/>
                </a:cubicBezTo>
                <a:cubicBezTo>
                  <a:pt x="1122" y="530"/>
                  <a:pt x="1157" y="554"/>
                  <a:pt x="1162" y="554"/>
                </a:cubicBezTo>
                <a:cubicBezTo>
                  <a:pt x="1165" y="554"/>
                  <a:pt x="1168" y="552"/>
                  <a:pt x="1168" y="550"/>
                </a:cubicBezTo>
                <a:cubicBezTo>
                  <a:pt x="1168" y="548"/>
                  <a:pt x="1146" y="534"/>
                  <a:pt x="1144" y="533"/>
                </a:cubicBezTo>
                <a:cubicBezTo>
                  <a:pt x="1147" y="532"/>
                  <a:pt x="1147" y="532"/>
                  <a:pt x="1147" y="532"/>
                </a:cubicBezTo>
                <a:cubicBezTo>
                  <a:pt x="1147" y="522"/>
                  <a:pt x="1147" y="522"/>
                  <a:pt x="1147" y="522"/>
                </a:cubicBezTo>
                <a:cubicBezTo>
                  <a:pt x="1153" y="523"/>
                  <a:pt x="1158" y="525"/>
                  <a:pt x="1164" y="526"/>
                </a:cubicBezTo>
                <a:cubicBezTo>
                  <a:pt x="1172" y="529"/>
                  <a:pt x="1168" y="530"/>
                  <a:pt x="1175" y="535"/>
                </a:cubicBezTo>
                <a:cubicBezTo>
                  <a:pt x="1179" y="534"/>
                  <a:pt x="1180" y="533"/>
                  <a:pt x="1186" y="533"/>
                </a:cubicBezTo>
                <a:cubicBezTo>
                  <a:pt x="1188" y="533"/>
                  <a:pt x="1188" y="533"/>
                  <a:pt x="1188" y="533"/>
                </a:cubicBezTo>
                <a:cubicBezTo>
                  <a:pt x="1192" y="533"/>
                  <a:pt x="1192" y="533"/>
                  <a:pt x="1192" y="533"/>
                </a:cubicBezTo>
                <a:cubicBezTo>
                  <a:pt x="1195" y="526"/>
                  <a:pt x="1195" y="526"/>
                  <a:pt x="1195" y="526"/>
                </a:cubicBezTo>
                <a:cubicBezTo>
                  <a:pt x="1203" y="526"/>
                  <a:pt x="1203" y="526"/>
                  <a:pt x="1203" y="526"/>
                </a:cubicBezTo>
                <a:cubicBezTo>
                  <a:pt x="1206" y="519"/>
                  <a:pt x="1206" y="519"/>
                  <a:pt x="1206" y="519"/>
                </a:cubicBezTo>
                <a:cubicBezTo>
                  <a:pt x="1201" y="513"/>
                  <a:pt x="1201" y="513"/>
                  <a:pt x="1201" y="513"/>
                </a:cubicBezTo>
                <a:cubicBezTo>
                  <a:pt x="1193" y="517"/>
                  <a:pt x="1198" y="516"/>
                  <a:pt x="1191" y="521"/>
                </a:cubicBezTo>
                <a:cubicBezTo>
                  <a:pt x="1190" y="519"/>
                  <a:pt x="1190" y="519"/>
                  <a:pt x="1190" y="519"/>
                </a:cubicBezTo>
                <a:cubicBezTo>
                  <a:pt x="1184" y="519"/>
                  <a:pt x="1184" y="519"/>
                  <a:pt x="1184" y="519"/>
                </a:cubicBezTo>
                <a:cubicBezTo>
                  <a:pt x="1175" y="526"/>
                  <a:pt x="1175" y="526"/>
                  <a:pt x="1175" y="526"/>
                </a:cubicBezTo>
                <a:cubicBezTo>
                  <a:pt x="1175" y="519"/>
                  <a:pt x="1175" y="519"/>
                  <a:pt x="1175" y="519"/>
                </a:cubicBezTo>
                <a:cubicBezTo>
                  <a:pt x="1182" y="515"/>
                  <a:pt x="1182" y="515"/>
                  <a:pt x="1182" y="515"/>
                </a:cubicBezTo>
                <a:cubicBezTo>
                  <a:pt x="1186" y="515"/>
                  <a:pt x="1186" y="515"/>
                  <a:pt x="1186" y="515"/>
                </a:cubicBezTo>
                <a:cubicBezTo>
                  <a:pt x="1190" y="515"/>
                  <a:pt x="1190" y="515"/>
                  <a:pt x="1190" y="515"/>
                </a:cubicBezTo>
                <a:cubicBezTo>
                  <a:pt x="1192" y="512"/>
                  <a:pt x="1192" y="512"/>
                  <a:pt x="1192" y="512"/>
                </a:cubicBezTo>
                <a:cubicBezTo>
                  <a:pt x="1208" y="509"/>
                  <a:pt x="1208" y="509"/>
                  <a:pt x="1208" y="509"/>
                </a:cubicBezTo>
                <a:cubicBezTo>
                  <a:pt x="1208" y="517"/>
                  <a:pt x="1208" y="517"/>
                  <a:pt x="1208" y="517"/>
                </a:cubicBezTo>
                <a:cubicBezTo>
                  <a:pt x="1214" y="517"/>
                  <a:pt x="1214" y="517"/>
                  <a:pt x="1214" y="517"/>
                </a:cubicBezTo>
                <a:cubicBezTo>
                  <a:pt x="1220" y="517"/>
                  <a:pt x="1216" y="513"/>
                  <a:pt x="1223" y="513"/>
                </a:cubicBezTo>
                <a:cubicBezTo>
                  <a:pt x="1236" y="513"/>
                  <a:pt x="1236" y="513"/>
                  <a:pt x="1236" y="513"/>
                </a:cubicBezTo>
                <a:cubicBezTo>
                  <a:pt x="1240" y="513"/>
                  <a:pt x="1243" y="517"/>
                  <a:pt x="1246" y="519"/>
                </a:cubicBezTo>
                <a:cubicBezTo>
                  <a:pt x="1254" y="523"/>
                  <a:pt x="1255" y="519"/>
                  <a:pt x="1256" y="528"/>
                </a:cubicBezTo>
                <a:cubicBezTo>
                  <a:pt x="1252" y="528"/>
                  <a:pt x="1252" y="528"/>
                  <a:pt x="1252" y="528"/>
                </a:cubicBezTo>
                <a:cubicBezTo>
                  <a:pt x="1252" y="524"/>
                  <a:pt x="1252" y="524"/>
                  <a:pt x="1252" y="524"/>
                </a:cubicBezTo>
                <a:cubicBezTo>
                  <a:pt x="1243" y="524"/>
                  <a:pt x="1243" y="524"/>
                  <a:pt x="1243" y="524"/>
                </a:cubicBezTo>
                <a:cubicBezTo>
                  <a:pt x="1244" y="531"/>
                  <a:pt x="1242" y="530"/>
                  <a:pt x="1248" y="532"/>
                </a:cubicBezTo>
                <a:cubicBezTo>
                  <a:pt x="1251" y="550"/>
                  <a:pt x="1251" y="550"/>
                  <a:pt x="1251" y="550"/>
                </a:cubicBezTo>
                <a:cubicBezTo>
                  <a:pt x="1245" y="559"/>
                  <a:pt x="1245" y="559"/>
                  <a:pt x="1245" y="559"/>
                </a:cubicBezTo>
                <a:cubicBezTo>
                  <a:pt x="1234" y="558"/>
                  <a:pt x="1241" y="555"/>
                  <a:pt x="1234" y="555"/>
                </a:cubicBezTo>
                <a:cubicBezTo>
                  <a:pt x="1225" y="556"/>
                  <a:pt x="1225" y="556"/>
                  <a:pt x="1225" y="556"/>
                </a:cubicBezTo>
                <a:cubicBezTo>
                  <a:pt x="1223" y="559"/>
                  <a:pt x="1223" y="559"/>
                  <a:pt x="1223" y="559"/>
                </a:cubicBezTo>
                <a:cubicBezTo>
                  <a:pt x="1227" y="566"/>
                  <a:pt x="1227" y="566"/>
                  <a:pt x="1227" y="566"/>
                </a:cubicBezTo>
                <a:cubicBezTo>
                  <a:pt x="1230" y="566"/>
                  <a:pt x="1230" y="566"/>
                  <a:pt x="1230" y="566"/>
                </a:cubicBezTo>
                <a:cubicBezTo>
                  <a:pt x="1234" y="566"/>
                  <a:pt x="1234" y="566"/>
                  <a:pt x="1234" y="566"/>
                </a:cubicBezTo>
                <a:cubicBezTo>
                  <a:pt x="1241" y="566"/>
                  <a:pt x="1235" y="567"/>
                  <a:pt x="1239" y="565"/>
                </a:cubicBezTo>
                <a:cubicBezTo>
                  <a:pt x="1239" y="570"/>
                  <a:pt x="1239" y="570"/>
                  <a:pt x="1239" y="570"/>
                </a:cubicBezTo>
                <a:cubicBezTo>
                  <a:pt x="1239" y="575"/>
                  <a:pt x="1239" y="575"/>
                  <a:pt x="1238" y="577"/>
                </a:cubicBezTo>
                <a:cubicBezTo>
                  <a:pt x="1239" y="583"/>
                  <a:pt x="1239" y="583"/>
                  <a:pt x="1239" y="583"/>
                </a:cubicBezTo>
                <a:cubicBezTo>
                  <a:pt x="1234" y="583"/>
                  <a:pt x="1234" y="583"/>
                  <a:pt x="1234" y="583"/>
                </a:cubicBezTo>
                <a:cubicBezTo>
                  <a:pt x="1234" y="589"/>
                  <a:pt x="1234" y="589"/>
                  <a:pt x="1234" y="589"/>
                </a:cubicBezTo>
                <a:cubicBezTo>
                  <a:pt x="1241" y="589"/>
                  <a:pt x="1241" y="589"/>
                  <a:pt x="1241" y="589"/>
                </a:cubicBezTo>
                <a:cubicBezTo>
                  <a:pt x="1247" y="600"/>
                  <a:pt x="1247" y="600"/>
                  <a:pt x="1247" y="600"/>
                </a:cubicBezTo>
                <a:cubicBezTo>
                  <a:pt x="1247" y="607"/>
                  <a:pt x="1247" y="607"/>
                  <a:pt x="1247" y="607"/>
                </a:cubicBezTo>
                <a:cubicBezTo>
                  <a:pt x="1252" y="608"/>
                  <a:pt x="1260" y="612"/>
                  <a:pt x="1260" y="618"/>
                </a:cubicBezTo>
                <a:cubicBezTo>
                  <a:pt x="1260" y="625"/>
                  <a:pt x="1260" y="625"/>
                  <a:pt x="1260" y="625"/>
                </a:cubicBezTo>
                <a:cubicBezTo>
                  <a:pt x="1256" y="625"/>
                  <a:pt x="1256" y="625"/>
                  <a:pt x="1256" y="625"/>
                </a:cubicBezTo>
                <a:cubicBezTo>
                  <a:pt x="1257" y="632"/>
                  <a:pt x="1255" y="631"/>
                  <a:pt x="1262" y="633"/>
                </a:cubicBezTo>
                <a:cubicBezTo>
                  <a:pt x="1263" y="627"/>
                  <a:pt x="1267" y="618"/>
                  <a:pt x="1273" y="616"/>
                </a:cubicBezTo>
                <a:cubicBezTo>
                  <a:pt x="1273" y="625"/>
                  <a:pt x="1273" y="625"/>
                  <a:pt x="1273" y="625"/>
                </a:cubicBezTo>
                <a:cubicBezTo>
                  <a:pt x="1273" y="628"/>
                  <a:pt x="1274" y="631"/>
                  <a:pt x="1276" y="631"/>
                </a:cubicBezTo>
                <a:cubicBezTo>
                  <a:pt x="1280" y="631"/>
                  <a:pt x="1280" y="627"/>
                  <a:pt x="1280" y="623"/>
                </a:cubicBezTo>
                <a:cubicBezTo>
                  <a:pt x="1287" y="632"/>
                  <a:pt x="1280" y="637"/>
                  <a:pt x="1291" y="638"/>
                </a:cubicBezTo>
                <a:cubicBezTo>
                  <a:pt x="1287" y="614"/>
                  <a:pt x="1287" y="614"/>
                  <a:pt x="1287" y="614"/>
                </a:cubicBezTo>
                <a:cubicBezTo>
                  <a:pt x="1292" y="613"/>
                  <a:pt x="1291" y="612"/>
                  <a:pt x="1295" y="612"/>
                </a:cubicBezTo>
                <a:cubicBezTo>
                  <a:pt x="1301" y="612"/>
                  <a:pt x="1298" y="616"/>
                  <a:pt x="1302" y="616"/>
                </a:cubicBezTo>
                <a:cubicBezTo>
                  <a:pt x="1307" y="616"/>
                  <a:pt x="1307" y="615"/>
                  <a:pt x="1311" y="614"/>
                </a:cubicBezTo>
                <a:cubicBezTo>
                  <a:pt x="1311" y="609"/>
                  <a:pt x="1311" y="609"/>
                  <a:pt x="1311" y="609"/>
                </a:cubicBezTo>
                <a:cubicBezTo>
                  <a:pt x="1306" y="607"/>
                  <a:pt x="1306" y="607"/>
                  <a:pt x="1306" y="607"/>
                </a:cubicBezTo>
                <a:cubicBezTo>
                  <a:pt x="1306" y="603"/>
                  <a:pt x="1306" y="603"/>
                  <a:pt x="1306" y="603"/>
                </a:cubicBezTo>
                <a:cubicBezTo>
                  <a:pt x="1306" y="598"/>
                  <a:pt x="1308" y="598"/>
                  <a:pt x="1313" y="598"/>
                </a:cubicBezTo>
                <a:cubicBezTo>
                  <a:pt x="1313" y="589"/>
                  <a:pt x="1313" y="589"/>
                  <a:pt x="1313" y="589"/>
                </a:cubicBezTo>
                <a:cubicBezTo>
                  <a:pt x="1328" y="589"/>
                  <a:pt x="1329" y="607"/>
                  <a:pt x="1339" y="611"/>
                </a:cubicBezTo>
                <a:cubicBezTo>
                  <a:pt x="1339" y="622"/>
                  <a:pt x="1339" y="622"/>
                  <a:pt x="1339" y="622"/>
                </a:cubicBezTo>
                <a:cubicBezTo>
                  <a:pt x="1339" y="627"/>
                  <a:pt x="1333" y="628"/>
                  <a:pt x="1333" y="634"/>
                </a:cubicBezTo>
                <a:cubicBezTo>
                  <a:pt x="1333" y="646"/>
                  <a:pt x="1339" y="646"/>
                  <a:pt x="1346" y="649"/>
                </a:cubicBezTo>
                <a:cubicBezTo>
                  <a:pt x="1355" y="646"/>
                  <a:pt x="1355" y="646"/>
                  <a:pt x="1355" y="646"/>
                </a:cubicBezTo>
                <a:cubicBezTo>
                  <a:pt x="1356" y="635"/>
                  <a:pt x="1360" y="633"/>
                  <a:pt x="1366" y="629"/>
                </a:cubicBezTo>
                <a:cubicBezTo>
                  <a:pt x="1376" y="631"/>
                  <a:pt x="1376" y="631"/>
                  <a:pt x="1376" y="631"/>
                </a:cubicBezTo>
                <a:cubicBezTo>
                  <a:pt x="1372" y="613"/>
                  <a:pt x="1372" y="613"/>
                  <a:pt x="1372" y="613"/>
                </a:cubicBezTo>
                <a:cubicBezTo>
                  <a:pt x="1374" y="605"/>
                  <a:pt x="1374" y="605"/>
                  <a:pt x="1374" y="605"/>
                </a:cubicBezTo>
                <a:cubicBezTo>
                  <a:pt x="1366" y="605"/>
                  <a:pt x="1366" y="605"/>
                  <a:pt x="1366" y="605"/>
                </a:cubicBezTo>
                <a:cubicBezTo>
                  <a:pt x="1365" y="602"/>
                  <a:pt x="1361" y="598"/>
                  <a:pt x="1357" y="598"/>
                </a:cubicBezTo>
                <a:cubicBezTo>
                  <a:pt x="1352" y="598"/>
                  <a:pt x="1352" y="601"/>
                  <a:pt x="1344" y="601"/>
                </a:cubicBezTo>
                <a:cubicBezTo>
                  <a:pt x="1342" y="601"/>
                  <a:pt x="1342" y="601"/>
                  <a:pt x="1342" y="601"/>
                </a:cubicBezTo>
                <a:cubicBezTo>
                  <a:pt x="1339" y="601"/>
                  <a:pt x="1339" y="601"/>
                  <a:pt x="1339" y="601"/>
                </a:cubicBezTo>
                <a:cubicBezTo>
                  <a:pt x="1332" y="590"/>
                  <a:pt x="1332" y="590"/>
                  <a:pt x="1332" y="590"/>
                </a:cubicBezTo>
                <a:cubicBezTo>
                  <a:pt x="1322" y="581"/>
                  <a:pt x="1322" y="581"/>
                  <a:pt x="1322" y="581"/>
                </a:cubicBezTo>
                <a:cubicBezTo>
                  <a:pt x="1319" y="581"/>
                  <a:pt x="1319" y="581"/>
                  <a:pt x="1319" y="581"/>
                </a:cubicBezTo>
                <a:cubicBezTo>
                  <a:pt x="1316" y="585"/>
                  <a:pt x="1316" y="585"/>
                  <a:pt x="1316" y="585"/>
                </a:cubicBezTo>
                <a:cubicBezTo>
                  <a:pt x="1313" y="585"/>
                  <a:pt x="1313" y="585"/>
                  <a:pt x="1313" y="585"/>
                </a:cubicBezTo>
                <a:cubicBezTo>
                  <a:pt x="1314" y="576"/>
                  <a:pt x="1311" y="582"/>
                  <a:pt x="1317" y="577"/>
                </a:cubicBezTo>
                <a:cubicBezTo>
                  <a:pt x="1317" y="570"/>
                  <a:pt x="1317" y="570"/>
                  <a:pt x="1317" y="570"/>
                </a:cubicBezTo>
                <a:cubicBezTo>
                  <a:pt x="1311" y="561"/>
                  <a:pt x="1311" y="561"/>
                  <a:pt x="1311" y="561"/>
                </a:cubicBezTo>
                <a:cubicBezTo>
                  <a:pt x="1317" y="561"/>
                  <a:pt x="1317" y="561"/>
                  <a:pt x="1317" y="561"/>
                </a:cubicBezTo>
                <a:cubicBezTo>
                  <a:pt x="1321" y="561"/>
                  <a:pt x="1322" y="562"/>
                  <a:pt x="1322" y="566"/>
                </a:cubicBezTo>
                <a:cubicBezTo>
                  <a:pt x="1322" y="572"/>
                  <a:pt x="1322" y="572"/>
                  <a:pt x="1322" y="572"/>
                </a:cubicBezTo>
                <a:cubicBezTo>
                  <a:pt x="1322" y="578"/>
                  <a:pt x="1329" y="579"/>
                  <a:pt x="1335" y="579"/>
                </a:cubicBezTo>
                <a:cubicBezTo>
                  <a:pt x="1335" y="576"/>
                  <a:pt x="1335" y="576"/>
                  <a:pt x="1335" y="576"/>
                </a:cubicBezTo>
                <a:cubicBezTo>
                  <a:pt x="1330" y="574"/>
                  <a:pt x="1331" y="574"/>
                  <a:pt x="1330" y="566"/>
                </a:cubicBezTo>
                <a:cubicBezTo>
                  <a:pt x="1342" y="569"/>
                  <a:pt x="1343" y="577"/>
                  <a:pt x="1357" y="577"/>
                </a:cubicBezTo>
                <a:cubicBezTo>
                  <a:pt x="1362" y="585"/>
                  <a:pt x="1369" y="588"/>
                  <a:pt x="1377" y="592"/>
                </a:cubicBezTo>
                <a:cubicBezTo>
                  <a:pt x="1380" y="593"/>
                  <a:pt x="1400" y="603"/>
                  <a:pt x="1401" y="603"/>
                </a:cubicBezTo>
                <a:cubicBezTo>
                  <a:pt x="1403" y="603"/>
                  <a:pt x="1403" y="603"/>
                  <a:pt x="1403" y="603"/>
                </a:cubicBezTo>
                <a:cubicBezTo>
                  <a:pt x="1409" y="603"/>
                  <a:pt x="1409" y="600"/>
                  <a:pt x="1408" y="595"/>
                </a:cubicBezTo>
                <a:cubicBezTo>
                  <a:pt x="1401" y="589"/>
                  <a:pt x="1401" y="589"/>
                  <a:pt x="1401" y="589"/>
                </a:cubicBezTo>
                <a:cubicBezTo>
                  <a:pt x="1398" y="589"/>
                  <a:pt x="1398" y="589"/>
                  <a:pt x="1398" y="589"/>
                </a:cubicBezTo>
                <a:cubicBezTo>
                  <a:pt x="1396" y="589"/>
                  <a:pt x="1396" y="589"/>
                  <a:pt x="1396" y="589"/>
                </a:cubicBezTo>
                <a:cubicBezTo>
                  <a:pt x="1392" y="588"/>
                  <a:pt x="1392" y="588"/>
                  <a:pt x="1392" y="588"/>
                </a:cubicBezTo>
                <a:cubicBezTo>
                  <a:pt x="1388" y="583"/>
                  <a:pt x="1388" y="583"/>
                  <a:pt x="1388" y="583"/>
                </a:cubicBezTo>
                <a:cubicBezTo>
                  <a:pt x="1381" y="583"/>
                  <a:pt x="1381" y="583"/>
                  <a:pt x="1381" y="583"/>
                </a:cubicBezTo>
                <a:cubicBezTo>
                  <a:pt x="1379" y="576"/>
                  <a:pt x="1343" y="561"/>
                  <a:pt x="1335" y="557"/>
                </a:cubicBezTo>
                <a:cubicBezTo>
                  <a:pt x="1337" y="550"/>
                  <a:pt x="1337" y="550"/>
                  <a:pt x="1337" y="550"/>
                </a:cubicBezTo>
                <a:cubicBezTo>
                  <a:pt x="1332" y="550"/>
                  <a:pt x="1332" y="550"/>
                  <a:pt x="1332" y="550"/>
                </a:cubicBezTo>
                <a:cubicBezTo>
                  <a:pt x="1337" y="537"/>
                  <a:pt x="1337" y="537"/>
                  <a:pt x="1337" y="537"/>
                </a:cubicBezTo>
                <a:cubicBezTo>
                  <a:pt x="1335" y="533"/>
                  <a:pt x="1335" y="533"/>
                  <a:pt x="1335" y="533"/>
                </a:cubicBezTo>
                <a:cubicBezTo>
                  <a:pt x="1336" y="531"/>
                  <a:pt x="1337" y="530"/>
                  <a:pt x="1337" y="526"/>
                </a:cubicBezTo>
                <a:cubicBezTo>
                  <a:pt x="1337" y="522"/>
                  <a:pt x="1337" y="522"/>
                  <a:pt x="1337" y="522"/>
                </a:cubicBezTo>
                <a:cubicBezTo>
                  <a:pt x="1337" y="516"/>
                  <a:pt x="1333" y="520"/>
                  <a:pt x="1333" y="513"/>
                </a:cubicBezTo>
                <a:cubicBezTo>
                  <a:pt x="1333" y="507"/>
                  <a:pt x="1333" y="507"/>
                  <a:pt x="1333" y="507"/>
                </a:cubicBezTo>
                <a:cubicBezTo>
                  <a:pt x="1326" y="509"/>
                  <a:pt x="1326" y="509"/>
                  <a:pt x="1326" y="509"/>
                </a:cubicBezTo>
                <a:cubicBezTo>
                  <a:pt x="1327" y="497"/>
                  <a:pt x="1334" y="504"/>
                  <a:pt x="1335" y="491"/>
                </a:cubicBezTo>
                <a:cubicBezTo>
                  <a:pt x="1328" y="492"/>
                  <a:pt x="1326" y="494"/>
                  <a:pt x="1324" y="501"/>
                </a:cubicBezTo>
                <a:cubicBezTo>
                  <a:pt x="1317" y="498"/>
                  <a:pt x="1317" y="498"/>
                  <a:pt x="1317" y="498"/>
                </a:cubicBezTo>
                <a:cubicBezTo>
                  <a:pt x="1309" y="500"/>
                  <a:pt x="1309" y="500"/>
                  <a:pt x="1309" y="500"/>
                </a:cubicBezTo>
                <a:cubicBezTo>
                  <a:pt x="1307" y="492"/>
                  <a:pt x="1304" y="496"/>
                  <a:pt x="1304" y="489"/>
                </a:cubicBezTo>
                <a:cubicBezTo>
                  <a:pt x="1304" y="482"/>
                  <a:pt x="1304" y="482"/>
                  <a:pt x="1304" y="482"/>
                </a:cubicBezTo>
                <a:cubicBezTo>
                  <a:pt x="1296" y="482"/>
                  <a:pt x="1296" y="482"/>
                  <a:pt x="1296" y="482"/>
                </a:cubicBezTo>
                <a:cubicBezTo>
                  <a:pt x="1298" y="497"/>
                  <a:pt x="1298" y="497"/>
                  <a:pt x="1298" y="497"/>
                </a:cubicBezTo>
                <a:cubicBezTo>
                  <a:pt x="1285" y="497"/>
                  <a:pt x="1285" y="497"/>
                  <a:pt x="1285" y="497"/>
                </a:cubicBezTo>
                <a:cubicBezTo>
                  <a:pt x="1285" y="500"/>
                  <a:pt x="1285" y="500"/>
                  <a:pt x="1285" y="500"/>
                </a:cubicBezTo>
                <a:cubicBezTo>
                  <a:pt x="1278" y="500"/>
                  <a:pt x="1278" y="500"/>
                  <a:pt x="1278" y="500"/>
                </a:cubicBezTo>
                <a:cubicBezTo>
                  <a:pt x="1276" y="523"/>
                  <a:pt x="1266" y="510"/>
                  <a:pt x="1258" y="506"/>
                </a:cubicBezTo>
                <a:cubicBezTo>
                  <a:pt x="1252" y="503"/>
                  <a:pt x="1234" y="495"/>
                  <a:pt x="1228" y="495"/>
                </a:cubicBezTo>
                <a:cubicBezTo>
                  <a:pt x="1224" y="488"/>
                  <a:pt x="1217" y="492"/>
                  <a:pt x="1217" y="484"/>
                </a:cubicBezTo>
                <a:cubicBezTo>
                  <a:pt x="1217" y="482"/>
                  <a:pt x="1217" y="482"/>
                  <a:pt x="1217" y="482"/>
                </a:cubicBezTo>
                <a:cubicBezTo>
                  <a:pt x="1217" y="478"/>
                  <a:pt x="1220" y="475"/>
                  <a:pt x="1225" y="475"/>
                </a:cubicBezTo>
                <a:cubicBezTo>
                  <a:pt x="1234" y="475"/>
                  <a:pt x="1234" y="475"/>
                  <a:pt x="1234" y="475"/>
                </a:cubicBezTo>
                <a:cubicBezTo>
                  <a:pt x="1234" y="469"/>
                  <a:pt x="1234" y="469"/>
                  <a:pt x="1234" y="469"/>
                </a:cubicBezTo>
                <a:cubicBezTo>
                  <a:pt x="1234" y="463"/>
                  <a:pt x="1232" y="464"/>
                  <a:pt x="1227" y="464"/>
                </a:cubicBezTo>
                <a:cubicBezTo>
                  <a:pt x="1223" y="469"/>
                  <a:pt x="1223" y="469"/>
                  <a:pt x="1223" y="469"/>
                </a:cubicBezTo>
                <a:cubicBezTo>
                  <a:pt x="1223" y="462"/>
                  <a:pt x="1223" y="462"/>
                  <a:pt x="1223" y="462"/>
                </a:cubicBezTo>
                <a:cubicBezTo>
                  <a:pt x="1232" y="462"/>
                  <a:pt x="1232" y="462"/>
                  <a:pt x="1232" y="462"/>
                </a:cubicBezTo>
                <a:cubicBezTo>
                  <a:pt x="1232" y="441"/>
                  <a:pt x="1232" y="441"/>
                  <a:pt x="1232" y="441"/>
                </a:cubicBezTo>
                <a:cubicBezTo>
                  <a:pt x="1232" y="433"/>
                  <a:pt x="1229" y="436"/>
                  <a:pt x="1228" y="427"/>
                </a:cubicBezTo>
                <a:cubicBezTo>
                  <a:pt x="1235" y="427"/>
                  <a:pt x="1235" y="427"/>
                  <a:pt x="1235" y="427"/>
                </a:cubicBezTo>
                <a:cubicBezTo>
                  <a:pt x="1239" y="436"/>
                  <a:pt x="1239" y="436"/>
                  <a:pt x="1239" y="436"/>
                </a:cubicBezTo>
                <a:cubicBezTo>
                  <a:pt x="1248" y="436"/>
                  <a:pt x="1258" y="432"/>
                  <a:pt x="1258" y="423"/>
                </a:cubicBezTo>
                <a:cubicBezTo>
                  <a:pt x="1258" y="418"/>
                  <a:pt x="1251" y="410"/>
                  <a:pt x="1247" y="410"/>
                </a:cubicBezTo>
                <a:cubicBezTo>
                  <a:pt x="1243" y="410"/>
                  <a:pt x="1245" y="411"/>
                  <a:pt x="1239" y="412"/>
                </a:cubicBezTo>
                <a:cubicBezTo>
                  <a:pt x="1243" y="397"/>
                  <a:pt x="1243" y="397"/>
                  <a:pt x="1243" y="397"/>
                </a:cubicBezTo>
                <a:cubicBezTo>
                  <a:pt x="1250" y="399"/>
                  <a:pt x="1250" y="399"/>
                  <a:pt x="1250" y="399"/>
                </a:cubicBezTo>
                <a:cubicBezTo>
                  <a:pt x="1258" y="403"/>
                  <a:pt x="1258" y="403"/>
                  <a:pt x="1258" y="403"/>
                </a:cubicBezTo>
                <a:cubicBezTo>
                  <a:pt x="1254" y="390"/>
                  <a:pt x="1250" y="402"/>
                  <a:pt x="1249" y="388"/>
                </a:cubicBezTo>
                <a:cubicBezTo>
                  <a:pt x="1263" y="388"/>
                  <a:pt x="1258" y="395"/>
                  <a:pt x="1267" y="397"/>
                </a:cubicBezTo>
                <a:cubicBezTo>
                  <a:pt x="1267" y="405"/>
                  <a:pt x="1267" y="405"/>
                  <a:pt x="1267" y="405"/>
                </a:cubicBezTo>
                <a:cubicBezTo>
                  <a:pt x="1276" y="401"/>
                  <a:pt x="1276" y="401"/>
                  <a:pt x="1276" y="401"/>
                </a:cubicBezTo>
                <a:cubicBezTo>
                  <a:pt x="1278" y="402"/>
                  <a:pt x="1278" y="403"/>
                  <a:pt x="1282" y="403"/>
                </a:cubicBezTo>
                <a:cubicBezTo>
                  <a:pt x="1285" y="403"/>
                  <a:pt x="1285" y="400"/>
                  <a:pt x="1286" y="398"/>
                </a:cubicBezTo>
                <a:cubicBezTo>
                  <a:pt x="1296" y="392"/>
                  <a:pt x="1296" y="392"/>
                  <a:pt x="1296" y="392"/>
                </a:cubicBezTo>
                <a:cubicBezTo>
                  <a:pt x="1294" y="384"/>
                  <a:pt x="1294" y="384"/>
                  <a:pt x="1294" y="384"/>
                </a:cubicBezTo>
                <a:cubicBezTo>
                  <a:pt x="1298" y="379"/>
                  <a:pt x="1298" y="379"/>
                  <a:pt x="1298" y="379"/>
                </a:cubicBezTo>
                <a:cubicBezTo>
                  <a:pt x="1298" y="372"/>
                  <a:pt x="1298" y="372"/>
                  <a:pt x="1298" y="372"/>
                </a:cubicBezTo>
                <a:cubicBezTo>
                  <a:pt x="1293" y="361"/>
                  <a:pt x="1293" y="369"/>
                  <a:pt x="1287" y="359"/>
                </a:cubicBezTo>
                <a:cubicBezTo>
                  <a:pt x="1280" y="359"/>
                  <a:pt x="1280" y="359"/>
                  <a:pt x="1280" y="359"/>
                </a:cubicBezTo>
                <a:cubicBezTo>
                  <a:pt x="1281" y="352"/>
                  <a:pt x="1281" y="352"/>
                  <a:pt x="1281" y="352"/>
                </a:cubicBezTo>
                <a:lnTo>
                  <a:pt x="1278" y="348"/>
                </a:ln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43" name="Picture 19" descr="C:\Users\Administrator\Desktop\conew__mg_3221_conew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784" y="-75312"/>
            <a:ext cx="5627944" cy="3751962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Administrator\Desktop\conew__mg_3398_conew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891" y="-75312"/>
            <a:ext cx="5627944" cy="3751962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Administrator\Desktop\conew__mg_2818_conew1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8" r="5991"/>
          <a:stretch/>
        </p:blipFill>
        <p:spPr bwMode="auto">
          <a:xfrm>
            <a:off x="1838796" y="-75312"/>
            <a:ext cx="5645920" cy="3751962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Administrator\Desktop\conew_img_3600_conew1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784" y="-75312"/>
            <a:ext cx="5627944" cy="3751962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-227136" y="-20538"/>
            <a:ext cx="9468544" cy="288032"/>
          </a:xfrm>
          <a:prstGeom prst="rect">
            <a:avLst/>
          </a:prstGeom>
          <a:solidFill>
            <a:srgbClr val="151515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25"/>
          <p:cNvSpPr>
            <a:spLocks/>
          </p:cNvSpPr>
          <p:nvPr/>
        </p:nvSpPr>
        <p:spPr bwMode="auto">
          <a:xfrm rot="5400000" flipV="1">
            <a:off x="-16899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5"/>
          <p:cNvSpPr>
            <a:spLocks/>
          </p:cNvSpPr>
          <p:nvPr/>
        </p:nvSpPr>
        <p:spPr bwMode="auto">
          <a:xfrm rot="5400000" flipV="1">
            <a:off x="7039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5"/>
          <p:cNvSpPr>
            <a:spLocks/>
          </p:cNvSpPr>
          <p:nvPr/>
        </p:nvSpPr>
        <p:spPr bwMode="auto">
          <a:xfrm rot="5400000" flipV="1">
            <a:off x="30977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5"/>
          <p:cNvSpPr>
            <a:spLocks/>
          </p:cNvSpPr>
          <p:nvPr/>
        </p:nvSpPr>
        <p:spPr bwMode="auto">
          <a:xfrm rot="5400000" flipV="1">
            <a:off x="54916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5"/>
          <p:cNvSpPr>
            <a:spLocks/>
          </p:cNvSpPr>
          <p:nvPr/>
        </p:nvSpPr>
        <p:spPr bwMode="auto">
          <a:xfrm rot="5400000" flipV="1">
            <a:off x="78854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5"/>
          <p:cNvSpPr>
            <a:spLocks/>
          </p:cNvSpPr>
          <p:nvPr/>
        </p:nvSpPr>
        <p:spPr bwMode="auto">
          <a:xfrm rot="5400000" flipV="1">
            <a:off x="102793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5"/>
          <p:cNvSpPr>
            <a:spLocks/>
          </p:cNvSpPr>
          <p:nvPr/>
        </p:nvSpPr>
        <p:spPr bwMode="auto">
          <a:xfrm rot="5400000" flipV="1">
            <a:off x="126731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5"/>
          <p:cNvSpPr>
            <a:spLocks/>
          </p:cNvSpPr>
          <p:nvPr/>
        </p:nvSpPr>
        <p:spPr bwMode="auto">
          <a:xfrm rot="5400000" flipV="1">
            <a:off x="150670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5"/>
          <p:cNvSpPr>
            <a:spLocks/>
          </p:cNvSpPr>
          <p:nvPr/>
        </p:nvSpPr>
        <p:spPr bwMode="auto">
          <a:xfrm rot="5400000" flipV="1">
            <a:off x="174608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5"/>
          <p:cNvSpPr>
            <a:spLocks/>
          </p:cNvSpPr>
          <p:nvPr/>
        </p:nvSpPr>
        <p:spPr bwMode="auto">
          <a:xfrm rot="5400000" flipV="1">
            <a:off x="198547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5"/>
          <p:cNvSpPr>
            <a:spLocks/>
          </p:cNvSpPr>
          <p:nvPr/>
        </p:nvSpPr>
        <p:spPr bwMode="auto">
          <a:xfrm rot="5400000" flipV="1">
            <a:off x="222485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5"/>
          <p:cNvSpPr>
            <a:spLocks/>
          </p:cNvSpPr>
          <p:nvPr/>
        </p:nvSpPr>
        <p:spPr bwMode="auto">
          <a:xfrm rot="5400000" flipV="1">
            <a:off x="246424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5"/>
          <p:cNvSpPr>
            <a:spLocks/>
          </p:cNvSpPr>
          <p:nvPr/>
        </p:nvSpPr>
        <p:spPr bwMode="auto">
          <a:xfrm rot="5400000" flipV="1">
            <a:off x="270362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5"/>
          <p:cNvSpPr>
            <a:spLocks/>
          </p:cNvSpPr>
          <p:nvPr/>
        </p:nvSpPr>
        <p:spPr bwMode="auto">
          <a:xfrm rot="5400000" flipV="1">
            <a:off x="294301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5"/>
          <p:cNvSpPr>
            <a:spLocks/>
          </p:cNvSpPr>
          <p:nvPr/>
        </p:nvSpPr>
        <p:spPr bwMode="auto">
          <a:xfrm rot="5400000" flipV="1">
            <a:off x="318239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5"/>
          <p:cNvSpPr>
            <a:spLocks/>
          </p:cNvSpPr>
          <p:nvPr/>
        </p:nvSpPr>
        <p:spPr bwMode="auto">
          <a:xfrm rot="5400000" flipV="1">
            <a:off x="342178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5"/>
          <p:cNvSpPr>
            <a:spLocks/>
          </p:cNvSpPr>
          <p:nvPr/>
        </p:nvSpPr>
        <p:spPr bwMode="auto">
          <a:xfrm rot="5400000" flipV="1">
            <a:off x="366116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5"/>
          <p:cNvSpPr>
            <a:spLocks/>
          </p:cNvSpPr>
          <p:nvPr/>
        </p:nvSpPr>
        <p:spPr bwMode="auto">
          <a:xfrm rot="5400000" flipV="1">
            <a:off x="390055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5"/>
          <p:cNvSpPr>
            <a:spLocks/>
          </p:cNvSpPr>
          <p:nvPr/>
        </p:nvSpPr>
        <p:spPr bwMode="auto">
          <a:xfrm rot="5400000" flipV="1">
            <a:off x="413993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5"/>
          <p:cNvSpPr>
            <a:spLocks/>
          </p:cNvSpPr>
          <p:nvPr/>
        </p:nvSpPr>
        <p:spPr bwMode="auto">
          <a:xfrm rot="5400000" flipV="1">
            <a:off x="437932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5"/>
          <p:cNvSpPr>
            <a:spLocks/>
          </p:cNvSpPr>
          <p:nvPr/>
        </p:nvSpPr>
        <p:spPr bwMode="auto">
          <a:xfrm rot="5400000" flipV="1">
            <a:off x="461870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25"/>
          <p:cNvSpPr>
            <a:spLocks/>
          </p:cNvSpPr>
          <p:nvPr/>
        </p:nvSpPr>
        <p:spPr bwMode="auto">
          <a:xfrm rot="5400000" flipV="1">
            <a:off x="485809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5"/>
          <p:cNvSpPr>
            <a:spLocks/>
          </p:cNvSpPr>
          <p:nvPr/>
        </p:nvSpPr>
        <p:spPr bwMode="auto">
          <a:xfrm rot="5400000" flipV="1">
            <a:off x="509747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5"/>
          <p:cNvSpPr>
            <a:spLocks/>
          </p:cNvSpPr>
          <p:nvPr/>
        </p:nvSpPr>
        <p:spPr bwMode="auto">
          <a:xfrm rot="5400000" flipV="1">
            <a:off x="533686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5"/>
          <p:cNvSpPr>
            <a:spLocks/>
          </p:cNvSpPr>
          <p:nvPr/>
        </p:nvSpPr>
        <p:spPr bwMode="auto">
          <a:xfrm rot="5400000" flipV="1">
            <a:off x="557624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5"/>
          <p:cNvSpPr>
            <a:spLocks/>
          </p:cNvSpPr>
          <p:nvPr/>
        </p:nvSpPr>
        <p:spPr bwMode="auto">
          <a:xfrm rot="5400000" flipV="1">
            <a:off x="581563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5"/>
          <p:cNvSpPr>
            <a:spLocks/>
          </p:cNvSpPr>
          <p:nvPr/>
        </p:nvSpPr>
        <p:spPr bwMode="auto">
          <a:xfrm rot="5400000" flipV="1">
            <a:off x="605501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5"/>
          <p:cNvSpPr>
            <a:spLocks/>
          </p:cNvSpPr>
          <p:nvPr/>
        </p:nvSpPr>
        <p:spPr bwMode="auto">
          <a:xfrm rot="5400000" flipV="1">
            <a:off x="629440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5"/>
          <p:cNvSpPr>
            <a:spLocks/>
          </p:cNvSpPr>
          <p:nvPr/>
        </p:nvSpPr>
        <p:spPr bwMode="auto">
          <a:xfrm rot="5400000" flipV="1">
            <a:off x="653378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5"/>
          <p:cNvSpPr>
            <a:spLocks/>
          </p:cNvSpPr>
          <p:nvPr/>
        </p:nvSpPr>
        <p:spPr bwMode="auto">
          <a:xfrm rot="5400000" flipV="1">
            <a:off x="677317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5"/>
          <p:cNvSpPr>
            <a:spLocks/>
          </p:cNvSpPr>
          <p:nvPr/>
        </p:nvSpPr>
        <p:spPr bwMode="auto">
          <a:xfrm rot="5400000" flipV="1">
            <a:off x="701255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5"/>
          <p:cNvSpPr>
            <a:spLocks/>
          </p:cNvSpPr>
          <p:nvPr/>
        </p:nvSpPr>
        <p:spPr bwMode="auto">
          <a:xfrm rot="5400000" flipV="1">
            <a:off x="725194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5"/>
          <p:cNvSpPr>
            <a:spLocks/>
          </p:cNvSpPr>
          <p:nvPr/>
        </p:nvSpPr>
        <p:spPr bwMode="auto">
          <a:xfrm rot="5400000" flipV="1">
            <a:off x="749132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5"/>
          <p:cNvSpPr>
            <a:spLocks/>
          </p:cNvSpPr>
          <p:nvPr/>
        </p:nvSpPr>
        <p:spPr bwMode="auto">
          <a:xfrm rot="5400000" flipV="1">
            <a:off x="773071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5"/>
          <p:cNvSpPr>
            <a:spLocks/>
          </p:cNvSpPr>
          <p:nvPr/>
        </p:nvSpPr>
        <p:spPr bwMode="auto">
          <a:xfrm rot="5400000" flipV="1">
            <a:off x="797009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5"/>
          <p:cNvSpPr>
            <a:spLocks/>
          </p:cNvSpPr>
          <p:nvPr/>
        </p:nvSpPr>
        <p:spPr bwMode="auto">
          <a:xfrm rot="5400000" flipV="1">
            <a:off x="820948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5"/>
          <p:cNvSpPr>
            <a:spLocks/>
          </p:cNvSpPr>
          <p:nvPr/>
        </p:nvSpPr>
        <p:spPr bwMode="auto">
          <a:xfrm rot="5400000" flipV="1">
            <a:off x="844886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5"/>
          <p:cNvSpPr>
            <a:spLocks/>
          </p:cNvSpPr>
          <p:nvPr/>
        </p:nvSpPr>
        <p:spPr bwMode="auto">
          <a:xfrm rot="5400000" flipV="1">
            <a:off x="868825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25"/>
          <p:cNvSpPr>
            <a:spLocks/>
          </p:cNvSpPr>
          <p:nvPr/>
        </p:nvSpPr>
        <p:spPr bwMode="auto">
          <a:xfrm rot="5400000" flipV="1">
            <a:off x="892763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25"/>
          <p:cNvSpPr>
            <a:spLocks/>
          </p:cNvSpPr>
          <p:nvPr/>
        </p:nvSpPr>
        <p:spPr bwMode="auto">
          <a:xfrm rot="5400000" flipV="1">
            <a:off x="9167027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30"/>
          <p:cNvSpPr>
            <a:spLocks noEditPoints="1"/>
          </p:cNvSpPr>
          <p:nvPr/>
        </p:nvSpPr>
        <p:spPr bwMode="auto">
          <a:xfrm>
            <a:off x="338585" y="1934101"/>
            <a:ext cx="2129984" cy="2252518"/>
          </a:xfrm>
          <a:custGeom>
            <a:avLst/>
            <a:gdLst>
              <a:gd name="T0" fmla="*/ 42 w 500"/>
              <a:gd name="T1" fmla="*/ 472 h 529"/>
              <a:gd name="T2" fmla="*/ 186 w 500"/>
              <a:gd name="T3" fmla="*/ 158 h 529"/>
              <a:gd name="T4" fmla="*/ 243 w 500"/>
              <a:gd name="T5" fmla="*/ 189 h 529"/>
              <a:gd name="T6" fmla="*/ 245 w 500"/>
              <a:gd name="T7" fmla="*/ 110 h 529"/>
              <a:gd name="T8" fmla="*/ 208 w 500"/>
              <a:gd name="T9" fmla="*/ 134 h 529"/>
              <a:gd name="T10" fmla="*/ 261 w 500"/>
              <a:gd name="T11" fmla="*/ 149 h 529"/>
              <a:gd name="T12" fmla="*/ 280 w 500"/>
              <a:gd name="T13" fmla="*/ 149 h 529"/>
              <a:gd name="T14" fmla="*/ 290 w 500"/>
              <a:gd name="T15" fmla="*/ 151 h 529"/>
              <a:gd name="T16" fmla="*/ 300 w 500"/>
              <a:gd name="T17" fmla="*/ 151 h 529"/>
              <a:gd name="T18" fmla="*/ 312 w 500"/>
              <a:gd name="T19" fmla="*/ 132 h 529"/>
              <a:gd name="T20" fmla="*/ 325 w 500"/>
              <a:gd name="T21" fmla="*/ 139 h 529"/>
              <a:gd name="T22" fmla="*/ 331 w 500"/>
              <a:gd name="T23" fmla="*/ 162 h 529"/>
              <a:gd name="T24" fmla="*/ 326 w 500"/>
              <a:gd name="T25" fmla="*/ 182 h 529"/>
              <a:gd name="T26" fmla="*/ 340 w 500"/>
              <a:gd name="T27" fmla="*/ 66 h 529"/>
              <a:gd name="T28" fmla="*/ 442 w 500"/>
              <a:gd name="T29" fmla="*/ 149 h 529"/>
              <a:gd name="T30" fmla="*/ 421 w 500"/>
              <a:gd name="T31" fmla="*/ 127 h 529"/>
              <a:gd name="T32" fmla="*/ 456 w 500"/>
              <a:gd name="T33" fmla="*/ 117 h 529"/>
              <a:gd name="T34" fmla="*/ 420 w 500"/>
              <a:gd name="T35" fmla="*/ 85 h 529"/>
              <a:gd name="T36" fmla="*/ 379 w 500"/>
              <a:gd name="T37" fmla="*/ 24 h 529"/>
              <a:gd name="T38" fmla="*/ 349 w 500"/>
              <a:gd name="T39" fmla="*/ 48 h 529"/>
              <a:gd name="T40" fmla="*/ 309 w 500"/>
              <a:gd name="T41" fmla="*/ 83 h 529"/>
              <a:gd name="T42" fmla="*/ 311 w 500"/>
              <a:gd name="T43" fmla="*/ 114 h 529"/>
              <a:gd name="T44" fmla="*/ 270 w 500"/>
              <a:gd name="T45" fmla="*/ 84 h 529"/>
              <a:gd name="T46" fmla="*/ 245 w 500"/>
              <a:gd name="T47" fmla="*/ 68 h 529"/>
              <a:gd name="T48" fmla="*/ 191 w 500"/>
              <a:gd name="T49" fmla="*/ 116 h 529"/>
              <a:gd name="T50" fmla="*/ 198 w 500"/>
              <a:gd name="T51" fmla="*/ 90 h 529"/>
              <a:gd name="T52" fmla="*/ 147 w 500"/>
              <a:gd name="T53" fmla="*/ 59 h 529"/>
              <a:gd name="T54" fmla="*/ 171 w 500"/>
              <a:gd name="T55" fmla="*/ 108 h 529"/>
              <a:gd name="T56" fmla="*/ 142 w 500"/>
              <a:gd name="T57" fmla="*/ 140 h 529"/>
              <a:gd name="T58" fmla="*/ 147 w 500"/>
              <a:gd name="T59" fmla="*/ 167 h 529"/>
              <a:gd name="T60" fmla="*/ 195 w 500"/>
              <a:gd name="T61" fmla="*/ 186 h 529"/>
              <a:gd name="T62" fmla="*/ 228 w 500"/>
              <a:gd name="T63" fmla="*/ 193 h 529"/>
              <a:gd name="T64" fmla="*/ 213 w 500"/>
              <a:gd name="T65" fmla="*/ 219 h 529"/>
              <a:gd name="T66" fmla="*/ 180 w 500"/>
              <a:gd name="T67" fmla="*/ 254 h 529"/>
              <a:gd name="T68" fmla="*/ 206 w 500"/>
              <a:gd name="T69" fmla="*/ 274 h 529"/>
              <a:gd name="T70" fmla="*/ 224 w 500"/>
              <a:gd name="T71" fmla="*/ 245 h 529"/>
              <a:gd name="T72" fmla="*/ 250 w 500"/>
              <a:gd name="T73" fmla="*/ 257 h 529"/>
              <a:gd name="T74" fmla="*/ 208 w 500"/>
              <a:gd name="T75" fmla="*/ 322 h 529"/>
              <a:gd name="T76" fmla="*/ 154 w 500"/>
              <a:gd name="T77" fmla="*/ 347 h 529"/>
              <a:gd name="T78" fmla="*/ 101 w 500"/>
              <a:gd name="T79" fmla="*/ 353 h 529"/>
              <a:gd name="T80" fmla="*/ 84 w 500"/>
              <a:gd name="T81" fmla="*/ 422 h 529"/>
              <a:gd name="T82" fmla="*/ 57 w 500"/>
              <a:gd name="T83" fmla="*/ 430 h 529"/>
              <a:gd name="T84" fmla="*/ 29 w 500"/>
              <a:gd name="T85" fmla="*/ 463 h 529"/>
              <a:gd name="T86" fmla="*/ 22 w 500"/>
              <a:gd name="T87" fmla="*/ 509 h 529"/>
              <a:gd name="T88" fmla="*/ 39 w 500"/>
              <a:gd name="T89" fmla="*/ 515 h 529"/>
              <a:gd name="T90" fmla="*/ 92 w 500"/>
              <a:gd name="T91" fmla="*/ 465 h 529"/>
              <a:gd name="T92" fmla="*/ 107 w 500"/>
              <a:gd name="T93" fmla="*/ 403 h 529"/>
              <a:gd name="T94" fmla="*/ 124 w 500"/>
              <a:gd name="T95" fmla="*/ 397 h 529"/>
              <a:gd name="T96" fmla="*/ 165 w 500"/>
              <a:gd name="T97" fmla="*/ 417 h 529"/>
              <a:gd name="T98" fmla="*/ 199 w 500"/>
              <a:gd name="T99" fmla="*/ 421 h 529"/>
              <a:gd name="T100" fmla="*/ 187 w 500"/>
              <a:gd name="T101" fmla="*/ 380 h 529"/>
              <a:gd name="T102" fmla="*/ 222 w 500"/>
              <a:gd name="T103" fmla="*/ 358 h 529"/>
              <a:gd name="T104" fmla="*/ 257 w 500"/>
              <a:gd name="T105" fmla="*/ 344 h 529"/>
              <a:gd name="T106" fmla="*/ 266 w 500"/>
              <a:gd name="T107" fmla="*/ 306 h 529"/>
              <a:gd name="T108" fmla="*/ 256 w 500"/>
              <a:gd name="T109" fmla="*/ 265 h 529"/>
              <a:gd name="T110" fmla="*/ 301 w 500"/>
              <a:gd name="T111" fmla="*/ 279 h 529"/>
              <a:gd name="T112" fmla="*/ 331 w 500"/>
              <a:gd name="T113" fmla="*/ 257 h 529"/>
              <a:gd name="T114" fmla="*/ 337 w 500"/>
              <a:gd name="T115" fmla="*/ 228 h 529"/>
              <a:gd name="T116" fmla="*/ 337 w 500"/>
              <a:gd name="T117" fmla="*/ 213 h 529"/>
              <a:gd name="T118" fmla="*/ 349 w 500"/>
              <a:gd name="T119" fmla="*/ 178 h 529"/>
              <a:gd name="T120" fmla="*/ 379 w 500"/>
              <a:gd name="T121" fmla="*/ 169 h 529"/>
              <a:gd name="T122" fmla="*/ 405 w 500"/>
              <a:gd name="T123" fmla="*/ 150 h 529"/>
              <a:gd name="T124" fmla="*/ 489 w 500"/>
              <a:gd name="T125" fmla="*/ 164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0" h="529">
                <a:moveTo>
                  <a:pt x="36" y="492"/>
                </a:moveTo>
                <a:cubicBezTo>
                  <a:pt x="37" y="498"/>
                  <a:pt x="37" y="498"/>
                  <a:pt x="37" y="498"/>
                </a:cubicBezTo>
                <a:cubicBezTo>
                  <a:pt x="37" y="502"/>
                  <a:pt x="36" y="501"/>
                  <a:pt x="35" y="504"/>
                </a:cubicBezTo>
                <a:cubicBezTo>
                  <a:pt x="30" y="499"/>
                  <a:pt x="30" y="499"/>
                  <a:pt x="30" y="499"/>
                </a:cubicBezTo>
                <a:cubicBezTo>
                  <a:pt x="36" y="492"/>
                  <a:pt x="36" y="492"/>
                  <a:pt x="36" y="492"/>
                </a:cubicBezTo>
                <a:close/>
                <a:moveTo>
                  <a:pt x="42" y="469"/>
                </a:moveTo>
                <a:cubicBezTo>
                  <a:pt x="42" y="472"/>
                  <a:pt x="42" y="472"/>
                  <a:pt x="42" y="472"/>
                </a:cubicBezTo>
                <a:cubicBezTo>
                  <a:pt x="39" y="469"/>
                  <a:pt x="39" y="469"/>
                  <a:pt x="39" y="469"/>
                </a:cubicBezTo>
                <a:cubicBezTo>
                  <a:pt x="42" y="469"/>
                  <a:pt x="42" y="469"/>
                  <a:pt x="42" y="469"/>
                </a:cubicBezTo>
                <a:close/>
                <a:moveTo>
                  <a:pt x="171" y="149"/>
                </a:moveTo>
                <a:cubicBezTo>
                  <a:pt x="171" y="158"/>
                  <a:pt x="173" y="156"/>
                  <a:pt x="165" y="158"/>
                </a:cubicBezTo>
                <a:cubicBezTo>
                  <a:pt x="164" y="149"/>
                  <a:pt x="164" y="149"/>
                  <a:pt x="164" y="149"/>
                </a:cubicBezTo>
                <a:cubicBezTo>
                  <a:pt x="171" y="149"/>
                  <a:pt x="171" y="149"/>
                  <a:pt x="171" y="149"/>
                </a:cubicBezTo>
                <a:close/>
                <a:moveTo>
                  <a:pt x="186" y="158"/>
                </a:moveTo>
                <a:cubicBezTo>
                  <a:pt x="189" y="149"/>
                  <a:pt x="186" y="159"/>
                  <a:pt x="189" y="151"/>
                </a:cubicBezTo>
                <a:cubicBezTo>
                  <a:pt x="193" y="151"/>
                  <a:pt x="193" y="151"/>
                  <a:pt x="193" y="151"/>
                </a:cubicBezTo>
                <a:cubicBezTo>
                  <a:pt x="195" y="156"/>
                  <a:pt x="195" y="156"/>
                  <a:pt x="195" y="156"/>
                </a:cubicBezTo>
                <a:cubicBezTo>
                  <a:pt x="186" y="158"/>
                  <a:pt x="186" y="158"/>
                  <a:pt x="186" y="158"/>
                </a:cubicBezTo>
                <a:close/>
                <a:moveTo>
                  <a:pt x="230" y="162"/>
                </a:moveTo>
                <a:cubicBezTo>
                  <a:pt x="235" y="170"/>
                  <a:pt x="248" y="177"/>
                  <a:pt x="248" y="189"/>
                </a:cubicBezTo>
                <a:cubicBezTo>
                  <a:pt x="243" y="189"/>
                  <a:pt x="243" y="189"/>
                  <a:pt x="243" y="189"/>
                </a:cubicBezTo>
                <a:cubicBezTo>
                  <a:pt x="241" y="189"/>
                  <a:pt x="212" y="171"/>
                  <a:pt x="208" y="169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7" y="154"/>
                  <a:pt x="217" y="154"/>
                  <a:pt x="217" y="154"/>
                </a:cubicBezTo>
                <a:cubicBezTo>
                  <a:pt x="217" y="160"/>
                  <a:pt x="217" y="160"/>
                  <a:pt x="217" y="160"/>
                </a:cubicBezTo>
                <a:cubicBezTo>
                  <a:pt x="230" y="162"/>
                  <a:pt x="230" y="162"/>
                  <a:pt x="230" y="162"/>
                </a:cubicBezTo>
                <a:close/>
                <a:moveTo>
                  <a:pt x="243" y="116"/>
                </a:moveTo>
                <a:cubicBezTo>
                  <a:pt x="245" y="110"/>
                  <a:pt x="245" y="110"/>
                  <a:pt x="245" y="110"/>
                </a:cubicBezTo>
                <a:cubicBezTo>
                  <a:pt x="251" y="110"/>
                  <a:pt x="251" y="110"/>
                  <a:pt x="251" y="110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34" y="107"/>
                  <a:pt x="234" y="107"/>
                  <a:pt x="234" y="107"/>
                </a:cubicBezTo>
                <a:cubicBezTo>
                  <a:pt x="233" y="115"/>
                  <a:pt x="226" y="127"/>
                  <a:pt x="219" y="127"/>
                </a:cubicBezTo>
                <a:cubicBezTo>
                  <a:pt x="215" y="127"/>
                  <a:pt x="215" y="127"/>
                  <a:pt x="215" y="127"/>
                </a:cubicBezTo>
                <a:cubicBezTo>
                  <a:pt x="212" y="127"/>
                  <a:pt x="212" y="127"/>
                  <a:pt x="212" y="127"/>
                </a:cubicBezTo>
                <a:cubicBezTo>
                  <a:pt x="208" y="134"/>
                  <a:pt x="208" y="134"/>
                  <a:pt x="208" y="134"/>
                </a:cubicBezTo>
                <a:cubicBezTo>
                  <a:pt x="217" y="152"/>
                  <a:pt x="217" y="152"/>
                  <a:pt x="217" y="152"/>
                </a:cubicBezTo>
                <a:cubicBezTo>
                  <a:pt x="219" y="152"/>
                  <a:pt x="222" y="151"/>
                  <a:pt x="222" y="151"/>
                </a:cubicBezTo>
                <a:cubicBezTo>
                  <a:pt x="229" y="151"/>
                  <a:pt x="235" y="153"/>
                  <a:pt x="238" y="157"/>
                </a:cubicBezTo>
                <a:cubicBezTo>
                  <a:pt x="242" y="163"/>
                  <a:pt x="246" y="167"/>
                  <a:pt x="246" y="173"/>
                </a:cubicBezTo>
                <a:cubicBezTo>
                  <a:pt x="258" y="172"/>
                  <a:pt x="249" y="170"/>
                  <a:pt x="258" y="167"/>
                </a:cubicBezTo>
                <a:cubicBezTo>
                  <a:pt x="256" y="151"/>
                  <a:pt x="256" y="151"/>
                  <a:pt x="256" y="15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57" y="141"/>
                  <a:pt x="255" y="144"/>
                  <a:pt x="251" y="133"/>
                </a:cubicBezTo>
                <a:cubicBezTo>
                  <a:pt x="248" y="126"/>
                  <a:pt x="246" y="122"/>
                  <a:pt x="243" y="116"/>
                </a:cubicBezTo>
                <a:close/>
                <a:moveTo>
                  <a:pt x="280" y="151"/>
                </a:moveTo>
                <a:cubicBezTo>
                  <a:pt x="280" y="157"/>
                  <a:pt x="278" y="158"/>
                  <a:pt x="278" y="164"/>
                </a:cubicBezTo>
                <a:cubicBezTo>
                  <a:pt x="270" y="162"/>
                  <a:pt x="270" y="162"/>
                  <a:pt x="270" y="162"/>
                </a:cubicBezTo>
                <a:cubicBezTo>
                  <a:pt x="270" y="155"/>
                  <a:pt x="265" y="148"/>
                  <a:pt x="268" y="145"/>
                </a:cubicBezTo>
                <a:cubicBezTo>
                  <a:pt x="268" y="145"/>
                  <a:pt x="280" y="141"/>
                  <a:pt x="280" y="149"/>
                </a:cubicBezTo>
                <a:cubicBezTo>
                  <a:pt x="280" y="151"/>
                  <a:pt x="280" y="151"/>
                  <a:pt x="280" y="151"/>
                </a:cubicBezTo>
                <a:close/>
                <a:moveTo>
                  <a:pt x="283" y="125"/>
                </a:moveTo>
                <a:cubicBezTo>
                  <a:pt x="278" y="125"/>
                  <a:pt x="278" y="125"/>
                  <a:pt x="278" y="125"/>
                </a:cubicBezTo>
                <a:cubicBezTo>
                  <a:pt x="278" y="119"/>
                  <a:pt x="278" y="119"/>
                  <a:pt x="278" y="119"/>
                </a:cubicBezTo>
                <a:cubicBezTo>
                  <a:pt x="281" y="120"/>
                  <a:pt x="281" y="120"/>
                  <a:pt x="281" y="120"/>
                </a:cubicBezTo>
                <a:cubicBezTo>
                  <a:pt x="283" y="125"/>
                  <a:pt x="283" y="125"/>
                  <a:pt x="283" y="125"/>
                </a:cubicBezTo>
                <a:close/>
                <a:moveTo>
                  <a:pt x="290" y="151"/>
                </a:moveTo>
                <a:cubicBezTo>
                  <a:pt x="288" y="142"/>
                  <a:pt x="288" y="142"/>
                  <a:pt x="288" y="142"/>
                </a:cubicBezTo>
                <a:cubicBezTo>
                  <a:pt x="294" y="139"/>
                  <a:pt x="294" y="139"/>
                  <a:pt x="294" y="139"/>
                </a:cubicBezTo>
                <a:cubicBezTo>
                  <a:pt x="294" y="132"/>
                  <a:pt x="294" y="132"/>
                  <a:pt x="294" y="132"/>
                </a:cubicBezTo>
                <a:cubicBezTo>
                  <a:pt x="298" y="132"/>
                  <a:pt x="298" y="132"/>
                  <a:pt x="298" y="132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02" y="138"/>
                  <a:pt x="302" y="138"/>
                  <a:pt x="302" y="138"/>
                </a:cubicBezTo>
                <a:cubicBezTo>
                  <a:pt x="301" y="144"/>
                  <a:pt x="300" y="144"/>
                  <a:pt x="300" y="151"/>
                </a:cubicBezTo>
                <a:cubicBezTo>
                  <a:pt x="300" y="152"/>
                  <a:pt x="300" y="152"/>
                  <a:pt x="300" y="152"/>
                </a:cubicBezTo>
                <a:cubicBezTo>
                  <a:pt x="300" y="158"/>
                  <a:pt x="295" y="161"/>
                  <a:pt x="289" y="162"/>
                </a:cubicBezTo>
                <a:cubicBezTo>
                  <a:pt x="290" y="151"/>
                  <a:pt x="290" y="151"/>
                  <a:pt x="290" y="151"/>
                </a:cubicBezTo>
                <a:close/>
                <a:moveTo>
                  <a:pt x="314" y="125"/>
                </a:moveTo>
                <a:cubicBezTo>
                  <a:pt x="304" y="121"/>
                  <a:pt x="304" y="121"/>
                  <a:pt x="304" y="121"/>
                </a:cubicBezTo>
                <a:cubicBezTo>
                  <a:pt x="300" y="132"/>
                  <a:pt x="300" y="132"/>
                  <a:pt x="300" y="132"/>
                </a:cubicBezTo>
                <a:cubicBezTo>
                  <a:pt x="312" y="132"/>
                  <a:pt x="312" y="132"/>
                  <a:pt x="312" y="132"/>
                </a:cubicBezTo>
                <a:cubicBezTo>
                  <a:pt x="314" y="125"/>
                  <a:pt x="314" y="125"/>
                  <a:pt x="314" y="125"/>
                </a:cubicBezTo>
                <a:close/>
                <a:moveTo>
                  <a:pt x="314" y="156"/>
                </a:moveTo>
                <a:cubicBezTo>
                  <a:pt x="304" y="166"/>
                  <a:pt x="304" y="166"/>
                  <a:pt x="304" y="166"/>
                </a:cubicBezTo>
                <a:cubicBezTo>
                  <a:pt x="304" y="156"/>
                  <a:pt x="306" y="158"/>
                  <a:pt x="314" y="156"/>
                </a:cubicBezTo>
                <a:close/>
                <a:moveTo>
                  <a:pt x="314" y="156"/>
                </a:moveTo>
                <a:cubicBezTo>
                  <a:pt x="318" y="156"/>
                  <a:pt x="318" y="156"/>
                  <a:pt x="318" y="156"/>
                </a:cubicBezTo>
                <a:cubicBezTo>
                  <a:pt x="325" y="139"/>
                  <a:pt x="325" y="139"/>
                  <a:pt x="325" y="139"/>
                </a:cubicBezTo>
                <a:cubicBezTo>
                  <a:pt x="309" y="142"/>
                  <a:pt x="309" y="142"/>
                  <a:pt x="309" y="142"/>
                </a:cubicBezTo>
                <a:cubicBezTo>
                  <a:pt x="307" y="149"/>
                  <a:pt x="307" y="149"/>
                  <a:pt x="307" y="149"/>
                </a:cubicBezTo>
                <a:cubicBezTo>
                  <a:pt x="314" y="149"/>
                  <a:pt x="314" y="149"/>
                  <a:pt x="314" y="149"/>
                </a:cubicBezTo>
                <a:cubicBezTo>
                  <a:pt x="314" y="156"/>
                  <a:pt x="314" y="156"/>
                  <a:pt x="314" y="156"/>
                </a:cubicBezTo>
                <a:close/>
                <a:moveTo>
                  <a:pt x="325" y="176"/>
                </a:moveTo>
                <a:cubicBezTo>
                  <a:pt x="325" y="170"/>
                  <a:pt x="331" y="172"/>
                  <a:pt x="331" y="165"/>
                </a:cubicBezTo>
                <a:cubicBezTo>
                  <a:pt x="331" y="162"/>
                  <a:pt x="331" y="162"/>
                  <a:pt x="331" y="162"/>
                </a:cubicBezTo>
                <a:cubicBezTo>
                  <a:pt x="331" y="157"/>
                  <a:pt x="334" y="156"/>
                  <a:pt x="337" y="154"/>
                </a:cubicBezTo>
                <a:cubicBezTo>
                  <a:pt x="337" y="158"/>
                  <a:pt x="337" y="158"/>
                  <a:pt x="337" y="158"/>
                </a:cubicBezTo>
                <a:cubicBezTo>
                  <a:pt x="346" y="158"/>
                  <a:pt x="346" y="158"/>
                  <a:pt x="346" y="158"/>
                </a:cubicBezTo>
                <a:cubicBezTo>
                  <a:pt x="339" y="182"/>
                  <a:pt x="339" y="182"/>
                  <a:pt x="339" y="182"/>
                </a:cubicBezTo>
                <a:cubicBezTo>
                  <a:pt x="335" y="182"/>
                  <a:pt x="335" y="182"/>
                  <a:pt x="335" y="182"/>
                </a:cubicBezTo>
                <a:cubicBezTo>
                  <a:pt x="331" y="182"/>
                  <a:pt x="331" y="182"/>
                  <a:pt x="329" y="184"/>
                </a:cubicBezTo>
                <a:cubicBezTo>
                  <a:pt x="326" y="182"/>
                  <a:pt x="326" y="182"/>
                  <a:pt x="326" y="182"/>
                </a:cubicBezTo>
                <a:cubicBezTo>
                  <a:pt x="325" y="176"/>
                  <a:pt x="325" y="176"/>
                  <a:pt x="325" y="176"/>
                </a:cubicBezTo>
                <a:close/>
                <a:moveTo>
                  <a:pt x="338" y="189"/>
                </a:moveTo>
                <a:cubicBezTo>
                  <a:pt x="342" y="189"/>
                  <a:pt x="342" y="189"/>
                  <a:pt x="342" y="189"/>
                </a:cubicBezTo>
                <a:cubicBezTo>
                  <a:pt x="339" y="193"/>
                  <a:pt x="339" y="193"/>
                  <a:pt x="339" y="193"/>
                </a:cubicBezTo>
                <a:cubicBezTo>
                  <a:pt x="338" y="189"/>
                  <a:pt x="338" y="189"/>
                  <a:pt x="338" y="189"/>
                </a:cubicBezTo>
                <a:close/>
                <a:moveTo>
                  <a:pt x="342" y="61"/>
                </a:moveTo>
                <a:cubicBezTo>
                  <a:pt x="340" y="66"/>
                  <a:pt x="340" y="66"/>
                  <a:pt x="340" y="66"/>
                </a:cubicBezTo>
                <a:cubicBezTo>
                  <a:pt x="337" y="61"/>
                  <a:pt x="337" y="61"/>
                  <a:pt x="337" y="61"/>
                </a:cubicBezTo>
                <a:cubicBezTo>
                  <a:pt x="342" y="61"/>
                  <a:pt x="342" y="61"/>
                  <a:pt x="342" y="61"/>
                </a:cubicBezTo>
                <a:close/>
                <a:moveTo>
                  <a:pt x="440" y="125"/>
                </a:moveTo>
                <a:cubicBezTo>
                  <a:pt x="442" y="125"/>
                  <a:pt x="443" y="128"/>
                  <a:pt x="443" y="130"/>
                </a:cubicBezTo>
                <a:cubicBezTo>
                  <a:pt x="443" y="132"/>
                  <a:pt x="443" y="132"/>
                  <a:pt x="443" y="132"/>
                </a:cubicBezTo>
                <a:cubicBezTo>
                  <a:pt x="443" y="136"/>
                  <a:pt x="442" y="136"/>
                  <a:pt x="440" y="140"/>
                </a:cubicBezTo>
                <a:cubicBezTo>
                  <a:pt x="442" y="149"/>
                  <a:pt x="442" y="149"/>
                  <a:pt x="442" y="149"/>
                </a:cubicBezTo>
                <a:cubicBezTo>
                  <a:pt x="434" y="147"/>
                  <a:pt x="430" y="140"/>
                  <a:pt x="427" y="134"/>
                </a:cubicBezTo>
                <a:cubicBezTo>
                  <a:pt x="423" y="134"/>
                  <a:pt x="423" y="134"/>
                  <a:pt x="423" y="134"/>
                </a:cubicBezTo>
                <a:cubicBezTo>
                  <a:pt x="417" y="134"/>
                  <a:pt x="417" y="134"/>
                  <a:pt x="417" y="134"/>
                </a:cubicBezTo>
                <a:cubicBezTo>
                  <a:pt x="411" y="134"/>
                  <a:pt x="412" y="137"/>
                  <a:pt x="412" y="143"/>
                </a:cubicBezTo>
                <a:cubicBezTo>
                  <a:pt x="408" y="143"/>
                  <a:pt x="408" y="143"/>
                  <a:pt x="408" y="143"/>
                </a:cubicBezTo>
                <a:cubicBezTo>
                  <a:pt x="411" y="131"/>
                  <a:pt x="411" y="131"/>
                  <a:pt x="411" y="131"/>
                </a:cubicBezTo>
                <a:cubicBezTo>
                  <a:pt x="415" y="128"/>
                  <a:pt x="414" y="128"/>
                  <a:pt x="421" y="127"/>
                </a:cubicBezTo>
                <a:cubicBezTo>
                  <a:pt x="440" y="125"/>
                  <a:pt x="440" y="125"/>
                  <a:pt x="440" y="125"/>
                </a:cubicBezTo>
                <a:close/>
                <a:moveTo>
                  <a:pt x="487" y="129"/>
                </a:moveTo>
                <a:cubicBezTo>
                  <a:pt x="485" y="123"/>
                  <a:pt x="485" y="123"/>
                  <a:pt x="485" y="123"/>
                </a:cubicBezTo>
                <a:cubicBezTo>
                  <a:pt x="480" y="121"/>
                  <a:pt x="480" y="121"/>
                  <a:pt x="480" y="121"/>
                </a:cubicBezTo>
                <a:cubicBezTo>
                  <a:pt x="478" y="120"/>
                  <a:pt x="478" y="119"/>
                  <a:pt x="474" y="119"/>
                </a:cubicBezTo>
                <a:cubicBezTo>
                  <a:pt x="469" y="119"/>
                  <a:pt x="469" y="119"/>
                  <a:pt x="469" y="119"/>
                </a:cubicBezTo>
                <a:cubicBezTo>
                  <a:pt x="462" y="119"/>
                  <a:pt x="460" y="118"/>
                  <a:pt x="456" y="117"/>
                </a:cubicBezTo>
                <a:cubicBezTo>
                  <a:pt x="438" y="116"/>
                  <a:pt x="438" y="116"/>
                  <a:pt x="438" y="116"/>
                </a:cubicBezTo>
                <a:cubicBezTo>
                  <a:pt x="436" y="116"/>
                  <a:pt x="436" y="116"/>
                  <a:pt x="436" y="116"/>
                </a:cubicBezTo>
                <a:cubicBezTo>
                  <a:pt x="426" y="116"/>
                  <a:pt x="427" y="110"/>
                  <a:pt x="421" y="110"/>
                </a:cubicBezTo>
                <a:cubicBezTo>
                  <a:pt x="414" y="110"/>
                  <a:pt x="411" y="108"/>
                  <a:pt x="410" y="101"/>
                </a:cubicBezTo>
                <a:cubicBezTo>
                  <a:pt x="412" y="102"/>
                  <a:pt x="412" y="103"/>
                  <a:pt x="416" y="103"/>
                </a:cubicBezTo>
                <a:cubicBezTo>
                  <a:pt x="421" y="103"/>
                  <a:pt x="421" y="103"/>
                  <a:pt x="421" y="103"/>
                </a:cubicBezTo>
                <a:cubicBezTo>
                  <a:pt x="421" y="94"/>
                  <a:pt x="425" y="89"/>
                  <a:pt x="420" y="85"/>
                </a:cubicBezTo>
                <a:cubicBezTo>
                  <a:pt x="416" y="82"/>
                  <a:pt x="410" y="79"/>
                  <a:pt x="403" y="79"/>
                </a:cubicBezTo>
                <a:cubicBezTo>
                  <a:pt x="400" y="74"/>
                  <a:pt x="394" y="68"/>
                  <a:pt x="394" y="68"/>
                </a:cubicBezTo>
                <a:cubicBezTo>
                  <a:pt x="394" y="64"/>
                  <a:pt x="407" y="51"/>
                  <a:pt x="408" y="38"/>
                </a:cubicBezTo>
                <a:cubicBezTo>
                  <a:pt x="394" y="40"/>
                  <a:pt x="393" y="63"/>
                  <a:pt x="374" y="64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2"/>
                  <a:pt x="385" y="20"/>
                  <a:pt x="384" y="20"/>
                </a:cubicBezTo>
                <a:cubicBezTo>
                  <a:pt x="383" y="20"/>
                  <a:pt x="381" y="23"/>
                  <a:pt x="379" y="24"/>
                </a:cubicBezTo>
                <a:cubicBezTo>
                  <a:pt x="383" y="0"/>
                  <a:pt x="383" y="0"/>
                  <a:pt x="383" y="0"/>
                </a:cubicBezTo>
                <a:cubicBezTo>
                  <a:pt x="375" y="0"/>
                  <a:pt x="373" y="3"/>
                  <a:pt x="373" y="11"/>
                </a:cubicBezTo>
                <a:cubicBezTo>
                  <a:pt x="373" y="21"/>
                  <a:pt x="368" y="20"/>
                  <a:pt x="368" y="26"/>
                </a:cubicBezTo>
                <a:cubicBezTo>
                  <a:pt x="368" y="29"/>
                  <a:pt x="368" y="29"/>
                  <a:pt x="368" y="29"/>
                </a:cubicBezTo>
                <a:cubicBezTo>
                  <a:pt x="368" y="37"/>
                  <a:pt x="366" y="39"/>
                  <a:pt x="364" y="46"/>
                </a:cubicBezTo>
                <a:cubicBezTo>
                  <a:pt x="357" y="45"/>
                  <a:pt x="359" y="47"/>
                  <a:pt x="357" y="40"/>
                </a:cubicBezTo>
                <a:cubicBezTo>
                  <a:pt x="350" y="41"/>
                  <a:pt x="350" y="41"/>
                  <a:pt x="349" y="48"/>
                </a:cubicBezTo>
                <a:cubicBezTo>
                  <a:pt x="344" y="48"/>
                  <a:pt x="344" y="48"/>
                  <a:pt x="344" y="48"/>
                </a:cubicBezTo>
                <a:cubicBezTo>
                  <a:pt x="342" y="41"/>
                  <a:pt x="344" y="43"/>
                  <a:pt x="337" y="4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31" y="73"/>
                  <a:pt x="331" y="73"/>
                  <a:pt x="331" y="73"/>
                </a:cubicBezTo>
                <a:cubicBezTo>
                  <a:pt x="322" y="74"/>
                  <a:pt x="322" y="74"/>
                  <a:pt x="322" y="74"/>
                </a:cubicBezTo>
                <a:cubicBezTo>
                  <a:pt x="318" y="84"/>
                  <a:pt x="318" y="84"/>
                  <a:pt x="318" y="84"/>
                </a:cubicBezTo>
                <a:cubicBezTo>
                  <a:pt x="314" y="84"/>
                  <a:pt x="314" y="83"/>
                  <a:pt x="309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0" y="79"/>
                  <a:pt x="300" y="79"/>
                  <a:pt x="300" y="79"/>
                </a:cubicBezTo>
                <a:cubicBezTo>
                  <a:pt x="292" y="79"/>
                  <a:pt x="292" y="79"/>
                  <a:pt x="292" y="79"/>
                </a:cubicBezTo>
                <a:cubicBezTo>
                  <a:pt x="294" y="86"/>
                  <a:pt x="294" y="86"/>
                  <a:pt x="294" y="86"/>
                </a:cubicBezTo>
                <a:cubicBezTo>
                  <a:pt x="302" y="91"/>
                  <a:pt x="300" y="94"/>
                  <a:pt x="311" y="99"/>
                </a:cubicBezTo>
                <a:cubicBezTo>
                  <a:pt x="309" y="107"/>
                  <a:pt x="309" y="107"/>
                  <a:pt x="309" y="107"/>
                </a:cubicBezTo>
                <a:cubicBezTo>
                  <a:pt x="311" y="114"/>
                  <a:pt x="311" y="114"/>
                  <a:pt x="311" y="114"/>
                </a:cubicBezTo>
                <a:cubicBezTo>
                  <a:pt x="303" y="114"/>
                  <a:pt x="303" y="114"/>
                  <a:pt x="303" y="114"/>
                </a:cubicBezTo>
                <a:cubicBezTo>
                  <a:pt x="303" y="102"/>
                  <a:pt x="299" y="88"/>
                  <a:pt x="287" y="88"/>
                </a:cubicBezTo>
                <a:cubicBezTo>
                  <a:pt x="281" y="88"/>
                  <a:pt x="281" y="88"/>
                  <a:pt x="281" y="88"/>
                </a:cubicBezTo>
                <a:cubicBezTo>
                  <a:pt x="283" y="77"/>
                  <a:pt x="283" y="77"/>
                  <a:pt x="283" y="77"/>
                </a:cubicBezTo>
                <a:cubicBezTo>
                  <a:pt x="283" y="72"/>
                  <a:pt x="283" y="72"/>
                  <a:pt x="283" y="72"/>
                </a:cubicBezTo>
                <a:cubicBezTo>
                  <a:pt x="276" y="72"/>
                  <a:pt x="276" y="74"/>
                  <a:pt x="276" y="83"/>
                </a:cubicBezTo>
                <a:cubicBezTo>
                  <a:pt x="274" y="83"/>
                  <a:pt x="271" y="84"/>
                  <a:pt x="270" y="84"/>
                </a:cubicBezTo>
                <a:cubicBezTo>
                  <a:pt x="266" y="84"/>
                  <a:pt x="259" y="79"/>
                  <a:pt x="256" y="77"/>
                </a:cubicBezTo>
                <a:cubicBezTo>
                  <a:pt x="256" y="73"/>
                  <a:pt x="256" y="73"/>
                  <a:pt x="256" y="73"/>
                </a:cubicBezTo>
                <a:cubicBezTo>
                  <a:pt x="256" y="66"/>
                  <a:pt x="256" y="66"/>
                  <a:pt x="256" y="66"/>
                </a:cubicBezTo>
                <a:cubicBezTo>
                  <a:pt x="256" y="58"/>
                  <a:pt x="246" y="55"/>
                  <a:pt x="237" y="55"/>
                </a:cubicBezTo>
                <a:cubicBezTo>
                  <a:pt x="235" y="48"/>
                  <a:pt x="237" y="50"/>
                  <a:pt x="230" y="50"/>
                </a:cubicBezTo>
                <a:cubicBezTo>
                  <a:pt x="230" y="60"/>
                  <a:pt x="232" y="71"/>
                  <a:pt x="242" y="71"/>
                </a:cubicBezTo>
                <a:cubicBezTo>
                  <a:pt x="245" y="68"/>
                  <a:pt x="245" y="68"/>
                  <a:pt x="245" y="68"/>
                </a:cubicBezTo>
                <a:cubicBezTo>
                  <a:pt x="246" y="74"/>
                  <a:pt x="248" y="77"/>
                  <a:pt x="248" y="84"/>
                </a:cubicBezTo>
                <a:cubicBezTo>
                  <a:pt x="248" y="89"/>
                  <a:pt x="248" y="89"/>
                  <a:pt x="248" y="89"/>
                </a:cubicBezTo>
                <a:cubicBezTo>
                  <a:pt x="226" y="103"/>
                  <a:pt x="226" y="103"/>
                  <a:pt x="226" y="103"/>
                </a:cubicBezTo>
                <a:cubicBezTo>
                  <a:pt x="225" y="102"/>
                  <a:pt x="222" y="99"/>
                  <a:pt x="221" y="99"/>
                </a:cubicBezTo>
                <a:cubicBezTo>
                  <a:pt x="215" y="99"/>
                  <a:pt x="211" y="105"/>
                  <a:pt x="206" y="107"/>
                </a:cubicBezTo>
                <a:cubicBezTo>
                  <a:pt x="204" y="118"/>
                  <a:pt x="204" y="118"/>
                  <a:pt x="204" y="118"/>
                </a:cubicBezTo>
                <a:cubicBezTo>
                  <a:pt x="191" y="116"/>
                  <a:pt x="191" y="116"/>
                  <a:pt x="191" y="116"/>
                </a:cubicBezTo>
                <a:cubicBezTo>
                  <a:pt x="191" y="105"/>
                  <a:pt x="191" y="105"/>
                  <a:pt x="191" y="105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200" y="95"/>
                  <a:pt x="200" y="95"/>
                  <a:pt x="200" y="95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198" y="90"/>
                  <a:pt x="198" y="90"/>
                  <a:pt x="198" y="90"/>
                </a:cubicBezTo>
                <a:cubicBezTo>
                  <a:pt x="191" y="70"/>
                  <a:pt x="191" y="70"/>
                  <a:pt x="191" y="70"/>
                </a:cubicBezTo>
                <a:cubicBezTo>
                  <a:pt x="186" y="70"/>
                  <a:pt x="186" y="70"/>
                  <a:pt x="186" y="70"/>
                </a:cubicBezTo>
                <a:cubicBezTo>
                  <a:pt x="186" y="57"/>
                  <a:pt x="186" y="57"/>
                  <a:pt x="186" y="57"/>
                </a:cubicBezTo>
                <a:cubicBezTo>
                  <a:pt x="194" y="56"/>
                  <a:pt x="196" y="56"/>
                  <a:pt x="197" y="48"/>
                </a:cubicBezTo>
                <a:cubicBezTo>
                  <a:pt x="182" y="51"/>
                  <a:pt x="182" y="51"/>
                  <a:pt x="182" y="51"/>
                </a:cubicBezTo>
                <a:cubicBezTo>
                  <a:pt x="177" y="48"/>
                  <a:pt x="172" y="38"/>
                  <a:pt x="169" y="38"/>
                </a:cubicBezTo>
                <a:cubicBezTo>
                  <a:pt x="161" y="38"/>
                  <a:pt x="147" y="50"/>
                  <a:pt x="147" y="59"/>
                </a:cubicBezTo>
                <a:cubicBezTo>
                  <a:pt x="147" y="62"/>
                  <a:pt x="147" y="62"/>
                  <a:pt x="147" y="62"/>
                </a:cubicBezTo>
                <a:cubicBezTo>
                  <a:pt x="147" y="68"/>
                  <a:pt x="150" y="73"/>
                  <a:pt x="153" y="77"/>
                </a:cubicBezTo>
                <a:cubicBezTo>
                  <a:pt x="156" y="77"/>
                  <a:pt x="156" y="77"/>
                  <a:pt x="156" y="77"/>
                </a:cubicBezTo>
                <a:cubicBezTo>
                  <a:pt x="164" y="77"/>
                  <a:pt x="164" y="77"/>
                  <a:pt x="164" y="77"/>
                </a:cubicBezTo>
                <a:cubicBezTo>
                  <a:pt x="164" y="88"/>
                  <a:pt x="164" y="88"/>
                  <a:pt x="164" y="88"/>
                </a:cubicBezTo>
                <a:cubicBezTo>
                  <a:pt x="164" y="105"/>
                  <a:pt x="179" y="95"/>
                  <a:pt x="180" y="110"/>
                </a:cubicBezTo>
                <a:cubicBezTo>
                  <a:pt x="173" y="110"/>
                  <a:pt x="176" y="108"/>
                  <a:pt x="171" y="108"/>
                </a:cubicBezTo>
                <a:cubicBezTo>
                  <a:pt x="164" y="108"/>
                  <a:pt x="160" y="117"/>
                  <a:pt x="160" y="101"/>
                </a:cubicBezTo>
                <a:cubicBezTo>
                  <a:pt x="154" y="101"/>
                  <a:pt x="154" y="101"/>
                  <a:pt x="154" y="101"/>
                </a:cubicBezTo>
                <a:cubicBezTo>
                  <a:pt x="154" y="108"/>
                  <a:pt x="154" y="108"/>
                  <a:pt x="154" y="108"/>
                </a:cubicBezTo>
                <a:cubicBezTo>
                  <a:pt x="158" y="108"/>
                  <a:pt x="158" y="108"/>
                  <a:pt x="158" y="108"/>
                </a:cubicBezTo>
                <a:cubicBezTo>
                  <a:pt x="157" y="117"/>
                  <a:pt x="143" y="128"/>
                  <a:pt x="136" y="130"/>
                </a:cubicBezTo>
                <a:cubicBezTo>
                  <a:pt x="136" y="137"/>
                  <a:pt x="136" y="137"/>
                  <a:pt x="136" y="137"/>
                </a:cubicBezTo>
                <a:cubicBezTo>
                  <a:pt x="142" y="140"/>
                  <a:pt x="142" y="140"/>
                  <a:pt x="142" y="140"/>
                </a:cubicBezTo>
                <a:cubicBezTo>
                  <a:pt x="142" y="143"/>
                  <a:pt x="142" y="143"/>
                  <a:pt x="142" y="143"/>
                </a:cubicBezTo>
                <a:cubicBezTo>
                  <a:pt x="142" y="147"/>
                  <a:pt x="142" y="147"/>
                  <a:pt x="142" y="147"/>
                </a:cubicBezTo>
                <a:cubicBezTo>
                  <a:pt x="142" y="151"/>
                  <a:pt x="142" y="151"/>
                  <a:pt x="142" y="151"/>
                </a:cubicBezTo>
                <a:cubicBezTo>
                  <a:pt x="135" y="154"/>
                  <a:pt x="132" y="153"/>
                  <a:pt x="131" y="160"/>
                </a:cubicBezTo>
                <a:cubicBezTo>
                  <a:pt x="142" y="158"/>
                  <a:pt x="142" y="158"/>
                  <a:pt x="142" y="158"/>
                </a:cubicBezTo>
                <a:cubicBezTo>
                  <a:pt x="147" y="160"/>
                  <a:pt x="147" y="160"/>
                  <a:pt x="147" y="160"/>
                </a:cubicBezTo>
                <a:cubicBezTo>
                  <a:pt x="147" y="167"/>
                  <a:pt x="147" y="167"/>
                  <a:pt x="147" y="167"/>
                </a:cubicBezTo>
                <a:cubicBezTo>
                  <a:pt x="153" y="171"/>
                  <a:pt x="152" y="176"/>
                  <a:pt x="162" y="176"/>
                </a:cubicBezTo>
                <a:cubicBezTo>
                  <a:pt x="162" y="187"/>
                  <a:pt x="162" y="187"/>
                  <a:pt x="162" y="187"/>
                </a:cubicBezTo>
                <a:cubicBezTo>
                  <a:pt x="175" y="186"/>
                  <a:pt x="167" y="180"/>
                  <a:pt x="173" y="180"/>
                </a:cubicBezTo>
                <a:cubicBezTo>
                  <a:pt x="177" y="180"/>
                  <a:pt x="180" y="184"/>
                  <a:pt x="182" y="184"/>
                </a:cubicBezTo>
                <a:cubicBezTo>
                  <a:pt x="186" y="184"/>
                  <a:pt x="184" y="183"/>
                  <a:pt x="189" y="182"/>
                </a:cubicBezTo>
                <a:cubicBezTo>
                  <a:pt x="189" y="186"/>
                  <a:pt x="189" y="186"/>
                  <a:pt x="189" y="186"/>
                </a:cubicBezTo>
                <a:cubicBezTo>
                  <a:pt x="195" y="186"/>
                  <a:pt x="195" y="186"/>
                  <a:pt x="195" y="186"/>
                </a:cubicBezTo>
                <a:cubicBezTo>
                  <a:pt x="195" y="175"/>
                  <a:pt x="195" y="175"/>
                  <a:pt x="195" y="175"/>
                </a:cubicBezTo>
                <a:cubicBezTo>
                  <a:pt x="204" y="172"/>
                  <a:pt x="204" y="172"/>
                  <a:pt x="204" y="172"/>
                </a:cubicBezTo>
                <a:cubicBezTo>
                  <a:pt x="214" y="177"/>
                  <a:pt x="214" y="177"/>
                  <a:pt x="214" y="177"/>
                </a:cubicBezTo>
                <a:cubicBezTo>
                  <a:pt x="210" y="187"/>
                  <a:pt x="210" y="187"/>
                  <a:pt x="210" y="187"/>
                </a:cubicBezTo>
                <a:cubicBezTo>
                  <a:pt x="212" y="193"/>
                  <a:pt x="210" y="197"/>
                  <a:pt x="217" y="197"/>
                </a:cubicBezTo>
                <a:cubicBezTo>
                  <a:pt x="221" y="197"/>
                  <a:pt x="221" y="197"/>
                  <a:pt x="221" y="197"/>
                </a:cubicBezTo>
                <a:cubicBezTo>
                  <a:pt x="225" y="197"/>
                  <a:pt x="225" y="195"/>
                  <a:pt x="228" y="193"/>
                </a:cubicBezTo>
                <a:cubicBezTo>
                  <a:pt x="237" y="206"/>
                  <a:pt x="237" y="206"/>
                  <a:pt x="237" y="206"/>
                </a:cubicBezTo>
                <a:cubicBezTo>
                  <a:pt x="222" y="206"/>
                  <a:pt x="222" y="206"/>
                  <a:pt x="222" y="206"/>
                </a:cubicBezTo>
                <a:cubicBezTo>
                  <a:pt x="224" y="220"/>
                  <a:pt x="235" y="207"/>
                  <a:pt x="235" y="219"/>
                </a:cubicBezTo>
                <a:cubicBezTo>
                  <a:pt x="235" y="221"/>
                  <a:pt x="235" y="221"/>
                  <a:pt x="235" y="221"/>
                </a:cubicBezTo>
                <a:cubicBezTo>
                  <a:pt x="235" y="228"/>
                  <a:pt x="235" y="221"/>
                  <a:pt x="237" y="226"/>
                </a:cubicBezTo>
                <a:cubicBezTo>
                  <a:pt x="234" y="228"/>
                  <a:pt x="232" y="230"/>
                  <a:pt x="226" y="230"/>
                </a:cubicBezTo>
                <a:cubicBezTo>
                  <a:pt x="217" y="230"/>
                  <a:pt x="215" y="226"/>
                  <a:pt x="213" y="219"/>
                </a:cubicBezTo>
                <a:cubicBezTo>
                  <a:pt x="201" y="220"/>
                  <a:pt x="204" y="218"/>
                  <a:pt x="194" y="217"/>
                </a:cubicBezTo>
                <a:cubicBezTo>
                  <a:pt x="189" y="224"/>
                  <a:pt x="189" y="224"/>
                  <a:pt x="189" y="224"/>
                </a:cubicBezTo>
                <a:cubicBezTo>
                  <a:pt x="182" y="224"/>
                  <a:pt x="182" y="224"/>
                  <a:pt x="182" y="224"/>
                </a:cubicBezTo>
                <a:cubicBezTo>
                  <a:pt x="181" y="231"/>
                  <a:pt x="181" y="231"/>
                  <a:pt x="181" y="231"/>
                </a:cubicBezTo>
                <a:cubicBezTo>
                  <a:pt x="175" y="241"/>
                  <a:pt x="175" y="241"/>
                  <a:pt x="175" y="241"/>
                </a:cubicBezTo>
                <a:cubicBezTo>
                  <a:pt x="175" y="248"/>
                  <a:pt x="175" y="248"/>
                  <a:pt x="175" y="248"/>
                </a:cubicBezTo>
                <a:cubicBezTo>
                  <a:pt x="180" y="254"/>
                  <a:pt x="180" y="254"/>
                  <a:pt x="180" y="254"/>
                </a:cubicBezTo>
                <a:cubicBezTo>
                  <a:pt x="180" y="261"/>
                  <a:pt x="180" y="261"/>
                  <a:pt x="180" y="261"/>
                </a:cubicBezTo>
                <a:cubicBezTo>
                  <a:pt x="193" y="270"/>
                  <a:pt x="193" y="270"/>
                  <a:pt x="193" y="270"/>
                </a:cubicBezTo>
                <a:cubicBezTo>
                  <a:pt x="197" y="268"/>
                  <a:pt x="197" y="268"/>
                  <a:pt x="197" y="268"/>
                </a:cubicBezTo>
                <a:cubicBezTo>
                  <a:pt x="201" y="271"/>
                  <a:pt x="205" y="275"/>
                  <a:pt x="206" y="281"/>
                </a:cubicBezTo>
                <a:cubicBezTo>
                  <a:pt x="213" y="279"/>
                  <a:pt x="213" y="279"/>
                  <a:pt x="213" y="279"/>
                </a:cubicBezTo>
                <a:cubicBezTo>
                  <a:pt x="213" y="272"/>
                  <a:pt x="213" y="272"/>
                  <a:pt x="213" y="272"/>
                </a:cubicBezTo>
                <a:cubicBezTo>
                  <a:pt x="206" y="274"/>
                  <a:pt x="206" y="274"/>
                  <a:pt x="206" y="274"/>
                </a:cubicBezTo>
                <a:cubicBezTo>
                  <a:pt x="208" y="265"/>
                  <a:pt x="208" y="265"/>
                  <a:pt x="208" y="265"/>
                </a:cubicBezTo>
                <a:cubicBezTo>
                  <a:pt x="213" y="265"/>
                  <a:pt x="213" y="265"/>
                  <a:pt x="213" y="265"/>
                </a:cubicBezTo>
                <a:cubicBezTo>
                  <a:pt x="219" y="265"/>
                  <a:pt x="219" y="261"/>
                  <a:pt x="219" y="255"/>
                </a:cubicBezTo>
                <a:cubicBezTo>
                  <a:pt x="245" y="257"/>
                  <a:pt x="245" y="257"/>
                  <a:pt x="245" y="257"/>
                </a:cubicBezTo>
                <a:cubicBezTo>
                  <a:pt x="245" y="250"/>
                  <a:pt x="245" y="250"/>
                  <a:pt x="245" y="250"/>
                </a:cubicBezTo>
                <a:cubicBezTo>
                  <a:pt x="241" y="248"/>
                  <a:pt x="239" y="246"/>
                  <a:pt x="234" y="246"/>
                </a:cubicBezTo>
                <a:cubicBezTo>
                  <a:pt x="224" y="245"/>
                  <a:pt x="224" y="245"/>
                  <a:pt x="224" y="245"/>
                </a:cubicBezTo>
                <a:cubicBezTo>
                  <a:pt x="234" y="241"/>
                  <a:pt x="234" y="241"/>
                  <a:pt x="234" y="241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49" y="239"/>
                  <a:pt x="249" y="239"/>
                  <a:pt x="249" y="239"/>
                </a:cubicBezTo>
                <a:cubicBezTo>
                  <a:pt x="247" y="246"/>
                  <a:pt x="247" y="246"/>
                  <a:pt x="247" y="246"/>
                </a:cubicBezTo>
                <a:cubicBezTo>
                  <a:pt x="252" y="252"/>
                  <a:pt x="252" y="252"/>
                  <a:pt x="252" y="252"/>
                </a:cubicBezTo>
                <a:cubicBezTo>
                  <a:pt x="260" y="252"/>
                  <a:pt x="260" y="252"/>
                  <a:pt x="260" y="252"/>
                </a:cubicBezTo>
                <a:cubicBezTo>
                  <a:pt x="250" y="257"/>
                  <a:pt x="250" y="257"/>
                  <a:pt x="250" y="257"/>
                </a:cubicBezTo>
                <a:cubicBezTo>
                  <a:pt x="249" y="275"/>
                  <a:pt x="229" y="277"/>
                  <a:pt x="228" y="294"/>
                </a:cubicBezTo>
                <a:cubicBezTo>
                  <a:pt x="221" y="296"/>
                  <a:pt x="217" y="301"/>
                  <a:pt x="217" y="309"/>
                </a:cubicBezTo>
                <a:cubicBezTo>
                  <a:pt x="217" y="314"/>
                  <a:pt x="217" y="314"/>
                  <a:pt x="217" y="314"/>
                </a:cubicBezTo>
                <a:cubicBezTo>
                  <a:pt x="217" y="321"/>
                  <a:pt x="215" y="321"/>
                  <a:pt x="214" y="326"/>
                </a:cubicBezTo>
                <a:cubicBezTo>
                  <a:pt x="219" y="333"/>
                  <a:pt x="219" y="333"/>
                  <a:pt x="219" y="333"/>
                </a:cubicBezTo>
                <a:cubicBezTo>
                  <a:pt x="208" y="333"/>
                  <a:pt x="208" y="333"/>
                  <a:pt x="208" y="333"/>
                </a:cubicBezTo>
                <a:cubicBezTo>
                  <a:pt x="208" y="322"/>
                  <a:pt x="208" y="322"/>
                  <a:pt x="208" y="322"/>
                </a:cubicBezTo>
                <a:cubicBezTo>
                  <a:pt x="191" y="322"/>
                  <a:pt x="191" y="322"/>
                  <a:pt x="191" y="322"/>
                </a:cubicBezTo>
                <a:cubicBezTo>
                  <a:pt x="184" y="322"/>
                  <a:pt x="179" y="326"/>
                  <a:pt x="175" y="329"/>
                </a:cubicBezTo>
                <a:cubicBezTo>
                  <a:pt x="174" y="336"/>
                  <a:pt x="174" y="336"/>
                  <a:pt x="174" y="336"/>
                </a:cubicBezTo>
                <a:cubicBezTo>
                  <a:pt x="171" y="340"/>
                  <a:pt x="171" y="340"/>
                  <a:pt x="171" y="340"/>
                </a:cubicBezTo>
                <a:cubicBezTo>
                  <a:pt x="175" y="355"/>
                  <a:pt x="175" y="355"/>
                  <a:pt x="175" y="355"/>
                </a:cubicBezTo>
                <a:cubicBezTo>
                  <a:pt x="167" y="355"/>
                  <a:pt x="167" y="355"/>
                  <a:pt x="167" y="355"/>
                </a:cubicBezTo>
                <a:cubicBezTo>
                  <a:pt x="164" y="355"/>
                  <a:pt x="158" y="350"/>
                  <a:pt x="154" y="347"/>
                </a:cubicBezTo>
                <a:cubicBezTo>
                  <a:pt x="145" y="351"/>
                  <a:pt x="145" y="351"/>
                  <a:pt x="145" y="351"/>
                </a:cubicBezTo>
                <a:cubicBezTo>
                  <a:pt x="132" y="349"/>
                  <a:pt x="132" y="349"/>
                  <a:pt x="132" y="349"/>
                </a:cubicBezTo>
                <a:cubicBezTo>
                  <a:pt x="122" y="348"/>
                  <a:pt x="119" y="340"/>
                  <a:pt x="107" y="340"/>
                </a:cubicBezTo>
                <a:cubicBezTo>
                  <a:pt x="103" y="340"/>
                  <a:pt x="105" y="344"/>
                  <a:pt x="99" y="344"/>
                </a:cubicBezTo>
                <a:cubicBezTo>
                  <a:pt x="94" y="344"/>
                  <a:pt x="94" y="344"/>
                  <a:pt x="94" y="344"/>
                </a:cubicBezTo>
                <a:cubicBezTo>
                  <a:pt x="94" y="351"/>
                  <a:pt x="94" y="351"/>
                  <a:pt x="94" y="351"/>
                </a:cubicBezTo>
                <a:cubicBezTo>
                  <a:pt x="99" y="352"/>
                  <a:pt x="97" y="353"/>
                  <a:pt x="101" y="353"/>
                </a:cubicBezTo>
                <a:cubicBezTo>
                  <a:pt x="107" y="353"/>
                  <a:pt x="114" y="348"/>
                  <a:pt x="117" y="350"/>
                </a:cubicBezTo>
                <a:cubicBezTo>
                  <a:pt x="120" y="351"/>
                  <a:pt x="123" y="361"/>
                  <a:pt x="123" y="366"/>
                </a:cubicBezTo>
                <a:cubicBezTo>
                  <a:pt x="120" y="366"/>
                  <a:pt x="118" y="366"/>
                  <a:pt x="118" y="369"/>
                </a:cubicBezTo>
                <a:cubicBezTo>
                  <a:pt x="118" y="374"/>
                  <a:pt x="119" y="374"/>
                  <a:pt x="121" y="377"/>
                </a:cubicBezTo>
                <a:cubicBezTo>
                  <a:pt x="110" y="380"/>
                  <a:pt x="117" y="384"/>
                  <a:pt x="107" y="390"/>
                </a:cubicBezTo>
                <a:cubicBezTo>
                  <a:pt x="101" y="394"/>
                  <a:pt x="101" y="400"/>
                  <a:pt x="96" y="407"/>
                </a:cubicBezTo>
                <a:cubicBezTo>
                  <a:pt x="91" y="414"/>
                  <a:pt x="89" y="415"/>
                  <a:pt x="84" y="422"/>
                </a:cubicBezTo>
                <a:cubicBezTo>
                  <a:pt x="80" y="427"/>
                  <a:pt x="77" y="435"/>
                  <a:pt x="70" y="436"/>
                </a:cubicBezTo>
                <a:cubicBezTo>
                  <a:pt x="68" y="426"/>
                  <a:pt x="68" y="426"/>
                  <a:pt x="68" y="426"/>
                </a:cubicBezTo>
                <a:cubicBezTo>
                  <a:pt x="70" y="425"/>
                  <a:pt x="70" y="425"/>
                  <a:pt x="70" y="425"/>
                </a:cubicBezTo>
                <a:cubicBezTo>
                  <a:pt x="70" y="421"/>
                  <a:pt x="70" y="421"/>
                  <a:pt x="70" y="421"/>
                </a:cubicBezTo>
                <a:cubicBezTo>
                  <a:pt x="64" y="423"/>
                  <a:pt x="64" y="423"/>
                  <a:pt x="64" y="423"/>
                </a:cubicBezTo>
                <a:cubicBezTo>
                  <a:pt x="59" y="423"/>
                  <a:pt x="59" y="423"/>
                  <a:pt x="59" y="423"/>
                </a:cubicBezTo>
                <a:cubicBezTo>
                  <a:pt x="57" y="430"/>
                  <a:pt x="57" y="430"/>
                  <a:pt x="57" y="430"/>
                </a:cubicBezTo>
                <a:cubicBezTo>
                  <a:pt x="50" y="428"/>
                  <a:pt x="50" y="428"/>
                  <a:pt x="50" y="428"/>
                </a:cubicBezTo>
                <a:cubicBezTo>
                  <a:pt x="49" y="431"/>
                  <a:pt x="49" y="434"/>
                  <a:pt x="46" y="434"/>
                </a:cubicBezTo>
                <a:cubicBezTo>
                  <a:pt x="39" y="434"/>
                  <a:pt x="46" y="430"/>
                  <a:pt x="33" y="430"/>
                </a:cubicBezTo>
                <a:cubicBezTo>
                  <a:pt x="34" y="438"/>
                  <a:pt x="33" y="433"/>
                  <a:pt x="39" y="440"/>
                </a:cubicBezTo>
                <a:cubicBezTo>
                  <a:pt x="33" y="449"/>
                  <a:pt x="33" y="449"/>
                  <a:pt x="33" y="449"/>
                </a:cubicBezTo>
                <a:cubicBezTo>
                  <a:pt x="33" y="458"/>
                  <a:pt x="33" y="458"/>
                  <a:pt x="33" y="458"/>
                </a:cubicBezTo>
                <a:cubicBezTo>
                  <a:pt x="26" y="465"/>
                  <a:pt x="33" y="454"/>
                  <a:pt x="29" y="463"/>
                </a:cubicBezTo>
                <a:cubicBezTo>
                  <a:pt x="22" y="461"/>
                  <a:pt x="22" y="461"/>
                  <a:pt x="22" y="461"/>
                </a:cubicBezTo>
                <a:cubicBezTo>
                  <a:pt x="14" y="465"/>
                  <a:pt x="8" y="467"/>
                  <a:pt x="7" y="478"/>
                </a:cubicBezTo>
                <a:cubicBezTo>
                  <a:pt x="0" y="478"/>
                  <a:pt x="0" y="478"/>
                  <a:pt x="0" y="478"/>
                </a:cubicBezTo>
                <a:cubicBezTo>
                  <a:pt x="0" y="483"/>
                  <a:pt x="0" y="483"/>
                  <a:pt x="0" y="483"/>
                </a:cubicBezTo>
                <a:cubicBezTo>
                  <a:pt x="7" y="483"/>
                  <a:pt x="7" y="483"/>
                  <a:pt x="7" y="483"/>
                </a:cubicBezTo>
                <a:cubicBezTo>
                  <a:pt x="12" y="493"/>
                  <a:pt x="12" y="503"/>
                  <a:pt x="22" y="498"/>
                </a:cubicBezTo>
                <a:cubicBezTo>
                  <a:pt x="22" y="509"/>
                  <a:pt x="22" y="509"/>
                  <a:pt x="22" y="509"/>
                </a:cubicBezTo>
                <a:cubicBezTo>
                  <a:pt x="29" y="509"/>
                  <a:pt x="29" y="509"/>
                  <a:pt x="29" y="509"/>
                </a:cubicBezTo>
                <a:cubicBezTo>
                  <a:pt x="29" y="517"/>
                  <a:pt x="28" y="513"/>
                  <a:pt x="28" y="520"/>
                </a:cubicBezTo>
                <a:cubicBezTo>
                  <a:pt x="28" y="529"/>
                  <a:pt x="31" y="521"/>
                  <a:pt x="35" y="529"/>
                </a:cubicBezTo>
                <a:cubicBezTo>
                  <a:pt x="42" y="529"/>
                  <a:pt x="42" y="529"/>
                  <a:pt x="42" y="529"/>
                </a:cubicBezTo>
                <a:cubicBezTo>
                  <a:pt x="46" y="529"/>
                  <a:pt x="48" y="528"/>
                  <a:pt x="48" y="524"/>
                </a:cubicBezTo>
                <a:cubicBezTo>
                  <a:pt x="48" y="522"/>
                  <a:pt x="48" y="522"/>
                  <a:pt x="48" y="522"/>
                </a:cubicBezTo>
                <a:cubicBezTo>
                  <a:pt x="48" y="516"/>
                  <a:pt x="44" y="515"/>
                  <a:pt x="39" y="515"/>
                </a:cubicBezTo>
                <a:cubicBezTo>
                  <a:pt x="40" y="507"/>
                  <a:pt x="50" y="487"/>
                  <a:pt x="55" y="483"/>
                </a:cubicBezTo>
                <a:cubicBezTo>
                  <a:pt x="55" y="495"/>
                  <a:pt x="55" y="495"/>
                  <a:pt x="55" y="495"/>
                </a:cubicBezTo>
                <a:cubicBezTo>
                  <a:pt x="62" y="494"/>
                  <a:pt x="62" y="494"/>
                  <a:pt x="62" y="487"/>
                </a:cubicBezTo>
                <a:cubicBezTo>
                  <a:pt x="67" y="486"/>
                  <a:pt x="66" y="485"/>
                  <a:pt x="70" y="485"/>
                </a:cubicBezTo>
                <a:cubicBezTo>
                  <a:pt x="77" y="485"/>
                  <a:pt x="67" y="490"/>
                  <a:pt x="79" y="491"/>
                </a:cubicBezTo>
                <a:cubicBezTo>
                  <a:pt x="77" y="482"/>
                  <a:pt x="77" y="482"/>
                  <a:pt x="77" y="482"/>
                </a:cubicBezTo>
                <a:cubicBezTo>
                  <a:pt x="84" y="480"/>
                  <a:pt x="92" y="471"/>
                  <a:pt x="92" y="465"/>
                </a:cubicBezTo>
                <a:cubicBezTo>
                  <a:pt x="92" y="458"/>
                  <a:pt x="92" y="458"/>
                  <a:pt x="92" y="458"/>
                </a:cubicBezTo>
                <a:cubicBezTo>
                  <a:pt x="92" y="451"/>
                  <a:pt x="92" y="457"/>
                  <a:pt x="90" y="452"/>
                </a:cubicBezTo>
                <a:cubicBezTo>
                  <a:pt x="92" y="451"/>
                  <a:pt x="96" y="449"/>
                  <a:pt x="96" y="447"/>
                </a:cubicBezTo>
                <a:cubicBezTo>
                  <a:pt x="96" y="444"/>
                  <a:pt x="93" y="443"/>
                  <a:pt x="90" y="443"/>
                </a:cubicBezTo>
                <a:cubicBezTo>
                  <a:pt x="83" y="443"/>
                  <a:pt x="83" y="443"/>
                  <a:pt x="83" y="443"/>
                </a:cubicBezTo>
                <a:cubicBezTo>
                  <a:pt x="83" y="436"/>
                  <a:pt x="83" y="436"/>
                  <a:pt x="83" y="436"/>
                </a:cubicBezTo>
                <a:cubicBezTo>
                  <a:pt x="83" y="433"/>
                  <a:pt x="104" y="407"/>
                  <a:pt x="107" y="403"/>
                </a:cubicBezTo>
                <a:cubicBezTo>
                  <a:pt x="109" y="404"/>
                  <a:pt x="109" y="404"/>
                  <a:pt x="112" y="404"/>
                </a:cubicBezTo>
                <a:cubicBezTo>
                  <a:pt x="114" y="404"/>
                  <a:pt x="114" y="404"/>
                  <a:pt x="114" y="404"/>
                </a:cubicBezTo>
                <a:cubicBezTo>
                  <a:pt x="120" y="404"/>
                  <a:pt x="119" y="402"/>
                  <a:pt x="119" y="397"/>
                </a:cubicBezTo>
                <a:cubicBezTo>
                  <a:pt x="112" y="397"/>
                  <a:pt x="112" y="397"/>
                  <a:pt x="112" y="397"/>
                </a:cubicBezTo>
                <a:cubicBezTo>
                  <a:pt x="114" y="391"/>
                  <a:pt x="116" y="387"/>
                  <a:pt x="123" y="386"/>
                </a:cubicBezTo>
                <a:cubicBezTo>
                  <a:pt x="125" y="392"/>
                  <a:pt x="125" y="392"/>
                  <a:pt x="125" y="392"/>
                </a:cubicBezTo>
                <a:cubicBezTo>
                  <a:pt x="124" y="397"/>
                  <a:pt x="124" y="397"/>
                  <a:pt x="124" y="397"/>
                </a:cubicBezTo>
                <a:cubicBezTo>
                  <a:pt x="127" y="414"/>
                  <a:pt x="127" y="414"/>
                  <a:pt x="127" y="414"/>
                </a:cubicBezTo>
                <a:cubicBezTo>
                  <a:pt x="129" y="415"/>
                  <a:pt x="133" y="419"/>
                  <a:pt x="134" y="419"/>
                </a:cubicBezTo>
                <a:cubicBezTo>
                  <a:pt x="138" y="419"/>
                  <a:pt x="137" y="416"/>
                  <a:pt x="138" y="414"/>
                </a:cubicBezTo>
                <a:cubicBezTo>
                  <a:pt x="142" y="414"/>
                  <a:pt x="142" y="414"/>
                  <a:pt x="142" y="414"/>
                </a:cubicBezTo>
                <a:cubicBezTo>
                  <a:pt x="140" y="420"/>
                  <a:pt x="139" y="420"/>
                  <a:pt x="147" y="421"/>
                </a:cubicBezTo>
                <a:cubicBezTo>
                  <a:pt x="149" y="412"/>
                  <a:pt x="148" y="417"/>
                  <a:pt x="156" y="414"/>
                </a:cubicBezTo>
                <a:cubicBezTo>
                  <a:pt x="165" y="417"/>
                  <a:pt x="165" y="417"/>
                  <a:pt x="165" y="417"/>
                </a:cubicBezTo>
                <a:cubicBezTo>
                  <a:pt x="165" y="414"/>
                  <a:pt x="165" y="414"/>
                  <a:pt x="165" y="414"/>
                </a:cubicBezTo>
                <a:cubicBezTo>
                  <a:pt x="169" y="414"/>
                  <a:pt x="169" y="414"/>
                  <a:pt x="169" y="414"/>
                </a:cubicBezTo>
                <a:cubicBezTo>
                  <a:pt x="169" y="406"/>
                  <a:pt x="169" y="406"/>
                  <a:pt x="169" y="406"/>
                </a:cubicBezTo>
                <a:cubicBezTo>
                  <a:pt x="176" y="408"/>
                  <a:pt x="174" y="406"/>
                  <a:pt x="175" y="414"/>
                </a:cubicBezTo>
                <a:cubicBezTo>
                  <a:pt x="180" y="414"/>
                  <a:pt x="180" y="414"/>
                  <a:pt x="180" y="414"/>
                </a:cubicBezTo>
                <a:cubicBezTo>
                  <a:pt x="182" y="421"/>
                  <a:pt x="188" y="428"/>
                  <a:pt x="197" y="428"/>
                </a:cubicBezTo>
                <a:cubicBezTo>
                  <a:pt x="198" y="423"/>
                  <a:pt x="199" y="425"/>
                  <a:pt x="199" y="421"/>
                </a:cubicBezTo>
                <a:cubicBezTo>
                  <a:pt x="199" y="417"/>
                  <a:pt x="197" y="415"/>
                  <a:pt x="193" y="415"/>
                </a:cubicBezTo>
                <a:cubicBezTo>
                  <a:pt x="188" y="415"/>
                  <a:pt x="188" y="415"/>
                  <a:pt x="188" y="415"/>
                </a:cubicBezTo>
                <a:cubicBezTo>
                  <a:pt x="180" y="404"/>
                  <a:pt x="180" y="404"/>
                  <a:pt x="180" y="404"/>
                </a:cubicBezTo>
                <a:cubicBezTo>
                  <a:pt x="181" y="402"/>
                  <a:pt x="182" y="402"/>
                  <a:pt x="182" y="399"/>
                </a:cubicBezTo>
                <a:cubicBezTo>
                  <a:pt x="182" y="393"/>
                  <a:pt x="182" y="393"/>
                  <a:pt x="182" y="393"/>
                </a:cubicBezTo>
                <a:cubicBezTo>
                  <a:pt x="182" y="387"/>
                  <a:pt x="185" y="388"/>
                  <a:pt x="191" y="388"/>
                </a:cubicBezTo>
                <a:cubicBezTo>
                  <a:pt x="190" y="379"/>
                  <a:pt x="194" y="385"/>
                  <a:pt x="187" y="380"/>
                </a:cubicBezTo>
                <a:cubicBezTo>
                  <a:pt x="186" y="364"/>
                  <a:pt x="186" y="364"/>
                  <a:pt x="186" y="364"/>
                </a:cubicBezTo>
                <a:cubicBezTo>
                  <a:pt x="180" y="364"/>
                  <a:pt x="180" y="364"/>
                  <a:pt x="180" y="364"/>
                </a:cubicBezTo>
                <a:cubicBezTo>
                  <a:pt x="180" y="358"/>
                  <a:pt x="180" y="358"/>
                  <a:pt x="180" y="358"/>
                </a:cubicBezTo>
                <a:cubicBezTo>
                  <a:pt x="191" y="359"/>
                  <a:pt x="184" y="362"/>
                  <a:pt x="191" y="362"/>
                </a:cubicBezTo>
                <a:cubicBezTo>
                  <a:pt x="200" y="362"/>
                  <a:pt x="194" y="360"/>
                  <a:pt x="202" y="360"/>
                </a:cubicBezTo>
                <a:cubicBezTo>
                  <a:pt x="208" y="360"/>
                  <a:pt x="210" y="359"/>
                  <a:pt x="213" y="357"/>
                </a:cubicBezTo>
                <a:cubicBezTo>
                  <a:pt x="222" y="358"/>
                  <a:pt x="222" y="358"/>
                  <a:pt x="222" y="358"/>
                </a:cubicBezTo>
                <a:cubicBezTo>
                  <a:pt x="222" y="349"/>
                  <a:pt x="222" y="349"/>
                  <a:pt x="222" y="349"/>
                </a:cubicBezTo>
                <a:cubicBezTo>
                  <a:pt x="217" y="349"/>
                  <a:pt x="217" y="349"/>
                  <a:pt x="217" y="349"/>
                </a:cubicBezTo>
                <a:cubicBezTo>
                  <a:pt x="217" y="342"/>
                  <a:pt x="217" y="342"/>
                  <a:pt x="217" y="342"/>
                </a:cubicBezTo>
                <a:cubicBezTo>
                  <a:pt x="224" y="344"/>
                  <a:pt x="224" y="344"/>
                  <a:pt x="224" y="344"/>
                </a:cubicBezTo>
                <a:cubicBezTo>
                  <a:pt x="226" y="353"/>
                  <a:pt x="233" y="354"/>
                  <a:pt x="239" y="358"/>
                </a:cubicBezTo>
                <a:cubicBezTo>
                  <a:pt x="246" y="358"/>
                  <a:pt x="246" y="358"/>
                  <a:pt x="246" y="358"/>
                </a:cubicBezTo>
                <a:cubicBezTo>
                  <a:pt x="251" y="352"/>
                  <a:pt x="253" y="353"/>
                  <a:pt x="257" y="344"/>
                </a:cubicBezTo>
                <a:cubicBezTo>
                  <a:pt x="265" y="344"/>
                  <a:pt x="265" y="344"/>
                  <a:pt x="265" y="344"/>
                </a:cubicBezTo>
                <a:cubicBezTo>
                  <a:pt x="266" y="350"/>
                  <a:pt x="268" y="350"/>
                  <a:pt x="276" y="351"/>
                </a:cubicBezTo>
                <a:cubicBezTo>
                  <a:pt x="275" y="344"/>
                  <a:pt x="270" y="339"/>
                  <a:pt x="263" y="338"/>
                </a:cubicBezTo>
                <a:cubicBezTo>
                  <a:pt x="264" y="332"/>
                  <a:pt x="267" y="332"/>
                  <a:pt x="267" y="325"/>
                </a:cubicBezTo>
                <a:cubicBezTo>
                  <a:pt x="267" y="324"/>
                  <a:pt x="267" y="324"/>
                  <a:pt x="267" y="324"/>
                </a:cubicBezTo>
                <a:cubicBezTo>
                  <a:pt x="267" y="317"/>
                  <a:pt x="267" y="319"/>
                  <a:pt x="265" y="314"/>
                </a:cubicBezTo>
                <a:cubicBezTo>
                  <a:pt x="266" y="306"/>
                  <a:pt x="266" y="306"/>
                  <a:pt x="266" y="306"/>
                </a:cubicBezTo>
                <a:cubicBezTo>
                  <a:pt x="261" y="300"/>
                  <a:pt x="261" y="300"/>
                  <a:pt x="261" y="300"/>
                </a:cubicBezTo>
                <a:cubicBezTo>
                  <a:pt x="265" y="292"/>
                  <a:pt x="265" y="292"/>
                  <a:pt x="265" y="292"/>
                </a:cubicBezTo>
                <a:cubicBezTo>
                  <a:pt x="257" y="293"/>
                  <a:pt x="262" y="294"/>
                  <a:pt x="254" y="298"/>
                </a:cubicBezTo>
                <a:cubicBezTo>
                  <a:pt x="250" y="296"/>
                  <a:pt x="251" y="294"/>
                  <a:pt x="246" y="294"/>
                </a:cubicBezTo>
                <a:cubicBezTo>
                  <a:pt x="238" y="293"/>
                  <a:pt x="238" y="293"/>
                  <a:pt x="238" y="293"/>
                </a:cubicBezTo>
                <a:cubicBezTo>
                  <a:pt x="256" y="272"/>
                  <a:pt x="256" y="272"/>
                  <a:pt x="256" y="272"/>
                </a:cubicBezTo>
                <a:cubicBezTo>
                  <a:pt x="256" y="265"/>
                  <a:pt x="256" y="265"/>
                  <a:pt x="256" y="265"/>
                </a:cubicBezTo>
                <a:cubicBezTo>
                  <a:pt x="264" y="264"/>
                  <a:pt x="264" y="264"/>
                  <a:pt x="264" y="264"/>
                </a:cubicBezTo>
                <a:cubicBezTo>
                  <a:pt x="270" y="259"/>
                  <a:pt x="270" y="259"/>
                  <a:pt x="270" y="259"/>
                </a:cubicBezTo>
                <a:cubicBezTo>
                  <a:pt x="270" y="268"/>
                  <a:pt x="270" y="268"/>
                  <a:pt x="270" y="268"/>
                </a:cubicBezTo>
                <a:cubicBezTo>
                  <a:pt x="275" y="270"/>
                  <a:pt x="278" y="272"/>
                  <a:pt x="281" y="272"/>
                </a:cubicBezTo>
                <a:cubicBezTo>
                  <a:pt x="286" y="272"/>
                  <a:pt x="286" y="271"/>
                  <a:pt x="291" y="270"/>
                </a:cubicBezTo>
                <a:cubicBezTo>
                  <a:pt x="292" y="273"/>
                  <a:pt x="295" y="281"/>
                  <a:pt x="298" y="281"/>
                </a:cubicBezTo>
                <a:cubicBezTo>
                  <a:pt x="302" y="281"/>
                  <a:pt x="297" y="282"/>
                  <a:pt x="301" y="279"/>
                </a:cubicBezTo>
                <a:cubicBezTo>
                  <a:pt x="300" y="268"/>
                  <a:pt x="300" y="268"/>
                  <a:pt x="300" y="268"/>
                </a:cubicBezTo>
                <a:cubicBezTo>
                  <a:pt x="312" y="269"/>
                  <a:pt x="308" y="279"/>
                  <a:pt x="314" y="279"/>
                </a:cubicBezTo>
                <a:cubicBezTo>
                  <a:pt x="319" y="279"/>
                  <a:pt x="320" y="278"/>
                  <a:pt x="320" y="274"/>
                </a:cubicBezTo>
                <a:cubicBezTo>
                  <a:pt x="320" y="267"/>
                  <a:pt x="316" y="271"/>
                  <a:pt x="316" y="265"/>
                </a:cubicBezTo>
                <a:cubicBezTo>
                  <a:pt x="317" y="251"/>
                  <a:pt x="317" y="251"/>
                  <a:pt x="317" y="251"/>
                </a:cubicBezTo>
                <a:cubicBezTo>
                  <a:pt x="322" y="257"/>
                  <a:pt x="322" y="257"/>
                  <a:pt x="322" y="257"/>
                </a:cubicBezTo>
                <a:cubicBezTo>
                  <a:pt x="331" y="257"/>
                  <a:pt x="331" y="257"/>
                  <a:pt x="331" y="257"/>
                </a:cubicBezTo>
                <a:cubicBezTo>
                  <a:pt x="331" y="252"/>
                  <a:pt x="331" y="252"/>
                  <a:pt x="331" y="252"/>
                </a:cubicBezTo>
                <a:cubicBezTo>
                  <a:pt x="346" y="255"/>
                  <a:pt x="340" y="261"/>
                  <a:pt x="353" y="261"/>
                </a:cubicBezTo>
                <a:cubicBezTo>
                  <a:pt x="353" y="254"/>
                  <a:pt x="353" y="254"/>
                  <a:pt x="353" y="254"/>
                </a:cubicBezTo>
                <a:cubicBezTo>
                  <a:pt x="343" y="251"/>
                  <a:pt x="333" y="248"/>
                  <a:pt x="333" y="235"/>
                </a:cubicBezTo>
                <a:cubicBezTo>
                  <a:pt x="346" y="235"/>
                  <a:pt x="346" y="235"/>
                  <a:pt x="346" y="235"/>
                </a:cubicBezTo>
                <a:cubicBezTo>
                  <a:pt x="346" y="228"/>
                  <a:pt x="346" y="228"/>
                  <a:pt x="346" y="228"/>
                </a:cubicBezTo>
                <a:cubicBezTo>
                  <a:pt x="337" y="228"/>
                  <a:pt x="337" y="228"/>
                  <a:pt x="337" y="228"/>
                </a:cubicBezTo>
                <a:cubicBezTo>
                  <a:pt x="337" y="222"/>
                  <a:pt x="337" y="222"/>
                  <a:pt x="337" y="222"/>
                </a:cubicBezTo>
                <a:cubicBezTo>
                  <a:pt x="345" y="223"/>
                  <a:pt x="343" y="224"/>
                  <a:pt x="349" y="224"/>
                </a:cubicBezTo>
                <a:cubicBezTo>
                  <a:pt x="353" y="224"/>
                  <a:pt x="353" y="224"/>
                  <a:pt x="353" y="224"/>
                </a:cubicBezTo>
                <a:cubicBezTo>
                  <a:pt x="355" y="227"/>
                  <a:pt x="356" y="230"/>
                  <a:pt x="360" y="230"/>
                </a:cubicBezTo>
                <a:cubicBezTo>
                  <a:pt x="366" y="230"/>
                  <a:pt x="366" y="230"/>
                  <a:pt x="366" y="230"/>
                </a:cubicBezTo>
                <a:cubicBezTo>
                  <a:pt x="365" y="220"/>
                  <a:pt x="362" y="225"/>
                  <a:pt x="354" y="220"/>
                </a:cubicBezTo>
                <a:cubicBezTo>
                  <a:pt x="347" y="216"/>
                  <a:pt x="347" y="215"/>
                  <a:pt x="337" y="213"/>
                </a:cubicBezTo>
                <a:cubicBezTo>
                  <a:pt x="342" y="202"/>
                  <a:pt x="342" y="202"/>
                  <a:pt x="342" y="202"/>
                </a:cubicBezTo>
                <a:cubicBezTo>
                  <a:pt x="346" y="202"/>
                  <a:pt x="346" y="202"/>
                  <a:pt x="346" y="202"/>
                </a:cubicBezTo>
                <a:cubicBezTo>
                  <a:pt x="348" y="202"/>
                  <a:pt x="348" y="202"/>
                  <a:pt x="348" y="202"/>
                </a:cubicBezTo>
                <a:cubicBezTo>
                  <a:pt x="354" y="202"/>
                  <a:pt x="353" y="199"/>
                  <a:pt x="353" y="193"/>
                </a:cubicBezTo>
                <a:cubicBezTo>
                  <a:pt x="348" y="191"/>
                  <a:pt x="348" y="191"/>
                  <a:pt x="348" y="191"/>
                </a:cubicBezTo>
                <a:cubicBezTo>
                  <a:pt x="348" y="184"/>
                  <a:pt x="349" y="187"/>
                  <a:pt x="349" y="180"/>
                </a:cubicBezTo>
                <a:cubicBezTo>
                  <a:pt x="349" y="178"/>
                  <a:pt x="349" y="178"/>
                  <a:pt x="349" y="178"/>
                </a:cubicBezTo>
                <a:cubicBezTo>
                  <a:pt x="349" y="171"/>
                  <a:pt x="351" y="175"/>
                  <a:pt x="351" y="167"/>
                </a:cubicBezTo>
                <a:cubicBezTo>
                  <a:pt x="356" y="168"/>
                  <a:pt x="359" y="167"/>
                  <a:pt x="359" y="173"/>
                </a:cubicBezTo>
                <a:cubicBezTo>
                  <a:pt x="359" y="175"/>
                  <a:pt x="359" y="175"/>
                  <a:pt x="359" y="175"/>
                </a:cubicBezTo>
                <a:cubicBezTo>
                  <a:pt x="359" y="180"/>
                  <a:pt x="360" y="179"/>
                  <a:pt x="364" y="180"/>
                </a:cubicBezTo>
                <a:cubicBezTo>
                  <a:pt x="364" y="165"/>
                  <a:pt x="364" y="165"/>
                  <a:pt x="364" y="165"/>
                </a:cubicBezTo>
                <a:cubicBezTo>
                  <a:pt x="372" y="171"/>
                  <a:pt x="372" y="171"/>
                  <a:pt x="372" y="171"/>
                </a:cubicBezTo>
                <a:cubicBezTo>
                  <a:pt x="379" y="169"/>
                  <a:pt x="379" y="169"/>
                  <a:pt x="379" y="169"/>
                </a:cubicBezTo>
                <a:cubicBezTo>
                  <a:pt x="381" y="176"/>
                  <a:pt x="381" y="176"/>
                  <a:pt x="381" y="176"/>
                </a:cubicBezTo>
                <a:cubicBezTo>
                  <a:pt x="388" y="176"/>
                  <a:pt x="388" y="176"/>
                  <a:pt x="388" y="176"/>
                </a:cubicBezTo>
                <a:cubicBezTo>
                  <a:pt x="389" y="178"/>
                  <a:pt x="389" y="180"/>
                  <a:pt x="392" y="180"/>
                </a:cubicBezTo>
                <a:cubicBezTo>
                  <a:pt x="393" y="180"/>
                  <a:pt x="395" y="178"/>
                  <a:pt x="395" y="176"/>
                </a:cubicBezTo>
                <a:cubicBezTo>
                  <a:pt x="395" y="171"/>
                  <a:pt x="392" y="172"/>
                  <a:pt x="392" y="162"/>
                </a:cubicBezTo>
                <a:cubicBezTo>
                  <a:pt x="399" y="162"/>
                  <a:pt x="399" y="162"/>
                  <a:pt x="399" y="162"/>
                </a:cubicBezTo>
                <a:cubicBezTo>
                  <a:pt x="401" y="155"/>
                  <a:pt x="400" y="149"/>
                  <a:pt x="405" y="150"/>
                </a:cubicBezTo>
                <a:cubicBezTo>
                  <a:pt x="410" y="151"/>
                  <a:pt x="417" y="153"/>
                  <a:pt x="417" y="158"/>
                </a:cubicBezTo>
                <a:cubicBezTo>
                  <a:pt x="417" y="164"/>
                  <a:pt x="417" y="164"/>
                  <a:pt x="417" y="164"/>
                </a:cubicBezTo>
                <a:cubicBezTo>
                  <a:pt x="417" y="170"/>
                  <a:pt x="423" y="179"/>
                  <a:pt x="427" y="179"/>
                </a:cubicBezTo>
                <a:cubicBezTo>
                  <a:pt x="448" y="176"/>
                  <a:pt x="448" y="176"/>
                  <a:pt x="448" y="176"/>
                </a:cubicBezTo>
                <a:cubicBezTo>
                  <a:pt x="451" y="169"/>
                  <a:pt x="451" y="169"/>
                  <a:pt x="451" y="169"/>
                </a:cubicBezTo>
                <a:cubicBezTo>
                  <a:pt x="474" y="173"/>
                  <a:pt x="474" y="173"/>
                  <a:pt x="474" y="173"/>
                </a:cubicBezTo>
                <a:cubicBezTo>
                  <a:pt x="476" y="167"/>
                  <a:pt x="482" y="164"/>
                  <a:pt x="489" y="164"/>
                </a:cubicBezTo>
                <a:cubicBezTo>
                  <a:pt x="491" y="164"/>
                  <a:pt x="491" y="164"/>
                  <a:pt x="491" y="164"/>
                </a:cubicBezTo>
                <a:cubicBezTo>
                  <a:pt x="496" y="164"/>
                  <a:pt x="496" y="163"/>
                  <a:pt x="500" y="162"/>
                </a:cubicBezTo>
                <a:cubicBezTo>
                  <a:pt x="500" y="156"/>
                  <a:pt x="500" y="156"/>
                  <a:pt x="500" y="156"/>
                </a:cubicBezTo>
                <a:cubicBezTo>
                  <a:pt x="500" y="155"/>
                  <a:pt x="488" y="130"/>
                  <a:pt x="487" y="12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04" name="组合 1203"/>
          <p:cNvGrpSpPr/>
          <p:nvPr/>
        </p:nvGrpSpPr>
        <p:grpSpPr>
          <a:xfrm>
            <a:off x="2288383" y="2361250"/>
            <a:ext cx="5299075" cy="1055688"/>
            <a:chOff x="1866108" y="5668094"/>
            <a:chExt cx="5299075" cy="1055688"/>
          </a:xfrm>
        </p:grpSpPr>
        <p:sp>
          <p:nvSpPr>
            <p:cNvPr id="1046" name="Freeform 57"/>
            <p:cNvSpPr>
              <a:spLocks/>
            </p:cNvSpPr>
            <p:nvPr/>
          </p:nvSpPr>
          <p:spPr bwMode="auto">
            <a:xfrm>
              <a:off x="3763171" y="6606307"/>
              <a:ext cx="188913" cy="117475"/>
            </a:xfrm>
            <a:custGeom>
              <a:avLst/>
              <a:gdLst>
                <a:gd name="T0" fmla="*/ 20 w 50"/>
                <a:gd name="T1" fmla="*/ 11 h 31"/>
                <a:gd name="T2" fmla="*/ 20 w 50"/>
                <a:gd name="T3" fmla="*/ 15 h 31"/>
                <a:gd name="T4" fmla="*/ 16 w 50"/>
                <a:gd name="T5" fmla="*/ 15 h 31"/>
                <a:gd name="T6" fmla="*/ 16 w 50"/>
                <a:gd name="T7" fmla="*/ 11 h 31"/>
                <a:gd name="T8" fmla="*/ 11 w 50"/>
                <a:gd name="T9" fmla="*/ 9 h 31"/>
                <a:gd name="T10" fmla="*/ 7 w 50"/>
                <a:gd name="T11" fmla="*/ 9 h 31"/>
                <a:gd name="T12" fmla="*/ 0 w 50"/>
                <a:gd name="T13" fmla="*/ 20 h 31"/>
                <a:gd name="T14" fmla="*/ 4 w 50"/>
                <a:gd name="T15" fmla="*/ 28 h 31"/>
                <a:gd name="T16" fmla="*/ 7 w 50"/>
                <a:gd name="T17" fmla="*/ 28 h 31"/>
                <a:gd name="T18" fmla="*/ 13 w 50"/>
                <a:gd name="T19" fmla="*/ 28 h 31"/>
                <a:gd name="T20" fmla="*/ 19 w 50"/>
                <a:gd name="T21" fmla="*/ 20 h 31"/>
                <a:gd name="T22" fmla="*/ 24 w 50"/>
                <a:gd name="T23" fmla="*/ 29 h 31"/>
                <a:gd name="T24" fmla="*/ 33 w 50"/>
                <a:gd name="T25" fmla="*/ 31 h 31"/>
                <a:gd name="T26" fmla="*/ 50 w 50"/>
                <a:gd name="T27" fmla="*/ 17 h 31"/>
                <a:gd name="T28" fmla="*/ 33 w 50"/>
                <a:gd name="T29" fmla="*/ 0 h 31"/>
                <a:gd name="T30" fmla="*/ 25 w 50"/>
                <a:gd name="T31" fmla="*/ 0 h 31"/>
                <a:gd name="T32" fmla="*/ 20 w 50"/>
                <a:gd name="T33" fmla="*/ 7 h 31"/>
                <a:gd name="T34" fmla="*/ 20 w 50"/>
                <a:gd name="T35" fmla="*/ 1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31">
                  <a:moveTo>
                    <a:pt x="20" y="11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4" y="10"/>
                    <a:pt x="14" y="9"/>
                    <a:pt x="11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" y="9"/>
                    <a:pt x="1" y="15"/>
                    <a:pt x="0" y="2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8" y="28"/>
                    <a:pt x="18" y="25"/>
                    <a:pt x="19" y="2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31" y="30"/>
                    <a:pt x="28" y="31"/>
                    <a:pt x="33" y="31"/>
                  </a:cubicBezTo>
                  <a:cubicBezTo>
                    <a:pt x="42" y="31"/>
                    <a:pt x="50" y="26"/>
                    <a:pt x="50" y="17"/>
                  </a:cubicBezTo>
                  <a:cubicBezTo>
                    <a:pt x="50" y="7"/>
                    <a:pt x="42" y="0"/>
                    <a:pt x="3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20" y="11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58"/>
            <p:cNvSpPr>
              <a:spLocks/>
            </p:cNvSpPr>
            <p:nvPr/>
          </p:nvSpPr>
          <p:spPr bwMode="auto">
            <a:xfrm>
              <a:off x="4907758" y="5668094"/>
              <a:ext cx="134938" cy="41275"/>
            </a:xfrm>
            <a:custGeom>
              <a:avLst/>
              <a:gdLst>
                <a:gd name="T0" fmla="*/ 1 w 36"/>
                <a:gd name="T1" fmla="*/ 0 h 11"/>
                <a:gd name="T2" fmla="*/ 0 w 36"/>
                <a:gd name="T3" fmla="*/ 4 h 11"/>
                <a:gd name="T4" fmla="*/ 9 w 36"/>
                <a:gd name="T5" fmla="*/ 11 h 11"/>
                <a:gd name="T6" fmla="*/ 36 w 36"/>
                <a:gd name="T7" fmla="*/ 0 h 11"/>
                <a:gd name="T8" fmla="*/ 1 w 3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1">
                  <a:moveTo>
                    <a:pt x="1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7" y="5"/>
                    <a:pt x="8" y="4"/>
                    <a:pt x="9" y="11"/>
                  </a:cubicBezTo>
                  <a:cubicBezTo>
                    <a:pt x="18" y="11"/>
                    <a:pt x="33" y="7"/>
                    <a:pt x="36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59"/>
            <p:cNvSpPr>
              <a:spLocks/>
            </p:cNvSpPr>
            <p:nvPr/>
          </p:nvSpPr>
          <p:spPr bwMode="auto">
            <a:xfrm>
              <a:off x="3550446" y="5728419"/>
              <a:ext cx="146050" cy="146050"/>
            </a:xfrm>
            <a:custGeom>
              <a:avLst/>
              <a:gdLst>
                <a:gd name="T0" fmla="*/ 34 w 39"/>
                <a:gd name="T1" fmla="*/ 14 h 39"/>
                <a:gd name="T2" fmla="*/ 22 w 39"/>
                <a:gd name="T3" fmla="*/ 0 h 39"/>
                <a:gd name="T4" fmla="*/ 16 w 39"/>
                <a:gd name="T5" fmla="*/ 0 h 39"/>
                <a:gd name="T6" fmla="*/ 7 w 39"/>
                <a:gd name="T7" fmla="*/ 10 h 39"/>
                <a:gd name="T8" fmla="*/ 0 w 39"/>
                <a:gd name="T9" fmla="*/ 23 h 39"/>
                <a:gd name="T10" fmla="*/ 13 w 39"/>
                <a:gd name="T11" fmla="*/ 39 h 39"/>
                <a:gd name="T12" fmla="*/ 29 w 39"/>
                <a:gd name="T13" fmla="*/ 39 h 39"/>
                <a:gd name="T14" fmla="*/ 39 w 39"/>
                <a:gd name="T15" fmla="*/ 30 h 39"/>
                <a:gd name="T16" fmla="*/ 34 w 39"/>
                <a:gd name="T17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9">
                  <a:moveTo>
                    <a:pt x="34" y="14"/>
                  </a:moveTo>
                  <a:cubicBezTo>
                    <a:pt x="27" y="8"/>
                    <a:pt x="24" y="10"/>
                    <a:pt x="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9"/>
                    <a:pt x="13" y="5"/>
                    <a:pt x="7" y="10"/>
                  </a:cubicBezTo>
                  <a:cubicBezTo>
                    <a:pt x="4" y="13"/>
                    <a:pt x="2" y="18"/>
                    <a:pt x="0" y="23"/>
                  </a:cubicBezTo>
                  <a:cubicBezTo>
                    <a:pt x="3" y="28"/>
                    <a:pt x="5" y="39"/>
                    <a:pt x="13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1"/>
                    <a:pt x="31" y="32"/>
                    <a:pt x="39" y="30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66"/>
            <p:cNvSpPr>
              <a:spLocks/>
            </p:cNvSpPr>
            <p:nvPr/>
          </p:nvSpPr>
          <p:spPr bwMode="auto">
            <a:xfrm>
              <a:off x="4341021" y="5818907"/>
              <a:ext cx="90488" cy="187325"/>
            </a:xfrm>
            <a:custGeom>
              <a:avLst/>
              <a:gdLst>
                <a:gd name="T0" fmla="*/ 15 w 24"/>
                <a:gd name="T1" fmla="*/ 0 h 50"/>
                <a:gd name="T2" fmla="*/ 6 w 24"/>
                <a:gd name="T3" fmla="*/ 6 h 50"/>
                <a:gd name="T4" fmla="*/ 6 w 24"/>
                <a:gd name="T5" fmla="*/ 10 h 50"/>
                <a:gd name="T6" fmla="*/ 8 w 24"/>
                <a:gd name="T7" fmla="*/ 22 h 50"/>
                <a:gd name="T8" fmla="*/ 11 w 24"/>
                <a:gd name="T9" fmla="*/ 29 h 50"/>
                <a:gd name="T10" fmla="*/ 0 w 24"/>
                <a:gd name="T11" fmla="*/ 33 h 50"/>
                <a:gd name="T12" fmla="*/ 0 w 24"/>
                <a:gd name="T13" fmla="*/ 37 h 50"/>
                <a:gd name="T14" fmla="*/ 0 w 24"/>
                <a:gd name="T15" fmla="*/ 43 h 50"/>
                <a:gd name="T16" fmla="*/ 10 w 24"/>
                <a:gd name="T17" fmla="*/ 50 h 50"/>
                <a:gd name="T18" fmla="*/ 21 w 24"/>
                <a:gd name="T19" fmla="*/ 39 h 50"/>
                <a:gd name="T20" fmla="*/ 13 w 24"/>
                <a:gd name="T21" fmla="*/ 28 h 50"/>
                <a:gd name="T22" fmla="*/ 21 w 24"/>
                <a:gd name="T23" fmla="*/ 22 h 50"/>
                <a:gd name="T24" fmla="*/ 24 w 24"/>
                <a:gd name="T25" fmla="*/ 11 h 50"/>
                <a:gd name="T26" fmla="*/ 15 w 24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0">
                  <a:moveTo>
                    <a:pt x="15" y="0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7"/>
                    <a:pt x="8" y="14"/>
                    <a:pt x="8" y="22"/>
                  </a:cubicBezTo>
                  <a:cubicBezTo>
                    <a:pt x="8" y="27"/>
                    <a:pt x="9" y="26"/>
                    <a:pt x="11" y="2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9"/>
                    <a:pt x="4" y="48"/>
                    <a:pt x="10" y="50"/>
                  </a:cubicBezTo>
                  <a:cubicBezTo>
                    <a:pt x="17" y="43"/>
                    <a:pt x="15" y="50"/>
                    <a:pt x="21" y="3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8" y="28"/>
                    <a:pt x="21" y="28"/>
                    <a:pt x="21" y="22"/>
                  </a:cubicBezTo>
                  <a:cubicBezTo>
                    <a:pt x="21" y="15"/>
                    <a:pt x="24" y="13"/>
                    <a:pt x="24" y="11"/>
                  </a:cubicBezTo>
                  <a:cubicBezTo>
                    <a:pt x="24" y="4"/>
                    <a:pt x="20" y="3"/>
                    <a:pt x="15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68"/>
            <p:cNvSpPr>
              <a:spLocks noEditPoints="1"/>
            </p:cNvSpPr>
            <p:nvPr/>
          </p:nvSpPr>
          <p:spPr bwMode="auto">
            <a:xfrm>
              <a:off x="6869908" y="5668094"/>
              <a:ext cx="96838" cy="0"/>
            </a:xfrm>
            <a:custGeom>
              <a:avLst/>
              <a:gdLst>
                <a:gd name="T0" fmla="*/ 0 w 26"/>
                <a:gd name="T1" fmla="*/ 0 w 26"/>
                <a:gd name="T2" fmla="*/ 1 w 26"/>
                <a:gd name="T3" fmla="*/ 0 w 26"/>
                <a:gd name="T4" fmla="*/ 19 w 26"/>
                <a:gd name="T5" fmla="*/ 24 w 26"/>
                <a:gd name="T6" fmla="*/ 26 w 26"/>
                <a:gd name="T7" fmla="*/ 19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9" y="0"/>
                  </a:moveTo>
                  <a:cubicBezTo>
                    <a:pt x="20" y="0"/>
                    <a:pt x="22" y="0"/>
                    <a:pt x="24" y="0"/>
                  </a:cubicBezTo>
                  <a:cubicBezTo>
                    <a:pt x="24" y="0"/>
                    <a:pt x="25" y="0"/>
                    <a:pt x="26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70"/>
            <p:cNvSpPr>
              <a:spLocks/>
            </p:cNvSpPr>
            <p:nvPr/>
          </p:nvSpPr>
          <p:spPr bwMode="auto">
            <a:xfrm>
              <a:off x="5676108" y="5750644"/>
              <a:ext cx="109538" cy="139700"/>
            </a:xfrm>
            <a:custGeom>
              <a:avLst/>
              <a:gdLst>
                <a:gd name="T0" fmla="*/ 27 w 29"/>
                <a:gd name="T1" fmla="*/ 4 h 37"/>
                <a:gd name="T2" fmla="*/ 16 w 29"/>
                <a:gd name="T3" fmla="*/ 0 h 37"/>
                <a:gd name="T4" fmla="*/ 7 w 29"/>
                <a:gd name="T5" fmla="*/ 11 h 37"/>
                <a:gd name="T6" fmla="*/ 9 w 29"/>
                <a:gd name="T7" fmla="*/ 22 h 37"/>
                <a:gd name="T8" fmla="*/ 4 w 29"/>
                <a:gd name="T9" fmla="*/ 22 h 37"/>
                <a:gd name="T10" fmla="*/ 0 w 29"/>
                <a:gd name="T11" fmla="*/ 31 h 37"/>
                <a:gd name="T12" fmla="*/ 3 w 29"/>
                <a:gd name="T13" fmla="*/ 37 h 37"/>
                <a:gd name="T14" fmla="*/ 7 w 29"/>
                <a:gd name="T15" fmla="*/ 37 h 37"/>
                <a:gd name="T16" fmla="*/ 9 w 29"/>
                <a:gd name="T17" fmla="*/ 37 h 37"/>
                <a:gd name="T18" fmla="*/ 14 w 29"/>
                <a:gd name="T19" fmla="*/ 22 h 37"/>
                <a:gd name="T20" fmla="*/ 20 w 29"/>
                <a:gd name="T21" fmla="*/ 22 h 37"/>
                <a:gd name="T22" fmla="*/ 23 w 29"/>
                <a:gd name="T23" fmla="*/ 22 h 37"/>
                <a:gd name="T24" fmla="*/ 29 w 29"/>
                <a:gd name="T25" fmla="*/ 9 h 37"/>
                <a:gd name="T26" fmla="*/ 27 w 29"/>
                <a:gd name="T27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7">
                  <a:moveTo>
                    <a:pt x="27" y="4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6" y="5"/>
                    <a:pt x="11" y="1"/>
                    <a:pt x="7" y="1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7" y="37"/>
                    <a:pt x="15" y="28"/>
                    <a:pt x="14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9" y="9"/>
                    <a:pt x="29" y="9"/>
                    <a:pt x="29" y="9"/>
                  </a:cubicBezTo>
                  <a:lnTo>
                    <a:pt x="27" y="4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73"/>
            <p:cNvSpPr>
              <a:spLocks/>
            </p:cNvSpPr>
            <p:nvPr/>
          </p:nvSpPr>
          <p:spPr bwMode="auto">
            <a:xfrm>
              <a:off x="2364583" y="5860182"/>
              <a:ext cx="82550" cy="161925"/>
            </a:xfrm>
            <a:custGeom>
              <a:avLst/>
              <a:gdLst>
                <a:gd name="T0" fmla="*/ 10 w 22"/>
                <a:gd name="T1" fmla="*/ 4 h 43"/>
                <a:gd name="T2" fmla="*/ 5 w 22"/>
                <a:gd name="T3" fmla="*/ 0 h 43"/>
                <a:gd name="T4" fmla="*/ 5 w 22"/>
                <a:gd name="T5" fmla="*/ 4 h 43"/>
                <a:gd name="T6" fmla="*/ 0 w 22"/>
                <a:gd name="T7" fmla="*/ 4 h 43"/>
                <a:gd name="T8" fmla="*/ 7 w 22"/>
                <a:gd name="T9" fmla="*/ 26 h 43"/>
                <a:gd name="T10" fmla="*/ 3 w 22"/>
                <a:gd name="T11" fmla="*/ 33 h 43"/>
                <a:gd name="T12" fmla="*/ 3 w 22"/>
                <a:gd name="T13" fmla="*/ 35 h 43"/>
                <a:gd name="T14" fmla="*/ 7 w 22"/>
                <a:gd name="T15" fmla="*/ 43 h 43"/>
                <a:gd name="T16" fmla="*/ 18 w 22"/>
                <a:gd name="T17" fmla="*/ 41 h 43"/>
                <a:gd name="T18" fmla="*/ 18 w 22"/>
                <a:gd name="T19" fmla="*/ 32 h 43"/>
                <a:gd name="T20" fmla="*/ 22 w 22"/>
                <a:gd name="T21" fmla="*/ 22 h 43"/>
                <a:gd name="T22" fmla="*/ 18 w 22"/>
                <a:gd name="T23" fmla="*/ 15 h 43"/>
                <a:gd name="T24" fmla="*/ 14 w 22"/>
                <a:gd name="T25" fmla="*/ 15 h 43"/>
                <a:gd name="T26" fmla="*/ 9 w 22"/>
                <a:gd name="T27" fmla="*/ 15 h 43"/>
                <a:gd name="T28" fmla="*/ 7 w 22"/>
                <a:gd name="T29" fmla="*/ 4 h 43"/>
                <a:gd name="T30" fmla="*/ 10 w 22"/>
                <a:gd name="T31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43">
                  <a:moveTo>
                    <a:pt x="10" y="4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9"/>
                    <a:pt x="3" y="29"/>
                    <a:pt x="3" y="33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9"/>
                    <a:pt x="5" y="39"/>
                    <a:pt x="7" y="43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25"/>
                    <a:pt x="22" y="29"/>
                    <a:pt x="22" y="22"/>
                  </a:cubicBezTo>
                  <a:cubicBezTo>
                    <a:pt x="22" y="18"/>
                    <a:pt x="20" y="18"/>
                    <a:pt x="18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74"/>
            <p:cNvSpPr>
              <a:spLocks/>
            </p:cNvSpPr>
            <p:nvPr/>
          </p:nvSpPr>
          <p:spPr bwMode="auto">
            <a:xfrm>
              <a:off x="3040858" y="5807794"/>
              <a:ext cx="88900" cy="90488"/>
            </a:xfrm>
            <a:custGeom>
              <a:avLst/>
              <a:gdLst>
                <a:gd name="T0" fmla="*/ 21 w 24"/>
                <a:gd name="T1" fmla="*/ 2 h 24"/>
                <a:gd name="T2" fmla="*/ 11 w 24"/>
                <a:gd name="T3" fmla="*/ 0 h 24"/>
                <a:gd name="T4" fmla="*/ 0 w 24"/>
                <a:gd name="T5" fmla="*/ 11 h 24"/>
                <a:gd name="T6" fmla="*/ 11 w 24"/>
                <a:gd name="T7" fmla="*/ 24 h 24"/>
                <a:gd name="T8" fmla="*/ 24 w 24"/>
                <a:gd name="T9" fmla="*/ 20 h 24"/>
                <a:gd name="T10" fmla="*/ 21 w 24"/>
                <a:gd name="T1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4">
                  <a:moveTo>
                    <a:pt x="21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1"/>
                    <a:pt x="0" y="3"/>
                    <a:pt x="0" y="11"/>
                  </a:cubicBezTo>
                  <a:cubicBezTo>
                    <a:pt x="0" y="16"/>
                    <a:pt x="6" y="24"/>
                    <a:pt x="11" y="24"/>
                  </a:cubicBezTo>
                  <a:cubicBezTo>
                    <a:pt x="17" y="24"/>
                    <a:pt x="17" y="21"/>
                    <a:pt x="24" y="20"/>
                  </a:cubicBezTo>
                  <a:lnTo>
                    <a:pt x="21" y="2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75"/>
            <p:cNvSpPr>
              <a:spLocks/>
            </p:cNvSpPr>
            <p:nvPr/>
          </p:nvSpPr>
          <p:spPr bwMode="auto">
            <a:xfrm>
              <a:off x="2515396" y="5668094"/>
              <a:ext cx="88900" cy="82550"/>
            </a:xfrm>
            <a:custGeom>
              <a:avLst/>
              <a:gdLst>
                <a:gd name="T0" fmla="*/ 16 w 24"/>
                <a:gd name="T1" fmla="*/ 0 h 22"/>
                <a:gd name="T2" fmla="*/ 11 w 24"/>
                <a:gd name="T3" fmla="*/ 5 h 22"/>
                <a:gd name="T4" fmla="*/ 0 w 24"/>
                <a:gd name="T5" fmla="*/ 22 h 22"/>
                <a:gd name="T6" fmla="*/ 15 w 24"/>
                <a:gd name="T7" fmla="*/ 9 h 22"/>
                <a:gd name="T8" fmla="*/ 24 w 24"/>
                <a:gd name="T9" fmla="*/ 0 h 22"/>
                <a:gd name="T10" fmla="*/ 16 w 24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2">
                  <a:moveTo>
                    <a:pt x="16" y="0"/>
                  </a:moveTo>
                  <a:cubicBezTo>
                    <a:pt x="14" y="2"/>
                    <a:pt x="11" y="4"/>
                    <a:pt x="11" y="5"/>
                  </a:cubicBezTo>
                  <a:cubicBezTo>
                    <a:pt x="6" y="10"/>
                    <a:pt x="2" y="14"/>
                    <a:pt x="0" y="22"/>
                  </a:cubicBezTo>
                  <a:cubicBezTo>
                    <a:pt x="9" y="21"/>
                    <a:pt x="11" y="16"/>
                    <a:pt x="15" y="9"/>
                  </a:cubicBezTo>
                  <a:cubicBezTo>
                    <a:pt x="18" y="5"/>
                    <a:pt x="22" y="3"/>
                    <a:pt x="24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77"/>
            <p:cNvSpPr>
              <a:spLocks/>
            </p:cNvSpPr>
            <p:nvPr/>
          </p:nvSpPr>
          <p:spPr bwMode="auto">
            <a:xfrm>
              <a:off x="3058321" y="5687144"/>
              <a:ext cx="104775" cy="82550"/>
            </a:xfrm>
            <a:custGeom>
              <a:avLst/>
              <a:gdLst>
                <a:gd name="T0" fmla="*/ 24 w 28"/>
                <a:gd name="T1" fmla="*/ 0 h 22"/>
                <a:gd name="T2" fmla="*/ 24 w 28"/>
                <a:gd name="T3" fmla="*/ 4 h 22"/>
                <a:gd name="T4" fmla="*/ 15 w 28"/>
                <a:gd name="T5" fmla="*/ 4 h 22"/>
                <a:gd name="T6" fmla="*/ 0 w 28"/>
                <a:gd name="T7" fmla="*/ 12 h 22"/>
                <a:gd name="T8" fmla="*/ 2 w 28"/>
                <a:gd name="T9" fmla="*/ 21 h 22"/>
                <a:gd name="T10" fmla="*/ 9 w 28"/>
                <a:gd name="T11" fmla="*/ 19 h 22"/>
                <a:gd name="T12" fmla="*/ 17 w 28"/>
                <a:gd name="T13" fmla="*/ 22 h 22"/>
                <a:gd name="T14" fmla="*/ 28 w 28"/>
                <a:gd name="T15" fmla="*/ 17 h 22"/>
                <a:gd name="T16" fmla="*/ 26 w 28"/>
                <a:gd name="T17" fmla="*/ 8 h 22"/>
                <a:gd name="T18" fmla="*/ 28 w 28"/>
                <a:gd name="T19" fmla="*/ 0 h 22"/>
                <a:gd name="T20" fmla="*/ 24 w 28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2">
                  <a:moveTo>
                    <a:pt x="24" y="0"/>
                  </a:moveTo>
                  <a:cubicBezTo>
                    <a:pt x="24" y="4"/>
                    <a:pt x="24" y="4"/>
                    <a:pt x="2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0" y="4"/>
                    <a:pt x="10" y="9"/>
                    <a:pt x="0" y="1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7" y="19"/>
                    <a:pt x="6" y="19"/>
                    <a:pt x="9" y="19"/>
                  </a:cubicBezTo>
                  <a:cubicBezTo>
                    <a:pt x="13" y="19"/>
                    <a:pt x="11" y="22"/>
                    <a:pt x="17" y="22"/>
                  </a:cubicBezTo>
                  <a:cubicBezTo>
                    <a:pt x="23" y="22"/>
                    <a:pt x="19" y="19"/>
                    <a:pt x="28" y="17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78"/>
            <p:cNvSpPr>
              <a:spLocks/>
            </p:cNvSpPr>
            <p:nvPr/>
          </p:nvSpPr>
          <p:spPr bwMode="auto">
            <a:xfrm>
              <a:off x="4458496" y="6212607"/>
              <a:ext cx="146050" cy="63500"/>
            </a:xfrm>
            <a:custGeom>
              <a:avLst/>
              <a:gdLst>
                <a:gd name="T0" fmla="*/ 32 w 39"/>
                <a:gd name="T1" fmla="*/ 0 h 17"/>
                <a:gd name="T2" fmla="*/ 28 w 39"/>
                <a:gd name="T3" fmla="*/ 0 h 17"/>
                <a:gd name="T4" fmla="*/ 10 w 39"/>
                <a:gd name="T5" fmla="*/ 8 h 17"/>
                <a:gd name="T6" fmla="*/ 6 w 39"/>
                <a:gd name="T7" fmla="*/ 8 h 17"/>
                <a:gd name="T8" fmla="*/ 1 w 39"/>
                <a:gd name="T9" fmla="*/ 17 h 17"/>
                <a:gd name="T10" fmla="*/ 19 w 39"/>
                <a:gd name="T11" fmla="*/ 13 h 17"/>
                <a:gd name="T12" fmla="*/ 21 w 39"/>
                <a:gd name="T13" fmla="*/ 13 h 17"/>
                <a:gd name="T14" fmla="*/ 39 w 39"/>
                <a:gd name="T15" fmla="*/ 6 h 17"/>
                <a:gd name="T16" fmla="*/ 32 w 39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7">
                  <a:moveTo>
                    <a:pt x="3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9" y="0"/>
                    <a:pt x="15" y="8"/>
                    <a:pt x="10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0" y="8"/>
                    <a:pt x="1" y="11"/>
                    <a:pt x="1" y="17"/>
                  </a:cubicBezTo>
                  <a:cubicBezTo>
                    <a:pt x="13" y="17"/>
                    <a:pt x="10" y="13"/>
                    <a:pt x="19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7" y="13"/>
                    <a:pt x="39" y="10"/>
                    <a:pt x="39" y="6"/>
                  </a:cubicBezTo>
                  <a:cubicBezTo>
                    <a:pt x="39" y="3"/>
                    <a:pt x="35" y="0"/>
                    <a:pt x="32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79"/>
            <p:cNvSpPr>
              <a:spLocks/>
            </p:cNvSpPr>
            <p:nvPr/>
          </p:nvSpPr>
          <p:spPr bwMode="auto">
            <a:xfrm>
              <a:off x="5769771" y="5901457"/>
              <a:ext cx="106363" cy="63500"/>
            </a:xfrm>
            <a:custGeom>
              <a:avLst/>
              <a:gdLst>
                <a:gd name="T0" fmla="*/ 24 w 28"/>
                <a:gd name="T1" fmla="*/ 4 h 17"/>
                <a:gd name="T2" fmla="*/ 17 w 28"/>
                <a:gd name="T3" fmla="*/ 6 h 17"/>
                <a:gd name="T4" fmla="*/ 7 w 28"/>
                <a:gd name="T5" fmla="*/ 0 h 17"/>
                <a:gd name="T6" fmla="*/ 0 w 28"/>
                <a:gd name="T7" fmla="*/ 8 h 17"/>
                <a:gd name="T8" fmla="*/ 0 w 28"/>
                <a:gd name="T9" fmla="*/ 10 h 17"/>
                <a:gd name="T10" fmla="*/ 6 w 28"/>
                <a:gd name="T11" fmla="*/ 17 h 17"/>
                <a:gd name="T12" fmla="*/ 13 w 28"/>
                <a:gd name="T13" fmla="*/ 15 h 17"/>
                <a:gd name="T14" fmla="*/ 22 w 28"/>
                <a:gd name="T15" fmla="*/ 17 h 17"/>
                <a:gd name="T16" fmla="*/ 28 w 28"/>
                <a:gd name="T17" fmla="*/ 11 h 17"/>
                <a:gd name="T18" fmla="*/ 28 w 28"/>
                <a:gd name="T19" fmla="*/ 10 h 17"/>
                <a:gd name="T20" fmla="*/ 24 w 28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7">
                  <a:moveTo>
                    <a:pt x="24" y="4"/>
                  </a:moveTo>
                  <a:cubicBezTo>
                    <a:pt x="19" y="4"/>
                    <a:pt x="20" y="5"/>
                    <a:pt x="17" y="6"/>
                  </a:cubicBezTo>
                  <a:cubicBezTo>
                    <a:pt x="13" y="3"/>
                    <a:pt x="12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"/>
                    <a:pt x="3" y="17"/>
                    <a:pt x="6" y="17"/>
                  </a:cubicBezTo>
                  <a:cubicBezTo>
                    <a:pt x="10" y="17"/>
                    <a:pt x="10" y="17"/>
                    <a:pt x="13" y="15"/>
                  </a:cubicBezTo>
                  <a:cubicBezTo>
                    <a:pt x="17" y="16"/>
                    <a:pt x="17" y="17"/>
                    <a:pt x="22" y="17"/>
                  </a:cubicBezTo>
                  <a:cubicBezTo>
                    <a:pt x="26" y="17"/>
                    <a:pt x="28" y="16"/>
                    <a:pt x="28" y="1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7"/>
                    <a:pt x="27" y="4"/>
                    <a:pt x="24" y="4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80"/>
            <p:cNvSpPr>
              <a:spLocks/>
            </p:cNvSpPr>
            <p:nvPr/>
          </p:nvSpPr>
          <p:spPr bwMode="auto">
            <a:xfrm>
              <a:off x="3963196" y="6055444"/>
              <a:ext cx="104775" cy="96838"/>
            </a:xfrm>
            <a:custGeom>
              <a:avLst/>
              <a:gdLst>
                <a:gd name="T0" fmla="*/ 0 w 28"/>
                <a:gd name="T1" fmla="*/ 22 h 26"/>
                <a:gd name="T2" fmla="*/ 11 w 28"/>
                <a:gd name="T3" fmla="*/ 26 h 26"/>
                <a:gd name="T4" fmla="*/ 19 w 28"/>
                <a:gd name="T5" fmla="*/ 18 h 26"/>
                <a:gd name="T6" fmla="*/ 19 w 28"/>
                <a:gd name="T7" fmla="*/ 11 h 26"/>
                <a:gd name="T8" fmla="*/ 28 w 28"/>
                <a:gd name="T9" fmla="*/ 7 h 26"/>
                <a:gd name="T10" fmla="*/ 28 w 28"/>
                <a:gd name="T11" fmla="*/ 0 h 26"/>
                <a:gd name="T12" fmla="*/ 0 w 28"/>
                <a:gd name="T13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6">
                  <a:moveTo>
                    <a:pt x="0" y="22"/>
                  </a:moveTo>
                  <a:cubicBezTo>
                    <a:pt x="5" y="23"/>
                    <a:pt x="8" y="26"/>
                    <a:pt x="11" y="26"/>
                  </a:cubicBezTo>
                  <a:cubicBezTo>
                    <a:pt x="16" y="26"/>
                    <a:pt x="19" y="23"/>
                    <a:pt x="19" y="18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0" y="2"/>
                    <a:pt x="2" y="13"/>
                    <a:pt x="0" y="22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82"/>
            <p:cNvSpPr>
              <a:spLocks/>
            </p:cNvSpPr>
            <p:nvPr/>
          </p:nvSpPr>
          <p:spPr bwMode="auto">
            <a:xfrm>
              <a:off x="4252121" y="6028457"/>
              <a:ext cx="77788" cy="76200"/>
            </a:xfrm>
            <a:custGeom>
              <a:avLst/>
              <a:gdLst>
                <a:gd name="T0" fmla="*/ 11 w 21"/>
                <a:gd name="T1" fmla="*/ 0 h 20"/>
                <a:gd name="T2" fmla="*/ 0 w 21"/>
                <a:gd name="T3" fmla="*/ 11 h 20"/>
                <a:gd name="T4" fmla="*/ 8 w 21"/>
                <a:gd name="T5" fmla="*/ 20 h 20"/>
                <a:gd name="T6" fmla="*/ 21 w 21"/>
                <a:gd name="T7" fmla="*/ 12 h 20"/>
                <a:gd name="T8" fmla="*/ 21 w 21"/>
                <a:gd name="T9" fmla="*/ 9 h 20"/>
                <a:gd name="T10" fmla="*/ 11 w 21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0">
                  <a:moveTo>
                    <a:pt x="11" y="0"/>
                  </a:moveTo>
                  <a:cubicBezTo>
                    <a:pt x="4" y="0"/>
                    <a:pt x="0" y="3"/>
                    <a:pt x="0" y="11"/>
                  </a:cubicBezTo>
                  <a:cubicBezTo>
                    <a:pt x="0" y="14"/>
                    <a:pt x="6" y="20"/>
                    <a:pt x="8" y="20"/>
                  </a:cubicBezTo>
                  <a:cubicBezTo>
                    <a:pt x="11" y="20"/>
                    <a:pt x="17" y="14"/>
                    <a:pt x="21" y="12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4"/>
                    <a:pt x="16" y="0"/>
                    <a:pt x="11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83"/>
            <p:cNvSpPr>
              <a:spLocks/>
            </p:cNvSpPr>
            <p:nvPr/>
          </p:nvSpPr>
          <p:spPr bwMode="auto">
            <a:xfrm>
              <a:off x="3156746" y="5785569"/>
              <a:ext cx="74613" cy="74613"/>
            </a:xfrm>
            <a:custGeom>
              <a:avLst/>
              <a:gdLst>
                <a:gd name="T0" fmla="*/ 14 w 20"/>
                <a:gd name="T1" fmla="*/ 1 h 20"/>
                <a:gd name="T2" fmla="*/ 9 w 20"/>
                <a:gd name="T3" fmla="*/ 0 h 20"/>
                <a:gd name="T4" fmla="*/ 0 w 20"/>
                <a:gd name="T5" fmla="*/ 8 h 20"/>
                <a:gd name="T6" fmla="*/ 7 w 20"/>
                <a:gd name="T7" fmla="*/ 20 h 20"/>
                <a:gd name="T8" fmla="*/ 20 w 20"/>
                <a:gd name="T9" fmla="*/ 11 h 20"/>
                <a:gd name="T10" fmla="*/ 14 w 20"/>
                <a:gd name="T11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0">
                  <a:moveTo>
                    <a:pt x="14" y="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6"/>
                    <a:pt x="0" y="8"/>
                  </a:cubicBezTo>
                  <a:cubicBezTo>
                    <a:pt x="0" y="13"/>
                    <a:pt x="4" y="20"/>
                    <a:pt x="7" y="20"/>
                  </a:cubicBezTo>
                  <a:cubicBezTo>
                    <a:pt x="16" y="20"/>
                    <a:pt x="17" y="17"/>
                    <a:pt x="20" y="11"/>
                  </a:cubicBezTo>
                  <a:lnTo>
                    <a:pt x="14" y="1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84"/>
            <p:cNvSpPr>
              <a:spLocks/>
            </p:cNvSpPr>
            <p:nvPr/>
          </p:nvSpPr>
          <p:spPr bwMode="auto">
            <a:xfrm>
              <a:off x="7000083" y="5857007"/>
              <a:ext cx="87313" cy="66675"/>
            </a:xfrm>
            <a:custGeom>
              <a:avLst/>
              <a:gdLst>
                <a:gd name="T0" fmla="*/ 16 w 23"/>
                <a:gd name="T1" fmla="*/ 0 h 18"/>
                <a:gd name="T2" fmla="*/ 5 w 23"/>
                <a:gd name="T3" fmla="*/ 11 h 18"/>
                <a:gd name="T4" fmla="*/ 0 w 23"/>
                <a:gd name="T5" fmla="*/ 11 h 18"/>
                <a:gd name="T6" fmla="*/ 0 w 23"/>
                <a:gd name="T7" fmla="*/ 16 h 18"/>
                <a:gd name="T8" fmla="*/ 14 w 23"/>
                <a:gd name="T9" fmla="*/ 18 h 18"/>
                <a:gd name="T10" fmla="*/ 23 w 23"/>
                <a:gd name="T11" fmla="*/ 12 h 18"/>
                <a:gd name="T12" fmla="*/ 16 w 23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8">
                  <a:moveTo>
                    <a:pt x="16" y="0"/>
                  </a:moveTo>
                  <a:cubicBezTo>
                    <a:pt x="9" y="0"/>
                    <a:pt x="6" y="4"/>
                    <a:pt x="5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7" y="17"/>
                    <a:pt x="23" y="16"/>
                    <a:pt x="23" y="12"/>
                  </a:cubicBezTo>
                  <a:cubicBezTo>
                    <a:pt x="23" y="7"/>
                    <a:pt x="20" y="0"/>
                    <a:pt x="16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85"/>
            <p:cNvSpPr>
              <a:spLocks/>
            </p:cNvSpPr>
            <p:nvPr/>
          </p:nvSpPr>
          <p:spPr bwMode="auto">
            <a:xfrm>
              <a:off x="1975646" y="5860182"/>
              <a:ext cx="69850" cy="96838"/>
            </a:xfrm>
            <a:custGeom>
              <a:avLst/>
              <a:gdLst>
                <a:gd name="T0" fmla="*/ 17 w 19"/>
                <a:gd name="T1" fmla="*/ 0 h 26"/>
                <a:gd name="T2" fmla="*/ 0 w 19"/>
                <a:gd name="T3" fmla="*/ 11 h 26"/>
                <a:gd name="T4" fmla="*/ 0 w 19"/>
                <a:gd name="T5" fmla="*/ 15 h 26"/>
                <a:gd name="T6" fmla="*/ 0 w 19"/>
                <a:gd name="T7" fmla="*/ 21 h 26"/>
                <a:gd name="T8" fmla="*/ 4 w 19"/>
                <a:gd name="T9" fmla="*/ 26 h 26"/>
                <a:gd name="T10" fmla="*/ 17 w 19"/>
                <a:gd name="T11" fmla="*/ 13 h 26"/>
                <a:gd name="T12" fmla="*/ 19 w 19"/>
                <a:gd name="T13" fmla="*/ 6 h 26"/>
                <a:gd name="T14" fmla="*/ 17 w 19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6">
                  <a:moveTo>
                    <a:pt x="17" y="0"/>
                  </a:moveTo>
                  <a:cubicBezTo>
                    <a:pt x="8" y="3"/>
                    <a:pt x="10" y="6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10" y="26"/>
                    <a:pt x="13" y="17"/>
                    <a:pt x="17" y="13"/>
                  </a:cubicBezTo>
                  <a:cubicBezTo>
                    <a:pt x="19" y="6"/>
                    <a:pt x="19" y="6"/>
                    <a:pt x="19" y="6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86"/>
            <p:cNvSpPr>
              <a:spLocks/>
            </p:cNvSpPr>
            <p:nvPr/>
          </p:nvSpPr>
          <p:spPr bwMode="auto">
            <a:xfrm>
              <a:off x="3985421" y="6580907"/>
              <a:ext cx="74613" cy="66675"/>
            </a:xfrm>
            <a:custGeom>
              <a:avLst/>
              <a:gdLst>
                <a:gd name="T0" fmla="*/ 9 w 20"/>
                <a:gd name="T1" fmla="*/ 0 h 18"/>
                <a:gd name="T2" fmla="*/ 0 w 20"/>
                <a:gd name="T3" fmla="*/ 9 h 18"/>
                <a:gd name="T4" fmla="*/ 2 w 20"/>
                <a:gd name="T5" fmla="*/ 16 h 18"/>
                <a:gd name="T6" fmla="*/ 11 w 20"/>
                <a:gd name="T7" fmla="*/ 18 h 18"/>
                <a:gd name="T8" fmla="*/ 13 w 20"/>
                <a:gd name="T9" fmla="*/ 18 h 18"/>
                <a:gd name="T10" fmla="*/ 20 w 20"/>
                <a:gd name="T11" fmla="*/ 11 h 18"/>
                <a:gd name="T12" fmla="*/ 20 w 20"/>
                <a:gd name="T13" fmla="*/ 9 h 18"/>
                <a:gd name="T14" fmla="*/ 9 w 20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9" y="0"/>
                  </a:moveTo>
                  <a:cubicBezTo>
                    <a:pt x="0" y="4"/>
                    <a:pt x="6" y="2"/>
                    <a:pt x="0" y="9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7"/>
                    <a:pt x="6" y="18"/>
                    <a:pt x="11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7" y="18"/>
                    <a:pt x="20" y="15"/>
                    <a:pt x="20" y="11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2"/>
                    <a:pt x="14" y="2"/>
                    <a:pt x="9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87"/>
            <p:cNvSpPr>
              <a:spLocks/>
            </p:cNvSpPr>
            <p:nvPr/>
          </p:nvSpPr>
          <p:spPr bwMode="auto">
            <a:xfrm>
              <a:off x="6198396" y="6047507"/>
              <a:ext cx="71438" cy="68263"/>
            </a:xfrm>
            <a:custGeom>
              <a:avLst/>
              <a:gdLst>
                <a:gd name="T0" fmla="*/ 9 w 19"/>
                <a:gd name="T1" fmla="*/ 0 h 18"/>
                <a:gd name="T2" fmla="*/ 8 w 19"/>
                <a:gd name="T3" fmla="*/ 0 h 18"/>
                <a:gd name="T4" fmla="*/ 0 w 19"/>
                <a:gd name="T5" fmla="*/ 7 h 18"/>
                <a:gd name="T6" fmla="*/ 0 w 19"/>
                <a:gd name="T7" fmla="*/ 11 h 18"/>
                <a:gd name="T8" fmla="*/ 8 w 19"/>
                <a:gd name="T9" fmla="*/ 18 h 18"/>
                <a:gd name="T10" fmla="*/ 9 w 19"/>
                <a:gd name="T11" fmla="*/ 18 h 18"/>
                <a:gd name="T12" fmla="*/ 19 w 19"/>
                <a:gd name="T13" fmla="*/ 9 h 18"/>
                <a:gd name="T14" fmla="*/ 9 w 1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8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5"/>
                    <a:pt x="3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4" y="18"/>
                    <a:pt x="19" y="14"/>
                    <a:pt x="19" y="9"/>
                  </a:cubicBezTo>
                  <a:cubicBezTo>
                    <a:pt x="19" y="5"/>
                    <a:pt x="14" y="0"/>
                    <a:pt x="9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89"/>
            <p:cNvSpPr>
              <a:spLocks/>
            </p:cNvSpPr>
            <p:nvPr/>
          </p:nvSpPr>
          <p:spPr bwMode="auto">
            <a:xfrm>
              <a:off x="6344446" y="5769694"/>
              <a:ext cx="66675" cy="71438"/>
            </a:xfrm>
            <a:custGeom>
              <a:avLst/>
              <a:gdLst>
                <a:gd name="T0" fmla="*/ 14 w 18"/>
                <a:gd name="T1" fmla="*/ 1 h 19"/>
                <a:gd name="T2" fmla="*/ 3 w 18"/>
                <a:gd name="T3" fmla="*/ 0 h 19"/>
                <a:gd name="T4" fmla="*/ 0 w 18"/>
                <a:gd name="T5" fmla="*/ 10 h 19"/>
                <a:gd name="T6" fmla="*/ 0 w 18"/>
                <a:gd name="T7" fmla="*/ 12 h 19"/>
                <a:gd name="T8" fmla="*/ 0 w 18"/>
                <a:gd name="T9" fmla="*/ 15 h 19"/>
                <a:gd name="T10" fmla="*/ 9 w 18"/>
                <a:gd name="T11" fmla="*/ 19 h 19"/>
                <a:gd name="T12" fmla="*/ 13 w 18"/>
                <a:gd name="T13" fmla="*/ 19 h 19"/>
                <a:gd name="T14" fmla="*/ 18 w 18"/>
                <a:gd name="T15" fmla="*/ 8 h 19"/>
                <a:gd name="T16" fmla="*/ 14 w 18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9">
                  <a:moveTo>
                    <a:pt x="1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8"/>
                    <a:pt x="0" y="4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6" y="19"/>
                    <a:pt x="9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8" y="8"/>
                    <a:pt x="18" y="8"/>
                    <a:pt x="18" y="8"/>
                  </a:cubicBezTo>
                  <a:lnTo>
                    <a:pt x="14" y="1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90"/>
            <p:cNvSpPr>
              <a:spLocks/>
            </p:cNvSpPr>
            <p:nvPr/>
          </p:nvSpPr>
          <p:spPr bwMode="auto">
            <a:xfrm>
              <a:off x="2796383" y="6115769"/>
              <a:ext cx="79375" cy="63500"/>
            </a:xfrm>
            <a:custGeom>
              <a:avLst/>
              <a:gdLst>
                <a:gd name="T0" fmla="*/ 11 w 21"/>
                <a:gd name="T1" fmla="*/ 0 h 17"/>
                <a:gd name="T2" fmla="*/ 8 w 21"/>
                <a:gd name="T3" fmla="*/ 0 h 17"/>
                <a:gd name="T4" fmla="*/ 4 w 21"/>
                <a:gd name="T5" fmla="*/ 0 h 17"/>
                <a:gd name="T6" fmla="*/ 0 w 21"/>
                <a:gd name="T7" fmla="*/ 10 h 17"/>
                <a:gd name="T8" fmla="*/ 10 w 21"/>
                <a:gd name="T9" fmla="*/ 17 h 17"/>
                <a:gd name="T10" fmla="*/ 11 w 21"/>
                <a:gd name="T11" fmla="*/ 17 h 17"/>
                <a:gd name="T12" fmla="*/ 21 w 21"/>
                <a:gd name="T13" fmla="*/ 2 h 17"/>
                <a:gd name="T14" fmla="*/ 11 w 21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7">
                  <a:moveTo>
                    <a:pt x="1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3"/>
                    <a:pt x="0" y="6"/>
                    <a:pt x="0" y="10"/>
                  </a:cubicBezTo>
                  <a:cubicBezTo>
                    <a:pt x="0" y="12"/>
                    <a:pt x="6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7" y="17"/>
                    <a:pt x="20" y="7"/>
                    <a:pt x="21" y="2"/>
                  </a:cubicBezTo>
                  <a:cubicBezTo>
                    <a:pt x="16" y="1"/>
                    <a:pt x="16" y="0"/>
                    <a:pt x="11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91"/>
            <p:cNvSpPr>
              <a:spLocks/>
            </p:cNvSpPr>
            <p:nvPr/>
          </p:nvSpPr>
          <p:spPr bwMode="auto">
            <a:xfrm>
              <a:off x="6655596" y="5972894"/>
              <a:ext cx="66675" cy="66675"/>
            </a:xfrm>
            <a:custGeom>
              <a:avLst/>
              <a:gdLst>
                <a:gd name="T0" fmla="*/ 11 w 18"/>
                <a:gd name="T1" fmla="*/ 0 h 18"/>
                <a:gd name="T2" fmla="*/ 7 w 18"/>
                <a:gd name="T3" fmla="*/ 0 h 18"/>
                <a:gd name="T4" fmla="*/ 3 w 18"/>
                <a:gd name="T5" fmla="*/ 0 h 18"/>
                <a:gd name="T6" fmla="*/ 0 w 18"/>
                <a:gd name="T7" fmla="*/ 9 h 18"/>
                <a:gd name="T8" fmla="*/ 9 w 18"/>
                <a:gd name="T9" fmla="*/ 18 h 18"/>
                <a:gd name="T10" fmla="*/ 18 w 18"/>
                <a:gd name="T11" fmla="*/ 5 h 18"/>
                <a:gd name="T12" fmla="*/ 11 w 18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1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6"/>
                    <a:pt x="0" y="9"/>
                  </a:cubicBezTo>
                  <a:cubicBezTo>
                    <a:pt x="0" y="15"/>
                    <a:pt x="5" y="16"/>
                    <a:pt x="9" y="18"/>
                  </a:cubicBezTo>
                  <a:cubicBezTo>
                    <a:pt x="13" y="16"/>
                    <a:pt x="18" y="11"/>
                    <a:pt x="18" y="5"/>
                  </a:cubicBezTo>
                  <a:cubicBezTo>
                    <a:pt x="18" y="3"/>
                    <a:pt x="14" y="0"/>
                    <a:pt x="11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92"/>
            <p:cNvSpPr>
              <a:spLocks/>
            </p:cNvSpPr>
            <p:nvPr/>
          </p:nvSpPr>
          <p:spPr bwMode="auto">
            <a:xfrm>
              <a:off x="3674271" y="5868119"/>
              <a:ext cx="60325" cy="71438"/>
            </a:xfrm>
            <a:custGeom>
              <a:avLst/>
              <a:gdLst>
                <a:gd name="T0" fmla="*/ 9 w 16"/>
                <a:gd name="T1" fmla="*/ 0 h 19"/>
                <a:gd name="T2" fmla="*/ 0 w 16"/>
                <a:gd name="T3" fmla="*/ 8 h 19"/>
                <a:gd name="T4" fmla="*/ 0 w 16"/>
                <a:gd name="T5" fmla="*/ 11 h 19"/>
                <a:gd name="T6" fmla="*/ 7 w 16"/>
                <a:gd name="T7" fmla="*/ 19 h 19"/>
                <a:gd name="T8" fmla="*/ 9 w 16"/>
                <a:gd name="T9" fmla="*/ 19 h 19"/>
                <a:gd name="T10" fmla="*/ 16 w 16"/>
                <a:gd name="T11" fmla="*/ 11 h 19"/>
                <a:gd name="T12" fmla="*/ 9 w 1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9" y="0"/>
                  </a:moveTo>
                  <a:cubicBezTo>
                    <a:pt x="4" y="3"/>
                    <a:pt x="0" y="1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6"/>
                    <a:pt x="3" y="19"/>
                    <a:pt x="7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3" y="19"/>
                    <a:pt x="16" y="16"/>
                    <a:pt x="16" y="11"/>
                  </a:cubicBezTo>
                  <a:cubicBezTo>
                    <a:pt x="16" y="3"/>
                    <a:pt x="14" y="3"/>
                    <a:pt x="9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Freeform 93"/>
            <p:cNvSpPr>
              <a:spLocks/>
            </p:cNvSpPr>
            <p:nvPr/>
          </p:nvSpPr>
          <p:spPr bwMode="auto">
            <a:xfrm>
              <a:off x="6707983" y="5736357"/>
              <a:ext cx="63500" cy="63500"/>
            </a:xfrm>
            <a:custGeom>
              <a:avLst/>
              <a:gdLst>
                <a:gd name="T0" fmla="*/ 9 w 17"/>
                <a:gd name="T1" fmla="*/ 0 h 17"/>
                <a:gd name="T2" fmla="*/ 2 w 17"/>
                <a:gd name="T3" fmla="*/ 0 h 17"/>
                <a:gd name="T4" fmla="*/ 0 w 17"/>
                <a:gd name="T5" fmla="*/ 8 h 17"/>
                <a:gd name="T6" fmla="*/ 2 w 17"/>
                <a:gd name="T7" fmla="*/ 15 h 17"/>
                <a:gd name="T8" fmla="*/ 9 w 17"/>
                <a:gd name="T9" fmla="*/ 17 h 17"/>
                <a:gd name="T10" fmla="*/ 17 w 17"/>
                <a:gd name="T11" fmla="*/ 15 h 17"/>
                <a:gd name="T12" fmla="*/ 17 w 17"/>
                <a:gd name="T13" fmla="*/ 8 h 17"/>
                <a:gd name="T14" fmla="*/ 9 w 17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5"/>
                    <a:pt x="0" y="4"/>
                    <a:pt x="0" y="8"/>
                  </a:cubicBezTo>
                  <a:cubicBezTo>
                    <a:pt x="0" y="12"/>
                    <a:pt x="1" y="10"/>
                    <a:pt x="2" y="1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3"/>
                    <a:pt x="14" y="0"/>
                    <a:pt x="9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94"/>
            <p:cNvSpPr>
              <a:spLocks/>
            </p:cNvSpPr>
            <p:nvPr/>
          </p:nvSpPr>
          <p:spPr bwMode="auto">
            <a:xfrm>
              <a:off x="5969796" y="5791919"/>
              <a:ext cx="63500" cy="65088"/>
            </a:xfrm>
            <a:custGeom>
              <a:avLst/>
              <a:gdLst>
                <a:gd name="T0" fmla="*/ 13 w 17"/>
                <a:gd name="T1" fmla="*/ 0 h 17"/>
                <a:gd name="T2" fmla="*/ 8 w 17"/>
                <a:gd name="T3" fmla="*/ 0 h 17"/>
                <a:gd name="T4" fmla="*/ 0 w 17"/>
                <a:gd name="T5" fmla="*/ 7 h 17"/>
                <a:gd name="T6" fmla="*/ 0 w 17"/>
                <a:gd name="T7" fmla="*/ 9 h 17"/>
                <a:gd name="T8" fmla="*/ 8 w 17"/>
                <a:gd name="T9" fmla="*/ 17 h 17"/>
                <a:gd name="T10" fmla="*/ 17 w 17"/>
                <a:gd name="T11" fmla="*/ 9 h 17"/>
                <a:gd name="T12" fmla="*/ 13 w 17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7">
                  <a:moveTo>
                    <a:pt x="1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2" y="17"/>
                    <a:pt x="17" y="11"/>
                    <a:pt x="17" y="9"/>
                  </a:cubicBezTo>
                  <a:cubicBezTo>
                    <a:pt x="17" y="4"/>
                    <a:pt x="15" y="7"/>
                    <a:pt x="13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95"/>
            <p:cNvSpPr>
              <a:spLocks/>
            </p:cNvSpPr>
            <p:nvPr/>
          </p:nvSpPr>
          <p:spPr bwMode="auto">
            <a:xfrm>
              <a:off x="1948658" y="5961782"/>
              <a:ext cx="68263" cy="85725"/>
            </a:xfrm>
            <a:custGeom>
              <a:avLst/>
              <a:gdLst>
                <a:gd name="T0" fmla="*/ 17 w 18"/>
                <a:gd name="T1" fmla="*/ 8 h 23"/>
                <a:gd name="T2" fmla="*/ 9 w 18"/>
                <a:gd name="T3" fmla="*/ 8 h 23"/>
                <a:gd name="T4" fmla="*/ 0 w 18"/>
                <a:gd name="T5" fmla="*/ 1 h 23"/>
                <a:gd name="T6" fmla="*/ 0 w 18"/>
                <a:gd name="T7" fmla="*/ 10 h 23"/>
                <a:gd name="T8" fmla="*/ 17 w 18"/>
                <a:gd name="T9" fmla="*/ 23 h 23"/>
                <a:gd name="T10" fmla="*/ 18 w 18"/>
                <a:gd name="T11" fmla="*/ 18 h 23"/>
                <a:gd name="T12" fmla="*/ 17 w 18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3">
                  <a:moveTo>
                    <a:pt x="17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0"/>
                    <a:pt x="8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5" y="11"/>
                    <a:pt x="0" y="19"/>
                    <a:pt x="17" y="23"/>
                  </a:cubicBezTo>
                  <a:cubicBezTo>
                    <a:pt x="18" y="21"/>
                    <a:pt x="18" y="21"/>
                    <a:pt x="18" y="18"/>
                  </a:cubicBezTo>
                  <a:cubicBezTo>
                    <a:pt x="18" y="15"/>
                    <a:pt x="18" y="11"/>
                    <a:pt x="17" y="8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6"/>
            <p:cNvSpPr>
              <a:spLocks/>
            </p:cNvSpPr>
            <p:nvPr/>
          </p:nvSpPr>
          <p:spPr bwMode="auto">
            <a:xfrm>
              <a:off x="3107533" y="5942732"/>
              <a:ext cx="63500" cy="63500"/>
            </a:xfrm>
            <a:custGeom>
              <a:avLst/>
              <a:gdLst>
                <a:gd name="T0" fmla="*/ 9 w 17"/>
                <a:gd name="T1" fmla="*/ 0 h 17"/>
                <a:gd name="T2" fmla="*/ 7 w 17"/>
                <a:gd name="T3" fmla="*/ 0 h 17"/>
                <a:gd name="T4" fmla="*/ 4 w 17"/>
                <a:gd name="T5" fmla="*/ 0 h 17"/>
                <a:gd name="T6" fmla="*/ 0 w 17"/>
                <a:gd name="T7" fmla="*/ 10 h 17"/>
                <a:gd name="T8" fmla="*/ 7 w 17"/>
                <a:gd name="T9" fmla="*/ 17 h 17"/>
                <a:gd name="T10" fmla="*/ 17 w 17"/>
                <a:gd name="T11" fmla="*/ 10 h 17"/>
                <a:gd name="T12" fmla="*/ 9 w 17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7">
                  <a:moveTo>
                    <a:pt x="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3"/>
                    <a:pt x="0" y="7"/>
                    <a:pt x="0" y="10"/>
                  </a:cubicBezTo>
                  <a:cubicBezTo>
                    <a:pt x="0" y="14"/>
                    <a:pt x="3" y="17"/>
                    <a:pt x="7" y="17"/>
                  </a:cubicBezTo>
                  <a:cubicBezTo>
                    <a:pt x="13" y="17"/>
                    <a:pt x="15" y="13"/>
                    <a:pt x="17" y="10"/>
                  </a:cubicBezTo>
                  <a:cubicBezTo>
                    <a:pt x="14" y="4"/>
                    <a:pt x="16" y="0"/>
                    <a:pt x="9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8"/>
            <p:cNvSpPr>
              <a:spLocks/>
            </p:cNvSpPr>
            <p:nvPr/>
          </p:nvSpPr>
          <p:spPr bwMode="auto">
            <a:xfrm>
              <a:off x="2958308" y="6152282"/>
              <a:ext cx="52388" cy="60325"/>
            </a:xfrm>
            <a:custGeom>
              <a:avLst/>
              <a:gdLst>
                <a:gd name="T0" fmla="*/ 5 w 14"/>
                <a:gd name="T1" fmla="*/ 0 h 16"/>
                <a:gd name="T2" fmla="*/ 0 w 14"/>
                <a:gd name="T3" fmla="*/ 3 h 16"/>
                <a:gd name="T4" fmla="*/ 0 w 14"/>
                <a:gd name="T5" fmla="*/ 9 h 16"/>
                <a:gd name="T6" fmla="*/ 5 w 14"/>
                <a:gd name="T7" fmla="*/ 16 h 16"/>
                <a:gd name="T8" fmla="*/ 14 w 14"/>
                <a:gd name="T9" fmla="*/ 14 h 16"/>
                <a:gd name="T10" fmla="*/ 14 w 14"/>
                <a:gd name="T11" fmla="*/ 7 h 16"/>
                <a:gd name="T12" fmla="*/ 5 w 1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2"/>
                    <a:pt x="3" y="16"/>
                    <a:pt x="5" y="16"/>
                  </a:cubicBezTo>
                  <a:cubicBezTo>
                    <a:pt x="10" y="16"/>
                    <a:pt x="10" y="15"/>
                    <a:pt x="14" y="14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0"/>
                    <a:pt x="10" y="2"/>
                    <a:pt x="5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99"/>
            <p:cNvSpPr>
              <a:spLocks/>
            </p:cNvSpPr>
            <p:nvPr/>
          </p:nvSpPr>
          <p:spPr bwMode="auto">
            <a:xfrm>
              <a:off x="4833146" y="5915744"/>
              <a:ext cx="74613" cy="41275"/>
            </a:xfrm>
            <a:custGeom>
              <a:avLst/>
              <a:gdLst>
                <a:gd name="T0" fmla="*/ 13 w 20"/>
                <a:gd name="T1" fmla="*/ 0 h 11"/>
                <a:gd name="T2" fmla="*/ 0 w 20"/>
                <a:gd name="T3" fmla="*/ 4 h 11"/>
                <a:gd name="T4" fmla="*/ 5 w 20"/>
                <a:gd name="T5" fmla="*/ 11 h 11"/>
                <a:gd name="T6" fmla="*/ 13 w 20"/>
                <a:gd name="T7" fmla="*/ 11 h 11"/>
                <a:gd name="T8" fmla="*/ 20 w 20"/>
                <a:gd name="T9" fmla="*/ 2 h 11"/>
                <a:gd name="T10" fmla="*/ 13 w 2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13" y="0"/>
                  </a:moveTo>
                  <a:cubicBezTo>
                    <a:pt x="6" y="0"/>
                    <a:pt x="6" y="2"/>
                    <a:pt x="0" y="4"/>
                  </a:cubicBezTo>
                  <a:cubicBezTo>
                    <a:pt x="0" y="9"/>
                    <a:pt x="0" y="11"/>
                    <a:pt x="5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9" y="11"/>
                    <a:pt x="20" y="7"/>
                    <a:pt x="20" y="2"/>
                  </a:cubicBezTo>
                  <a:cubicBezTo>
                    <a:pt x="15" y="1"/>
                    <a:pt x="17" y="0"/>
                    <a:pt x="13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04"/>
            <p:cNvSpPr>
              <a:spLocks/>
            </p:cNvSpPr>
            <p:nvPr/>
          </p:nvSpPr>
          <p:spPr bwMode="auto">
            <a:xfrm>
              <a:off x="5511008" y="5942732"/>
              <a:ext cx="52388" cy="49213"/>
            </a:xfrm>
            <a:custGeom>
              <a:avLst/>
              <a:gdLst>
                <a:gd name="T0" fmla="*/ 8 w 14"/>
                <a:gd name="T1" fmla="*/ 0 h 13"/>
                <a:gd name="T2" fmla="*/ 7 w 14"/>
                <a:gd name="T3" fmla="*/ 0 h 13"/>
                <a:gd name="T4" fmla="*/ 3 w 14"/>
                <a:gd name="T5" fmla="*/ 1 h 13"/>
                <a:gd name="T6" fmla="*/ 0 w 14"/>
                <a:gd name="T7" fmla="*/ 7 h 13"/>
                <a:gd name="T8" fmla="*/ 3 w 14"/>
                <a:gd name="T9" fmla="*/ 13 h 13"/>
                <a:gd name="T10" fmla="*/ 7 w 14"/>
                <a:gd name="T11" fmla="*/ 13 h 13"/>
                <a:gd name="T12" fmla="*/ 8 w 14"/>
                <a:gd name="T13" fmla="*/ 13 h 13"/>
                <a:gd name="T14" fmla="*/ 14 w 14"/>
                <a:gd name="T15" fmla="*/ 8 h 13"/>
                <a:gd name="T16" fmla="*/ 14 w 14"/>
                <a:gd name="T17" fmla="*/ 6 h 13"/>
                <a:gd name="T18" fmla="*/ 8 w 14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3" y="13"/>
                    <a:pt x="14" y="12"/>
                    <a:pt x="14" y="8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2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05"/>
            <p:cNvSpPr>
              <a:spLocks/>
            </p:cNvSpPr>
            <p:nvPr/>
          </p:nvSpPr>
          <p:spPr bwMode="auto">
            <a:xfrm>
              <a:off x="1866108" y="6047507"/>
              <a:ext cx="82550" cy="41275"/>
            </a:xfrm>
            <a:custGeom>
              <a:avLst/>
              <a:gdLst>
                <a:gd name="T0" fmla="*/ 20 w 22"/>
                <a:gd name="T1" fmla="*/ 0 h 11"/>
                <a:gd name="T2" fmla="*/ 0 w 22"/>
                <a:gd name="T3" fmla="*/ 11 h 11"/>
                <a:gd name="T4" fmla="*/ 22 w 22"/>
                <a:gd name="T5" fmla="*/ 4 h 11"/>
                <a:gd name="T6" fmla="*/ 20 w 22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1">
                  <a:moveTo>
                    <a:pt x="20" y="0"/>
                  </a:moveTo>
                  <a:cubicBezTo>
                    <a:pt x="11" y="2"/>
                    <a:pt x="1" y="1"/>
                    <a:pt x="0" y="11"/>
                  </a:cubicBezTo>
                  <a:cubicBezTo>
                    <a:pt x="6" y="11"/>
                    <a:pt x="22" y="9"/>
                    <a:pt x="22" y="4"/>
                  </a:cubicBezTo>
                  <a:cubicBezTo>
                    <a:pt x="22" y="3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06"/>
            <p:cNvSpPr>
              <a:spLocks/>
            </p:cNvSpPr>
            <p:nvPr/>
          </p:nvSpPr>
          <p:spPr bwMode="auto">
            <a:xfrm>
              <a:off x="4060033" y="6171332"/>
              <a:ext cx="57150" cy="71438"/>
            </a:xfrm>
            <a:custGeom>
              <a:avLst/>
              <a:gdLst>
                <a:gd name="T0" fmla="*/ 7 w 15"/>
                <a:gd name="T1" fmla="*/ 11 h 19"/>
                <a:gd name="T2" fmla="*/ 8 w 15"/>
                <a:gd name="T3" fmla="*/ 4 h 19"/>
                <a:gd name="T4" fmla="*/ 7 w 15"/>
                <a:gd name="T5" fmla="*/ 0 h 19"/>
                <a:gd name="T6" fmla="*/ 0 w 15"/>
                <a:gd name="T7" fmla="*/ 6 h 19"/>
                <a:gd name="T8" fmla="*/ 0 w 15"/>
                <a:gd name="T9" fmla="*/ 11 h 19"/>
                <a:gd name="T10" fmla="*/ 5 w 15"/>
                <a:gd name="T11" fmla="*/ 19 h 19"/>
                <a:gd name="T12" fmla="*/ 15 w 15"/>
                <a:gd name="T13" fmla="*/ 19 h 19"/>
                <a:gd name="T14" fmla="*/ 7 w 15"/>
                <a:gd name="T15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9">
                  <a:moveTo>
                    <a:pt x="7" y="11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0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3"/>
                    <a:pt x="5" y="11"/>
                    <a:pt x="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2"/>
                    <a:pt x="14" y="11"/>
                    <a:pt x="7" y="11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07"/>
            <p:cNvSpPr>
              <a:spLocks/>
            </p:cNvSpPr>
            <p:nvPr/>
          </p:nvSpPr>
          <p:spPr bwMode="auto">
            <a:xfrm>
              <a:off x="4709321" y="5668094"/>
              <a:ext cx="44450" cy="30163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2 h 8"/>
                <a:gd name="T4" fmla="*/ 9 w 12"/>
                <a:gd name="T5" fmla="*/ 7 h 8"/>
                <a:gd name="T6" fmla="*/ 12 w 12"/>
                <a:gd name="T7" fmla="*/ 0 h 8"/>
                <a:gd name="T8" fmla="*/ 0 w 1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8"/>
                    <a:pt x="3" y="7"/>
                    <a:pt x="9" y="7"/>
                  </a:cubicBezTo>
                  <a:cubicBezTo>
                    <a:pt x="10" y="2"/>
                    <a:pt x="11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08"/>
            <p:cNvSpPr>
              <a:spLocks/>
            </p:cNvSpPr>
            <p:nvPr/>
          </p:nvSpPr>
          <p:spPr bwMode="auto">
            <a:xfrm>
              <a:off x="4412458" y="5766519"/>
              <a:ext cx="49213" cy="49213"/>
            </a:xfrm>
            <a:custGeom>
              <a:avLst/>
              <a:gdLst>
                <a:gd name="T0" fmla="*/ 9 w 13"/>
                <a:gd name="T1" fmla="*/ 0 h 13"/>
                <a:gd name="T2" fmla="*/ 0 w 13"/>
                <a:gd name="T3" fmla="*/ 1 h 13"/>
                <a:gd name="T4" fmla="*/ 0 w 13"/>
                <a:gd name="T5" fmla="*/ 7 h 13"/>
                <a:gd name="T6" fmla="*/ 5 w 13"/>
                <a:gd name="T7" fmla="*/ 13 h 13"/>
                <a:gd name="T8" fmla="*/ 7 w 13"/>
                <a:gd name="T9" fmla="*/ 13 h 13"/>
                <a:gd name="T10" fmla="*/ 13 w 13"/>
                <a:gd name="T11" fmla="*/ 7 h 13"/>
                <a:gd name="T12" fmla="*/ 13 w 13"/>
                <a:gd name="T13" fmla="*/ 5 h 13"/>
                <a:gd name="T14" fmla="*/ 9 w 13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9" y="0"/>
                  </a:moveTo>
                  <a:cubicBezTo>
                    <a:pt x="4" y="0"/>
                    <a:pt x="4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1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1" y="13"/>
                    <a:pt x="13" y="11"/>
                    <a:pt x="13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2"/>
                    <a:pt x="12" y="0"/>
                    <a:pt x="9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09"/>
            <p:cNvSpPr>
              <a:spLocks/>
            </p:cNvSpPr>
            <p:nvPr/>
          </p:nvSpPr>
          <p:spPr bwMode="auto">
            <a:xfrm>
              <a:off x="4555333" y="5668094"/>
              <a:ext cx="49213" cy="49213"/>
            </a:xfrm>
            <a:custGeom>
              <a:avLst/>
              <a:gdLst>
                <a:gd name="T0" fmla="*/ 8 w 13"/>
                <a:gd name="T1" fmla="*/ 0 h 13"/>
                <a:gd name="T2" fmla="*/ 0 w 13"/>
                <a:gd name="T3" fmla="*/ 7 h 13"/>
                <a:gd name="T4" fmla="*/ 6 w 13"/>
                <a:gd name="T5" fmla="*/ 13 h 13"/>
                <a:gd name="T6" fmla="*/ 8 w 13"/>
                <a:gd name="T7" fmla="*/ 13 h 13"/>
                <a:gd name="T8" fmla="*/ 13 w 13"/>
                <a:gd name="T9" fmla="*/ 7 h 13"/>
                <a:gd name="T10" fmla="*/ 13 w 13"/>
                <a:gd name="T11" fmla="*/ 5 h 13"/>
                <a:gd name="T12" fmla="*/ 8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2" y="13"/>
                    <a:pt x="6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2" y="13"/>
                    <a:pt x="13" y="11"/>
                    <a:pt x="13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1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14"/>
            <p:cNvSpPr>
              <a:spLocks/>
            </p:cNvSpPr>
            <p:nvPr/>
          </p:nvSpPr>
          <p:spPr bwMode="auto">
            <a:xfrm>
              <a:off x="5714208" y="5687144"/>
              <a:ext cx="49213" cy="49213"/>
            </a:xfrm>
            <a:custGeom>
              <a:avLst/>
              <a:gdLst>
                <a:gd name="T0" fmla="*/ 8 w 13"/>
                <a:gd name="T1" fmla="*/ 0 h 13"/>
                <a:gd name="T2" fmla="*/ 0 w 13"/>
                <a:gd name="T3" fmla="*/ 6 h 13"/>
                <a:gd name="T4" fmla="*/ 2 w 13"/>
                <a:gd name="T5" fmla="*/ 13 h 13"/>
                <a:gd name="T6" fmla="*/ 8 w 13"/>
                <a:gd name="T7" fmla="*/ 13 h 13"/>
                <a:gd name="T8" fmla="*/ 13 w 13"/>
                <a:gd name="T9" fmla="*/ 8 h 13"/>
                <a:gd name="T10" fmla="*/ 8 w 13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8" y="0"/>
                  </a:moveTo>
                  <a:cubicBezTo>
                    <a:pt x="4" y="0"/>
                    <a:pt x="0" y="4"/>
                    <a:pt x="0" y="6"/>
                  </a:cubicBezTo>
                  <a:cubicBezTo>
                    <a:pt x="0" y="10"/>
                    <a:pt x="1" y="8"/>
                    <a:pt x="2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2" y="13"/>
                    <a:pt x="13" y="12"/>
                    <a:pt x="13" y="8"/>
                  </a:cubicBezTo>
                  <a:cubicBezTo>
                    <a:pt x="13" y="4"/>
                    <a:pt x="10" y="0"/>
                    <a:pt x="8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15"/>
            <p:cNvSpPr>
              <a:spLocks/>
            </p:cNvSpPr>
            <p:nvPr/>
          </p:nvSpPr>
          <p:spPr bwMode="auto">
            <a:xfrm>
              <a:off x="2353471" y="6145932"/>
              <a:ext cx="71438" cy="55563"/>
            </a:xfrm>
            <a:custGeom>
              <a:avLst/>
              <a:gdLst>
                <a:gd name="T0" fmla="*/ 1 w 19"/>
                <a:gd name="T1" fmla="*/ 11 h 15"/>
                <a:gd name="T2" fmla="*/ 2 w 19"/>
                <a:gd name="T3" fmla="*/ 14 h 15"/>
                <a:gd name="T4" fmla="*/ 19 w 19"/>
                <a:gd name="T5" fmla="*/ 0 h 15"/>
                <a:gd name="T6" fmla="*/ 1 w 19"/>
                <a:gd name="T7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" y="11"/>
                  </a:moveTo>
                  <a:cubicBezTo>
                    <a:pt x="1" y="15"/>
                    <a:pt x="0" y="10"/>
                    <a:pt x="2" y="14"/>
                  </a:cubicBezTo>
                  <a:cubicBezTo>
                    <a:pt x="9" y="11"/>
                    <a:pt x="18" y="8"/>
                    <a:pt x="19" y="0"/>
                  </a:cubicBezTo>
                  <a:cubicBezTo>
                    <a:pt x="11" y="0"/>
                    <a:pt x="1" y="6"/>
                    <a:pt x="1" y="11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17"/>
            <p:cNvSpPr>
              <a:spLocks/>
            </p:cNvSpPr>
            <p:nvPr/>
          </p:nvSpPr>
          <p:spPr bwMode="auto">
            <a:xfrm>
              <a:off x="2917033" y="6088782"/>
              <a:ext cx="44450" cy="49213"/>
            </a:xfrm>
            <a:custGeom>
              <a:avLst/>
              <a:gdLst>
                <a:gd name="T0" fmla="*/ 10 w 12"/>
                <a:gd name="T1" fmla="*/ 0 h 13"/>
                <a:gd name="T2" fmla="*/ 0 w 12"/>
                <a:gd name="T3" fmla="*/ 7 h 13"/>
                <a:gd name="T4" fmla="*/ 5 w 12"/>
                <a:gd name="T5" fmla="*/ 13 h 13"/>
                <a:gd name="T6" fmla="*/ 9 w 12"/>
                <a:gd name="T7" fmla="*/ 13 h 13"/>
                <a:gd name="T8" fmla="*/ 12 w 12"/>
                <a:gd name="T9" fmla="*/ 8 h 13"/>
                <a:gd name="T10" fmla="*/ 10 w 12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3">
                  <a:moveTo>
                    <a:pt x="10" y="0"/>
                  </a:moveTo>
                  <a:cubicBezTo>
                    <a:pt x="4" y="0"/>
                    <a:pt x="0" y="1"/>
                    <a:pt x="0" y="7"/>
                  </a:cubicBezTo>
                  <a:cubicBezTo>
                    <a:pt x="0" y="12"/>
                    <a:pt x="1" y="13"/>
                    <a:pt x="5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18"/>
            <p:cNvSpPr>
              <a:spLocks/>
            </p:cNvSpPr>
            <p:nvPr/>
          </p:nvSpPr>
          <p:spPr bwMode="auto">
            <a:xfrm>
              <a:off x="4150521" y="6539632"/>
              <a:ext cx="49213" cy="44450"/>
            </a:xfrm>
            <a:custGeom>
              <a:avLst/>
              <a:gdLst>
                <a:gd name="T0" fmla="*/ 7 w 13"/>
                <a:gd name="T1" fmla="*/ 0 h 12"/>
                <a:gd name="T2" fmla="*/ 0 w 13"/>
                <a:gd name="T3" fmla="*/ 5 h 12"/>
                <a:gd name="T4" fmla="*/ 5 w 13"/>
                <a:gd name="T5" fmla="*/ 12 h 12"/>
                <a:gd name="T6" fmla="*/ 13 w 13"/>
                <a:gd name="T7" fmla="*/ 11 h 12"/>
                <a:gd name="T8" fmla="*/ 7 w 1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cubicBezTo>
                    <a:pt x="5" y="1"/>
                    <a:pt x="0" y="2"/>
                    <a:pt x="0" y="5"/>
                  </a:cubicBezTo>
                  <a:cubicBezTo>
                    <a:pt x="0" y="9"/>
                    <a:pt x="3" y="12"/>
                    <a:pt x="5" y="12"/>
                  </a:cubicBezTo>
                  <a:cubicBezTo>
                    <a:pt x="10" y="12"/>
                    <a:pt x="8" y="12"/>
                    <a:pt x="13" y="11"/>
                  </a:cubicBezTo>
                  <a:cubicBezTo>
                    <a:pt x="13" y="3"/>
                    <a:pt x="12" y="2"/>
                    <a:pt x="7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19"/>
            <p:cNvSpPr>
              <a:spLocks/>
            </p:cNvSpPr>
            <p:nvPr/>
          </p:nvSpPr>
          <p:spPr bwMode="auto">
            <a:xfrm>
              <a:off x="6404771" y="5972894"/>
              <a:ext cx="47625" cy="41275"/>
            </a:xfrm>
            <a:custGeom>
              <a:avLst/>
              <a:gdLst>
                <a:gd name="T0" fmla="*/ 8 w 13"/>
                <a:gd name="T1" fmla="*/ 0 h 11"/>
                <a:gd name="T2" fmla="*/ 6 w 13"/>
                <a:gd name="T3" fmla="*/ 0 h 11"/>
                <a:gd name="T4" fmla="*/ 0 w 13"/>
                <a:gd name="T5" fmla="*/ 5 h 11"/>
                <a:gd name="T6" fmla="*/ 6 w 13"/>
                <a:gd name="T7" fmla="*/ 11 h 11"/>
                <a:gd name="T8" fmla="*/ 13 w 13"/>
                <a:gd name="T9" fmla="*/ 5 h 11"/>
                <a:gd name="T10" fmla="*/ 8 w 1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1"/>
                    <a:pt x="0" y="5"/>
                  </a:cubicBezTo>
                  <a:cubicBezTo>
                    <a:pt x="0" y="10"/>
                    <a:pt x="2" y="11"/>
                    <a:pt x="6" y="11"/>
                  </a:cubicBezTo>
                  <a:cubicBezTo>
                    <a:pt x="9" y="11"/>
                    <a:pt x="13" y="8"/>
                    <a:pt x="13" y="5"/>
                  </a:cubicBezTo>
                  <a:cubicBezTo>
                    <a:pt x="13" y="1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20"/>
            <p:cNvSpPr>
              <a:spLocks/>
            </p:cNvSpPr>
            <p:nvPr/>
          </p:nvSpPr>
          <p:spPr bwMode="auto">
            <a:xfrm>
              <a:off x="2942433" y="5668094"/>
              <a:ext cx="57150" cy="19050"/>
            </a:xfrm>
            <a:custGeom>
              <a:avLst/>
              <a:gdLst>
                <a:gd name="T0" fmla="*/ 0 w 15"/>
                <a:gd name="T1" fmla="*/ 0 h 5"/>
                <a:gd name="T2" fmla="*/ 15 w 15"/>
                <a:gd name="T3" fmla="*/ 5 h 5"/>
                <a:gd name="T4" fmla="*/ 14 w 15"/>
                <a:gd name="T5" fmla="*/ 0 h 5"/>
                <a:gd name="T6" fmla="*/ 0 w 1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0" y="0"/>
                  </a:moveTo>
                  <a:cubicBezTo>
                    <a:pt x="2" y="3"/>
                    <a:pt x="10" y="5"/>
                    <a:pt x="15" y="5"/>
                  </a:cubicBezTo>
                  <a:cubicBezTo>
                    <a:pt x="15" y="3"/>
                    <a:pt x="15" y="1"/>
                    <a:pt x="1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21"/>
            <p:cNvSpPr>
              <a:spLocks/>
            </p:cNvSpPr>
            <p:nvPr/>
          </p:nvSpPr>
          <p:spPr bwMode="auto">
            <a:xfrm>
              <a:off x="4247358" y="6104657"/>
              <a:ext cx="41275" cy="55563"/>
            </a:xfrm>
            <a:custGeom>
              <a:avLst/>
              <a:gdLst>
                <a:gd name="T0" fmla="*/ 3 w 11"/>
                <a:gd name="T1" fmla="*/ 0 h 15"/>
                <a:gd name="T2" fmla="*/ 0 w 11"/>
                <a:gd name="T3" fmla="*/ 3 h 15"/>
                <a:gd name="T4" fmla="*/ 1 w 11"/>
                <a:gd name="T5" fmla="*/ 14 h 15"/>
                <a:gd name="T6" fmla="*/ 11 w 11"/>
                <a:gd name="T7" fmla="*/ 11 h 15"/>
                <a:gd name="T8" fmla="*/ 3 w 11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3" y="0"/>
                  </a:moveTo>
                  <a:cubicBezTo>
                    <a:pt x="2" y="0"/>
                    <a:pt x="0" y="2"/>
                    <a:pt x="0" y="3"/>
                  </a:cubicBezTo>
                  <a:cubicBezTo>
                    <a:pt x="0" y="10"/>
                    <a:pt x="1" y="7"/>
                    <a:pt x="1" y="14"/>
                  </a:cubicBezTo>
                  <a:cubicBezTo>
                    <a:pt x="6" y="14"/>
                    <a:pt x="11" y="15"/>
                    <a:pt x="11" y="11"/>
                  </a:cubicBezTo>
                  <a:cubicBezTo>
                    <a:pt x="11" y="8"/>
                    <a:pt x="6" y="0"/>
                    <a:pt x="3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24"/>
            <p:cNvSpPr>
              <a:spLocks/>
            </p:cNvSpPr>
            <p:nvPr/>
          </p:nvSpPr>
          <p:spPr bwMode="auto">
            <a:xfrm>
              <a:off x="4637883" y="5750644"/>
              <a:ext cx="41275" cy="41275"/>
            </a:xfrm>
            <a:custGeom>
              <a:avLst/>
              <a:gdLst>
                <a:gd name="T0" fmla="*/ 6 w 11"/>
                <a:gd name="T1" fmla="*/ 0 h 11"/>
                <a:gd name="T2" fmla="*/ 0 w 11"/>
                <a:gd name="T3" fmla="*/ 0 h 11"/>
                <a:gd name="T4" fmla="*/ 0 w 11"/>
                <a:gd name="T5" fmla="*/ 5 h 11"/>
                <a:gd name="T6" fmla="*/ 6 w 11"/>
                <a:gd name="T7" fmla="*/ 11 h 11"/>
                <a:gd name="T8" fmla="*/ 11 w 11"/>
                <a:gd name="T9" fmla="*/ 5 h 11"/>
                <a:gd name="T10" fmla="*/ 6 w 11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0"/>
                    <a:pt x="2" y="11"/>
                    <a:pt x="6" y="11"/>
                  </a:cubicBezTo>
                  <a:cubicBezTo>
                    <a:pt x="10" y="11"/>
                    <a:pt x="11" y="10"/>
                    <a:pt x="11" y="5"/>
                  </a:cubicBezTo>
                  <a:cubicBezTo>
                    <a:pt x="11" y="1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25"/>
            <p:cNvSpPr>
              <a:spLocks/>
            </p:cNvSpPr>
            <p:nvPr/>
          </p:nvSpPr>
          <p:spPr bwMode="auto">
            <a:xfrm>
              <a:off x="2350296" y="6006232"/>
              <a:ext cx="55563" cy="52388"/>
            </a:xfrm>
            <a:custGeom>
              <a:avLst/>
              <a:gdLst>
                <a:gd name="T0" fmla="*/ 26 w 35"/>
                <a:gd name="T1" fmla="*/ 10 h 33"/>
                <a:gd name="T2" fmla="*/ 19 w 35"/>
                <a:gd name="T3" fmla="*/ 7 h 33"/>
                <a:gd name="T4" fmla="*/ 0 w 35"/>
                <a:gd name="T5" fmla="*/ 0 h 33"/>
                <a:gd name="T6" fmla="*/ 0 w 35"/>
                <a:gd name="T7" fmla="*/ 17 h 33"/>
                <a:gd name="T8" fmla="*/ 33 w 35"/>
                <a:gd name="T9" fmla="*/ 33 h 33"/>
                <a:gd name="T10" fmla="*/ 35 w 35"/>
                <a:gd name="T11" fmla="*/ 29 h 33"/>
                <a:gd name="T12" fmla="*/ 26 w 35"/>
                <a:gd name="T1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3">
                  <a:moveTo>
                    <a:pt x="26" y="10"/>
                  </a:moveTo>
                  <a:lnTo>
                    <a:pt x="19" y="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3" y="33"/>
                  </a:lnTo>
                  <a:lnTo>
                    <a:pt x="35" y="29"/>
                  </a:lnTo>
                  <a:lnTo>
                    <a:pt x="26" y="1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26"/>
            <p:cNvSpPr>
              <a:spLocks/>
            </p:cNvSpPr>
            <p:nvPr/>
          </p:nvSpPr>
          <p:spPr bwMode="auto">
            <a:xfrm>
              <a:off x="2474121" y="5934794"/>
              <a:ext cx="33338" cy="49213"/>
            </a:xfrm>
            <a:custGeom>
              <a:avLst/>
              <a:gdLst>
                <a:gd name="T0" fmla="*/ 0 w 9"/>
                <a:gd name="T1" fmla="*/ 6 h 13"/>
                <a:gd name="T2" fmla="*/ 0 w 9"/>
                <a:gd name="T3" fmla="*/ 8 h 13"/>
                <a:gd name="T4" fmla="*/ 4 w 9"/>
                <a:gd name="T5" fmla="*/ 13 h 13"/>
                <a:gd name="T6" fmla="*/ 9 w 9"/>
                <a:gd name="T7" fmla="*/ 8 h 13"/>
                <a:gd name="T8" fmla="*/ 9 w 9"/>
                <a:gd name="T9" fmla="*/ 1 h 13"/>
                <a:gd name="T10" fmla="*/ 0 w 9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0" y="6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1" y="13"/>
                    <a:pt x="4" y="13"/>
                  </a:cubicBezTo>
                  <a:cubicBezTo>
                    <a:pt x="8" y="13"/>
                    <a:pt x="9" y="12"/>
                    <a:pt x="9" y="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3" y="1"/>
                    <a:pt x="0" y="0"/>
                    <a:pt x="0" y="6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28"/>
            <p:cNvSpPr>
              <a:spLocks/>
            </p:cNvSpPr>
            <p:nvPr/>
          </p:nvSpPr>
          <p:spPr bwMode="auto">
            <a:xfrm>
              <a:off x="2094708" y="5980832"/>
              <a:ext cx="41275" cy="47625"/>
            </a:xfrm>
            <a:custGeom>
              <a:avLst/>
              <a:gdLst>
                <a:gd name="T0" fmla="*/ 21 w 26"/>
                <a:gd name="T1" fmla="*/ 0 h 30"/>
                <a:gd name="T2" fmla="*/ 7 w 26"/>
                <a:gd name="T3" fmla="*/ 0 h 30"/>
                <a:gd name="T4" fmla="*/ 0 w 26"/>
                <a:gd name="T5" fmla="*/ 30 h 30"/>
                <a:gd name="T6" fmla="*/ 21 w 26"/>
                <a:gd name="T7" fmla="*/ 28 h 30"/>
                <a:gd name="T8" fmla="*/ 26 w 26"/>
                <a:gd name="T9" fmla="*/ 11 h 30"/>
                <a:gd name="T10" fmla="*/ 21 w 26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30">
                  <a:moveTo>
                    <a:pt x="21" y="0"/>
                  </a:moveTo>
                  <a:lnTo>
                    <a:pt x="7" y="0"/>
                  </a:lnTo>
                  <a:lnTo>
                    <a:pt x="0" y="30"/>
                  </a:lnTo>
                  <a:lnTo>
                    <a:pt x="21" y="28"/>
                  </a:lnTo>
                  <a:lnTo>
                    <a:pt x="26" y="1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129"/>
            <p:cNvSpPr>
              <a:spLocks/>
            </p:cNvSpPr>
            <p:nvPr/>
          </p:nvSpPr>
          <p:spPr bwMode="auto">
            <a:xfrm>
              <a:off x="5669758" y="5939557"/>
              <a:ext cx="41275" cy="41275"/>
            </a:xfrm>
            <a:custGeom>
              <a:avLst/>
              <a:gdLst>
                <a:gd name="T0" fmla="*/ 7 w 11"/>
                <a:gd name="T1" fmla="*/ 0 h 11"/>
                <a:gd name="T2" fmla="*/ 0 w 11"/>
                <a:gd name="T3" fmla="*/ 5 h 11"/>
                <a:gd name="T4" fmla="*/ 3 w 11"/>
                <a:gd name="T5" fmla="*/ 11 h 11"/>
                <a:gd name="T6" fmla="*/ 11 w 11"/>
                <a:gd name="T7" fmla="*/ 5 h 11"/>
                <a:gd name="T8" fmla="*/ 7 w 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7" y="0"/>
                  </a:move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1" y="11"/>
                    <a:pt x="3" y="11"/>
                  </a:cubicBezTo>
                  <a:cubicBezTo>
                    <a:pt x="7" y="11"/>
                    <a:pt x="11" y="7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Freeform 132"/>
            <p:cNvSpPr>
              <a:spLocks/>
            </p:cNvSpPr>
            <p:nvPr/>
          </p:nvSpPr>
          <p:spPr bwMode="auto">
            <a:xfrm>
              <a:off x="6573046" y="5815732"/>
              <a:ext cx="33338" cy="41275"/>
            </a:xfrm>
            <a:custGeom>
              <a:avLst/>
              <a:gdLst>
                <a:gd name="T0" fmla="*/ 3 w 9"/>
                <a:gd name="T1" fmla="*/ 0 h 11"/>
                <a:gd name="T2" fmla="*/ 0 w 9"/>
                <a:gd name="T3" fmla="*/ 5 h 11"/>
                <a:gd name="T4" fmla="*/ 3 w 9"/>
                <a:gd name="T5" fmla="*/ 11 h 11"/>
                <a:gd name="T6" fmla="*/ 9 w 9"/>
                <a:gd name="T7" fmla="*/ 2 h 11"/>
                <a:gd name="T8" fmla="*/ 3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3" y="0"/>
                  </a:moveTo>
                  <a:cubicBezTo>
                    <a:pt x="2" y="1"/>
                    <a:pt x="0" y="4"/>
                    <a:pt x="0" y="5"/>
                  </a:cubicBezTo>
                  <a:cubicBezTo>
                    <a:pt x="0" y="8"/>
                    <a:pt x="1" y="11"/>
                    <a:pt x="3" y="11"/>
                  </a:cubicBezTo>
                  <a:cubicBezTo>
                    <a:pt x="9" y="11"/>
                    <a:pt x="9" y="7"/>
                    <a:pt x="9" y="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Freeform 134"/>
            <p:cNvSpPr>
              <a:spLocks/>
            </p:cNvSpPr>
            <p:nvPr/>
          </p:nvSpPr>
          <p:spPr bwMode="auto">
            <a:xfrm>
              <a:off x="4018758" y="6517407"/>
              <a:ext cx="41275" cy="33338"/>
            </a:xfrm>
            <a:custGeom>
              <a:avLst/>
              <a:gdLst>
                <a:gd name="T0" fmla="*/ 5 w 11"/>
                <a:gd name="T1" fmla="*/ 0 h 9"/>
                <a:gd name="T2" fmla="*/ 0 w 11"/>
                <a:gd name="T3" fmla="*/ 7 h 9"/>
                <a:gd name="T4" fmla="*/ 5 w 11"/>
                <a:gd name="T5" fmla="*/ 9 h 9"/>
                <a:gd name="T6" fmla="*/ 11 w 11"/>
                <a:gd name="T7" fmla="*/ 4 h 9"/>
                <a:gd name="T8" fmla="*/ 5 w 1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5" y="0"/>
                  </a:moveTo>
                  <a:cubicBezTo>
                    <a:pt x="0" y="0"/>
                    <a:pt x="0" y="2"/>
                    <a:pt x="0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8"/>
                    <a:pt x="11" y="6"/>
                    <a:pt x="11" y="4"/>
                  </a:cubicBezTo>
                  <a:cubicBezTo>
                    <a:pt x="11" y="1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135"/>
            <p:cNvSpPr>
              <a:spLocks/>
            </p:cNvSpPr>
            <p:nvPr/>
          </p:nvSpPr>
          <p:spPr bwMode="auto">
            <a:xfrm>
              <a:off x="5317333" y="5676032"/>
              <a:ext cx="33338" cy="33338"/>
            </a:xfrm>
            <a:custGeom>
              <a:avLst/>
              <a:gdLst>
                <a:gd name="T0" fmla="*/ 18 w 21"/>
                <a:gd name="T1" fmla="*/ 0 h 21"/>
                <a:gd name="T2" fmla="*/ 0 w 21"/>
                <a:gd name="T3" fmla="*/ 5 h 21"/>
                <a:gd name="T4" fmla="*/ 0 w 21"/>
                <a:gd name="T5" fmla="*/ 21 h 21"/>
                <a:gd name="T6" fmla="*/ 21 w 21"/>
                <a:gd name="T7" fmla="*/ 21 h 21"/>
                <a:gd name="T8" fmla="*/ 18 w 2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8" y="0"/>
                  </a:moveTo>
                  <a:lnTo>
                    <a:pt x="0" y="5"/>
                  </a:lnTo>
                  <a:lnTo>
                    <a:pt x="0" y="21"/>
                  </a:lnTo>
                  <a:lnTo>
                    <a:pt x="21" y="2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136"/>
            <p:cNvSpPr>
              <a:spLocks/>
            </p:cNvSpPr>
            <p:nvPr/>
          </p:nvSpPr>
          <p:spPr bwMode="auto">
            <a:xfrm>
              <a:off x="2196308" y="6137994"/>
              <a:ext cx="38100" cy="33338"/>
            </a:xfrm>
            <a:custGeom>
              <a:avLst/>
              <a:gdLst>
                <a:gd name="T0" fmla="*/ 2 w 10"/>
                <a:gd name="T1" fmla="*/ 0 h 9"/>
                <a:gd name="T2" fmla="*/ 0 w 10"/>
                <a:gd name="T3" fmla="*/ 7 h 9"/>
                <a:gd name="T4" fmla="*/ 4 w 10"/>
                <a:gd name="T5" fmla="*/ 9 h 9"/>
                <a:gd name="T6" fmla="*/ 10 w 10"/>
                <a:gd name="T7" fmla="*/ 0 h 9"/>
                <a:gd name="T8" fmla="*/ 2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4" y="9"/>
                    <a:pt x="4" y="9"/>
                  </a:cubicBezTo>
                  <a:cubicBezTo>
                    <a:pt x="10" y="9"/>
                    <a:pt x="9" y="6"/>
                    <a:pt x="10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138"/>
            <p:cNvSpPr>
              <a:spLocks/>
            </p:cNvSpPr>
            <p:nvPr/>
          </p:nvSpPr>
          <p:spPr bwMode="auto">
            <a:xfrm>
              <a:off x="4393408" y="6220544"/>
              <a:ext cx="38100" cy="41275"/>
            </a:xfrm>
            <a:custGeom>
              <a:avLst/>
              <a:gdLst>
                <a:gd name="T0" fmla="*/ 3 w 10"/>
                <a:gd name="T1" fmla="*/ 0 h 11"/>
                <a:gd name="T2" fmla="*/ 10 w 10"/>
                <a:gd name="T3" fmla="*/ 11 h 11"/>
                <a:gd name="T4" fmla="*/ 10 w 10"/>
                <a:gd name="T5" fmla="*/ 4 h 11"/>
                <a:gd name="T6" fmla="*/ 3 w 10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3" y="0"/>
                  </a:moveTo>
                  <a:cubicBezTo>
                    <a:pt x="0" y="6"/>
                    <a:pt x="2" y="10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Rectangle 139"/>
            <p:cNvSpPr>
              <a:spLocks noChangeArrowheads="1"/>
            </p:cNvSpPr>
            <p:nvPr/>
          </p:nvSpPr>
          <p:spPr bwMode="auto">
            <a:xfrm>
              <a:off x="5177633" y="6152282"/>
              <a:ext cx="33338" cy="26988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Freeform 140"/>
            <p:cNvSpPr>
              <a:spLocks/>
            </p:cNvSpPr>
            <p:nvPr/>
          </p:nvSpPr>
          <p:spPr bwMode="auto">
            <a:xfrm>
              <a:off x="3082133" y="6063382"/>
              <a:ext cx="33338" cy="33338"/>
            </a:xfrm>
            <a:custGeom>
              <a:avLst/>
              <a:gdLst>
                <a:gd name="T0" fmla="*/ 0 w 9"/>
                <a:gd name="T1" fmla="*/ 9 h 9"/>
                <a:gd name="T2" fmla="*/ 9 w 9"/>
                <a:gd name="T3" fmla="*/ 0 h 9"/>
                <a:gd name="T4" fmla="*/ 0 w 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7" y="8"/>
                    <a:pt x="8" y="7"/>
                    <a:pt x="9" y="0"/>
                  </a:cubicBezTo>
                  <a:cubicBezTo>
                    <a:pt x="0" y="0"/>
                    <a:pt x="0" y="0"/>
                    <a:pt x="0" y="9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Freeform 143"/>
            <p:cNvSpPr>
              <a:spLocks/>
            </p:cNvSpPr>
            <p:nvPr/>
          </p:nvSpPr>
          <p:spPr bwMode="auto">
            <a:xfrm>
              <a:off x="4693446" y="5852244"/>
              <a:ext cx="34925" cy="41275"/>
            </a:xfrm>
            <a:custGeom>
              <a:avLst/>
              <a:gdLst>
                <a:gd name="T0" fmla="*/ 0 w 9"/>
                <a:gd name="T1" fmla="*/ 4 h 11"/>
                <a:gd name="T2" fmla="*/ 2 w 9"/>
                <a:gd name="T3" fmla="*/ 10 h 11"/>
                <a:gd name="T4" fmla="*/ 9 w 9"/>
                <a:gd name="T5" fmla="*/ 1 h 11"/>
                <a:gd name="T6" fmla="*/ 0 w 9"/>
                <a:gd name="T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4"/>
                  </a:moveTo>
                  <a:cubicBezTo>
                    <a:pt x="0" y="11"/>
                    <a:pt x="0" y="5"/>
                    <a:pt x="2" y="10"/>
                  </a:cubicBezTo>
                  <a:cubicBezTo>
                    <a:pt x="8" y="7"/>
                    <a:pt x="9" y="9"/>
                    <a:pt x="9" y="1"/>
                  </a:cubicBezTo>
                  <a:cubicBezTo>
                    <a:pt x="5" y="1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144"/>
            <p:cNvSpPr>
              <a:spLocks/>
            </p:cNvSpPr>
            <p:nvPr/>
          </p:nvSpPr>
          <p:spPr bwMode="auto">
            <a:xfrm>
              <a:off x="3452021" y="5750644"/>
              <a:ext cx="34925" cy="30163"/>
            </a:xfrm>
            <a:custGeom>
              <a:avLst/>
              <a:gdLst>
                <a:gd name="T0" fmla="*/ 0 w 9"/>
                <a:gd name="T1" fmla="*/ 0 h 8"/>
                <a:gd name="T2" fmla="*/ 9 w 9"/>
                <a:gd name="T3" fmla="*/ 7 h 8"/>
                <a:gd name="T4" fmla="*/ 9 w 9"/>
                <a:gd name="T5" fmla="*/ 0 h 8"/>
                <a:gd name="T6" fmla="*/ 0 w 9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1" y="8"/>
                    <a:pt x="1" y="7"/>
                    <a:pt x="9" y="7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145"/>
            <p:cNvSpPr>
              <a:spLocks/>
            </p:cNvSpPr>
            <p:nvPr/>
          </p:nvSpPr>
          <p:spPr bwMode="auto">
            <a:xfrm>
              <a:off x="4199733" y="5957019"/>
              <a:ext cx="33338" cy="34925"/>
            </a:xfrm>
            <a:custGeom>
              <a:avLst/>
              <a:gdLst>
                <a:gd name="T0" fmla="*/ 0 w 9"/>
                <a:gd name="T1" fmla="*/ 9 h 9"/>
                <a:gd name="T2" fmla="*/ 5 w 9"/>
                <a:gd name="T3" fmla="*/ 9 h 9"/>
                <a:gd name="T4" fmla="*/ 0 w 9"/>
                <a:gd name="T5" fmla="*/ 0 h 9"/>
                <a:gd name="T6" fmla="*/ 0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9" y="2"/>
                    <a:pt x="9" y="1"/>
                    <a:pt x="0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146"/>
            <p:cNvSpPr>
              <a:spLocks/>
            </p:cNvSpPr>
            <p:nvPr/>
          </p:nvSpPr>
          <p:spPr bwMode="auto">
            <a:xfrm>
              <a:off x="4164808" y="5728419"/>
              <a:ext cx="34925" cy="38100"/>
            </a:xfrm>
            <a:custGeom>
              <a:avLst/>
              <a:gdLst>
                <a:gd name="T0" fmla="*/ 5 w 9"/>
                <a:gd name="T1" fmla="*/ 0 h 10"/>
                <a:gd name="T2" fmla="*/ 0 w 9"/>
                <a:gd name="T3" fmla="*/ 10 h 10"/>
                <a:gd name="T4" fmla="*/ 9 w 9"/>
                <a:gd name="T5" fmla="*/ 4 h 10"/>
                <a:gd name="T6" fmla="*/ 5 w 9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5" y="0"/>
                  </a:moveTo>
                  <a:cubicBezTo>
                    <a:pt x="1" y="0"/>
                    <a:pt x="0" y="5"/>
                    <a:pt x="0" y="10"/>
                  </a:cubicBezTo>
                  <a:cubicBezTo>
                    <a:pt x="4" y="9"/>
                    <a:pt x="9" y="8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149"/>
            <p:cNvSpPr>
              <a:spLocks/>
            </p:cNvSpPr>
            <p:nvPr/>
          </p:nvSpPr>
          <p:spPr bwMode="auto">
            <a:xfrm>
              <a:off x="2837658" y="6047507"/>
              <a:ext cx="30163" cy="33338"/>
            </a:xfrm>
            <a:custGeom>
              <a:avLst/>
              <a:gdLst>
                <a:gd name="T0" fmla="*/ 0 w 8"/>
                <a:gd name="T1" fmla="*/ 9 h 9"/>
                <a:gd name="T2" fmla="*/ 8 w 8"/>
                <a:gd name="T3" fmla="*/ 0 h 9"/>
                <a:gd name="T4" fmla="*/ 0 w 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7" y="8"/>
                    <a:pt x="7" y="9"/>
                    <a:pt x="8" y="0"/>
                  </a:cubicBezTo>
                  <a:cubicBezTo>
                    <a:pt x="0" y="1"/>
                    <a:pt x="1" y="1"/>
                    <a:pt x="0" y="9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150"/>
            <p:cNvSpPr>
              <a:spLocks/>
            </p:cNvSpPr>
            <p:nvPr/>
          </p:nvSpPr>
          <p:spPr bwMode="auto">
            <a:xfrm>
              <a:off x="3493296" y="6039569"/>
              <a:ext cx="34925" cy="30163"/>
            </a:xfrm>
            <a:custGeom>
              <a:avLst/>
              <a:gdLst>
                <a:gd name="T0" fmla="*/ 0 w 9"/>
                <a:gd name="T1" fmla="*/ 0 h 8"/>
                <a:gd name="T2" fmla="*/ 9 w 9"/>
                <a:gd name="T3" fmla="*/ 8 h 8"/>
                <a:gd name="T4" fmla="*/ 0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1" y="8"/>
                    <a:pt x="1" y="7"/>
                    <a:pt x="9" y="8"/>
                  </a:cubicBezTo>
                  <a:cubicBezTo>
                    <a:pt x="9" y="1"/>
                    <a:pt x="9" y="1"/>
                    <a:pt x="0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151"/>
            <p:cNvSpPr>
              <a:spLocks/>
            </p:cNvSpPr>
            <p:nvPr/>
          </p:nvSpPr>
          <p:spPr bwMode="auto">
            <a:xfrm>
              <a:off x="4742658" y="6022107"/>
              <a:ext cx="41275" cy="25400"/>
            </a:xfrm>
            <a:custGeom>
              <a:avLst/>
              <a:gdLst>
                <a:gd name="T0" fmla="*/ 0 w 11"/>
                <a:gd name="T1" fmla="*/ 0 h 7"/>
                <a:gd name="T2" fmla="*/ 11 w 11"/>
                <a:gd name="T3" fmla="*/ 7 h 7"/>
                <a:gd name="T4" fmla="*/ 0 w 11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0" y="0"/>
                  </a:moveTo>
                  <a:cubicBezTo>
                    <a:pt x="2" y="7"/>
                    <a:pt x="2" y="7"/>
                    <a:pt x="11" y="7"/>
                  </a:cubicBezTo>
                  <a:cubicBezTo>
                    <a:pt x="9" y="0"/>
                    <a:pt x="8" y="2"/>
                    <a:pt x="0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152"/>
            <p:cNvSpPr>
              <a:spLocks/>
            </p:cNvSpPr>
            <p:nvPr/>
          </p:nvSpPr>
          <p:spPr bwMode="auto">
            <a:xfrm>
              <a:off x="2958308" y="5785569"/>
              <a:ext cx="25400" cy="30163"/>
            </a:xfrm>
            <a:custGeom>
              <a:avLst/>
              <a:gdLst>
                <a:gd name="T0" fmla="*/ 0 w 7"/>
                <a:gd name="T1" fmla="*/ 0 h 8"/>
                <a:gd name="T2" fmla="*/ 0 w 7"/>
                <a:gd name="T3" fmla="*/ 8 h 8"/>
                <a:gd name="T4" fmla="*/ 7 w 7"/>
                <a:gd name="T5" fmla="*/ 8 h 8"/>
                <a:gd name="T6" fmla="*/ 0 w 7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1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153"/>
            <p:cNvSpPr>
              <a:spLocks/>
            </p:cNvSpPr>
            <p:nvPr/>
          </p:nvSpPr>
          <p:spPr bwMode="auto">
            <a:xfrm>
              <a:off x="3082133" y="6111007"/>
              <a:ext cx="25400" cy="26988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7 h 7"/>
                <a:gd name="T4" fmla="*/ 7 w 7"/>
                <a:gd name="T5" fmla="*/ 0 h 7"/>
                <a:gd name="T6" fmla="*/ 0 w 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7" y="6"/>
                    <a:pt x="7" y="6"/>
                    <a:pt x="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155"/>
            <p:cNvSpPr>
              <a:spLocks/>
            </p:cNvSpPr>
            <p:nvPr/>
          </p:nvSpPr>
          <p:spPr bwMode="auto">
            <a:xfrm>
              <a:off x="3418683" y="5791919"/>
              <a:ext cx="26988" cy="26988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7 h 7"/>
                <a:gd name="T4" fmla="*/ 7 w 7"/>
                <a:gd name="T5" fmla="*/ 4 h 7"/>
                <a:gd name="T6" fmla="*/ 0 w 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7" y="7"/>
                    <a:pt x="7" y="4"/>
                  </a:cubicBezTo>
                  <a:cubicBezTo>
                    <a:pt x="7" y="0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Freeform 159"/>
            <p:cNvSpPr>
              <a:spLocks/>
            </p:cNvSpPr>
            <p:nvPr/>
          </p:nvSpPr>
          <p:spPr bwMode="auto">
            <a:xfrm>
              <a:off x="2293146" y="5939557"/>
              <a:ext cx="34925" cy="17463"/>
            </a:xfrm>
            <a:custGeom>
              <a:avLst/>
              <a:gdLst>
                <a:gd name="T0" fmla="*/ 10 w 22"/>
                <a:gd name="T1" fmla="*/ 0 h 11"/>
                <a:gd name="T2" fmla="*/ 0 w 22"/>
                <a:gd name="T3" fmla="*/ 2 h 11"/>
                <a:gd name="T4" fmla="*/ 5 w 22"/>
                <a:gd name="T5" fmla="*/ 11 h 11"/>
                <a:gd name="T6" fmla="*/ 22 w 22"/>
                <a:gd name="T7" fmla="*/ 11 h 11"/>
                <a:gd name="T8" fmla="*/ 22 w 22"/>
                <a:gd name="T9" fmla="*/ 0 h 11"/>
                <a:gd name="T10" fmla="*/ 10 w 2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1">
                  <a:moveTo>
                    <a:pt x="10" y="0"/>
                  </a:moveTo>
                  <a:lnTo>
                    <a:pt x="0" y="2"/>
                  </a:lnTo>
                  <a:lnTo>
                    <a:pt x="5" y="11"/>
                  </a:lnTo>
                  <a:lnTo>
                    <a:pt x="22" y="11"/>
                  </a:lnTo>
                  <a:lnTo>
                    <a:pt x="22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Freeform 160"/>
            <p:cNvSpPr>
              <a:spLocks/>
            </p:cNvSpPr>
            <p:nvPr/>
          </p:nvSpPr>
          <p:spPr bwMode="auto">
            <a:xfrm>
              <a:off x="3782221" y="6145932"/>
              <a:ext cx="30163" cy="25400"/>
            </a:xfrm>
            <a:custGeom>
              <a:avLst/>
              <a:gdLst>
                <a:gd name="T0" fmla="*/ 0 w 8"/>
                <a:gd name="T1" fmla="*/ 0 h 7"/>
                <a:gd name="T2" fmla="*/ 4 w 8"/>
                <a:gd name="T3" fmla="*/ 7 h 7"/>
                <a:gd name="T4" fmla="*/ 8 w 8"/>
                <a:gd name="T5" fmla="*/ 3 h 7"/>
                <a:gd name="T6" fmla="*/ 0 w 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1" y="3"/>
                    <a:pt x="0" y="7"/>
                    <a:pt x="4" y="7"/>
                  </a:cubicBezTo>
                  <a:cubicBezTo>
                    <a:pt x="6" y="7"/>
                    <a:pt x="8" y="5"/>
                    <a:pt x="8" y="3"/>
                  </a:cubicBezTo>
                  <a:cubicBezTo>
                    <a:pt x="8" y="0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Freeform 162"/>
            <p:cNvSpPr>
              <a:spLocks/>
            </p:cNvSpPr>
            <p:nvPr/>
          </p:nvSpPr>
          <p:spPr bwMode="auto">
            <a:xfrm>
              <a:off x="2639221" y="5942732"/>
              <a:ext cx="25400" cy="41275"/>
            </a:xfrm>
            <a:custGeom>
              <a:avLst/>
              <a:gdLst>
                <a:gd name="T0" fmla="*/ 0 w 7"/>
                <a:gd name="T1" fmla="*/ 6 h 11"/>
                <a:gd name="T2" fmla="*/ 6 w 7"/>
                <a:gd name="T3" fmla="*/ 11 h 11"/>
                <a:gd name="T4" fmla="*/ 7 w 7"/>
                <a:gd name="T5" fmla="*/ 6 h 11"/>
                <a:gd name="T6" fmla="*/ 7 w 7"/>
                <a:gd name="T7" fmla="*/ 0 h 11"/>
                <a:gd name="T8" fmla="*/ 0 w 7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6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7" y="10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Rectangle 164"/>
            <p:cNvSpPr>
              <a:spLocks noChangeArrowheads="1"/>
            </p:cNvSpPr>
            <p:nvPr/>
          </p:nvSpPr>
          <p:spPr bwMode="auto">
            <a:xfrm>
              <a:off x="2928146" y="5750644"/>
              <a:ext cx="30163" cy="19050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Rectangle 167"/>
            <p:cNvSpPr>
              <a:spLocks noChangeArrowheads="1"/>
            </p:cNvSpPr>
            <p:nvPr/>
          </p:nvSpPr>
          <p:spPr bwMode="auto">
            <a:xfrm>
              <a:off x="6969921" y="5909394"/>
              <a:ext cx="23813" cy="30163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Rectangle 168"/>
            <p:cNvSpPr>
              <a:spLocks noChangeArrowheads="1"/>
            </p:cNvSpPr>
            <p:nvPr/>
          </p:nvSpPr>
          <p:spPr bwMode="auto">
            <a:xfrm>
              <a:off x="4723608" y="5923682"/>
              <a:ext cx="26988" cy="19050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Freeform 171"/>
            <p:cNvSpPr>
              <a:spLocks/>
            </p:cNvSpPr>
            <p:nvPr/>
          </p:nvSpPr>
          <p:spPr bwMode="auto">
            <a:xfrm>
              <a:off x="4183858" y="5991944"/>
              <a:ext cx="33338" cy="30163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8 h 8"/>
                <a:gd name="T4" fmla="*/ 6 w 9"/>
                <a:gd name="T5" fmla="*/ 8 h 8"/>
                <a:gd name="T6" fmla="*/ 6 w 9"/>
                <a:gd name="T7" fmla="*/ 2 h 8"/>
                <a:gd name="T8" fmla="*/ 9 w 9"/>
                <a:gd name="T9" fmla="*/ 0 h 8"/>
                <a:gd name="T10" fmla="*/ 4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1" y="3"/>
                    <a:pt x="1" y="2"/>
                    <a:pt x="0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Freeform 172"/>
            <p:cNvSpPr>
              <a:spLocks/>
            </p:cNvSpPr>
            <p:nvPr/>
          </p:nvSpPr>
          <p:spPr bwMode="auto">
            <a:xfrm>
              <a:off x="5110958" y="6336432"/>
              <a:ext cx="25400" cy="22225"/>
            </a:xfrm>
            <a:custGeom>
              <a:avLst/>
              <a:gdLst>
                <a:gd name="T0" fmla="*/ 0 w 7"/>
                <a:gd name="T1" fmla="*/ 0 h 6"/>
                <a:gd name="T2" fmla="*/ 0 w 7"/>
                <a:gd name="T3" fmla="*/ 6 h 6"/>
                <a:gd name="T4" fmla="*/ 7 w 7"/>
                <a:gd name="T5" fmla="*/ 6 h 6"/>
                <a:gd name="T6" fmla="*/ 0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0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Freeform 173"/>
            <p:cNvSpPr>
              <a:spLocks/>
            </p:cNvSpPr>
            <p:nvPr/>
          </p:nvSpPr>
          <p:spPr bwMode="auto">
            <a:xfrm>
              <a:off x="3894933" y="6517407"/>
              <a:ext cx="19050" cy="25400"/>
            </a:xfrm>
            <a:custGeom>
              <a:avLst/>
              <a:gdLst>
                <a:gd name="T0" fmla="*/ 0 w 5"/>
                <a:gd name="T1" fmla="*/ 0 h 7"/>
                <a:gd name="T2" fmla="*/ 0 w 5"/>
                <a:gd name="T3" fmla="*/ 7 h 7"/>
                <a:gd name="T4" fmla="*/ 5 w 5"/>
                <a:gd name="T5" fmla="*/ 7 h 7"/>
                <a:gd name="T6" fmla="*/ 0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2"/>
                    <a:pt x="5" y="0"/>
                    <a:pt x="0" y="0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Freeform 174"/>
            <p:cNvSpPr>
              <a:spLocks/>
            </p:cNvSpPr>
            <p:nvPr/>
          </p:nvSpPr>
          <p:spPr bwMode="auto">
            <a:xfrm>
              <a:off x="5961858" y="5915744"/>
              <a:ext cx="22225" cy="26988"/>
            </a:xfrm>
            <a:custGeom>
              <a:avLst/>
              <a:gdLst>
                <a:gd name="T0" fmla="*/ 1 w 6"/>
                <a:gd name="T1" fmla="*/ 7 h 7"/>
                <a:gd name="T2" fmla="*/ 6 w 6"/>
                <a:gd name="T3" fmla="*/ 7 h 7"/>
                <a:gd name="T4" fmla="*/ 6 w 6"/>
                <a:gd name="T5" fmla="*/ 0 h 7"/>
                <a:gd name="T6" fmla="*/ 1 w 6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1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1" y="0"/>
                    <a:pt x="1" y="7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Freeform 175"/>
            <p:cNvSpPr>
              <a:spLocks/>
            </p:cNvSpPr>
            <p:nvPr/>
          </p:nvSpPr>
          <p:spPr bwMode="auto">
            <a:xfrm>
              <a:off x="5182396" y="5683969"/>
              <a:ext cx="22225" cy="25400"/>
            </a:xfrm>
            <a:custGeom>
              <a:avLst/>
              <a:gdLst>
                <a:gd name="T0" fmla="*/ 1 w 6"/>
                <a:gd name="T1" fmla="*/ 7 h 7"/>
                <a:gd name="T2" fmla="*/ 6 w 6"/>
                <a:gd name="T3" fmla="*/ 7 h 7"/>
                <a:gd name="T4" fmla="*/ 6 w 6"/>
                <a:gd name="T5" fmla="*/ 0 h 7"/>
                <a:gd name="T6" fmla="*/ 1 w 6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1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1" y="0"/>
                    <a:pt x="1" y="7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Freeform 176"/>
            <p:cNvSpPr>
              <a:spLocks/>
            </p:cNvSpPr>
            <p:nvPr/>
          </p:nvSpPr>
          <p:spPr bwMode="auto">
            <a:xfrm>
              <a:off x="3693321" y="5725244"/>
              <a:ext cx="30163" cy="25400"/>
            </a:xfrm>
            <a:custGeom>
              <a:avLst/>
              <a:gdLst>
                <a:gd name="T0" fmla="*/ 0 w 8"/>
                <a:gd name="T1" fmla="*/ 7 h 7"/>
                <a:gd name="T2" fmla="*/ 8 w 8"/>
                <a:gd name="T3" fmla="*/ 7 h 7"/>
                <a:gd name="T4" fmla="*/ 8 w 8"/>
                <a:gd name="T5" fmla="*/ 1 h 7"/>
                <a:gd name="T6" fmla="*/ 0 w 8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0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" y="2"/>
                    <a:pt x="2" y="0"/>
                    <a:pt x="0" y="7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Freeform 178"/>
            <p:cNvSpPr>
              <a:spLocks/>
            </p:cNvSpPr>
            <p:nvPr/>
          </p:nvSpPr>
          <p:spPr bwMode="auto">
            <a:xfrm>
              <a:off x="3839371" y="6006232"/>
              <a:ext cx="22225" cy="26988"/>
            </a:xfrm>
            <a:custGeom>
              <a:avLst/>
              <a:gdLst>
                <a:gd name="T0" fmla="*/ 0 w 14"/>
                <a:gd name="T1" fmla="*/ 17 h 17"/>
                <a:gd name="T2" fmla="*/ 14 w 14"/>
                <a:gd name="T3" fmla="*/ 17 h 17"/>
                <a:gd name="T4" fmla="*/ 14 w 14"/>
                <a:gd name="T5" fmla="*/ 5 h 17"/>
                <a:gd name="T6" fmla="*/ 0 w 14"/>
                <a:gd name="T7" fmla="*/ 0 h 17"/>
                <a:gd name="T8" fmla="*/ 0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lnTo>
                    <a:pt x="14" y="17"/>
                  </a:lnTo>
                  <a:lnTo>
                    <a:pt x="14" y="5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Freeform 184"/>
            <p:cNvSpPr>
              <a:spLocks/>
            </p:cNvSpPr>
            <p:nvPr/>
          </p:nvSpPr>
          <p:spPr bwMode="auto">
            <a:xfrm>
              <a:off x="5493546" y="5796682"/>
              <a:ext cx="28575" cy="30163"/>
            </a:xfrm>
            <a:custGeom>
              <a:avLst/>
              <a:gdLst>
                <a:gd name="T0" fmla="*/ 6 w 8"/>
                <a:gd name="T1" fmla="*/ 1 h 8"/>
                <a:gd name="T2" fmla="*/ 2 w 8"/>
                <a:gd name="T3" fmla="*/ 8 h 8"/>
                <a:gd name="T4" fmla="*/ 8 w 8"/>
                <a:gd name="T5" fmla="*/ 8 h 8"/>
                <a:gd name="T6" fmla="*/ 6 w 8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0" y="5"/>
                    <a:pt x="3" y="0"/>
                    <a:pt x="2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6" y="1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Rectangle 186"/>
            <p:cNvSpPr>
              <a:spLocks noChangeArrowheads="1"/>
            </p:cNvSpPr>
            <p:nvPr/>
          </p:nvSpPr>
          <p:spPr bwMode="auto">
            <a:xfrm>
              <a:off x="5080796" y="5874469"/>
              <a:ext cx="22225" cy="23813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Rectangle 187"/>
            <p:cNvSpPr>
              <a:spLocks noChangeArrowheads="1"/>
            </p:cNvSpPr>
            <p:nvPr/>
          </p:nvSpPr>
          <p:spPr bwMode="auto">
            <a:xfrm>
              <a:off x="3369471" y="5687144"/>
              <a:ext cx="23813" cy="22225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Rectangle 188"/>
            <p:cNvSpPr>
              <a:spLocks noChangeArrowheads="1"/>
            </p:cNvSpPr>
            <p:nvPr/>
          </p:nvSpPr>
          <p:spPr bwMode="auto">
            <a:xfrm>
              <a:off x="4363246" y="6055444"/>
              <a:ext cx="19050" cy="19050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Rectangle 189"/>
            <p:cNvSpPr>
              <a:spLocks noChangeArrowheads="1"/>
            </p:cNvSpPr>
            <p:nvPr/>
          </p:nvSpPr>
          <p:spPr bwMode="auto">
            <a:xfrm>
              <a:off x="5458621" y="5923682"/>
              <a:ext cx="23813" cy="19050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Rectangle 190"/>
            <p:cNvSpPr>
              <a:spLocks noChangeArrowheads="1"/>
            </p:cNvSpPr>
            <p:nvPr/>
          </p:nvSpPr>
          <p:spPr bwMode="auto">
            <a:xfrm>
              <a:off x="4552158" y="5898282"/>
              <a:ext cx="17463" cy="17463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Rectangle 191"/>
            <p:cNvSpPr>
              <a:spLocks noChangeArrowheads="1"/>
            </p:cNvSpPr>
            <p:nvPr/>
          </p:nvSpPr>
          <p:spPr bwMode="auto">
            <a:xfrm>
              <a:off x="3715546" y="6220544"/>
              <a:ext cx="19050" cy="22225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Rectangle 193"/>
            <p:cNvSpPr>
              <a:spLocks noChangeArrowheads="1"/>
            </p:cNvSpPr>
            <p:nvPr/>
          </p:nvSpPr>
          <p:spPr bwMode="auto">
            <a:xfrm>
              <a:off x="6273008" y="5818907"/>
              <a:ext cx="22225" cy="22225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Rectangle 194"/>
            <p:cNvSpPr>
              <a:spLocks noChangeArrowheads="1"/>
            </p:cNvSpPr>
            <p:nvPr/>
          </p:nvSpPr>
          <p:spPr bwMode="auto">
            <a:xfrm>
              <a:off x="5669758" y="6014169"/>
              <a:ext cx="17463" cy="19050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Rectangle 197"/>
            <p:cNvSpPr>
              <a:spLocks noChangeArrowheads="1"/>
            </p:cNvSpPr>
            <p:nvPr/>
          </p:nvSpPr>
          <p:spPr bwMode="auto">
            <a:xfrm>
              <a:off x="5177633" y="5815732"/>
              <a:ext cx="19050" cy="17463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Rectangle 198"/>
            <p:cNvSpPr>
              <a:spLocks noChangeArrowheads="1"/>
            </p:cNvSpPr>
            <p:nvPr/>
          </p:nvSpPr>
          <p:spPr bwMode="auto">
            <a:xfrm>
              <a:off x="4979196" y="5750644"/>
              <a:ext cx="19050" cy="19050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Rectangle 199"/>
            <p:cNvSpPr>
              <a:spLocks noChangeArrowheads="1"/>
            </p:cNvSpPr>
            <p:nvPr/>
          </p:nvSpPr>
          <p:spPr bwMode="auto">
            <a:xfrm>
              <a:off x="4210846" y="6625357"/>
              <a:ext cx="22225" cy="22225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" name="Rectangle 200"/>
            <p:cNvSpPr>
              <a:spLocks noChangeArrowheads="1"/>
            </p:cNvSpPr>
            <p:nvPr/>
          </p:nvSpPr>
          <p:spPr bwMode="auto">
            <a:xfrm>
              <a:off x="4101308" y="6622182"/>
              <a:ext cx="22225" cy="19050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" name="Rectangle 203"/>
            <p:cNvSpPr>
              <a:spLocks noChangeArrowheads="1"/>
            </p:cNvSpPr>
            <p:nvPr/>
          </p:nvSpPr>
          <p:spPr bwMode="auto">
            <a:xfrm>
              <a:off x="2466183" y="5668094"/>
              <a:ext cx="22225" cy="19050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" name="Freeform 204"/>
            <p:cNvSpPr>
              <a:spLocks/>
            </p:cNvSpPr>
            <p:nvPr/>
          </p:nvSpPr>
          <p:spPr bwMode="auto">
            <a:xfrm>
              <a:off x="2612233" y="5799857"/>
              <a:ext cx="41275" cy="41275"/>
            </a:xfrm>
            <a:custGeom>
              <a:avLst/>
              <a:gdLst>
                <a:gd name="T0" fmla="*/ 0 w 11"/>
                <a:gd name="T1" fmla="*/ 7 h 11"/>
                <a:gd name="T2" fmla="*/ 7 w 11"/>
                <a:gd name="T3" fmla="*/ 9 h 11"/>
                <a:gd name="T4" fmla="*/ 11 w 11"/>
                <a:gd name="T5" fmla="*/ 4 h 11"/>
                <a:gd name="T6" fmla="*/ 7 w 11"/>
                <a:gd name="T7" fmla="*/ 3 h 11"/>
                <a:gd name="T8" fmla="*/ 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0" y="7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10" y="0"/>
                    <a:pt x="3" y="11"/>
                    <a:pt x="11" y="4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" name="Freeform 205"/>
            <p:cNvSpPr>
              <a:spLocks noEditPoints="1"/>
            </p:cNvSpPr>
            <p:nvPr/>
          </p:nvSpPr>
          <p:spPr bwMode="auto">
            <a:xfrm>
              <a:off x="4907758" y="6220544"/>
              <a:ext cx="30163" cy="25400"/>
            </a:xfrm>
            <a:custGeom>
              <a:avLst/>
              <a:gdLst>
                <a:gd name="T0" fmla="*/ 5 w 19"/>
                <a:gd name="T1" fmla="*/ 14 h 16"/>
                <a:gd name="T2" fmla="*/ 5 w 19"/>
                <a:gd name="T3" fmla="*/ 5 h 16"/>
                <a:gd name="T4" fmla="*/ 14 w 19"/>
                <a:gd name="T5" fmla="*/ 5 h 16"/>
                <a:gd name="T6" fmla="*/ 14 w 19"/>
                <a:gd name="T7" fmla="*/ 14 h 16"/>
                <a:gd name="T8" fmla="*/ 5 w 19"/>
                <a:gd name="T9" fmla="*/ 14 h 16"/>
                <a:gd name="T10" fmla="*/ 5 w 19"/>
                <a:gd name="T11" fmla="*/ 14 h 16"/>
                <a:gd name="T12" fmla="*/ 19 w 19"/>
                <a:gd name="T13" fmla="*/ 16 h 16"/>
                <a:gd name="T14" fmla="*/ 19 w 19"/>
                <a:gd name="T15" fmla="*/ 0 h 16"/>
                <a:gd name="T16" fmla="*/ 0 w 19"/>
                <a:gd name="T17" fmla="*/ 0 h 16"/>
                <a:gd name="T18" fmla="*/ 5 w 19"/>
                <a:gd name="T1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6">
                  <a:moveTo>
                    <a:pt x="5" y="14"/>
                  </a:moveTo>
                  <a:lnTo>
                    <a:pt x="5" y="5"/>
                  </a:lnTo>
                  <a:lnTo>
                    <a:pt x="14" y="5"/>
                  </a:lnTo>
                  <a:lnTo>
                    <a:pt x="14" y="14"/>
                  </a:lnTo>
                  <a:lnTo>
                    <a:pt x="5" y="14"/>
                  </a:lnTo>
                  <a:close/>
                  <a:moveTo>
                    <a:pt x="5" y="14"/>
                  </a:moveTo>
                  <a:lnTo>
                    <a:pt x="19" y="16"/>
                  </a:lnTo>
                  <a:lnTo>
                    <a:pt x="19" y="0"/>
                  </a:lnTo>
                  <a:lnTo>
                    <a:pt x="0" y="0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" name="Freeform 206"/>
            <p:cNvSpPr>
              <a:spLocks/>
            </p:cNvSpPr>
            <p:nvPr/>
          </p:nvSpPr>
          <p:spPr bwMode="auto">
            <a:xfrm>
              <a:off x="4712496" y="6157044"/>
              <a:ext cx="30163" cy="25400"/>
            </a:xfrm>
            <a:custGeom>
              <a:avLst/>
              <a:gdLst>
                <a:gd name="T0" fmla="*/ 17 w 19"/>
                <a:gd name="T1" fmla="*/ 16 h 16"/>
                <a:gd name="T2" fmla="*/ 19 w 19"/>
                <a:gd name="T3" fmla="*/ 0 h 16"/>
                <a:gd name="T4" fmla="*/ 0 w 19"/>
                <a:gd name="T5" fmla="*/ 2 h 16"/>
                <a:gd name="T6" fmla="*/ 17 w 19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6">
                  <a:moveTo>
                    <a:pt x="17" y="16"/>
                  </a:moveTo>
                  <a:lnTo>
                    <a:pt x="19" y="0"/>
                  </a:lnTo>
                  <a:lnTo>
                    <a:pt x="0" y="2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Freeform 207"/>
            <p:cNvSpPr>
              <a:spLocks/>
            </p:cNvSpPr>
            <p:nvPr/>
          </p:nvSpPr>
          <p:spPr bwMode="auto">
            <a:xfrm>
              <a:off x="3831433" y="5998294"/>
              <a:ext cx="30163" cy="34925"/>
            </a:xfrm>
            <a:custGeom>
              <a:avLst/>
              <a:gdLst>
                <a:gd name="T0" fmla="*/ 5 w 19"/>
                <a:gd name="T1" fmla="*/ 22 h 22"/>
                <a:gd name="T2" fmla="*/ 5 w 19"/>
                <a:gd name="T3" fmla="*/ 5 h 22"/>
                <a:gd name="T4" fmla="*/ 19 w 19"/>
                <a:gd name="T5" fmla="*/ 10 h 22"/>
                <a:gd name="T6" fmla="*/ 19 w 19"/>
                <a:gd name="T7" fmla="*/ 0 h 22"/>
                <a:gd name="T8" fmla="*/ 0 w 19"/>
                <a:gd name="T9" fmla="*/ 0 h 22"/>
                <a:gd name="T10" fmla="*/ 5 w 19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5" y="22"/>
                  </a:moveTo>
                  <a:lnTo>
                    <a:pt x="5" y="5"/>
                  </a:lnTo>
                  <a:lnTo>
                    <a:pt x="19" y="1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" name="Freeform 208"/>
            <p:cNvSpPr>
              <a:spLocks/>
            </p:cNvSpPr>
            <p:nvPr/>
          </p:nvSpPr>
          <p:spPr bwMode="auto">
            <a:xfrm>
              <a:off x="4067971" y="5931619"/>
              <a:ext cx="19050" cy="19050"/>
            </a:xfrm>
            <a:custGeom>
              <a:avLst/>
              <a:gdLst>
                <a:gd name="T0" fmla="*/ 0 w 12"/>
                <a:gd name="T1" fmla="*/ 0 h 12"/>
                <a:gd name="T2" fmla="*/ 0 w 12"/>
                <a:gd name="T3" fmla="*/ 7 h 12"/>
                <a:gd name="T4" fmla="*/ 12 w 12"/>
                <a:gd name="T5" fmla="*/ 12 h 12"/>
                <a:gd name="T6" fmla="*/ 12 w 12"/>
                <a:gd name="T7" fmla="*/ 0 h 12"/>
                <a:gd name="T8" fmla="*/ 0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0"/>
                  </a:moveTo>
                  <a:lnTo>
                    <a:pt x="0" y="7"/>
                  </a:lnTo>
                  <a:lnTo>
                    <a:pt x="12" y="12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" name="Rectangle 210"/>
            <p:cNvSpPr>
              <a:spLocks noChangeArrowheads="1"/>
            </p:cNvSpPr>
            <p:nvPr/>
          </p:nvSpPr>
          <p:spPr bwMode="auto">
            <a:xfrm>
              <a:off x="6411121" y="5868119"/>
              <a:ext cx="23813" cy="14288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" name="Rectangle 211"/>
            <p:cNvSpPr>
              <a:spLocks noChangeArrowheads="1"/>
            </p:cNvSpPr>
            <p:nvPr/>
          </p:nvSpPr>
          <p:spPr bwMode="auto">
            <a:xfrm>
              <a:off x="6655596" y="6074494"/>
              <a:ext cx="19050" cy="14288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" name="Rectangle 213"/>
            <p:cNvSpPr>
              <a:spLocks noChangeArrowheads="1"/>
            </p:cNvSpPr>
            <p:nvPr/>
          </p:nvSpPr>
          <p:spPr bwMode="auto">
            <a:xfrm>
              <a:off x="7142958" y="5901457"/>
              <a:ext cx="22225" cy="14288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" name="Rectangle 214"/>
            <p:cNvSpPr>
              <a:spLocks noChangeArrowheads="1"/>
            </p:cNvSpPr>
            <p:nvPr/>
          </p:nvSpPr>
          <p:spPr bwMode="auto">
            <a:xfrm>
              <a:off x="6887371" y="5923682"/>
              <a:ext cx="15875" cy="19050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" name="Rectangle 215"/>
            <p:cNvSpPr>
              <a:spLocks noChangeArrowheads="1"/>
            </p:cNvSpPr>
            <p:nvPr/>
          </p:nvSpPr>
          <p:spPr bwMode="auto">
            <a:xfrm>
              <a:off x="5687221" y="6157044"/>
              <a:ext cx="15875" cy="22225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" name="Rectangle 218"/>
            <p:cNvSpPr>
              <a:spLocks noChangeArrowheads="1"/>
            </p:cNvSpPr>
            <p:nvPr/>
          </p:nvSpPr>
          <p:spPr bwMode="auto">
            <a:xfrm>
              <a:off x="4480721" y="5703019"/>
              <a:ext cx="22225" cy="14288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" name="Rectangle 219"/>
            <p:cNvSpPr>
              <a:spLocks noChangeArrowheads="1"/>
            </p:cNvSpPr>
            <p:nvPr/>
          </p:nvSpPr>
          <p:spPr bwMode="auto">
            <a:xfrm>
              <a:off x="2893221" y="5736357"/>
              <a:ext cx="23813" cy="14288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" name="Freeform 221"/>
            <p:cNvSpPr>
              <a:spLocks/>
            </p:cNvSpPr>
            <p:nvPr/>
          </p:nvSpPr>
          <p:spPr bwMode="auto">
            <a:xfrm>
              <a:off x="2769396" y="5668094"/>
              <a:ext cx="26988" cy="19050"/>
            </a:xfrm>
            <a:custGeom>
              <a:avLst/>
              <a:gdLst>
                <a:gd name="T0" fmla="*/ 0 w 17"/>
                <a:gd name="T1" fmla="*/ 10 h 12"/>
                <a:gd name="T2" fmla="*/ 12 w 17"/>
                <a:gd name="T3" fmla="*/ 5 h 12"/>
                <a:gd name="T4" fmla="*/ 12 w 17"/>
                <a:gd name="T5" fmla="*/ 12 h 12"/>
                <a:gd name="T6" fmla="*/ 17 w 17"/>
                <a:gd name="T7" fmla="*/ 0 h 12"/>
                <a:gd name="T8" fmla="*/ 0 w 17"/>
                <a:gd name="T9" fmla="*/ 0 h 12"/>
                <a:gd name="T10" fmla="*/ 0 w 17"/>
                <a:gd name="T1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2">
                  <a:moveTo>
                    <a:pt x="0" y="10"/>
                  </a:moveTo>
                  <a:lnTo>
                    <a:pt x="12" y="5"/>
                  </a:lnTo>
                  <a:lnTo>
                    <a:pt x="12" y="1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" name="Rectangle 222"/>
            <p:cNvSpPr>
              <a:spLocks noChangeArrowheads="1"/>
            </p:cNvSpPr>
            <p:nvPr/>
          </p:nvSpPr>
          <p:spPr bwMode="auto">
            <a:xfrm>
              <a:off x="4758533" y="5857007"/>
              <a:ext cx="11113" cy="17463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" name="Freeform 228"/>
            <p:cNvSpPr>
              <a:spLocks/>
            </p:cNvSpPr>
            <p:nvPr/>
          </p:nvSpPr>
          <p:spPr bwMode="auto">
            <a:xfrm>
              <a:off x="2169321" y="5957019"/>
              <a:ext cx="23813" cy="23813"/>
            </a:xfrm>
            <a:custGeom>
              <a:avLst/>
              <a:gdLst>
                <a:gd name="T0" fmla="*/ 0 w 15"/>
                <a:gd name="T1" fmla="*/ 5 h 15"/>
                <a:gd name="T2" fmla="*/ 12 w 15"/>
                <a:gd name="T3" fmla="*/ 15 h 15"/>
                <a:gd name="T4" fmla="*/ 15 w 15"/>
                <a:gd name="T5" fmla="*/ 0 h 15"/>
                <a:gd name="T6" fmla="*/ 0 w 15"/>
                <a:gd name="T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5">
                  <a:moveTo>
                    <a:pt x="0" y="5"/>
                  </a:moveTo>
                  <a:lnTo>
                    <a:pt x="12" y="15"/>
                  </a:lnTo>
                  <a:lnTo>
                    <a:pt x="1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" name="Freeform 229"/>
            <p:cNvSpPr>
              <a:spLocks/>
            </p:cNvSpPr>
            <p:nvPr/>
          </p:nvSpPr>
          <p:spPr bwMode="auto">
            <a:xfrm>
              <a:off x="5410996" y="5998294"/>
              <a:ext cx="22225" cy="23813"/>
            </a:xfrm>
            <a:custGeom>
              <a:avLst/>
              <a:gdLst>
                <a:gd name="T0" fmla="*/ 9 w 14"/>
                <a:gd name="T1" fmla="*/ 0 h 15"/>
                <a:gd name="T2" fmla="*/ 0 w 14"/>
                <a:gd name="T3" fmla="*/ 10 h 15"/>
                <a:gd name="T4" fmla="*/ 14 w 14"/>
                <a:gd name="T5" fmla="*/ 15 h 15"/>
                <a:gd name="T6" fmla="*/ 9 w 14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5">
                  <a:moveTo>
                    <a:pt x="9" y="0"/>
                  </a:moveTo>
                  <a:lnTo>
                    <a:pt x="0" y="10"/>
                  </a:lnTo>
                  <a:lnTo>
                    <a:pt x="14" y="1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Rectangle 230"/>
            <p:cNvSpPr>
              <a:spLocks noChangeArrowheads="1"/>
            </p:cNvSpPr>
            <p:nvPr/>
          </p:nvSpPr>
          <p:spPr bwMode="auto">
            <a:xfrm>
              <a:off x="3823496" y="6647582"/>
              <a:ext cx="15875" cy="15875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" name="Rectangle 231"/>
            <p:cNvSpPr>
              <a:spLocks noChangeArrowheads="1"/>
            </p:cNvSpPr>
            <p:nvPr/>
          </p:nvSpPr>
          <p:spPr bwMode="auto">
            <a:xfrm>
              <a:off x="2928146" y="5717307"/>
              <a:ext cx="14288" cy="11113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" name="Rectangle 232"/>
            <p:cNvSpPr>
              <a:spLocks noChangeArrowheads="1"/>
            </p:cNvSpPr>
            <p:nvPr/>
          </p:nvSpPr>
          <p:spPr bwMode="auto">
            <a:xfrm>
              <a:off x="2309021" y="6115769"/>
              <a:ext cx="11113" cy="14288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" name="Rectangle 234"/>
            <p:cNvSpPr>
              <a:spLocks noChangeArrowheads="1"/>
            </p:cNvSpPr>
            <p:nvPr/>
          </p:nvSpPr>
          <p:spPr bwMode="auto">
            <a:xfrm>
              <a:off x="5282408" y="5980832"/>
              <a:ext cx="11113" cy="11113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" name="Rectangle 235"/>
            <p:cNvSpPr>
              <a:spLocks noChangeArrowheads="1"/>
            </p:cNvSpPr>
            <p:nvPr/>
          </p:nvSpPr>
          <p:spPr bwMode="auto">
            <a:xfrm>
              <a:off x="4915696" y="6228482"/>
              <a:ext cx="14288" cy="14288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5" name="Rectangle 236"/>
            <p:cNvSpPr>
              <a:spLocks noChangeArrowheads="1"/>
            </p:cNvSpPr>
            <p:nvPr/>
          </p:nvSpPr>
          <p:spPr bwMode="auto">
            <a:xfrm>
              <a:off x="5563396" y="6145932"/>
              <a:ext cx="15875" cy="11113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Freeform 240"/>
            <p:cNvSpPr>
              <a:spLocks/>
            </p:cNvSpPr>
            <p:nvPr/>
          </p:nvSpPr>
          <p:spPr bwMode="auto">
            <a:xfrm>
              <a:off x="3253583" y="5709369"/>
              <a:ext cx="19050" cy="15875"/>
            </a:xfrm>
            <a:custGeom>
              <a:avLst/>
              <a:gdLst>
                <a:gd name="T0" fmla="*/ 0 w 12"/>
                <a:gd name="T1" fmla="*/ 0 h 10"/>
                <a:gd name="T2" fmla="*/ 12 w 12"/>
                <a:gd name="T3" fmla="*/ 10 h 10"/>
                <a:gd name="T4" fmla="*/ 12 w 12"/>
                <a:gd name="T5" fmla="*/ 0 h 10"/>
                <a:gd name="T6" fmla="*/ 0 w 1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12" y="10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Freeform 241"/>
            <p:cNvSpPr>
              <a:spLocks/>
            </p:cNvSpPr>
            <p:nvPr/>
          </p:nvSpPr>
          <p:spPr bwMode="auto">
            <a:xfrm>
              <a:off x="3723483" y="6010994"/>
              <a:ext cx="14288" cy="17463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11 h 11"/>
                <a:gd name="T4" fmla="*/ 9 w 9"/>
                <a:gd name="T5" fmla="*/ 9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11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Freeform 242"/>
            <p:cNvSpPr>
              <a:spLocks/>
            </p:cNvSpPr>
            <p:nvPr/>
          </p:nvSpPr>
          <p:spPr bwMode="auto">
            <a:xfrm>
              <a:off x="2672558" y="5857007"/>
              <a:ext cx="14288" cy="11113"/>
            </a:xfrm>
            <a:custGeom>
              <a:avLst/>
              <a:gdLst>
                <a:gd name="T0" fmla="*/ 0 w 9"/>
                <a:gd name="T1" fmla="*/ 0 h 7"/>
                <a:gd name="T2" fmla="*/ 9 w 9"/>
                <a:gd name="T3" fmla="*/ 7 h 7"/>
                <a:gd name="T4" fmla="*/ 9 w 9"/>
                <a:gd name="T5" fmla="*/ 0 h 7"/>
                <a:gd name="T6" fmla="*/ 0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0"/>
                  </a:moveTo>
                  <a:lnTo>
                    <a:pt x="9" y="7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 rot="21344953">
            <a:off x="824506" y="1969988"/>
            <a:ext cx="6847482" cy="666247"/>
          </a:xfrm>
          <a:prstGeom prst="rect">
            <a:avLst/>
          </a:prstGeom>
          <a:solidFill>
            <a:srgbClr val="1B1B1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207" name="组合 1206"/>
          <p:cNvGrpSpPr/>
          <p:nvPr/>
        </p:nvGrpSpPr>
        <p:grpSpPr>
          <a:xfrm>
            <a:off x="334941" y="1922379"/>
            <a:ext cx="7333403" cy="2252518"/>
            <a:chOff x="490985" y="2086501"/>
            <a:chExt cx="7333403" cy="2252518"/>
          </a:xfrm>
        </p:grpSpPr>
        <p:sp>
          <p:nvSpPr>
            <p:cNvPr id="376" name="Freeform 30"/>
            <p:cNvSpPr>
              <a:spLocks noEditPoints="1"/>
            </p:cNvSpPr>
            <p:nvPr/>
          </p:nvSpPr>
          <p:spPr bwMode="auto">
            <a:xfrm>
              <a:off x="490985" y="2086501"/>
              <a:ext cx="2129984" cy="2252518"/>
            </a:xfrm>
            <a:custGeom>
              <a:avLst/>
              <a:gdLst>
                <a:gd name="T0" fmla="*/ 42 w 500"/>
                <a:gd name="T1" fmla="*/ 472 h 529"/>
                <a:gd name="T2" fmla="*/ 186 w 500"/>
                <a:gd name="T3" fmla="*/ 158 h 529"/>
                <a:gd name="T4" fmla="*/ 243 w 500"/>
                <a:gd name="T5" fmla="*/ 189 h 529"/>
                <a:gd name="T6" fmla="*/ 245 w 500"/>
                <a:gd name="T7" fmla="*/ 110 h 529"/>
                <a:gd name="T8" fmla="*/ 208 w 500"/>
                <a:gd name="T9" fmla="*/ 134 h 529"/>
                <a:gd name="T10" fmla="*/ 261 w 500"/>
                <a:gd name="T11" fmla="*/ 149 h 529"/>
                <a:gd name="T12" fmla="*/ 280 w 500"/>
                <a:gd name="T13" fmla="*/ 149 h 529"/>
                <a:gd name="T14" fmla="*/ 290 w 500"/>
                <a:gd name="T15" fmla="*/ 151 h 529"/>
                <a:gd name="T16" fmla="*/ 300 w 500"/>
                <a:gd name="T17" fmla="*/ 151 h 529"/>
                <a:gd name="T18" fmla="*/ 312 w 500"/>
                <a:gd name="T19" fmla="*/ 132 h 529"/>
                <a:gd name="T20" fmla="*/ 325 w 500"/>
                <a:gd name="T21" fmla="*/ 139 h 529"/>
                <a:gd name="T22" fmla="*/ 331 w 500"/>
                <a:gd name="T23" fmla="*/ 162 h 529"/>
                <a:gd name="T24" fmla="*/ 326 w 500"/>
                <a:gd name="T25" fmla="*/ 182 h 529"/>
                <a:gd name="T26" fmla="*/ 340 w 500"/>
                <a:gd name="T27" fmla="*/ 66 h 529"/>
                <a:gd name="T28" fmla="*/ 442 w 500"/>
                <a:gd name="T29" fmla="*/ 149 h 529"/>
                <a:gd name="T30" fmla="*/ 421 w 500"/>
                <a:gd name="T31" fmla="*/ 127 h 529"/>
                <a:gd name="T32" fmla="*/ 456 w 500"/>
                <a:gd name="T33" fmla="*/ 117 h 529"/>
                <a:gd name="T34" fmla="*/ 420 w 500"/>
                <a:gd name="T35" fmla="*/ 85 h 529"/>
                <a:gd name="T36" fmla="*/ 379 w 500"/>
                <a:gd name="T37" fmla="*/ 24 h 529"/>
                <a:gd name="T38" fmla="*/ 349 w 500"/>
                <a:gd name="T39" fmla="*/ 48 h 529"/>
                <a:gd name="T40" fmla="*/ 309 w 500"/>
                <a:gd name="T41" fmla="*/ 83 h 529"/>
                <a:gd name="T42" fmla="*/ 311 w 500"/>
                <a:gd name="T43" fmla="*/ 114 h 529"/>
                <a:gd name="T44" fmla="*/ 270 w 500"/>
                <a:gd name="T45" fmla="*/ 84 h 529"/>
                <a:gd name="T46" fmla="*/ 245 w 500"/>
                <a:gd name="T47" fmla="*/ 68 h 529"/>
                <a:gd name="T48" fmla="*/ 191 w 500"/>
                <a:gd name="T49" fmla="*/ 116 h 529"/>
                <a:gd name="T50" fmla="*/ 198 w 500"/>
                <a:gd name="T51" fmla="*/ 90 h 529"/>
                <a:gd name="T52" fmla="*/ 147 w 500"/>
                <a:gd name="T53" fmla="*/ 59 h 529"/>
                <a:gd name="T54" fmla="*/ 171 w 500"/>
                <a:gd name="T55" fmla="*/ 108 h 529"/>
                <a:gd name="T56" fmla="*/ 142 w 500"/>
                <a:gd name="T57" fmla="*/ 140 h 529"/>
                <a:gd name="T58" fmla="*/ 147 w 500"/>
                <a:gd name="T59" fmla="*/ 167 h 529"/>
                <a:gd name="T60" fmla="*/ 195 w 500"/>
                <a:gd name="T61" fmla="*/ 186 h 529"/>
                <a:gd name="T62" fmla="*/ 228 w 500"/>
                <a:gd name="T63" fmla="*/ 193 h 529"/>
                <a:gd name="T64" fmla="*/ 213 w 500"/>
                <a:gd name="T65" fmla="*/ 219 h 529"/>
                <a:gd name="T66" fmla="*/ 180 w 500"/>
                <a:gd name="T67" fmla="*/ 254 h 529"/>
                <a:gd name="T68" fmla="*/ 206 w 500"/>
                <a:gd name="T69" fmla="*/ 274 h 529"/>
                <a:gd name="T70" fmla="*/ 224 w 500"/>
                <a:gd name="T71" fmla="*/ 245 h 529"/>
                <a:gd name="T72" fmla="*/ 250 w 500"/>
                <a:gd name="T73" fmla="*/ 257 h 529"/>
                <a:gd name="T74" fmla="*/ 208 w 500"/>
                <a:gd name="T75" fmla="*/ 322 h 529"/>
                <a:gd name="T76" fmla="*/ 154 w 500"/>
                <a:gd name="T77" fmla="*/ 347 h 529"/>
                <a:gd name="T78" fmla="*/ 101 w 500"/>
                <a:gd name="T79" fmla="*/ 353 h 529"/>
                <a:gd name="T80" fmla="*/ 84 w 500"/>
                <a:gd name="T81" fmla="*/ 422 h 529"/>
                <a:gd name="T82" fmla="*/ 57 w 500"/>
                <a:gd name="T83" fmla="*/ 430 h 529"/>
                <a:gd name="T84" fmla="*/ 29 w 500"/>
                <a:gd name="T85" fmla="*/ 463 h 529"/>
                <a:gd name="T86" fmla="*/ 22 w 500"/>
                <a:gd name="T87" fmla="*/ 509 h 529"/>
                <a:gd name="T88" fmla="*/ 39 w 500"/>
                <a:gd name="T89" fmla="*/ 515 h 529"/>
                <a:gd name="T90" fmla="*/ 92 w 500"/>
                <a:gd name="T91" fmla="*/ 465 h 529"/>
                <a:gd name="T92" fmla="*/ 107 w 500"/>
                <a:gd name="T93" fmla="*/ 403 h 529"/>
                <a:gd name="T94" fmla="*/ 124 w 500"/>
                <a:gd name="T95" fmla="*/ 397 h 529"/>
                <a:gd name="T96" fmla="*/ 165 w 500"/>
                <a:gd name="T97" fmla="*/ 417 h 529"/>
                <a:gd name="T98" fmla="*/ 199 w 500"/>
                <a:gd name="T99" fmla="*/ 421 h 529"/>
                <a:gd name="T100" fmla="*/ 187 w 500"/>
                <a:gd name="T101" fmla="*/ 380 h 529"/>
                <a:gd name="T102" fmla="*/ 222 w 500"/>
                <a:gd name="T103" fmla="*/ 358 h 529"/>
                <a:gd name="T104" fmla="*/ 257 w 500"/>
                <a:gd name="T105" fmla="*/ 344 h 529"/>
                <a:gd name="T106" fmla="*/ 266 w 500"/>
                <a:gd name="T107" fmla="*/ 306 h 529"/>
                <a:gd name="T108" fmla="*/ 256 w 500"/>
                <a:gd name="T109" fmla="*/ 265 h 529"/>
                <a:gd name="T110" fmla="*/ 301 w 500"/>
                <a:gd name="T111" fmla="*/ 279 h 529"/>
                <a:gd name="T112" fmla="*/ 331 w 500"/>
                <a:gd name="T113" fmla="*/ 257 h 529"/>
                <a:gd name="T114" fmla="*/ 337 w 500"/>
                <a:gd name="T115" fmla="*/ 228 h 529"/>
                <a:gd name="T116" fmla="*/ 337 w 500"/>
                <a:gd name="T117" fmla="*/ 213 h 529"/>
                <a:gd name="T118" fmla="*/ 349 w 500"/>
                <a:gd name="T119" fmla="*/ 178 h 529"/>
                <a:gd name="T120" fmla="*/ 379 w 500"/>
                <a:gd name="T121" fmla="*/ 169 h 529"/>
                <a:gd name="T122" fmla="*/ 405 w 500"/>
                <a:gd name="T123" fmla="*/ 150 h 529"/>
                <a:gd name="T124" fmla="*/ 489 w 500"/>
                <a:gd name="T125" fmla="*/ 164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00" h="529">
                  <a:moveTo>
                    <a:pt x="36" y="492"/>
                  </a:moveTo>
                  <a:cubicBezTo>
                    <a:pt x="37" y="498"/>
                    <a:pt x="37" y="498"/>
                    <a:pt x="37" y="498"/>
                  </a:cubicBezTo>
                  <a:cubicBezTo>
                    <a:pt x="37" y="502"/>
                    <a:pt x="36" y="501"/>
                    <a:pt x="35" y="504"/>
                  </a:cubicBezTo>
                  <a:cubicBezTo>
                    <a:pt x="30" y="499"/>
                    <a:pt x="30" y="499"/>
                    <a:pt x="30" y="499"/>
                  </a:cubicBezTo>
                  <a:cubicBezTo>
                    <a:pt x="36" y="492"/>
                    <a:pt x="36" y="492"/>
                    <a:pt x="36" y="492"/>
                  </a:cubicBezTo>
                  <a:close/>
                  <a:moveTo>
                    <a:pt x="42" y="469"/>
                  </a:moveTo>
                  <a:cubicBezTo>
                    <a:pt x="42" y="472"/>
                    <a:pt x="42" y="472"/>
                    <a:pt x="42" y="472"/>
                  </a:cubicBezTo>
                  <a:cubicBezTo>
                    <a:pt x="39" y="469"/>
                    <a:pt x="39" y="469"/>
                    <a:pt x="39" y="469"/>
                  </a:cubicBezTo>
                  <a:cubicBezTo>
                    <a:pt x="42" y="469"/>
                    <a:pt x="42" y="469"/>
                    <a:pt x="42" y="469"/>
                  </a:cubicBezTo>
                  <a:close/>
                  <a:moveTo>
                    <a:pt x="171" y="149"/>
                  </a:moveTo>
                  <a:cubicBezTo>
                    <a:pt x="171" y="158"/>
                    <a:pt x="173" y="156"/>
                    <a:pt x="165" y="158"/>
                  </a:cubicBezTo>
                  <a:cubicBezTo>
                    <a:pt x="164" y="149"/>
                    <a:pt x="164" y="149"/>
                    <a:pt x="164" y="149"/>
                  </a:cubicBezTo>
                  <a:cubicBezTo>
                    <a:pt x="171" y="149"/>
                    <a:pt x="171" y="149"/>
                    <a:pt x="171" y="149"/>
                  </a:cubicBezTo>
                  <a:close/>
                  <a:moveTo>
                    <a:pt x="186" y="158"/>
                  </a:moveTo>
                  <a:cubicBezTo>
                    <a:pt x="189" y="149"/>
                    <a:pt x="186" y="159"/>
                    <a:pt x="189" y="151"/>
                  </a:cubicBezTo>
                  <a:cubicBezTo>
                    <a:pt x="193" y="151"/>
                    <a:pt x="193" y="151"/>
                    <a:pt x="193" y="151"/>
                  </a:cubicBezTo>
                  <a:cubicBezTo>
                    <a:pt x="195" y="156"/>
                    <a:pt x="195" y="156"/>
                    <a:pt x="195" y="156"/>
                  </a:cubicBezTo>
                  <a:cubicBezTo>
                    <a:pt x="186" y="158"/>
                    <a:pt x="186" y="158"/>
                    <a:pt x="186" y="158"/>
                  </a:cubicBezTo>
                  <a:close/>
                  <a:moveTo>
                    <a:pt x="230" y="162"/>
                  </a:moveTo>
                  <a:cubicBezTo>
                    <a:pt x="235" y="170"/>
                    <a:pt x="248" y="177"/>
                    <a:pt x="248" y="189"/>
                  </a:cubicBezTo>
                  <a:cubicBezTo>
                    <a:pt x="243" y="189"/>
                    <a:pt x="243" y="189"/>
                    <a:pt x="243" y="189"/>
                  </a:cubicBezTo>
                  <a:cubicBezTo>
                    <a:pt x="241" y="189"/>
                    <a:pt x="212" y="171"/>
                    <a:pt x="208" y="169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7" y="154"/>
                    <a:pt x="217" y="154"/>
                    <a:pt x="217" y="154"/>
                  </a:cubicBezTo>
                  <a:cubicBezTo>
                    <a:pt x="217" y="160"/>
                    <a:pt x="217" y="160"/>
                    <a:pt x="217" y="160"/>
                  </a:cubicBezTo>
                  <a:cubicBezTo>
                    <a:pt x="230" y="162"/>
                    <a:pt x="230" y="162"/>
                    <a:pt x="230" y="162"/>
                  </a:cubicBezTo>
                  <a:close/>
                  <a:moveTo>
                    <a:pt x="243" y="116"/>
                  </a:moveTo>
                  <a:cubicBezTo>
                    <a:pt x="245" y="110"/>
                    <a:pt x="245" y="110"/>
                    <a:pt x="245" y="110"/>
                  </a:cubicBezTo>
                  <a:cubicBezTo>
                    <a:pt x="251" y="110"/>
                    <a:pt x="251" y="110"/>
                    <a:pt x="251" y="110"/>
                  </a:cubicBezTo>
                  <a:cubicBezTo>
                    <a:pt x="246" y="101"/>
                    <a:pt x="246" y="101"/>
                    <a:pt x="246" y="101"/>
                  </a:cubicBezTo>
                  <a:cubicBezTo>
                    <a:pt x="234" y="107"/>
                    <a:pt x="234" y="107"/>
                    <a:pt x="234" y="107"/>
                  </a:cubicBezTo>
                  <a:cubicBezTo>
                    <a:pt x="233" y="115"/>
                    <a:pt x="226" y="127"/>
                    <a:pt x="219" y="127"/>
                  </a:cubicBezTo>
                  <a:cubicBezTo>
                    <a:pt x="215" y="127"/>
                    <a:pt x="215" y="127"/>
                    <a:pt x="215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7" y="152"/>
                    <a:pt x="217" y="152"/>
                    <a:pt x="217" y="152"/>
                  </a:cubicBezTo>
                  <a:cubicBezTo>
                    <a:pt x="219" y="152"/>
                    <a:pt x="222" y="151"/>
                    <a:pt x="222" y="151"/>
                  </a:cubicBezTo>
                  <a:cubicBezTo>
                    <a:pt x="229" y="151"/>
                    <a:pt x="235" y="153"/>
                    <a:pt x="238" y="157"/>
                  </a:cubicBezTo>
                  <a:cubicBezTo>
                    <a:pt x="242" y="163"/>
                    <a:pt x="246" y="167"/>
                    <a:pt x="246" y="173"/>
                  </a:cubicBezTo>
                  <a:cubicBezTo>
                    <a:pt x="258" y="172"/>
                    <a:pt x="249" y="170"/>
                    <a:pt x="258" y="167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61" y="149"/>
                    <a:pt x="261" y="149"/>
                    <a:pt x="261" y="149"/>
                  </a:cubicBezTo>
                  <a:cubicBezTo>
                    <a:pt x="257" y="141"/>
                    <a:pt x="255" y="144"/>
                    <a:pt x="251" y="133"/>
                  </a:cubicBezTo>
                  <a:cubicBezTo>
                    <a:pt x="248" y="126"/>
                    <a:pt x="246" y="122"/>
                    <a:pt x="243" y="116"/>
                  </a:cubicBezTo>
                  <a:close/>
                  <a:moveTo>
                    <a:pt x="280" y="151"/>
                  </a:moveTo>
                  <a:cubicBezTo>
                    <a:pt x="280" y="157"/>
                    <a:pt x="278" y="158"/>
                    <a:pt x="278" y="164"/>
                  </a:cubicBezTo>
                  <a:cubicBezTo>
                    <a:pt x="270" y="162"/>
                    <a:pt x="270" y="162"/>
                    <a:pt x="270" y="162"/>
                  </a:cubicBezTo>
                  <a:cubicBezTo>
                    <a:pt x="270" y="155"/>
                    <a:pt x="265" y="148"/>
                    <a:pt x="268" y="145"/>
                  </a:cubicBezTo>
                  <a:cubicBezTo>
                    <a:pt x="268" y="145"/>
                    <a:pt x="280" y="141"/>
                    <a:pt x="280" y="149"/>
                  </a:cubicBezTo>
                  <a:cubicBezTo>
                    <a:pt x="280" y="151"/>
                    <a:pt x="280" y="151"/>
                    <a:pt x="280" y="151"/>
                  </a:cubicBezTo>
                  <a:close/>
                  <a:moveTo>
                    <a:pt x="283" y="125"/>
                  </a:moveTo>
                  <a:cubicBezTo>
                    <a:pt x="278" y="125"/>
                    <a:pt x="278" y="125"/>
                    <a:pt x="278" y="125"/>
                  </a:cubicBezTo>
                  <a:cubicBezTo>
                    <a:pt x="278" y="119"/>
                    <a:pt x="278" y="119"/>
                    <a:pt x="278" y="119"/>
                  </a:cubicBezTo>
                  <a:cubicBezTo>
                    <a:pt x="281" y="120"/>
                    <a:pt x="281" y="120"/>
                    <a:pt x="281" y="120"/>
                  </a:cubicBezTo>
                  <a:cubicBezTo>
                    <a:pt x="283" y="125"/>
                    <a:pt x="283" y="125"/>
                    <a:pt x="283" y="125"/>
                  </a:cubicBezTo>
                  <a:close/>
                  <a:moveTo>
                    <a:pt x="290" y="151"/>
                  </a:moveTo>
                  <a:cubicBezTo>
                    <a:pt x="288" y="142"/>
                    <a:pt x="288" y="142"/>
                    <a:pt x="288" y="142"/>
                  </a:cubicBezTo>
                  <a:cubicBezTo>
                    <a:pt x="294" y="139"/>
                    <a:pt x="294" y="139"/>
                    <a:pt x="294" y="139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8" y="132"/>
                    <a:pt x="298" y="132"/>
                    <a:pt x="298" y="132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1" y="144"/>
                    <a:pt x="300" y="144"/>
                    <a:pt x="300" y="151"/>
                  </a:cubicBezTo>
                  <a:cubicBezTo>
                    <a:pt x="300" y="152"/>
                    <a:pt x="300" y="152"/>
                    <a:pt x="300" y="152"/>
                  </a:cubicBezTo>
                  <a:cubicBezTo>
                    <a:pt x="300" y="158"/>
                    <a:pt x="295" y="161"/>
                    <a:pt x="289" y="162"/>
                  </a:cubicBezTo>
                  <a:cubicBezTo>
                    <a:pt x="290" y="151"/>
                    <a:pt x="290" y="151"/>
                    <a:pt x="290" y="151"/>
                  </a:cubicBezTo>
                  <a:close/>
                  <a:moveTo>
                    <a:pt x="314" y="125"/>
                  </a:moveTo>
                  <a:cubicBezTo>
                    <a:pt x="304" y="121"/>
                    <a:pt x="304" y="121"/>
                    <a:pt x="304" y="121"/>
                  </a:cubicBezTo>
                  <a:cubicBezTo>
                    <a:pt x="300" y="132"/>
                    <a:pt x="300" y="132"/>
                    <a:pt x="300" y="132"/>
                  </a:cubicBezTo>
                  <a:cubicBezTo>
                    <a:pt x="312" y="132"/>
                    <a:pt x="312" y="132"/>
                    <a:pt x="312" y="132"/>
                  </a:cubicBezTo>
                  <a:cubicBezTo>
                    <a:pt x="314" y="125"/>
                    <a:pt x="314" y="125"/>
                    <a:pt x="314" y="125"/>
                  </a:cubicBezTo>
                  <a:close/>
                  <a:moveTo>
                    <a:pt x="314" y="156"/>
                  </a:moveTo>
                  <a:cubicBezTo>
                    <a:pt x="304" y="166"/>
                    <a:pt x="304" y="166"/>
                    <a:pt x="304" y="166"/>
                  </a:cubicBezTo>
                  <a:cubicBezTo>
                    <a:pt x="304" y="156"/>
                    <a:pt x="306" y="158"/>
                    <a:pt x="314" y="156"/>
                  </a:cubicBezTo>
                  <a:close/>
                  <a:moveTo>
                    <a:pt x="314" y="156"/>
                  </a:moveTo>
                  <a:cubicBezTo>
                    <a:pt x="318" y="156"/>
                    <a:pt x="318" y="156"/>
                    <a:pt x="318" y="156"/>
                  </a:cubicBezTo>
                  <a:cubicBezTo>
                    <a:pt x="325" y="139"/>
                    <a:pt x="325" y="139"/>
                    <a:pt x="325" y="139"/>
                  </a:cubicBezTo>
                  <a:cubicBezTo>
                    <a:pt x="309" y="142"/>
                    <a:pt x="309" y="142"/>
                    <a:pt x="309" y="142"/>
                  </a:cubicBezTo>
                  <a:cubicBezTo>
                    <a:pt x="307" y="149"/>
                    <a:pt x="307" y="149"/>
                    <a:pt x="307" y="149"/>
                  </a:cubicBezTo>
                  <a:cubicBezTo>
                    <a:pt x="314" y="149"/>
                    <a:pt x="314" y="149"/>
                    <a:pt x="314" y="149"/>
                  </a:cubicBezTo>
                  <a:cubicBezTo>
                    <a:pt x="314" y="156"/>
                    <a:pt x="314" y="156"/>
                    <a:pt x="314" y="156"/>
                  </a:cubicBezTo>
                  <a:close/>
                  <a:moveTo>
                    <a:pt x="325" y="176"/>
                  </a:moveTo>
                  <a:cubicBezTo>
                    <a:pt x="325" y="170"/>
                    <a:pt x="331" y="172"/>
                    <a:pt x="331" y="165"/>
                  </a:cubicBezTo>
                  <a:cubicBezTo>
                    <a:pt x="331" y="162"/>
                    <a:pt x="331" y="162"/>
                    <a:pt x="331" y="162"/>
                  </a:cubicBezTo>
                  <a:cubicBezTo>
                    <a:pt x="331" y="157"/>
                    <a:pt x="334" y="156"/>
                    <a:pt x="337" y="154"/>
                  </a:cubicBezTo>
                  <a:cubicBezTo>
                    <a:pt x="337" y="158"/>
                    <a:pt x="337" y="158"/>
                    <a:pt x="337" y="158"/>
                  </a:cubicBezTo>
                  <a:cubicBezTo>
                    <a:pt x="346" y="158"/>
                    <a:pt x="346" y="158"/>
                    <a:pt x="346" y="158"/>
                  </a:cubicBezTo>
                  <a:cubicBezTo>
                    <a:pt x="339" y="182"/>
                    <a:pt x="339" y="182"/>
                    <a:pt x="339" y="182"/>
                  </a:cubicBezTo>
                  <a:cubicBezTo>
                    <a:pt x="335" y="182"/>
                    <a:pt x="335" y="182"/>
                    <a:pt x="335" y="182"/>
                  </a:cubicBezTo>
                  <a:cubicBezTo>
                    <a:pt x="331" y="182"/>
                    <a:pt x="331" y="182"/>
                    <a:pt x="329" y="184"/>
                  </a:cubicBezTo>
                  <a:cubicBezTo>
                    <a:pt x="326" y="182"/>
                    <a:pt x="326" y="182"/>
                    <a:pt x="326" y="182"/>
                  </a:cubicBezTo>
                  <a:cubicBezTo>
                    <a:pt x="325" y="176"/>
                    <a:pt x="325" y="176"/>
                    <a:pt x="325" y="176"/>
                  </a:cubicBezTo>
                  <a:close/>
                  <a:moveTo>
                    <a:pt x="338" y="189"/>
                  </a:moveTo>
                  <a:cubicBezTo>
                    <a:pt x="342" y="189"/>
                    <a:pt x="342" y="189"/>
                    <a:pt x="342" y="189"/>
                  </a:cubicBezTo>
                  <a:cubicBezTo>
                    <a:pt x="339" y="193"/>
                    <a:pt x="339" y="193"/>
                    <a:pt x="339" y="193"/>
                  </a:cubicBezTo>
                  <a:cubicBezTo>
                    <a:pt x="338" y="189"/>
                    <a:pt x="338" y="189"/>
                    <a:pt x="338" y="189"/>
                  </a:cubicBezTo>
                  <a:close/>
                  <a:moveTo>
                    <a:pt x="342" y="61"/>
                  </a:moveTo>
                  <a:cubicBezTo>
                    <a:pt x="340" y="66"/>
                    <a:pt x="340" y="66"/>
                    <a:pt x="340" y="66"/>
                  </a:cubicBezTo>
                  <a:cubicBezTo>
                    <a:pt x="337" y="61"/>
                    <a:pt x="337" y="61"/>
                    <a:pt x="337" y="61"/>
                  </a:cubicBezTo>
                  <a:cubicBezTo>
                    <a:pt x="342" y="61"/>
                    <a:pt x="342" y="61"/>
                    <a:pt x="342" y="61"/>
                  </a:cubicBezTo>
                  <a:close/>
                  <a:moveTo>
                    <a:pt x="440" y="125"/>
                  </a:moveTo>
                  <a:cubicBezTo>
                    <a:pt x="442" y="125"/>
                    <a:pt x="443" y="128"/>
                    <a:pt x="443" y="130"/>
                  </a:cubicBezTo>
                  <a:cubicBezTo>
                    <a:pt x="443" y="132"/>
                    <a:pt x="443" y="132"/>
                    <a:pt x="443" y="132"/>
                  </a:cubicBezTo>
                  <a:cubicBezTo>
                    <a:pt x="443" y="136"/>
                    <a:pt x="442" y="136"/>
                    <a:pt x="440" y="140"/>
                  </a:cubicBezTo>
                  <a:cubicBezTo>
                    <a:pt x="442" y="149"/>
                    <a:pt x="442" y="149"/>
                    <a:pt x="442" y="149"/>
                  </a:cubicBezTo>
                  <a:cubicBezTo>
                    <a:pt x="434" y="147"/>
                    <a:pt x="430" y="140"/>
                    <a:pt x="427" y="134"/>
                  </a:cubicBezTo>
                  <a:cubicBezTo>
                    <a:pt x="423" y="134"/>
                    <a:pt x="423" y="134"/>
                    <a:pt x="423" y="134"/>
                  </a:cubicBezTo>
                  <a:cubicBezTo>
                    <a:pt x="417" y="134"/>
                    <a:pt x="417" y="134"/>
                    <a:pt x="417" y="134"/>
                  </a:cubicBezTo>
                  <a:cubicBezTo>
                    <a:pt x="411" y="134"/>
                    <a:pt x="412" y="137"/>
                    <a:pt x="412" y="143"/>
                  </a:cubicBezTo>
                  <a:cubicBezTo>
                    <a:pt x="408" y="143"/>
                    <a:pt x="408" y="143"/>
                    <a:pt x="408" y="143"/>
                  </a:cubicBezTo>
                  <a:cubicBezTo>
                    <a:pt x="411" y="131"/>
                    <a:pt x="411" y="131"/>
                    <a:pt x="411" y="131"/>
                  </a:cubicBezTo>
                  <a:cubicBezTo>
                    <a:pt x="415" y="128"/>
                    <a:pt x="414" y="128"/>
                    <a:pt x="421" y="127"/>
                  </a:cubicBezTo>
                  <a:cubicBezTo>
                    <a:pt x="440" y="125"/>
                    <a:pt x="440" y="125"/>
                    <a:pt x="440" y="125"/>
                  </a:cubicBezTo>
                  <a:close/>
                  <a:moveTo>
                    <a:pt x="487" y="129"/>
                  </a:moveTo>
                  <a:cubicBezTo>
                    <a:pt x="485" y="123"/>
                    <a:pt x="485" y="123"/>
                    <a:pt x="485" y="123"/>
                  </a:cubicBezTo>
                  <a:cubicBezTo>
                    <a:pt x="480" y="121"/>
                    <a:pt x="480" y="121"/>
                    <a:pt x="480" y="121"/>
                  </a:cubicBezTo>
                  <a:cubicBezTo>
                    <a:pt x="478" y="120"/>
                    <a:pt x="478" y="119"/>
                    <a:pt x="474" y="119"/>
                  </a:cubicBezTo>
                  <a:cubicBezTo>
                    <a:pt x="469" y="119"/>
                    <a:pt x="469" y="119"/>
                    <a:pt x="469" y="119"/>
                  </a:cubicBezTo>
                  <a:cubicBezTo>
                    <a:pt x="462" y="119"/>
                    <a:pt x="460" y="118"/>
                    <a:pt x="456" y="117"/>
                  </a:cubicBezTo>
                  <a:cubicBezTo>
                    <a:pt x="438" y="116"/>
                    <a:pt x="438" y="116"/>
                    <a:pt x="438" y="116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26" y="116"/>
                    <a:pt x="427" y="110"/>
                    <a:pt x="421" y="110"/>
                  </a:cubicBezTo>
                  <a:cubicBezTo>
                    <a:pt x="414" y="110"/>
                    <a:pt x="411" y="108"/>
                    <a:pt x="410" y="101"/>
                  </a:cubicBezTo>
                  <a:cubicBezTo>
                    <a:pt x="412" y="102"/>
                    <a:pt x="412" y="103"/>
                    <a:pt x="416" y="103"/>
                  </a:cubicBezTo>
                  <a:cubicBezTo>
                    <a:pt x="421" y="103"/>
                    <a:pt x="421" y="103"/>
                    <a:pt x="421" y="103"/>
                  </a:cubicBezTo>
                  <a:cubicBezTo>
                    <a:pt x="421" y="94"/>
                    <a:pt x="425" y="89"/>
                    <a:pt x="420" y="85"/>
                  </a:cubicBezTo>
                  <a:cubicBezTo>
                    <a:pt x="416" y="82"/>
                    <a:pt x="410" y="79"/>
                    <a:pt x="403" y="79"/>
                  </a:cubicBezTo>
                  <a:cubicBezTo>
                    <a:pt x="400" y="74"/>
                    <a:pt x="394" y="68"/>
                    <a:pt x="394" y="68"/>
                  </a:cubicBezTo>
                  <a:cubicBezTo>
                    <a:pt x="394" y="64"/>
                    <a:pt x="407" y="51"/>
                    <a:pt x="408" y="38"/>
                  </a:cubicBezTo>
                  <a:cubicBezTo>
                    <a:pt x="394" y="40"/>
                    <a:pt x="393" y="63"/>
                    <a:pt x="374" y="64"/>
                  </a:cubicBezTo>
                  <a:cubicBezTo>
                    <a:pt x="388" y="22"/>
                    <a:pt x="388" y="22"/>
                    <a:pt x="388" y="22"/>
                  </a:cubicBezTo>
                  <a:cubicBezTo>
                    <a:pt x="388" y="22"/>
                    <a:pt x="385" y="20"/>
                    <a:pt x="384" y="20"/>
                  </a:cubicBezTo>
                  <a:cubicBezTo>
                    <a:pt x="383" y="20"/>
                    <a:pt x="381" y="23"/>
                    <a:pt x="379" y="24"/>
                  </a:cubicBezTo>
                  <a:cubicBezTo>
                    <a:pt x="383" y="0"/>
                    <a:pt x="383" y="0"/>
                    <a:pt x="383" y="0"/>
                  </a:cubicBezTo>
                  <a:cubicBezTo>
                    <a:pt x="375" y="0"/>
                    <a:pt x="373" y="3"/>
                    <a:pt x="373" y="11"/>
                  </a:cubicBezTo>
                  <a:cubicBezTo>
                    <a:pt x="373" y="21"/>
                    <a:pt x="368" y="20"/>
                    <a:pt x="368" y="26"/>
                  </a:cubicBezTo>
                  <a:cubicBezTo>
                    <a:pt x="368" y="29"/>
                    <a:pt x="368" y="29"/>
                    <a:pt x="368" y="29"/>
                  </a:cubicBezTo>
                  <a:cubicBezTo>
                    <a:pt x="368" y="37"/>
                    <a:pt x="366" y="39"/>
                    <a:pt x="364" y="46"/>
                  </a:cubicBezTo>
                  <a:cubicBezTo>
                    <a:pt x="357" y="45"/>
                    <a:pt x="359" y="47"/>
                    <a:pt x="357" y="40"/>
                  </a:cubicBezTo>
                  <a:cubicBezTo>
                    <a:pt x="350" y="41"/>
                    <a:pt x="350" y="41"/>
                    <a:pt x="349" y="48"/>
                  </a:cubicBezTo>
                  <a:cubicBezTo>
                    <a:pt x="344" y="48"/>
                    <a:pt x="344" y="48"/>
                    <a:pt x="344" y="48"/>
                  </a:cubicBezTo>
                  <a:cubicBezTo>
                    <a:pt x="342" y="41"/>
                    <a:pt x="344" y="43"/>
                    <a:pt x="337" y="4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31" y="73"/>
                    <a:pt x="331" y="73"/>
                    <a:pt x="331" y="73"/>
                  </a:cubicBezTo>
                  <a:cubicBezTo>
                    <a:pt x="322" y="74"/>
                    <a:pt x="322" y="74"/>
                    <a:pt x="322" y="74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4" y="84"/>
                    <a:pt x="314" y="83"/>
                    <a:pt x="30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0" y="79"/>
                    <a:pt x="300" y="79"/>
                    <a:pt x="300" y="79"/>
                  </a:cubicBezTo>
                  <a:cubicBezTo>
                    <a:pt x="292" y="79"/>
                    <a:pt x="292" y="79"/>
                    <a:pt x="292" y="79"/>
                  </a:cubicBezTo>
                  <a:cubicBezTo>
                    <a:pt x="294" y="86"/>
                    <a:pt x="294" y="86"/>
                    <a:pt x="294" y="86"/>
                  </a:cubicBezTo>
                  <a:cubicBezTo>
                    <a:pt x="302" y="91"/>
                    <a:pt x="300" y="94"/>
                    <a:pt x="311" y="99"/>
                  </a:cubicBezTo>
                  <a:cubicBezTo>
                    <a:pt x="309" y="107"/>
                    <a:pt x="309" y="107"/>
                    <a:pt x="309" y="107"/>
                  </a:cubicBezTo>
                  <a:cubicBezTo>
                    <a:pt x="311" y="114"/>
                    <a:pt x="311" y="114"/>
                    <a:pt x="311" y="114"/>
                  </a:cubicBezTo>
                  <a:cubicBezTo>
                    <a:pt x="303" y="114"/>
                    <a:pt x="303" y="114"/>
                    <a:pt x="303" y="114"/>
                  </a:cubicBezTo>
                  <a:cubicBezTo>
                    <a:pt x="303" y="102"/>
                    <a:pt x="299" y="88"/>
                    <a:pt x="287" y="88"/>
                  </a:cubicBezTo>
                  <a:cubicBezTo>
                    <a:pt x="281" y="88"/>
                    <a:pt x="281" y="88"/>
                    <a:pt x="281" y="88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2"/>
                    <a:pt x="283" y="72"/>
                    <a:pt x="283" y="72"/>
                  </a:cubicBezTo>
                  <a:cubicBezTo>
                    <a:pt x="276" y="72"/>
                    <a:pt x="276" y="74"/>
                    <a:pt x="276" y="83"/>
                  </a:cubicBezTo>
                  <a:cubicBezTo>
                    <a:pt x="274" y="83"/>
                    <a:pt x="271" y="84"/>
                    <a:pt x="270" y="84"/>
                  </a:cubicBezTo>
                  <a:cubicBezTo>
                    <a:pt x="266" y="84"/>
                    <a:pt x="259" y="79"/>
                    <a:pt x="256" y="77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6" y="58"/>
                    <a:pt x="246" y="55"/>
                    <a:pt x="237" y="55"/>
                  </a:cubicBezTo>
                  <a:cubicBezTo>
                    <a:pt x="235" y="48"/>
                    <a:pt x="237" y="50"/>
                    <a:pt x="230" y="50"/>
                  </a:cubicBezTo>
                  <a:cubicBezTo>
                    <a:pt x="230" y="60"/>
                    <a:pt x="232" y="71"/>
                    <a:pt x="242" y="71"/>
                  </a:cubicBezTo>
                  <a:cubicBezTo>
                    <a:pt x="245" y="68"/>
                    <a:pt x="245" y="68"/>
                    <a:pt x="245" y="68"/>
                  </a:cubicBezTo>
                  <a:cubicBezTo>
                    <a:pt x="246" y="74"/>
                    <a:pt x="248" y="77"/>
                    <a:pt x="248" y="84"/>
                  </a:cubicBezTo>
                  <a:cubicBezTo>
                    <a:pt x="248" y="89"/>
                    <a:pt x="248" y="89"/>
                    <a:pt x="248" y="89"/>
                  </a:cubicBezTo>
                  <a:cubicBezTo>
                    <a:pt x="226" y="103"/>
                    <a:pt x="226" y="103"/>
                    <a:pt x="226" y="103"/>
                  </a:cubicBezTo>
                  <a:cubicBezTo>
                    <a:pt x="225" y="102"/>
                    <a:pt x="222" y="99"/>
                    <a:pt x="221" y="99"/>
                  </a:cubicBezTo>
                  <a:cubicBezTo>
                    <a:pt x="215" y="99"/>
                    <a:pt x="211" y="105"/>
                    <a:pt x="206" y="107"/>
                  </a:cubicBezTo>
                  <a:cubicBezTo>
                    <a:pt x="204" y="118"/>
                    <a:pt x="204" y="118"/>
                    <a:pt x="204" y="118"/>
                  </a:cubicBezTo>
                  <a:cubicBezTo>
                    <a:pt x="191" y="116"/>
                    <a:pt x="191" y="116"/>
                    <a:pt x="191" y="116"/>
                  </a:cubicBezTo>
                  <a:cubicBezTo>
                    <a:pt x="191" y="105"/>
                    <a:pt x="191" y="105"/>
                    <a:pt x="191" y="105"/>
                  </a:cubicBezTo>
                  <a:cubicBezTo>
                    <a:pt x="187" y="104"/>
                    <a:pt x="187" y="104"/>
                    <a:pt x="187" y="104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5" y="95"/>
                    <a:pt x="195" y="95"/>
                    <a:pt x="195" y="95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86" y="57"/>
                    <a:pt x="186" y="57"/>
                    <a:pt x="186" y="57"/>
                  </a:cubicBezTo>
                  <a:cubicBezTo>
                    <a:pt x="194" y="56"/>
                    <a:pt x="196" y="56"/>
                    <a:pt x="197" y="48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77" y="48"/>
                    <a:pt x="172" y="38"/>
                    <a:pt x="169" y="38"/>
                  </a:cubicBezTo>
                  <a:cubicBezTo>
                    <a:pt x="161" y="38"/>
                    <a:pt x="147" y="50"/>
                    <a:pt x="147" y="59"/>
                  </a:cubicBezTo>
                  <a:cubicBezTo>
                    <a:pt x="147" y="62"/>
                    <a:pt x="147" y="62"/>
                    <a:pt x="147" y="62"/>
                  </a:cubicBezTo>
                  <a:cubicBezTo>
                    <a:pt x="147" y="68"/>
                    <a:pt x="150" y="73"/>
                    <a:pt x="153" y="77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4" y="88"/>
                    <a:pt x="164" y="88"/>
                    <a:pt x="164" y="88"/>
                  </a:cubicBezTo>
                  <a:cubicBezTo>
                    <a:pt x="164" y="105"/>
                    <a:pt x="179" y="95"/>
                    <a:pt x="180" y="110"/>
                  </a:cubicBezTo>
                  <a:cubicBezTo>
                    <a:pt x="173" y="110"/>
                    <a:pt x="176" y="108"/>
                    <a:pt x="171" y="108"/>
                  </a:cubicBezTo>
                  <a:cubicBezTo>
                    <a:pt x="164" y="108"/>
                    <a:pt x="160" y="117"/>
                    <a:pt x="160" y="101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54" y="108"/>
                    <a:pt x="154" y="108"/>
                    <a:pt x="154" y="108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7" y="117"/>
                    <a:pt x="143" y="128"/>
                    <a:pt x="136" y="130"/>
                  </a:cubicBezTo>
                  <a:cubicBezTo>
                    <a:pt x="136" y="137"/>
                    <a:pt x="136" y="137"/>
                    <a:pt x="136" y="137"/>
                  </a:cubicBezTo>
                  <a:cubicBezTo>
                    <a:pt x="142" y="140"/>
                    <a:pt x="142" y="140"/>
                    <a:pt x="142" y="140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2" y="151"/>
                    <a:pt x="142" y="151"/>
                    <a:pt x="142" y="151"/>
                  </a:cubicBezTo>
                  <a:cubicBezTo>
                    <a:pt x="135" y="154"/>
                    <a:pt x="132" y="153"/>
                    <a:pt x="131" y="160"/>
                  </a:cubicBezTo>
                  <a:cubicBezTo>
                    <a:pt x="142" y="158"/>
                    <a:pt x="142" y="158"/>
                    <a:pt x="142" y="158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147" y="167"/>
                    <a:pt x="147" y="167"/>
                    <a:pt x="147" y="167"/>
                  </a:cubicBezTo>
                  <a:cubicBezTo>
                    <a:pt x="153" y="171"/>
                    <a:pt x="152" y="176"/>
                    <a:pt x="162" y="176"/>
                  </a:cubicBezTo>
                  <a:cubicBezTo>
                    <a:pt x="162" y="187"/>
                    <a:pt x="162" y="187"/>
                    <a:pt x="162" y="187"/>
                  </a:cubicBezTo>
                  <a:cubicBezTo>
                    <a:pt x="175" y="186"/>
                    <a:pt x="167" y="180"/>
                    <a:pt x="173" y="180"/>
                  </a:cubicBezTo>
                  <a:cubicBezTo>
                    <a:pt x="177" y="180"/>
                    <a:pt x="180" y="184"/>
                    <a:pt x="182" y="184"/>
                  </a:cubicBezTo>
                  <a:cubicBezTo>
                    <a:pt x="186" y="184"/>
                    <a:pt x="184" y="183"/>
                    <a:pt x="189" y="182"/>
                  </a:cubicBezTo>
                  <a:cubicBezTo>
                    <a:pt x="189" y="186"/>
                    <a:pt x="189" y="186"/>
                    <a:pt x="189" y="186"/>
                  </a:cubicBezTo>
                  <a:cubicBezTo>
                    <a:pt x="195" y="186"/>
                    <a:pt x="195" y="186"/>
                    <a:pt x="195" y="186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204" y="172"/>
                    <a:pt x="204" y="172"/>
                    <a:pt x="204" y="172"/>
                  </a:cubicBezTo>
                  <a:cubicBezTo>
                    <a:pt x="214" y="177"/>
                    <a:pt x="214" y="177"/>
                    <a:pt x="214" y="177"/>
                  </a:cubicBezTo>
                  <a:cubicBezTo>
                    <a:pt x="210" y="187"/>
                    <a:pt x="210" y="187"/>
                    <a:pt x="210" y="187"/>
                  </a:cubicBezTo>
                  <a:cubicBezTo>
                    <a:pt x="212" y="193"/>
                    <a:pt x="210" y="197"/>
                    <a:pt x="217" y="197"/>
                  </a:cubicBezTo>
                  <a:cubicBezTo>
                    <a:pt x="221" y="197"/>
                    <a:pt x="221" y="197"/>
                    <a:pt x="221" y="197"/>
                  </a:cubicBezTo>
                  <a:cubicBezTo>
                    <a:pt x="225" y="197"/>
                    <a:pt x="225" y="195"/>
                    <a:pt x="228" y="193"/>
                  </a:cubicBezTo>
                  <a:cubicBezTo>
                    <a:pt x="237" y="206"/>
                    <a:pt x="237" y="206"/>
                    <a:pt x="237" y="206"/>
                  </a:cubicBezTo>
                  <a:cubicBezTo>
                    <a:pt x="222" y="206"/>
                    <a:pt x="222" y="206"/>
                    <a:pt x="222" y="206"/>
                  </a:cubicBezTo>
                  <a:cubicBezTo>
                    <a:pt x="224" y="220"/>
                    <a:pt x="235" y="207"/>
                    <a:pt x="235" y="219"/>
                  </a:cubicBezTo>
                  <a:cubicBezTo>
                    <a:pt x="235" y="221"/>
                    <a:pt x="235" y="221"/>
                    <a:pt x="235" y="221"/>
                  </a:cubicBezTo>
                  <a:cubicBezTo>
                    <a:pt x="235" y="228"/>
                    <a:pt x="235" y="221"/>
                    <a:pt x="237" y="226"/>
                  </a:cubicBezTo>
                  <a:cubicBezTo>
                    <a:pt x="234" y="228"/>
                    <a:pt x="232" y="230"/>
                    <a:pt x="226" y="230"/>
                  </a:cubicBezTo>
                  <a:cubicBezTo>
                    <a:pt x="217" y="230"/>
                    <a:pt x="215" y="226"/>
                    <a:pt x="213" y="219"/>
                  </a:cubicBezTo>
                  <a:cubicBezTo>
                    <a:pt x="201" y="220"/>
                    <a:pt x="204" y="218"/>
                    <a:pt x="194" y="217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82" y="224"/>
                    <a:pt x="182" y="224"/>
                    <a:pt x="182" y="224"/>
                  </a:cubicBezTo>
                  <a:cubicBezTo>
                    <a:pt x="181" y="231"/>
                    <a:pt x="181" y="231"/>
                    <a:pt x="181" y="231"/>
                  </a:cubicBezTo>
                  <a:cubicBezTo>
                    <a:pt x="175" y="241"/>
                    <a:pt x="175" y="241"/>
                    <a:pt x="175" y="241"/>
                  </a:cubicBezTo>
                  <a:cubicBezTo>
                    <a:pt x="175" y="248"/>
                    <a:pt x="175" y="248"/>
                    <a:pt x="175" y="248"/>
                  </a:cubicBezTo>
                  <a:cubicBezTo>
                    <a:pt x="180" y="254"/>
                    <a:pt x="180" y="254"/>
                    <a:pt x="180" y="254"/>
                  </a:cubicBezTo>
                  <a:cubicBezTo>
                    <a:pt x="180" y="261"/>
                    <a:pt x="180" y="261"/>
                    <a:pt x="180" y="261"/>
                  </a:cubicBezTo>
                  <a:cubicBezTo>
                    <a:pt x="193" y="270"/>
                    <a:pt x="193" y="270"/>
                    <a:pt x="193" y="270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1" y="271"/>
                    <a:pt x="205" y="275"/>
                    <a:pt x="206" y="281"/>
                  </a:cubicBezTo>
                  <a:cubicBezTo>
                    <a:pt x="213" y="279"/>
                    <a:pt x="213" y="279"/>
                    <a:pt x="213" y="279"/>
                  </a:cubicBezTo>
                  <a:cubicBezTo>
                    <a:pt x="213" y="272"/>
                    <a:pt x="213" y="272"/>
                    <a:pt x="213" y="272"/>
                  </a:cubicBezTo>
                  <a:cubicBezTo>
                    <a:pt x="206" y="274"/>
                    <a:pt x="206" y="274"/>
                    <a:pt x="206" y="274"/>
                  </a:cubicBezTo>
                  <a:cubicBezTo>
                    <a:pt x="208" y="265"/>
                    <a:pt x="208" y="265"/>
                    <a:pt x="208" y="265"/>
                  </a:cubicBezTo>
                  <a:cubicBezTo>
                    <a:pt x="213" y="265"/>
                    <a:pt x="213" y="265"/>
                    <a:pt x="213" y="265"/>
                  </a:cubicBezTo>
                  <a:cubicBezTo>
                    <a:pt x="219" y="265"/>
                    <a:pt x="219" y="261"/>
                    <a:pt x="219" y="255"/>
                  </a:cubicBezTo>
                  <a:cubicBezTo>
                    <a:pt x="245" y="257"/>
                    <a:pt x="245" y="257"/>
                    <a:pt x="245" y="257"/>
                  </a:cubicBezTo>
                  <a:cubicBezTo>
                    <a:pt x="245" y="250"/>
                    <a:pt x="245" y="250"/>
                    <a:pt x="245" y="250"/>
                  </a:cubicBezTo>
                  <a:cubicBezTo>
                    <a:pt x="241" y="248"/>
                    <a:pt x="239" y="246"/>
                    <a:pt x="234" y="246"/>
                  </a:cubicBezTo>
                  <a:cubicBezTo>
                    <a:pt x="224" y="245"/>
                    <a:pt x="224" y="245"/>
                    <a:pt x="224" y="245"/>
                  </a:cubicBezTo>
                  <a:cubicBezTo>
                    <a:pt x="234" y="241"/>
                    <a:pt x="234" y="241"/>
                    <a:pt x="234" y="241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49" y="239"/>
                    <a:pt x="249" y="239"/>
                    <a:pt x="249" y="239"/>
                  </a:cubicBezTo>
                  <a:cubicBezTo>
                    <a:pt x="247" y="246"/>
                    <a:pt x="247" y="246"/>
                    <a:pt x="247" y="246"/>
                  </a:cubicBezTo>
                  <a:cubicBezTo>
                    <a:pt x="252" y="252"/>
                    <a:pt x="252" y="252"/>
                    <a:pt x="252" y="252"/>
                  </a:cubicBezTo>
                  <a:cubicBezTo>
                    <a:pt x="260" y="252"/>
                    <a:pt x="260" y="252"/>
                    <a:pt x="260" y="252"/>
                  </a:cubicBezTo>
                  <a:cubicBezTo>
                    <a:pt x="250" y="257"/>
                    <a:pt x="250" y="257"/>
                    <a:pt x="250" y="257"/>
                  </a:cubicBezTo>
                  <a:cubicBezTo>
                    <a:pt x="249" y="275"/>
                    <a:pt x="229" y="277"/>
                    <a:pt x="228" y="294"/>
                  </a:cubicBezTo>
                  <a:cubicBezTo>
                    <a:pt x="221" y="296"/>
                    <a:pt x="217" y="301"/>
                    <a:pt x="217" y="309"/>
                  </a:cubicBezTo>
                  <a:cubicBezTo>
                    <a:pt x="217" y="314"/>
                    <a:pt x="217" y="314"/>
                    <a:pt x="217" y="314"/>
                  </a:cubicBezTo>
                  <a:cubicBezTo>
                    <a:pt x="217" y="321"/>
                    <a:pt x="215" y="321"/>
                    <a:pt x="214" y="326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208" y="333"/>
                    <a:pt x="208" y="333"/>
                    <a:pt x="208" y="333"/>
                  </a:cubicBezTo>
                  <a:cubicBezTo>
                    <a:pt x="208" y="322"/>
                    <a:pt x="208" y="322"/>
                    <a:pt x="208" y="322"/>
                  </a:cubicBezTo>
                  <a:cubicBezTo>
                    <a:pt x="191" y="322"/>
                    <a:pt x="191" y="322"/>
                    <a:pt x="191" y="322"/>
                  </a:cubicBezTo>
                  <a:cubicBezTo>
                    <a:pt x="184" y="322"/>
                    <a:pt x="179" y="326"/>
                    <a:pt x="175" y="329"/>
                  </a:cubicBezTo>
                  <a:cubicBezTo>
                    <a:pt x="174" y="336"/>
                    <a:pt x="174" y="336"/>
                    <a:pt x="174" y="336"/>
                  </a:cubicBezTo>
                  <a:cubicBezTo>
                    <a:pt x="171" y="340"/>
                    <a:pt x="171" y="340"/>
                    <a:pt x="171" y="340"/>
                  </a:cubicBezTo>
                  <a:cubicBezTo>
                    <a:pt x="175" y="355"/>
                    <a:pt x="175" y="355"/>
                    <a:pt x="175" y="355"/>
                  </a:cubicBezTo>
                  <a:cubicBezTo>
                    <a:pt x="167" y="355"/>
                    <a:pt x="167" y="355"/>
                    <a:pt x="167" y="355"/>
                  </a:cubicBezTo>
                  <a:cubicBezTo>
                    <a:pt x="164" y="355"/>
                    <a:pt x="158" y="350"/>
                    <a:pt x="154" y="347"/>
                  </a:cubicBezTo>
                  <a:cubicBezTo>
                    <a:pt x="145" y="351"/>
                    <a:pt x="145" y="351"/>
                    <a:pt x="145" y="351"/>
                  </a:cubicBezTo>
                  <a:cubicBezTo>
                    <a:pt x="132" y="349"/>
                    <a:pt x="132" y="349"/>
                    <a:pt x="132" y="349"/>
                  </a:cubicBezTo>
                  <a:cubicBezTo>
                    <a:pt x="122" y="348"/>
                    <a:pt x="119" y="340"/>
                    <a:pt x="107" y="340"/>
                  </a:cubicBezTo>
                  <a:cubicBezTo>
                    <a:pt x="103" y="340"/>
                    <a:pt x="105" y="344"/>
                    <a:pt x="99" y="344"/>
                  </a:cubicBezTo>
                  <a:cubicBezTo>
                    <a:pt x="94" y="344"/>
                    <a:pt x="94" y="344"/>
                    <a:pt x="94" y="344"/>
                  </a:cubicBezTo>
                  <a:cubicBezTo>
                    <a:pt x="94" y="351"/>
                    <a:pt x="94" y="351"/>
                    <a:pt x="94" y="351"/>
                  </a:cubicBezTo>
                  <a:cubicBezTo>
                    <a:pt x="99" y="352"/>
                    <a:pt x="97" y="353"/>
                    <a:pt x="101" y="353"/>
                  </a:cubicBezTo>
                  <a:cubicBezTo>
                    <a:pt x="107" y="353"/>
                    <a:pt x="114" y="348"/>
                    <a:pt x="117" y="350"/>
                  </a:cubicBezTo>
                  <a:cubicBezTo>
                    <a:pt x="120" y="351"/>
                    <a:pt x="123" y="361"/>
                    <a:pt x="123" y="366"/>
                  </a:cubicBezTo>
                  <a:cubicBezTo>
                    <a:pt x="120" y="366"/>
                    <a:pt x="118" y="366"/>
                    <a:pt x="118" y="369"/>
                  </a:cubicBezTo>
                  <a:cubicBezTo>
                    <a:pt x="118" y="374"/>
                    <a:pt x="119" y="374"/>
                    <a:pt x="121" y="377"/>
                  </a:cubicBezTo>
                  <a:cubicBezTo>
                    <a:pt x="110" y="380"/>
                    <a:pt x="117" y="384"/>
                    <a:pt x="107" y="390"/>
                  </a:cubicBezTo>
                  <a:cubicBezTo>
                    <a:pt x="101" y="394"/>
                    <a:pt x="101" y="400"/>
                    <a:pt x="96" y="407"/>
                  </a:cubicBezTo>
                  <a:cubicBezTo>
                    <a:pt x="91" y="414"/>
                    <a:pt x="89" y="415"/>
                    <a:pt x="84" y="422"/>
                  </a:cubicBezTo>
                  <a:cubicBezTo>
                    <a:pt x="80" y="427"/>
                    <a:pt x="77" y="435"/>
                    <a:pt x="70" y="436"/>
                  </a:cubicBezTo>
                  <a:cubicBezTo>
                    <a:pt x="68" y="426"/>
                    <a:pt x="68" y="426"/>
                    <a:pt x="68" y="426"/>
                  </a:cubicBezTo>
                  <a:cubicBezTo>
                    <a:pt x="70" y="425"/>
                    <a:pt x="70" y="425"/>
                    <a:pt x="70" y="425"/>
                  </a:cubicBezTo>
                  <a:cubicBezTo>
                    <a:pt x="70" y="421"/>
                    <a:pt x="70" y="421"/>
                    <a:pt x="70" y="421"/>
                  </a:cubicBezTo>
                  <a:cubicBezTo>
                    <a:pt x="64" y="423"/>
                    <a:pt x="64" y="423"/>
                    <a:pt x="64" y="423"/>
                  </a:cubicBezTo>
                  <a:cubicBezTo>
                    <a:pt x="59" y="423"/>
                    <a:pt x="59" y="423"/>
                    <a:pt x="59" y="423"/>
                  </a:cubicBezTo>
                  <a:cubicBezTo>
                    <a:pt x="57" y="430"/>
                    <a:pt x="57" y="430"/>
                    <a:pt x="57" y="430"/>
                  </a:cubicBezTo>
                  <a:cubicBezTo>
                    <a:pt x="50" y="428"/>
                    <a:pt x="50" y="428"/>
                    <a:pt x="50" y="428"/>
                  </a:cubicBezTo>
                  <a:cubicBezTo>
                    <a:pt x="49" y="431"/>
                    <a:pt x="49" y="434"/>
                    <a:pt x="46" y="434"/>
                  </a:cubicBezTo>
                  <a:cubicBezTo>
                    <a:pt x="39" y="434"/>
                    <a:pt x="46" y="430"/>
                    <a:pt x="33" y="430"/>
                  </a:cubicBezTo>
                  <a:cubicBezTo>
                    <a:pt x="34" y="438"/>
                    <a:pt x="33" y="433"/>
                    <a:pt x="39" y="440"/>
                  </a:cubicBezTo>
                  <a:cubicBezTo>
                    <a:pt x="33" y="449"/>
                    <a:pt x="33" y="449"/>
                    <a:pt x="33" y="449"/>
                  </a:cubicBezTo>
                  <a:cubicBezTo>
                    <a:pt x="33" y="458"/>
                    <a:pt x="33" y="458"/>
                    <a:pt x="33" y="458"/>
                  </a:cubicBezTo>
                  <a:cubicBezTo>
                    <a:pt x="26" y="465"/>
                    <a:pt x="33" y="454"/>
                    <a:pt x="29" y="463"/>
                  </a:cubicBezTo>
                  <a:cubicBezTo>
                    <a:pt x="22" y="461"/>
                    <a:pt x="22" y="461"/>
                    <a:pt x="22" y="461"/>
                  </a:cubicBezTo>
                  <a:cubicBezTo>
                    <a:pt x="14" y="465"/>
                    <a:pt x="8" y="467"/>
                    <a:pt x="7" y="478"/>
                  </a:cubicBezTo>
                  <a:cubicBezTo>
                    <a:pt x="0" y="478"/>
                    <a:pt x="0" y="478"/>
                    <a:pt x="0" y="478"/>
                  </a:cubicBezTo>
                  <a:cubicBezTo>
                    <a:pt x="0" y="483"/>
                    <a:pt x="0" y="483"/>
                    <a:pt x="0" y="483"/>
                  </a:cubicBezTo>
                  <a:cubicBezTo>
                    <a:pt x="7" y="483"/>
                    <a:pt x="7" y="483"/>
                    <a:pt x="7" y="483"/>
                  </a:cubicBezTo>
                  <a:cubicBezTo>
                    <a:pt x="12" y="493"/>
                    <a:pt x="12" y="503"/>
                    <a:pt x="22" y="498"/>
                  </a:cubicBezTo>
                  <a:cubicBezTo>
                    <a:pt x="22" y="509"/>
                    <a:pt x="22" y="509"/>
                    <a:pt x="22" y="509"/>
                  </a:cubicBezTo>
                  <a:cubicBezTo>
                    <a:pt x="29" y="509"/>
                    <a:pt x="29" y="509"/>
                    <a:pt x="29" y="509"/>
                  </a:cubicBezTo>
                  <a:cubicBezTo>
                    <a:pt x="29" y="517"/>
                    <a:pt x="28" y="513"/>
                    <a:pt x="28" y="520"/>
                  </a:cubicBezTo>
                  <a:cubicBezTo>
                    <a:pt x="28" y="529"/>
                    <a:pt x="31" y="521"/>
                    <a:pt x="35" y="529"/>
                  </a:cubicBezTo>
                  <a:cubicBezTo>
                    <a:pt x="42" y="529"/>
                    <a:pt x="42" y="529"/>
                    <a:pt x="42" y="529"/>
                  </a:cubicBezTo>
                  <a:cubicBezTo>
                    <a:pt x="46" y="529"/>
                    <a:pt x="48" y="528"/>
                    <a:pt x="48" y="524"/>
                  </a:cubicBezTo>
                  <a:cubicBezTo>
                    <a:pt x="48" y="522"/>
                    <a:pt x="48" y="522"/>
                    <a:pt x="48" y="522"/>
                  </a:cubicBezTo>
                  <a:cubicBezTo>
                    <a:pt x="48" y="516"/>
                    <a:pt x="44" y="515"/>
                    <a:pt x="39" y="515"/>
                  </a:cubicBezTo>
                  <a:cubicBezTo>
                    <a:pt x="40" y="507"/>
                    <a:pt x="50" y="487"/>
                    <a:pt x="55" y="483"/>
                  </a:cubicBezTo>
                  <a:cubicBezTo>
                    <a:pt x="55" y="495"/>
                    <a:pt x="55" y="495"/>
                    <a:pt x="55" y="495"/>
                  </a:cubicBezTo>
                  <a:cubicBezTo>
                    <a:pt x="62" y="494"/>
                    <a:pt x="62" y="494"/>
                    <a:pt x="62" y="487"/>
                  </a:cubicBezTo>
                  <a:cubicBezTo>
                    <a:pt x="67" y="486"/>
                    <a:pt x="66" y="485"/>
                    <a:pt x="70" y="485"/>
                  </a:cubicBezTo>
                  <a:cubicBezTo>
                    <a:pt x="77" y="485"/>
                    <a:pt x="67" y="490"/>
                    <a:pt x="79" y="491"/>
                  </a:cubicBezTo>
                  <a:cubicBezTo>
                    <a:pt x="77" y="482"/>
                    <a:pt x="77" y="482"/>
                    <a:pt x="77" y="482"/>
                  </a:cubicBezTo>
                  <a:cubicBezTo>
                    <a:pt x="84" y="480"/>
                    <a:pt x="92" y="471"/>
                    <a:pt x="92" y="465"/>
                  </a:cubicBezTo>
                  <a:cubicBezTo>
                    <a:pt x="92" y="458"/>
                    <a:pt x="92" y="458"/>
                    <a:pt x="92" y="458"/>
                  </a:cubicBezTo>
                  <a:cubicBezTo>
                    <a:pt x="92" y="451"/>
                    <a:pt x="92" y="457"/>
                    <a:pt x="90" y="452"/>
                  </a:cubicBezTo>
                  <a:cubicBezTo>
                    <a:pt x="92" y="451"/>
                    <a:pt x="96" y="449"/>
                    <a:pt x="96" y="447"/>
                  </a:cubicBezTo>
                  <a:cubicBezTo>
                    <a:pt x="96" y="444"/>
                    <a:pt x="93" y="443"/>
                    <a:pt x="90" y="443"/>
                  </a:cubicBezTo>
                  <a:cubicBezTo>
                    <a:pt x="83" y="443"/>
                    <a:pt x="83" y="443"/>
                    <a:pt x="83" y="443"/>
                  </a:cubicBezTo>
                  <a:cubicBezTo>
                    <a:pt x="83" y="436"/>
                    <a:pt x="83" y="436"/>
                    <a:pt x="83" y="436"/>
                  </a:cubicBezTo>
                  <a:cubicBezTo>
                    <a:pt x="83" y="433"/>
                    <a:pt x="104" y="407"/>
                    <a:pt x="107" y="403"/>
                  </a:cubicBezTo>
                  <a:cubicBezTo>
                    <a:pt x="109" y="404"/>
                    <a:pt x="109" y="404"/>
                    <a:pt x="112" y="404"/>
                  </a:cubicBezTo>
                  <a:cubicBezTo>
                    <a:pt x="114" y="404"/>
                    <a:pt x="114" y="404"/>
                    <a:pt x="114" y="404"/>
                  </a:cubicBezTo>
                  <a:cubicBezTo>
                    <a:pt x="120" y="404"/>
                    <a:pt x="119" y="402"/>
                    <a:pt x="119" y="397"/>
                  </a:cubicBezTo>
                  <a:cubicBezTo>
                    <a:pt x="112" y="397"/>
                    <a:pt x="112" y="397"/>
                    <a:pt x="112" y="397"/>
                  </a:cubicBezTo>
                  <a:cubicBezTo>
                    <a:pt x="114" y="391"/>
                    <a:pt x="116" y="387"/>
                    <a:pt x="123" y="386"/>
                  </a:cubicBezTo>
                  <a:cubicBezTo>
                    <a:pt x="125" y="392"/>
                    <a:pt x="125" y="392"/>
                    <a:pt x="125" y="392"/>
                  </a:cubicBezTo>
                  <a:cubicBezTo>
                    <a:pt x="124" y="397"/>
                    <a:pt x="124" y="397"/>
                    <a:pt x="124" y="397"/>
                  </a:cubicBezTo>
                  <a:cubicBezTo>
                    <a:pt x="127" y="414"/>
                    <a:pt x="127" y="414"/>
                    <a:pt x="127" y="414"/>
                  </a:cubicBezTo>
                  <a:cubicBezTo>
                    <a:pt x="129" y="415"/>
                    <a:pt x="133" y="419"/>
                    <a:pt x="134" y="419"/>
                  </a:cubicBezTo>
                  <a:cubicBezTo>
                    <a:pt x="138" y="419"/>
                    <a:pt x="137" y="416"/>
                    <a:pt x="138" y="414"/>
                  </a:cubicBezTo>
                  <a:cubicBezTo>
                    <a:pt x="142" y="414"/>
                    <a:pt x="142" y="414"/>
                    <a:pt x="142" y="414"/>
                  </a:cubicBezTo>
                  <a:cubicBezTo>
                    <a:pt x="140" y="420"/>
                    <a:pt x="139" y="420"/>
                    <a:pt x="147" y="421"/>
                  </a:cubicBezTo>
                  <a:cubicBezTo>
                    <a:pt x="149" y="412"/>
                    <a:pt x="148" y="417"/>
                    <a:pt x="156" y="414"/>
                  </a:cubicBezTo>
                  <a:cubicBezTo>
                    <a:pt x="165" y="417"/>
                    <a:pt x="165" y="417"/>
                    <a:pt x="165" y="417"/>
                  </a:cubicBezTo>
                  <a:cubicBezTo>
                    <a:pt x="165" y="414"/>
                    <a:pt x="165" y="414"/>
                    <a:pt x="165" y="414"/>
                  </a:cubicBezTo>
                  <a:cubicBezTo>
                    <a:pt x="169" y="414"/>
                    <a:pt x="169" y="414"/>
                    <a:pt x="169" y="414"/>
                  </a:cubicBezTo>
                  <a:cubicBezTo>
                    <a:pt x="169" y="406"/>
                    <a:pt x="169" y="406"/>
                    <a:pt x="169" y="406"/>
                  </a:cubicBezTo>
                  <a:cubicBezTo>
                    <a:pt x="176" y="408"/>
                    <a:pt x="174" y="406"/>
                    <a:pt x="175" y="414"/>
                  </a:cubicBezTo>
                  <a:cubicBezTo>
                    <a:pt x="180" y="414"/>
                    <a:pt x="180" y="414"/>
                    <a:pt x="180" y="414"/>
                  </a:cubicBezTo>
                  <a:cubicBezTo>
                    <a:pt x="182" y="421"/>
                    <a:pt x="188" y="428"/>
                    <a:pt x="197" y="428"/>
                  </a:cubicBezTo>
                  <a:cubicBezTo>
                    <a:pt x="198" y="423"/>
                    <a:pt x="199" y="425"/>
                    <a:pt x="199" y="421"/>
                  </a:cubicBezTo>
                  <a:cubicBezTo>
                    <a:pt x="199" y="417"/>
                    <a:pt x="197" y="415"/>
                    <a:pt x="193" y="415"/>
                  </a:cubicBezTo>
                  <a:cubicBezTo>
                    <a:pt x="188" y="415"/>
                    <a:pt x="188" y="415"/>
                    <a:pt x="188" y="415"/>
                  </a:cubicBezTo>
                  <a:cubicBezTo>
                    <a:pt x="180" y="404"/>
                    <a:pt x="180" y="404"/>
                    <a:pt x="180" y="404"/>
                  </a:cubicBezTo>
                  <a:cubicBezTo>
                    <a:pt x="181" y="402"/>
                    <a:pt x="182" y="402"/>
                    <a:pt x="182" y="399"/>
                  </a:cubicBezTo>
                  <a:cubicBezTo>
                    <a:pt x="182" y="393"/>
                    <a:pt x="182" y="393"/>
                    <a:pt x="182" y="393"/>
                  </a:cubicBezTo>
                  <a:cubicBezTo>
                    <a:pt x="182" y="387"/>
                    <a:pt x="185" y="388"/>
                    <a:pt x="191" y="388"/>
                  </a:cubicBezTo>
                  <a:cubicBezTo>
                    <a:pt x="190" y="379"/>
                    <a:pt x="194" y="385"/>
                    <a:pt x="187" y="380"/>
                  </a:cubicBezTo>
                  <a:cubicBezTo>
                    <a:pt x="186" y="364"/>
                    <a:pt x="186" y="364"/>
                    <a:pt x="186" y="364"/>
                  </a:cubicBezTo>
                  <a:cubicBezTo>
                    <a:pt x="180" y="364"/>
                    <a:pt x="180" y="364"/>
                    <a:pt x="180" y="364"/>
                  </a:cubicBezTo>
                  <a:cubicBezTo>
                    <a:pt x="180" y="358"/>
                    <a:pt x="180" y="358"/>
                    <a:pt x="180" y="358"/>
                  </a:cubicBezTo>
                  <a:cubicBezTo>
                    <a:pt x="191" y="359"/>
                    <a:pt x="184" y="362"/>
                    <a:pt x="191" y="362"/>
                  </a:cubicBezTo>
                  <a:cubicBezTo>
                    <a:pt x="200" y="362"/>
                    <a:pt x="194" y="360"/>
                    <a:pt x="202" y="360"/>
                  </a:cubicBezTo>
                  <a:cubicBezTo>
                    <a:pt x="208" y="360"/>
                    <a:pt x="210" y="359"/>
                    <a:pt x="213" y="357"/>
                  </a:cubicBezTo>
                  <a:cubicBezTo>
                    <a:pt x="222" y="358"/>
                    <a:pt x="222" y="358"/>
                    <a:pt x="222" y="358"/>
                  </a:cubicBezTo>
                  <a:cubicBezTo>
                    <a:pt x="222" y="349"/>
                    <a:pt x="222" y="349"/>
                    <a:pt x="222" y="349"/>
                  </a:cubicBezTo>
                  <a:cubicBezTo>
                    <a:pt x="217" y="349"/>
                    <a:pt x="217" y="349"/>
                    <a:pt x="217" y="349"/>
                  </a:cubicBezTo>
                  <a:cubicBezTo>
                    <a:pt x="217" y="342"/>
                    <a:pt x="217" y="342"/>
                    <a:pt x="217" y="342"/>
                  </a:cubicBezTo>
                  <a:cubicBezTo>
                    <a:pt x="224" y="344"/>
                    <a:pt x="224" y="344"/>
                    <a:pt x="224" y="344"/>
                  </a:cubicBezTo>
                  <a:cubicBezTo>
                    <a:pt x="226" y="353"/>
                    <a:pt x="233" y="354"/>
                    <a:pt x="239" y="358"/>
                  </a:cubicBezTo>
                  <a:cubicBezTo>
                    <a:pt x="246" y="358"/>
                    <a:pt x="246" y="358"/>
                    <a:pt x="246" y="358"/>
                  </a:cubicBezTo>
                  <a:cubicBezTo>
                    <a:pt x="251" y="352"/>
                    <a:pt x="253" y="353"/>
                    <a:pt x="257" y="344"/>
                  </a:cubicBezTo>
                  <a:cubicBezTo>
                    <a:pt x="265" y="344"/>
                    <a:pt x="265" y="344"/>
                    <a:pt x="265" y="344"/>
                  </a:cubicBezTo>
                  <a:cubicBezTo>
                    <a:pt x="266" y="350"/>
                    <a:pt x="268" y="350"/>
                    <a:pt x="276" y="351"/>
                  </a:cubicBezTo>
                  <a:cubicBezTo>
                    <a:pt x="275" y="344"/>
                    <a:pt x="270" y="339"/>
                    <a:pt x="263" y="338"/>
                  </a:cubicBezTo>
                  <a:cubicBezTo>
                    <a:pt x="264" y="332"/>
                    <a:pt x="267" y="332"/>
                    <a:pt x="267" y="325"/>
                  </a:cubicBezTo>
                  <a:cubicBezTo>
                    <a:pt x="267" y="324"/>
                    <a:pt x="267" y="324"/>
                    <a:pt x="267" y="324"/>
                  </a:cubicBezTo>
                  <a:cubicBezTo>
                    <a:pt x="267" y="317"/>
                    <a:pt x="267" y="319"/>
                    <a:pt x="265" y="314"/>
                  </a:cubicBezTo>
                  <a:cubicBezTo>
                    <a:pt x="266" y="306"/>
                    <a:pt x="266" y="306"/>
                    <a:pt x="266" y="306"/>
                  </a:cubicBezTo>
                  <a:cubicBezTo>
                    <a:pt x="261" y="300"/>
                    <a:pt x="261" y="300"/>
                    <a:pt x="261" y="300"/>
                  </a:cubicBezTo>
                  <a:cubicBezTo>
                    <a:pt x="265" y="292"/>
                    <a:pt x="265" y="292"/>
                    <a:pt x="265" y="292"/>
                  </a:cubicBezTo>
                  <a:cubicBezTo>
                    <a:pt x="257" y="293"/>
                    <a:pt x="262" y="294"/>
                    <a:pt x="254" y="298"/>
                  </a:cubicBezTo>
                  <a:cubicBezTo>
                    <a:pt x="250" y="296"/>
                    <a:pt x="251" y="294"/>
                    <a:pt x="246" y="294"/>
                  </a:cubicBezTo>
                  <a:cubicBezTo>
                    <a:pt x="238" y="293"/>
                    <a:pt x="238" y="293"/>
                    <a:pt x="238" y="293"/>
                  </a:cubicBezTo>
                  <a:cubicBezTo>
                    <a:pt x="256" y="272"/>
                    <a:pt x="256" y="272"/>
                    <a:pt x="256" y="272"/>
                  </a:cubicBezTo>
                  <a:cubicBezTo>
                    <a:pt x="256" y="265"/>
                    <a:pt x="256" y="265"/>
                    <a:pt x="256" y="265"/>
                  </a:cubicBezTo>
                  <a:cubicBezTo>
                    <a:pt x="264" y="264"/>
                    <a:pt x="264" y="264"/>
                    <a:pt x="264" y="264"/>
                  </a:cubicBezTo>
                  <a:cubicBezTo>
                    <a:pt x="270" y="259"/>
                    <a:pt x="270" y="259"/>
                    <a:pt x="270" y="259"/>
                  </a:cubicBezTo>
                  <a:cubicBezTo>
                    <a:pt x="270" y="268"/>
                    <a:pt x="270" y="268"/>
                    <a:pt x="270" y="268"/>
                  </a:cubicBezTo>
                  <a:cubicBezTo>
                    <a:pt x="275" y="270"/>
                    <a:pt x="278" y="272"/>
                    <a:pt x="281" y="272"/>
                  </a:cubicBezTo>
                  <a:cubicBezTo>
                    <a:pt x="286" y="272"/>
                    <a:pt x="286" y="271"/>
                    <a:pt x="291" y="270"/>
                  </a:cubicBezTo>
                  <a:cubicBezTo>
                    <a:pt x="292" y="273"/>
                    <a:pt x="295" y="281"/>
                    <a:pt x="298" y="281"/>
                  </a:cubicBezTo>
                  <a:cubicBezTo>
                    <a:pt x="302" y="281"/>
                    <a:pt x="297" y="282"/>
                    <a:pt x="301" y="279"/>
                  </a:cubicBezTo>
                  <a:cubicBezTo>
                    <a:pt x="300" y="268"/>
                    <a:pt x="300" y="268"/>
                    <a:pt x="300" y="268"/>
                  </a:cubicBezTo>
                  <a:cubicBezTo>
                    <a:pt x="312" y="269"/>
                    <a:pt x="308" y="279"/>
                    <a:pt x="314" y="279"/>
                  </a:cubicBezTo>
                  <a:cubicBezTo>
                    <a:pt x="319" y="279"/>
                    <a:pt x="320" y="278"/>
                    <a:pt x="320" y="274"/>
                  </a:cubicBezTo>
                  <a:cubicBezTo>
                    <a:pt x="320" y="267"/>
                    <a:pt x="316" y="271"/>
                    <a:pt x="316" y="265"/>
                  </a:cubicBezTo>
                  <a:cubicBezTo>
                    <a:pt x="317" y="251"/>
                    <a:pt x="317" y="251"/>
                    <a:pt x="317" y="251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31" y="257"/>
                    <a:pt x="331" y="257"/>
                    <a:pt x="331" y="257"/>
                  </a:cubicBezTo>
                  <a:cubicBezTo>
                    <a:pt x="331" y="252"/>
                    <a:pt x="331" y="252"/>
                    <a:pt x="331" y="252"/>
                  </a:cubicBezTo>
                  <a:cubicBezTo>
                    <a:pt x="346" y="255"/>
                    <a:pt x="340" y="261"/>
                    <a:pt x="353" y="261"/>
                  </a:cubicBezTo>
                  <a:cubicBezTo>
                    <a:pt x="353" y="254"/>
                    <a:pt x="353" y="254"/>
                    <a:pt x="353" y="254"/>
                  </a:cubicBezTo>
                  <a:cubicBezTo>
                    <a:pt x="343" y="251"/>
                    <a:pt x="333" y="248"/>
                    <a:pt x="333" y="235"/>
                  </a:cubicBezTo>
                  <a:cubicBezTo>
                    <a:pt x="346" y="235"/>
                    <a:pt x="346" y="235"/>
                    <a:pt x="346" y="235"/>
                  </a:cubicBezTo>
                  <a:cubicBezTo>
                    <a:pt x="346" y="228"/>
                    <a:pt x="346" y="228"/>
                    <a:pt x="346" y="228"/>
                  </a:cubicBezTo>
                  <a:cubicBezTo>
                    <a:pt x="337" y="228"/>
                    <a:pt x="337" y="228"/>
                    <a:pt x="337" y="228"/>
                  </a:cubicBezTo>
                  <a:cubicBezTo>
                    <a:pt x="337" y="222"/>
                    <a:pt x="337" y="222"/>
                    <a:pt x="337" y="222"/>
                  </a:cubicBezTo>
                  <a:cubicBezTo>
                    <a:pt x="345" y="223"/>
                    <a:pt x="343" y="224"/>
                    <a:pt x="349" y="224"/>
                  </a:cubicBezTo>
                  <a:cubicBezTo>
                    <a:pt x="353" y="224"/>
                    <a:pt x="353" y="224"/>
                    <a:pt x="353" y="224"/>
                  </a:cubicBezTo>
                  <a:cubicBezTo>
                    <a:pt x="355" y="227"/>
                    <a:pt x="356" y="230"/>
                    <a:pt x="360" y="230"/>
                  </a:cubicBezTo>
                  <a:cubicBezTo>
                    <a:pt x="366" y="230"/>
                    <a:pt x="366" y="230"/>
                    <a:pt x="366" y="230"/>
                  </a:cubicBezTo>
                  <a:cubicBezTo>
                    <a:pt x="365" y="220"/>
                    <a:pt x="362" y="225"/>
                    <a:pt x="354" y="220"/>
                  </a:cubicBezTo>
                  <a:cubicBezTo>
                    <a:pt x="347" y="216"/>
                    <a:pt x="347" y="215"/>
                    <a:pt x="337" y="213"/>
                  </a:cubicBezTo>
                  <a:cubicBezTo>
                    <a:pt x="342" y="202"/>
                    <a:pt x="342" y="202"/>
                    <a:pt x="342" y="202"/>
                  </a:cubicBezTo>
                  <a:cubicBezTo>
                    <a:pt x="346" y="202"/>
                    <a:pt x="346" y="202"/>
                    <a:pt x="346" y="202"/>
                  </a:cubicBezTo>
                  <a:cubicBezTo>
                    <a:pt x="348" y="202"/>
                    <a:pt x="348" y="202"/>
                    <a:pt x="348" y="202"/>
                  </a:cubicBezTo>
                  <a:cubicBezTo>
                    <a:pt x="354" y="202"/>
                    <a:pt x="353" y="199"/>
                    <a:pt x="353" y="193"/>
                  </a:cubicBezTo>
                  <a:cubicBezTo>
                    <a:pt x="348" y="191"/>
                    <a:pt x="348" y="191"/>
                    <a:pt x="348" y="191"/>
                  </a:cubicBezTo>
                  <a:cubicBezTo>
                    <a:pt x="348" y="184"/>
                    <a:pt x="349" y="187"/>
                    <a:pt x="349" y="180"/>
                  </a:cubicBezTo>
                  <a:cubicBezTo>
                    <a:pt x="349" y="178"/>
                    <a:pt x="349" y="178"/>
                    <a:pt x="349" y="178"/>
                  </a:cubicBezTo>
                  <a:cubicBezTo>
                    <a:pt x="349" y="171"/>
                    <a:pt x="351" y="175"/>
                    <a:pt x="351" y="167"/>
                  </a:cubicBezTo>
                  <a:cubicBezTo>
                    <a:pt x="356" y="168"/>
                    <a:pt x="359" y="167"/>
                    <a:pt x="359" y="173"/>
                  </a:cubicBezTo>
                  <a:cubicBezTo>
                    <a:pt x="359" y="175"/>
                    <a:pt x="359" y="175"/>
                    <a:pt x="359" y="175"/>
                  </a:cubicBezTo>
                  <a:cubicBezTo>
                    <a:pt x="359" y="180"/>
                    <a:pt x="360" y="179"/>
                    <a:pt x="364" y="180"/>
                  </a:cubicBezTo>
                  <a:cubicBezTo>
                    <a:pt x="364" y="165"/>
                    <a:pt x="364" y="165"/>
                    <a:pt x="364" y="165"/>
                  </a:cubicBezTo>
                  <a:cubicBezTo>
                    <a:pt x="372" y="171"/>
                    <a:pt x="372" y="171"/>
                    <a:pt x="372" y="171"/>
                  </a:cubicBezTo>
                  <a:cubicBezTo>
                    <a:pt x="379" y="169"/>
                    <a:pt x="379" y="169"/>
                    <a:pt x="379" y="169"/>
                  </a:cubicBezTo>
                  <a:cubicBezTo>
                    <a:pt x="381" y="176"/>
                    <a:pt x="381" y="176"/>
                    <a:pt x="381" y="176"/>
                  </a:cubicBezTo>
                  <a:cubicBezTo>
                    <a:pt x="388" y="176"/>
                    <a:pt x="388" y="176"/>
                    <a:pt x="388" y="176"/>
                  </a:cubicBezTo>
                  <a:cubicBezTo>
                    <a:pt x="389" y="178"/>
                    <a:pt x="389" y="180"/>
                    <a:pt x="392" y="180"/>
                  </a:cubicBezTo>
                  <a:cubicBezTo>
                    <a:pt x="393" y="180"/>
                    <a:pt x="395" y="178"/>
                    <a:pt x="395" y="176"/>
                  </a:cubicBezTo>
                  <a:cubicBezTo>
                    <a:pt x="395" y="171"/>
                    <a:pt x="392" y="172"/>
                    <a:pt x="392" y="162"/>
                  </a:cubicBezTo>
                  <a:cubicBezTo>
                    <a:pt x="399" y="162"/>
                    <a:pt x="399" y="162"/>
                    <a:pt x="399" y="162"/>
                  </a:cubicBezTo>
                  <a:cubicBezTo>
                    <a:pt x="401" y="155"/>
                    <a:pt x="400" y="149"/>
                    <a:pt x="405" y="150"/>
                  </a:cubicBezTo>
                  <a:cubicBezTo>
                    <a:pt x="410" y="151"/>
                    <a:pt x="417" y="153"/>
                    <a:pt x="417" y="158"/>
                  </a:cubicBezTo>
                  <a:cubicBezTo>
                    <a:pt x="417" y="164"/>
                    <a:pt x="417" y="164"/>
                    <a:pt x="417" y="164"/>
                  </a:cubicBezTo>
                  <a:cubicBezTo>
                    <a:pt x="417" y="170"/>
                    <a:pt x="423" y="179"/>
                    <a:pt x="427" y="179"/>
                  </a:cubicBezTo>
                  <a:cubicBezTo>
                    <a:pt x="448" y="176"/>
                    <a:pt x="448" y="176"/>
                    <a:pt x="448" y="176"/>
                  </a:cubicBezTo>
                  <a:cubicBezTo>
                    <a:pt x="451" y="169"/>
                    <a:pt x="451" y="169"/>
                    <a:pt x="451" y="169"/>
                  </a:cubicBezTo>
                  <a:cubicBezTo>
                    <a:pt x="474" y="173"/>
                    <a:pt x="474" y="173"/>
                    <a:pt x="474" y="173"/>
                  </a:cubicBezTo>
                  <a:cubicBezTo>
                    <a:pt x="476" y="167"/>
                    <a:pt x="482" y="164"/>
                    <a:pt x="489" y="164"/>
                  </a:cubicBezTo>
                  <a:cubicBezTo>
                    <a:pt x="491" y="164"/>
                    <a:pt x="491" y="164"/>
                    <a:pt x="491" y="164"/>
                  </a:cubicBezTo>
                  <a:cubicBezTo>
                    <a:pt x="496" y="164"/>
                    <a:pt x="496" y="163"/>
                    <a:pt x="500" y="162"/>
                  </a:cubicBezTo>
                  <a:cubicBezTo>
                    <a:pt x="500" y="156"/>
                    <a:pt x="500" y="156"/>
                    <a:pt x="500" y="156"/>
                  </a:cubicBezTo>
                  <a:cubicBezTo>
                    <a:pt x="500" y="155"/>
                    <a:pt x="488" y="130"/>
                    <a:pt x="487" y="129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77" name="组合 376"/>
            <p:cNvGrpSpPr/>
            <p:nvPr/>
          </p:nvGrpSpPr>
          <p:grpSpPr>
            <a:xfrm>
              <a:off x="2440783" y="2513650"/>
              <a:ext cx="5299075" cy="1055688"/>
              <a:chOff x="1866108" y="5668094"/>
              <a:chExt cx="5299075" cy="1055688"/>
            </a:xfrm>
          </p:grpSpPr>
          <p:sp>
            <p:nvSpPr>
              <p:cNvPr id="378" name="Freeform 57"/>
              <p:cNvSpPr>
                <a:spLocks/>
              </p:cNvSpPr>
              <p:nvPr/>
            </p:nvSpPr>
            <p:spPr bwMode="auto">
              <a:xfrm>
                <a:off x="3763171" y="6606307"/>
                <a:ext cx="188913" cy="117475"/>
              </a:xfrm>
              <a:custGeom>
                <a:avLst/>
                <a:gdLst>
                  <a:gd name="T0" fmla="*/ 20 w 50"/>
                  <a:gd name="T1" fmla="*/ 11 h 31"/>
                  <a:gd name="T2" fmla="*/ 20 w 50"/>
                  <a:gd name="T3" fmla="*/ 15 h 31"/>
                  <a:gd name="T4" fmla="*/ 16 w 50"/>
                  <a:gd name="T5" fmla="*/ 15 h 31"/>
                  <a:gd name="T6" fmla="*/ 16 w 50"/>
                  <a:gd name="T7" fmla="*/ 11 h 31"/>
                  <a:gd name="T8" fmla="*/ 11 w 50"/>
                  <a:gd name="T9" fmla="*/ 9 h 31"/>
                  <a:gd name="T10" fmla="*/ 7 w 50"/>
                  <a:gd name="T11" fmla="*/ 9 h 31"/>
                  <a:gd name="T12" fmla="*/ 0 w 50"/>
                  <a:gd name="T13" fmla="*/ 20 h 31"/>
                  <a:gd name="T14" fmla="*/ 4 w 50"/>
                  <a:gd name="T15" fmla="*/ 28 h 31"/>
                  <a:gd name="T16" fmla="*/ 7 w 50"/>
                  <a:gd name="T17" fmla="*/ 28 h 31"/>
                  <a:gd name="T18" fmla="*/ 13 w 50"/>
                  <a:gd name="T19" fmla="*/ 28 h 31"/>
                  <a:gd name="T20" fmla="*/ 19 w 50"/>
                  <a:gd name="T21" fmla="*/ 20 h 31"/>
                  <a:gd name="T22" fmla="*/ 24 w 50"/>
                  <a:gd name="T23" fmla="*/ 29 h 31"/>
                  <a:gd name="T24" fmla="*/ 33 w 50"/>
                  <a:gd name="T25" fmla="*/ 31 h 31"/>
                  <a:gd name="T26" fmla="*/ 50 w 50"/>
                  <a:gd name="T27" fmla="*/ 17 h 31"/>
                  <a:gd name="T28" fmla="*/ 33 w 50"/>
                  <a:gd name="T29" fmla="*/ 0 h 31"/>
                  <a:gd name="T30" fmla="*/ 25 w 50"/>
                  <a:gd name="T31" fmla="*/ 0 h 31"/>
                  <a:gd name="T32" fmla="*/ 20 w 50"/>
                  <a:gd name="T33" fmla="*/ 7 h 31"/>
                  <a:gd name="T34" fmla="*/ 20 w 50"/>
                  <a:gd name="T35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31">
                    <a:moveTo>
                      <a:pt x="20" y="11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4" y="10"/>
                      <a:pt x="14" y="9"/>
                      <a:pt x="11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1" y="9"/>
                      <a:pt x="1" y="15"/>
                      <a:pt x="0" y="2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8" y="28"/>
                      <a:pt x="18" y="25"/>
                      <a:pt x="19" y="20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31" y="30"/>
                      <a:pt x="28" y="31"/>
                      <a:pt x="33" y="31"/>
                    </a:cubicBezTo>
                    <a:cubicBezTo>
                      <a:pt x="42" y="31"/>
                      <a:pt x="50" y="26"/>
                      <a:pt x="50" y="17"/>
                    </a:cubicBezTo>
                    <a:cubicBezTo>
                      <a:pt x="50" y="7"/>
                      <a:pt x="42" y="0"/>
                      <a:pt x="3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0" y="7"/>
                      <a:pt x="20" y="7"/>
                      <a:pt x="20" y="7"/>
                    </a:cubicBezTo>
                    <a:lnTo>
                      <a:pt x="20" y="11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58"/>
              <p:cNvSpPr>
                <a:spLocks/>
              </p:cNvSpPr>
              <p:nvPr/>
            </p:nvSpPr>
            <p:spPr bwMode="auto">
              <a:xfrm>
                <a:off x="4907758" y="5668094"/>
                <a:ext cx="134938" cy="41275"/>
              </a:xfrm>
              <a:custGeom>
                <a:avLst/>
                <a:gdLst>
                  <a:gd name="T0" fmla="*/ 1 w 36"/>
                  <a:gd name="T1" fmla="*/ 0 h 11"/>
                  <a:gd name="T2" fmla="*/ 0 w 36"/>
                  <a:gd name="T3" fmla="*/ 4 h 11"/>
                  <a:gd name="T4" fmla="*/ 9 w 36"/>
                  <a:gd name="T5" fmla="*/ 11 h 11"/>
                  <a:gd name="T6" fmla="*/ 36 w 36"/>
                  <a:gd name="T7" fmla="*/ 0 h 11"/>
                  <a:gd name="T8" fmla="*/ 1 w 3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1"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7" y="5"/>
                      <a:pt x="8" y="4"/>
                      <a:pt x="9" y="11"/>
                    </a:cubicBezTo>
                    <a:cubicBezTo>
                      <a:pt x="18" y="11"/>
                      <a:pt x="33" y="7"/>
                      <a:pt x="36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59"/>
              <p:cNvSpPr>
                <a:spLocks/>
              </p:cNvSpPr>
              <p:nvPr/>
            </p:nvSpPr>
            <p:spPr bwMode="auto">
              <a:xfrm>
                <a:off x="3550446" y="5728419"/>
                <a:ext cx="146050" cy="146050"/>
              </a:xfrm>
              <a:custGeom>
                <a:avLst/>
                <a:gdLst>
                  <a:gd name="T0" fmla="*/ 34 w 39"/>
                  <a:gd name="T1" fmla="*/ 14 h 39"/>
                  <a:gd name="T2" fmla="*/ 22 w 39"/>
                  <a:gd name="T3" fmla="*/ 0 h 39"/>
                  <a:gd name="T4" fmla="*/ 16 w 39"/>
                  <a:gd name="T5" fmla="*/ 0 h 39"/>
                  <a:gd name="T6" fmla="*/ 7 w 39"/>
                  <a:gd name="T7" fmla="*/ 10 h 39"/>
                  <a:gd name="T8" fmla="*/ 0 w 39"/>
                  <a:gd name="T9" fmla="*/ 23 h 39"/>
                  <a:gd name="T10" fmla="*/ 13 w 39"/>
                  <a:gd name="T11" fmla="*/ 39 h 39"/>
                  <a:gd name="T12" fmla="*/ 29 w 39"/>
                  <a:gd name="T13" fmla="*/ 39 h 39"/>
                  <a:gd name="T14" fmla="*/ 39 w 39"/>
                  <a:gd name="T15" fmla="*/ 30 h 39"/>
                  <a:gd name="T16" fmla="*/ 34 w 39"/>
                  <a:gd name="T17" fmla="*/ 1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39">
                    <a:moveTo>
                      <a:pt x="34" y="14"/>
                    </a:moveTo>
                    <a:cubicBezTo>
                      <a:pt x="27" y="8"/>
                      <a:pt x="24" y="10"/>
                      <a:pt x="2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9"/>
                      <a:pt x="13" y="5"/>
                      <a:pt x="7" y="10"/>
                    </a:cubicBezTo>
                    <a:cubicBezTo>
                      <a:pt x="4" y="13"/>
                      <a:pt x="2" y="18"/>
                      <a:pt x="0" y="23"/>
                    </a:cubicBezTo>
                    <a:cubicBezTo>
                      <a:pt x="3" y="28"/>
                      <a:pt x="5" y="39"/>
                      <a:pt x="13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31"/>
                      <a:pt x="31" y="32"/>
                      <a:pt x="39" y="30"/>
                    </a:cubicBezTo>
                    <a:lnTo>
                      <a:pt x="34" y="14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66"/>
              <p:cNvSpPr>
                <a:spLocks/>
              </p:cNvSpPr>
              <p:nvPr/>
            </p:nvSpPr>
            <p:spPr bwMode="auto">
              <a:xfrm>
                <a:off x="4341021" y="5818907"/>
                <a:ext cx="90488" cy="187325"/>
              </a:xfrm>
              <a:custGeom>
                <a:avLst/>
                <a:gdLst>
                  <a:gd name="T0" fmla="*/ 15 w 24"/>
                  <a:gd name="T1" fmla="*/ 0 h 50"/>
                  <a:gd name="T2" fmla="*/ 6 w 24"/>
                  <a:gd name="T3" fmla="*/ 6 h 50"/>
                  <a:gd name="T4" fmla="*/ 6 w 24"/>
                  <a:gd name="T5" fmla="*/ 10 h 50"/>
                  <a:gd name="T6" fmla="*/ 8 w 24"/>
                  <a:gd name="T7" fmla="*/ 22 h 50"/>
                  <a:gd name="T8" fmla="*/ 11 w 24"/>
                  <a:gd name="T9" fmla="*/ 29 h 50"/>
                  <a:gd name="T10" fmla="*/ 0 w 24"/>
                  <a:gd name="T11" fmla="*/ 33 h 50"/>
                  <a:gd name="T12" fmla="*/ 0 w 24"/>
                  <a:gd name="T13" fmla="*/ 37 h 50"/>
                  <a:gd name="T14" fmla="*/ 0 w 24"/>
                  <a:gd name="T15" fmla="*/ 43 h 50"/>
                  <a:gd name="T16" fmla="*/ 10 w 24"/>
                  <a:gd name="T17" fmla="*/ 50 h 50"/>
                  <a:gd name="T18" fmla="*/ 21 w 24"/>
                  <a:gd name="T19" fmla="*/ 39 h 50"/>
                  <a:gd name="T20" fmla="*/ 13 w 24"/>
                  <a:gd name="T21" fmla="*/ 28 h 50"/>
                  <a:gd name="T22" fmla="*/ 21 w 24"/>
                  <a:gd name="T23" fmla="*/ 22 h 50"/>
                  <a:gd name="T24" fmla="*/ 24 w 24"/>
                  <a:gd name="T25" fmla="*/ 11 h 50"/>
                  <a:gd name="T26" fmla="*/ 15 w 24"/>
                  <a:gd name="T2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0">
                    <a:moveTo>
                      <a:pt x="15" y="0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7"/>
                      <a:pt x="8" y="14"/>
                      <a:pt x="8" y="22"/>
                    </a:cubicBezTo>
                    <a:cubicBezTo>
                      <a:pt x="8" y="27"/>
                      <a:pt x="9" y="26"/>
                      <a:pt x="11" y="29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9"/>
                      <a:pt x="4" y="48"/>
                      <a:pt x="10" y="50"/>
                    </a:cubicBezTo>
                    <a:cubicBezTo>
                      <a:pt x="17" y="43"/>
                      <a:pt x="15" y="50"/>
                      <a:pt x="21" y="39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8" y="28"/>
                      <a:pt x="21" y="28"/>
                      <a:pt x="21" y="22"/>
                    </a:cubicBezTo>
                    <a:cubicBezTo>
                      <a:pt x="21" y="15"/>
                      <a:pt x="24" y="13"/>
                      <a:pt x="24" y="11"/>
                    </a:cubicBezTo>
                    <a:cubicBezTo>
                      <a:pt x="24" y="4"/>
                      <a:pt x="20" y="3"/>
                      <a:pt x="15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68"/>
              <p:cNvSpPr>
                <a:spLocks noEditPoints="1"/>
              </p:cNvSpPr>
              <p:nvPr/>
            </p:nvSpPr>
            <p:spPr bwMode="auto">
              <a:xfrm>
                <a:off x="6869908" y="5668094"/>
                <a:ext cx="96838" cy="0"/>
              </a:xfrm>
              <a:custGeom>
                <a:avLst/>
                <a:gdLst>
                  <a:gd name="T0" fmla="*/ 0 w 26"/>
                  <a:gd name="T1" fmla="*/ 0 w 26"/>
                  <a:gd name="T2" fmla="*/ 1 w 26"/>
                  <a:gd name="T3" fmla="*/ 0 w 26"/>
                  <a:gd name="T4" fmla="*/ 19 w 26"/>
                  <a:gd name="T5" fmla="*/ 24 w 26"/>
                  <a:gd name="T6" fmla="*/ 26 w 26"/>
                  <a:gd name="T7" fmla="*/ 19 w 2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19" y="0"/>
                    </a:moveTo>
                    <a:cubicBezTo>
                      <a:pt x="20" y="0"/>
                      <a:pt x="22" y="0"/>
                      <a:pt x="24" y="0"/>
                    </a:cubicBezTo>
                    <a:cubicBezTo>
                      <a:pt x="24" y="0"/>
                      <a:pt x="25" y="0"/>
                      <a:pt x="26" y="0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70"/>
              <p:cNvSpPr>
                <a:spLocks/>
              </p:cNvSpPr>
              <p:nvPr/>
            </p:nvSpPr>
            <p:spPr bwMode="auto">
              <a:xfrm>
                <a:off x="5676108" y="5750644"/>
                <a:ext cx="109538" cy="139700"/>
              </a:xfrm>
              <a:custGeom>
                <a:avLst/>
                <a:gdLst>
                  <a:gd name="T0" fmla="*/ 27 w 29"/>
                  <a:gd name="T1" fmla="*/ 4 h 37"/>
                  <a:gd name="T2" fmla="*/ 16 w 29"/>
                  <a:gd name="T3" fmla="*/ 0 h 37"/>
                  <a:gd name="T4" fmla="*/ 7 w 29"/>
                  <a:gd name="T5" fmla="*/ 11 h 37"/>
                  <a:gd name="T6" fmla="*/ 9 w 29"/>
                  <a:gd name="T7" fmla="*/ 22 h 37"/>
                  <a:gd name="T8" fmla="*/ 4 w 29"/>
                  <a:gd name="T9" fmla="*/ 22 h 37"/>
                  <a:gd name="T10" fmla="*/ 0 w 29"/>
                  <a:gd name="T11" fmla="*/ 31 h 37"/>
                  <a:gd name="T12" fmla="*/ 3 w 29"/>
                  <a:gd name="T13" fmla="*/ 37 h 37"/>
                  <a:gd name="T14" fmla="*/ 7 w 29"/>
                  <a:gd name="T15" fmla="*/ 37 h 37"/>
                  <a:gd name="T16" fmla="*/ 9 w 29"/>
                  <a:gd name="T17" fmla="*/ 37 h 37"/>
                  <a:gd name="T18" fmla="*/ 14 w 29"/>
                  <a:gd name="T19" fmla="*/ 22 h 37"/>
                  <a:gd name="T20" fmla="*/ 20 w 29"/>
                  <a:gd name="T21" fmla="*/ 22 h 37"/>
                  <a:gd name="T22" fmla="*/ 23 w 29"/>
                  <a:gd name="T23" fmla="*/ 22 h 37"/>
                  <a:gd name="T24" fmla="*/ 29 w 29"/>
                  <a:gd name="T25" fmla="*/ 9 h 37"/>
                  <a:gd name="T26" fmla="*/ 27 w 29"/>
                  <a:gd name="T27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37">
                    <a:moveTo>
                      <a:pt x="27" y="4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6" y="5"/>
                      <a:pt x="11" y="1"/>
                      <a:pt x="7" y="11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7" y="37"/>
                      <a:pt x="15" y="28"/>
                      <a:pt x="14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9" y="9"/>
                      <a:pt x="29" y="9"/>
                      <a:pt x="29" y="9"/>
                    </a:cubicBezTo>
                    <a:lnTo>
                      <a:pt x="27" y="4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73"/>
              <p:cNvSpPr>
                <a:spLocks/>
              </p:cNvSpPr>
              <p:nvPr/>
            </p:nvSpPr>
            <p:spPr bwMode="auto">
              <a:xfrm>
                <a:off x="2364583" y="5860182"/>
                <a:ext cx="82550" cy="161925"/>
              </a:xfrm>
              <a:custGeom>
                <a:avLst/>
                <a:gdLst>
                  <a:gd name="T0" fmla="*/ 10 w 22"/>
                  <a:gd name="T1" fmla="*/ 4 h 43"/>
                  <a:gd name="T2" fmla="*/ 5 w 22"/>
                  <a:gd name="T3" fmla="*/ 0 h 43"/>
                  <a:gd name="T4" fmla="*/ 5 w 22"/>
                  <a:gd name="T5" fmla="*/ 4 h 43"/>
                  <a:gd name="T6" fmla="*/ 0 w 22"/>
                  <a:gd name="T7" fmla="*/ 4 h 43"/>
                  <a:gd name="T8" fmla="*/ 7 w 22"/>
                  <a:gd name="T9" fmla="*/ 26 h 43"/>
                  <a:gd name="T10" fmla="*/ 3 w 22"/>
                  <a:gd name="T11" fmla="*/ 33 h 43"/>
                  <a:gd name="T12" fmla="*/ 3 w 22"/>
                  <a:gd name="T13" fmla="*/ 35 h 43"/>
                  <a:gd name="T14" fmla="*/ 7 w 22"/>
                  <a:gd name="T15" fmla="*/ 43 h 43"/>
                  <a:gd name="T16" fmla="*/ 18 w 22"/>
                  <a:gd name="T17" fmla="*/ 41 h 43"/>
                  <a:gd name="T18" fmla="*/ 18 w 22"/>
                  <a:gd name="T19" fmla="*/ 32 h 43"/>
                  <a:gd name="T20" fmla="*/ 22 w 22"/>
                  <a:gd name="T21" fmla="*/ 22 h 43"/>
                  <a:gd name="T22" fmla="*/ 18 w 22"/>
                  <a:gd name="T23" fmla="*/ 15 h 43"/>
                  <a:gd name="T24" fmla="*/ 14 w 22"/>
                  <a:gd name="T25" fmla="*/ 15 h 43"/>
                  <a:gd name="T26" fmla="*/ 9 w 22"/>
                  <a:gd name="T27" fmla="*/ 15 h 43"/>
                  <a:gd name="T28" fmla="*/ 7 w 22"/>
                  <a:gd name="T29" fmla="*/ 4 h 43"/>
                  <a:gd name="T30" fmla="*/ 10 w 22"/>
                  <a:gd name="T31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43">
                    <a:moveTo>
                      <a:pt x="10" y="4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5" y="29"/>
                      <a:pt x="3" y="29"/>
                      <a:pt x="3" y="33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9"/>
                      <a:pt x="5" y="39"/>
                      <a:pt x="7" y="43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25"/>
                      <a:pt x="22" y="29"/>
                      <a:pt x="22" y="22"/>
                    </a:cubicBezTo>
                    <a:cubicBezTo>
                      <a:pt x="22" y="18"/>
                      <a:pt x="20" y="18"/>
                      <a:pt x="18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7" y="4"/>
                      <a:pt x="7" y="4"/>
                      <a:pt x="7" y="4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74"/>
              <p:cNvSpPr>
                <a:spLocks/>
              </p:cNvSpPr>
              <p:nvPr/>
            </p:nvSpPr>
            <p:spPr bwMode="auto">
              <a:xfrm>
                <a:off x="3040858" y="5807794"/>
                <a:ext cx="88900" cy="90488"/>
              </a:xfrm>
              <a:custGeom>
                <a:avLst/>
                <a:gdLst>
                  <a:gd name="T0" fmla="*/ 21 w 24"/>
                  <a:gd name="T1" fmla="*/ 2 h 24"/>
                  <a:gd name="T2" fmla="*/ 11 w 24"/>
                  <a:gd name="T3" fmla="*/ 0 h 24"/>
                  <a:gd name="T4" fmla="*/ 0 w 24"/>
                  <a:gd name="T5" fmla="*/ 11 h 24"/>
                  <a:gd name="T6" fmla="*/ 11 w 24"/>
                  <a:gd name="T7" fmla="*/ 24 h 24"/>
                  <a:gd name="T8" fmla="*/ 24 w 24"/>
                  <a:gd name="T9" fmla="*/ 20 h 24"/>
                  <a:gd name="T10" fmla="*/ 21 w 24"/>
                  <a:gd name="T1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4">
                    <a:moveTo>
                      <a:pt x="21" y="2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1"/>
                      <a:pt x="0" y="3"/>
                      <a:pt x="0" y="11"/>
                    </a:cubicBezTo>
                    <a:cubicBezTo>
                      <a:pt x="0" y="16"/>
                      <a:pt x="6" y="24"/>
                      <a:pt x="11" y="24"/>
                    </a:cubicBezTo>
                    <a:cubicBezTo>
                      <a:pt x="17" y="24"/>
                      <a:pt x="17" y="21"/>
                      <a:pt x="24" y="20"/>
                    </a:cubicBezTo>
                    <a:lnTo>
                      <a:pt x="21" y="2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75"/>
              <p:cNvSpPr>
                <a:spLocks/>
              </p:cNvSpPr>
              <p:nvPr/>
            </p:nvSpPr>
            <p:spPr bwMode="auto">
              <a:xfrm>
                <a:off x="2515396" y="5668094"/>
                <a:ext cx="88900" cy="82550"/>
              </a:xfrm>
              <a:custGeom>
                <a:avLst/>
                <a:gdLst>
                  <a:gd name="T0" fmla="*/ 16 w 24"/>
                  <a:gd name="T1" fmla="*/ 0 h 22"/>
                  <a:gd name="T2" fmla="*/ 11 w 24"/>
                  <a:gd name="T3" fmla="*/ 5 h 22"/>
                  <a:gd name="T4" fmla="*/ 0 w 24"/>
                  <a:gd name="T5" fmla="*/ 22 h 22"/>
                  <a:gd name="T6" fmla="*/ 15 w 24"/>
                  <a:gd name="T7" fmla="*/ 9 h 22"/>
                  <a:gd name="T8" fmla="*/ 24 w 24"/>
                  <a:gd name="T9" fmla="*/ 0 h 22"/>
                  <a:gd name="T10" fmla="*/ 16 w 24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2">
                    <a:moveTo>
                      <a:pt x="16" y="0"/>
                    </a:moveTo>
                    <a:cubicBezTo>
                      <a:pt x="14" y="2"/>
                      <a:pt x="11" y="4"/>
                      <a:pt x="11" y="5"/>
                    </a:cubicBezTo>
                    <a:cubicBezTo>
                      <a:pt x="6" y="10"/>
                      <a:pt x="2" y="14"/>
                      <a:pt x="0" y="22"/>
                    </a:cubicBezTo>
                    <a:cubicBezTo>
                      <a:pt x="9" y="21"/>
                      <a:pt x="11" y="16"/>
                      <a:pt x="15" y="9"/>
                    </a:cubicBezTo>
                    <a:cubicBezTo>
                      <a:pt x="18" y="5"/>
                      <a:pt x="22" y="3"/>
                      <a:pt x="24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77"/>
              <p:cNvSpPr>
                <a:spLocks/>
              </p:cNvSpPr>
              <p:nvPr/>
            </p:nvSpPr>
            <p:spPr bwMode="auto">
              <a:xfrm>
                <a:off x="3058321" y="5687144"/>
                <a:ext cx="104775" cy="82550"/>
              </a:xfrm>
              <a:custGeom>
                <a:avLst/>
                <a:gdLst>
                  <a:gd name="T0" fmla="*/ 24 w 28"/>
                  <a:gd name="T1" fmla="*/ 0 h 22"/>
                  <a:gd name="T2" fmla="*/ 24 w 28"/>
                  <a:gd name="T3" fmla="*/ 4 h 22"/>
                  <a:gd name="T4" fmla="*/ 15 w 28"/>
                  <a:gd name="T5" fmla="*/ 4 h 22"/>
                  <a:gd name="T6" fmla="*/ 0 w 28"/>
                  <a:gd name="T7" fmla="*/ 12 h 22"/>
                  <a:gd name="T8" fmla="*/ 2 w 28"/>
                  <a:gd name="T9" fmla="*/ 21 h 22"/>
                  <a:gd name="T10" fmla="*/ 9 w 28"/>
                  <a:gd name="T11" fmla="*/ 19 h 22"/>
                  <a:gd name="T12" fmla="*/ 17 w 28"/>
                  <a:gd name="T13" fmla="*/ 22 h 22"/>
                  <a:gd name="T14" fmla="*/ 28 w 28"/>
                  <a:gd name="T15" fmla="*/ 17 h 22"/>
                  <a:gd name="T16" fmla="*/ 26 w 28"/>
                  <a:gd name="T17" fmla="*/ 8 h 22"/>
                  <a:gd name="T18" fmla="*/ 28 w 28"/>
                  <a:gd name="T19" fmla="*/ 0 h 22"/>
                  <a:gd name="T20" fmla="*/ 24 w 28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2">
                    <a:moveTo>
                      <a:pt x="24" y="0"/>
                    </a:moveTo>
                    <a:cubicBezTo>
                      <a:pt x="24" y="4"/>
                      <a:pt x="24" y="4"/>
                      <a:pt x="24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0" y="4"/>
                      <a:pt x="10" y="9"/>
                      <a:pt x="0" y="12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7" y="19"/>
                      <a:pt x="6" y="19"/>
                      <a:pt x="9" y="19"/>
                    </a:cubicBezTo>
                    <a:cubicBezTo>
                      <a:pt x="13" y="19"/>
                      <a:pt x="11" y="22"/>
                      <a:pt x="17" y="22"/>
                    </a:cubicBezTo>
                    <a:cubicBezTo>
                      <a:pt x="23" y="22"/>
                      <a:pt x="19" y="19"/>
                      <a:pt x="28" y="1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8" y="0"/>
                      <a:pt x="28" y="0"/>
                      <a:pt x="28" y="0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78"/>
              <p:cNvSpPr>
                <a:spLocks/>
              </p:cNvSpPr>
              <p:nvPr/>
            </p:nvSpPr>
            <p:spPr bwMode="auto">
              <a:xfrm>
                <a:off x="4458496" y="6212607"/>
                <a:ext cx="146050" cy="63500"/>
              </a:xfrm>
              <a:custGeom>
                <a:avLst/>
                <a:gdLst>
                  <a:gd name="T0" fmla="*/ 32 w 39"/>
                  <a:gd name="T1" fmla="*/ 0 h 17"/>
                  <a:gd name="T2" fmla="*/ 28 w 39"/>
                  <a:gd name="T3" fmla="*/ 0 h 17"/>
                  <a:gd name="T4" fmla="*/ 10 w 39"/>
                  <a:gd name="T5" fmla="*/ 8 h 17"/>
                  <a:gd name="T6" fmla="*/ 6 w 39"/>
                  <a:gd name="T7" fmla="*/ 8 h 17"/>
                  <a:gd name="T8" fmla="*/ 1 w 39"/>
                  <a:gd name="T9" fmla="*/ 17 h 17"/>
                  <a:gd name="T10" fmla="*/ 19 w 39"/>
                  <a:gd name="T11" fmla="*/ 13 h 17"/>
                  <a:gd name="T12" fmla="*/ 21 w 39"/>
                  <a:gd name="T13" fmla="*/ 13 h 17"/>
                  <a:gd name="T14" fmla="*/ 39 w 39"/>
                  <a:gd name="T15" fmla="*/ 6 h 17"/>
                  <a:gd name="T16" fmla="*/ 32 w 39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17">
                    <a:moveTo>
                      <a:pt x="3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9" y="0"/>
                      <a:pt x="15" y="8"/>
                      <a:pt x="10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0" y="8"/>
                      <a:pt x="1" y="11"/>
                      <a:pt x="1" y="17"/>
                    </a:cubicBezTo>
                    <a:cubicBezTo>
                      <a:pt x="13" y="17"/>
                      <a:pt x="10" y="13"/>
                      <a:pt x="19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7" y="13"/>
                      <a:pt x="39" y="10"/>
                      <a:pt x="39" y="6"/>
                    </a:cubicBezTo>
                    <a:cubicBezTo>
                      <a:pt x="39" y="3"/>
                      <a:pt x="35" y="0"/>
                      <a:pt x="32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79"/>
              <p:cNvSpPr>
                <a:spLocks/>
              </p:cNvSpPr>
              <p:nvPr/>
            </p:nvSpPr>
            <p:spPr bwMode="auto">
              <a:xfrm>
                <a:off x="5769771" y="5901457"/>
                <a:ext cx="106363" cy="63500"/>
              </a:xfrm>
              <a:custGeom>
                <a:avLst/>
                <a:gdLst>
                  <a:gd name="T0" fmla="*/ 24 w 28"/>
                  <a:gd name="T1" fmla="*/ 4 h 17"/>
                  <a:gd name="T2" fmla="*/ 17 w 28"/>
                  <a:gd name="T3" fmla="*/ 6 h 17"/>
                  <a:gd name="T4" fmla="*/ 7 w 28"/>
                  <a:gd name="T5" fmla="*/ 0 h 17"/>
                  <a:gd name="T6" fmla="*/ 0 w 28"/>
                  <a:gd name="T7" fmla="*/ 8 h 17"/>
                  <a:gd name="T8" fmla="*/ 0 w 28"/>
                  <a:gd name="T9" fmla="*/ 10 h 17"/>
                  <a:gd name="T10" fmla="*/ 6 w 28"/>
                  <a:gd name="T11" fmla="*/ 17 h 17"/>
                  <a:gd name="T12" fmla="*/ 13 w 28"/>
                  <a:gd name="T13" fmla="*/ 15 h 17"/>
                  <a:gd name="T14" fmla="*/ 22 w 28"/>
                  <a:gd name="T15" fmla="*/ 17 h 17"/>
                  <a:gd name="T16" fmla="*/ 28 w 28"/>
                  <a:gd name="T17" fmla="*/ 11 h 17"/>
                  <a:gd name="T18" fmla="*/ 28 w 28"/>
                  <a:gd name="T19" fmla="*/ 10 h 17"/>
                  <a:gd name="T20" fmla="*/ 24 w 28"/>
                  <a:gd name="T21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7">
                    <a:moveTo>
                      <a:pt x="24" y="4"/>
                    </a:moveTo>
                    <a:cubicBezTo>
                      <a:pt x="19" y="4"/>
                      <a:pt x="20" y="5"/>
                      <a:pt x="17" y="6"/>
                    </a:cubicBezTo>
                    <a:cubicBezTo>
                      <a:pt x="13" y="3"/>
                      <a:pt x="12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3"/>
                      <a:pt x="3" y="17"/>
                      <a:pt x="6" y="17"/>
                    </a:cubicBezTo>
                    <a:cubicBezTo>
                      <a:pt x="10" y="17"/>
                      <a:pt x="10" y="17"/>
                      <a:pt x="13" y="15"/>
                    </a:cubicBezTo>
                    <a:cubicBezTo>
                      <a:pt x="17" y="16"/>
                      <a:pt x="17" y="17"/>
                      <a:pt x="22" y="17"/>
                    </a:cubicBezTo>
                    <a:cubicBezTo>
                      <a:pt x="26" y="17"/>
                      <a:pt x="28" y="16"/>
                      <a:pt x="28" y="11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7"/>
                      <a:pt x="27" y="4"/>
                      <a:pt x="24" y="4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80"/>
              <p:cNvSpPr>
                <a:spLocks/>
              </p:cNvSpPr>
              <p:nvPr/>
            </p:nvSpPr>
            <p:spPr bwMode="auto">
              <a:xfrm>
                <a:off x="3963196" y="6055444"/>
                <a:ext cx="104775" cy="96838"/>
              </a:xfrm>
              <a:custGeom>
                <a:avLst/>
                <a:gdLst>
                  <a:gd name="T0" fmla="*/ 0 w 28"/>
                  <a:gd name="T1" fmla="*/ 22 h 26"/>
                  <a:gd name="T2" fmla="*/ 11 w 28"/>
                  <a:gd name="T3" fmla="*/ 26 h 26"/>
                  <a:gd name="T4" fmla="*/ 19 w 28"/>
                  <a:gd name="T5" fmla="*/ 18 h 26"/>
                  <a:gd name="T6" fmla="*/ 19 w 28"/>
                  <a:gd name="T7" fmla="*/ 11 h 26"/>
                  <a:gd name="T8" fmla="*/ 28 w 28"/>
                  <a:gd name="T9" fmla="*/ 7 h 26"/>
                  <a:gd name="T10" fmla="*/ 28 w 28"/>
                  <a:gd name="T11" fmla="*/ 0 h 26"/>
                  <a:gd name="T12" fmla="*/ 0 w 28"/>
                  <a:gd name="T13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6">
                    <a:moveTo>
                      <a:pt x="0" y="22"/>
                    </a:moveTo>
                    <a:cubicBezTo>
                      <a:pt x="5" y="23"/>
                      <a:pt x="8" y="26"/>
                      <a:pt x="11" y="26"/>
                    </a:cubicBezTo>
                    <a:cubicBezTo>
                      <a:pt x="16" y="26"/>
                      <a:pt x="19" y="23"/>
                      <a:pt x="19" y="18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0" y="2"/>
                      <a:pt x="2" y="13"/>
                      <a:pt x="0" y="22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82"/>
              <p:cNvSpPr>
                <a:spLocks/>
              </p:cNvSpPr>
              <p:nvPr/>
            </p:nvSpPr>
            <p:spPr bwMode="auto">
              <a:xfrm>
                <a:off x="4252121" y="6028457"/>
                <a:ext cx="77788" cy="76200"/>
              </a:xfrm>
              <a:custGeom>
                <a:avLst/>
                <a:gdLst>
                  <a:gd name="T0" fmla="*/ 11 w 21"/>
                  <a:gd name="T1" fmla="*/ 0 h 20"/>
                  <a:gd name="T2" fmla="*/ 0 w 21"/>
                  <a:gd name="T3" fmla="*/ 11 h 20"/>
                  <a:gd name="T4" fmla="*/ 8 w 21"/>
                  <a:gd name="T5" fmla="*/ 20 h 20"/>
                  <a:gd name="T6" fmla="*/ 21 w 21"/>
                  <a:gd name="T7" fmla="*/ 12 h 20"/>
                  <a:gd name="T8" fmla="*/ 21 w 21"/>
                  <a:gd name="T9" fmla="*/ 9 h 20"/>
                  <a:gd name="T10" fmla="*/ 11 w 21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0">
                    <a:moveTo>
                      <a:pt x="11" y="0"/>
                    </a:moveTo>
                    <a:cubicBezTo>
                      <a:pt x="4" y="0"/>
                      <a:pt x="0" y="3"/>
                      <a:pt x="0" y="11"/>
                    </a:cubicBezTo>
                    <a:cubicBezTo>
                      <a:pt x="0" y="14"/>
                      <a:pt x="6" y="20"/>
                      <a:pt x="8" y="20"/>
                    </a:cubicBezTo>
                    <a:cubicBezTo>
                      <a:pt x="11" y="20"/>
                      <a:pt x="17" y="14"/>
                      <a:pt x="21" y="12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4"/>
                      <a:pt x="16" y="0"/>
                      <a:pt x="11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83"/>
              <p:cNvSpPr>
                <a:spLocks/>
              </p:cNvSpPr>
              <p:nvPr/>
            </p:nvSpPr>
            <p:spPr bwMode="auto">
              <a:xfrm>
                <a:off x="3156746" y="5785569"/>
                <a:ext cx="74613" cy="74613"/>
              </a:xfrm>
              <a:custGeom>
                <a:avLst/>
                <a:gdLst>
                  <a:gd name="T0" fmla="*/ 14 w 20"/>
                  <a:gd name="T1" fmla="*/ 1 h 20"/>
                  <a:gd name="T2" fmla="*/ 9 w 20"/>
                  <a:gd name="T3" fmla="*/ 0 h 20"/>
                  <a:gd name="T4" fmla="*/ 0 w 20"/>
                  <a:gd name="T5" fmla="*/ 8 h 20"/>
                  <a:gd name="T6" fmla="*/ 7 w 20"/>
                  <a:gd name="T7" fmla="*/ 20 h 20"/>
                  <a:gd name="T8" fmla="*/ 20 w 20"/>
                  <a:gd name="T9" fmla="*/ 11 h 20"/>
                  <a:gd name="T10" fmla="*/ 14 w 20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14" y="1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5" y="0"/>
                      <a:pt x="0" y="6"/>
                      <a:pt x="0" y="8"/>
                    </a:cubicBezTo>
                    <a:cubicBezTo>
                      <a:pt x="0" y="13"/>
                      <a:pt x="4" y="20"/>
                      <a:pt x="7" y="20"/>
                    </a:cubicBezTo>
                    <a:cubicBezTo>
                      <a:pt x="16" y="20"/>
                      <a:pt x="17" y="17"/>
                      <a:pt x="20" y="11"/>
                    </a:cubicBezTo>
                    <a:lnTo>
                      <a:pt x="14" y="1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84"/>
              <p:cNvSpPr>
                <a:spLocks/>
              </p:cNvSpPr>
              <p:nvPr/>
            </p:nvSpPr>
            <p:spPr bwMode="auto">
              <a:xfrm>
                <a:off x="7000083" y="5857007"/>
                <a:ext cx="87313" cy="66675"/>
              </a:xfrm>
              <a:custGeom>
                <a:avLst/>
                <a:gdLst>
                  <a:gd name="T0" fmla="*/ 16 w 23"/>
                  <a:gd name="T1" fmla="*/ 0 h 18"/>
                  <a:gd name="T2" fmla="*/ 5 w 23"/>
                  <a:gd name="T3" fmla="*/ 11 h 18"/>
                  <a:gd name="T4" fmla="*/ 0 w 23"/>
                  <a:gd name="T5" fmla="*/ 11 h 18"/>
                  <a:gd name="T6" fmla="*/ 0 w 23"/>
                  <a:gd name="T7" fmla="*/ 16 h 18"/>
                  <a:gd name="T8" fmla="*/ 14 w 23"/>
                  <a:gd name="T9" fmla="*/ 18 h 18"/>
                  <a:gd name="T10" fmla="*/ 23 w 23"/>
                  <a:gd name="T11" fmla="*/ 12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9" y="0"/>
                      <a:pt x="6" y="4"/>
                      <a:pt x="5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7" y="17"/>
                      <a:pt x="23" y="16"/>
                      <a:pt x="23" y="12"/>
                    </a:cubicBezTo>
                    <a:cubicBezTo>
                      <a:pt x="23" y="7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85"/>
              <p:cNvSpPr>
                <a:spLocks/>
              </p:cNvSpPr>
              <p:nvPr/>
            </p:nvSpPr>
            <p:spPr bwMode="auto">
              <a:xfrm>
                <a:off x="1975646" y="5860182"/>
                <a:ext cx="69850" cy="96838"/>
              </a:xfrm>
              <a:custGeom>
                <a:avLst/>
                <a:gdLst>
                  <a:gd name="T0" fmla="*/ 17 w 19"/>
                  <a:gd name="T1" fmla="*/ 0 h 26"/>
                  <a:gd name="T2" fmla="*/ 0 w 19"/>
                  <a:gd name="T3" fmla="*/ 11 h 26"/>
                  <a:gd name="T4" fmla="*/ 0 w 19"/>
                  <a:gd name="T5" fmla="*/ 15 h 26"/>
                  <a:gd name="T6" fmla="*/ 0 w 19"/>
                  <a:gd name="T7" fmla="*/ 21 h 26"/>
                  <a:gd name="T8" fmla="*/ 4 w 19"/>
                  <a:gd name="T9" fmla="*/ 26 h 26"/>
                  <a:gd name="T10" fmla="*/ 17 w 19"/>
                  <a:gd name="T11" fmla="*/ 13 h 26"/>
                  <a:gd name="T12" fmla="*/ 19 w 19"/>
                  <a:gd name="T13" fmla="*/ 6 h 26"/>
                  <a:gd name="T14" fmla="*/ 17 w 19"/>
                  <a:gd name="T1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6">
                    <a:moveTo>
                      <a:pt x="17" y="0"/>
                    </a:moveTo>
                    <a:cubicBezTo>
                      <a:pt x="8" y="3"/>
                      <a:pt x="10" y="6"/>
                      <a:pt x="0" y="1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10" y="26"/>
                      <a:pt x="13" y="17"/>
                      <a:pt x="17" y="13"/>
                    </a:cubicBezTo>
                    <a:cubicBezTo>
                      <a:pt x="19" y="6"/>
                      <a:pt x="19" y="6"/>
                      <a:pt x="19" y="6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86"/>
              <p:cNvSpPr>
                <a:spLocks/>
              </p:cNvSpPr>
              <p:nvPr/>
            </p:nvSpPr>
            <p:spPr bwMode="auto">
              <a:xfrm>
                <a:off x="3985421" y="6580907"/>
                <a:ext cx="74613" cy="6667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9 h 18"/>
                  <a:gd name="T4" fmla="*/ 2 w 20"/>
                  <a:gd name="T5" fmla="*/ 16 h 18"/>
                  <a:gd name="T6" fmla="*/ 11 w 20"/>
                  <a:gd name="T7" fmla="*/ 18 h 18"/>
                  <a:gd name="T8" fmla="*/ 13 w 20"/>
                  <a:gd name="T9" fmla="*/ 18 h 18"/>
                  <a:gd name="T10" fmla="*/ 20 w 20"/>
                  <a:gd name="T11" fmla="*/ 11 h 18"/>
                  <a:gd name="T12" fmla="*/ 20 w 20"/>
                  <a:gd name="T13" fmla="*/ 9 h 18"/>
                  <a:gd name="T14" fmla="*/ 9 w 20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0" y="4"/>
                      <a:pt x="6" y="2"/>
                      <a:pt x="0" y="9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6" y="17"/>
                      <a:pt x="6" y="18"/>
                      <a:pt x="11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7" y="18"/>
                      <a:pt x="20" y="15"/>
                      <a:pt x="20" y="11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2"/>
                      <a:pt x="14" y="2"/>
                      <a:pt x="9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87"/>
              <p:cNvSpPr>
                <a:spLocks/>
              </p:cNvSpPr>
              <p:nvPr/>
            </p:nvSpPr>
            <p:spPr bwMode="auto">
              <a:xfrm>
                <a:off x="6198396" y="6047507"/>
                <a:ext cx="71438" cy="68263"/>
              </a:xfrm>
              <a:custGeom>
                <a:avLst/>
                <a:gdLst>
                  <a:gd name="T0" fmla="*/ 9 w 19"/>
                  <a:gd name="T1" fmla="*/ 0 h 18"/>
                  <a:gd name="T2" fmla="*/ 8 w 19"/>
                  <a:gd name="T3" fmla="*/ 0 h 18"/>
                  <a:gd name="T4" fmla="*/ 0 w 19"/>
                  <a:gd name="T5" fmla="*/ 7 h 18"/>
                  <a:gd name="T6" fmla="*/ 0 w 19"/>
                  <a:gd name="T7" fmla="*/ 11 h 18"/>
                  <a:gd name="T8" fmla="*/ 8 w 19"/>
                  <a:gd name="T9" fmla="*/ 18 h 18"/>
                  <a:gd name="T10" fmla="*/ 9 w 19"/>
                  <a:gd name="T11" fmla="*/ 18 h 18"/>
                  <a:gd name="T12" fmla="*/ 19 w 19"/>
                  <a:gd name="T13" fmla="*/ 9 h 18"/>
                  <a:gd name="T14" fmla="*/ 9 w 19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8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5"/>
                      <a:pt x="3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4" y="18"/>
                      <a:pt x="19" y="14"/>
                      <a:pt x="19" y="9"/>
                    </a:cubicBezTo>
                    <a:cubicBezTo>
                      <a:pt x="19" y="5"/>
                      <a:pt x="14" y="0"/>
                      <a:pt x="9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89"/>
              <p:cNvSpPr>
                <a:spLocks/>
              </p:cNvSpPr>
              <p:nvPr/>
            </p:nvSpPr>
            <p:spPr bwMode="auto">
              <a:xfrm>
                <a:off x="6344446" y="5769694"/>
                <a:ext cx="66675" cy="71438"/>
              </a:xfrm>
              <a:custGeom>
                <a:avLst/>
                <a:gdLst>
                  <a:gd name="T0" fmla="*/ 14 w 18"/>
                  <a:gd name="T1" fmla="*/ 1 h 19"/>
                  <a:gd name="T2" fmla="*/ 3 w 18"/>
                  <a:gd name="T3" fmla="*/ 0 h 19"/>
                  <a:gd name="T4" fmla="*/ 0 w 18"/>
                  <a:gd name="T5" fmla="*/ 10 h 19"/>
                  <a:gd name="T6" fmla="*/ 0 w 18"/>
                  <a:gd name="T7" fmla="*/ 12 h 19"/>
                  <a:gd name="T8" fmla="*/ 0 w 18"/>
                  <a:gd name="T9" fmla="*/ 15 h 19"/>
                  <a:gd name="T10" fmla="*/ 9 w 18"/>
                  <a:gd name="T11" fmla="*/ 19 h 19"/>
                  <a:gd name="T12" fmla="*/ 13 w 18"/>
                  <a:gd name="T13" fmla="*/ 19 h 19"/>
                  <a:gd name="T14" fmla="*/ 18 w 18"/>
                  <a:gd name="T15" fmla="*/ 8 h 19"/>
                  <a:gd name="T16" fmla="*/ 14 w 18"/>
                  <a:gd name="T17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9">
                    <a:moveTo>
                      <a:pt x="14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8"/>
                      <a:pt x="0" y="4"/>
                      <a:pt x="0" y="1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" y="16"/>
                      <a:pt x="6" y="19"/>
                      <a:pt x="9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8" y="8"/>
                      <a:pt x="18" y="8"/>
                      <a:pt x="18" y="8"/>
                    </a:cubicBezTo>
                    <a:lnTo>
                      <a:pt x="14" y="1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90"/>
              <p:cNvSpPr>
                <a:spLocks/>
              </p:cNvSpPr>
              <p:nvPr/>
            </p:nvSpPr>
            <p:spPr bwMode="auto">
              <a:xfrm>
                <a:off x="2796383" y="6115769"/>
                <a:ext cx="79375" cy="63500"/>
              </a:xfrm>
              <a:custGeom>
                <a:avLst/>
                <a:gdLst>
                  <a:gd name="T0" fmla="*/ 11 w 21"/>
                  <a:gd name="T1" fmla="*/ 0 h 17"/>
                  <a:gd name="T2" fmla="*/ 8 w 21"/>
                  <a:gd name="T3" fmla="*/ 0 h 17"/>
                  <a:gd name="T4" fmla="*/ 4 w 21"/>
                  <a:gd name="T5" fmla="*/ 0 h 17"/>
                  <a:gd name="T6" fmla="*/ 0 w 21"/>
                  <a:gd name="T7" fmla="*/ 10 h 17"/>
                  <a:gd name="T8" fmla="*/ 10 w 21"/>
                  <a:gd name="T9" fmla="*/ 17 h 17"/>
                  <a:gd name="T10" fmla="*/ 11 w 21"/>
                  <a:gd name="T11" fmla="*/ 17 h 17"/>
                  <a:gd name="T12" fmla="*/ 21 w 21"/>
                  <a:gd name="T13" fmla="*/ 2 h 17"/>
                  <a:gd name="T14" fmla="*/ 11 w 21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7">
                    <a:moveTo>
                      <a:pt x="11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3"/>
                      <a:pt x="0" y="6"/>
                      <a:pt x="0" y="10"/>
                    </a:cubicBezTo>
                    <a:cubicBezTo>
                      <a:pt x="0" y="12"/>
                      <a:pt x="6" y="17"/>
                      <a:pt x="10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7" y="17"/>
                      <a:pt x="20" y="7"/>
                      <a:pt x="21" y="2"/>
                    </a:cubicBezTo>
                    <a:cubicBezTo>
                      <a:pt x="16" y="1"/>
                      <a:pt x="16" y="0"/>
                      <a:pt x="11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91"/>
              <p:cNvSpPr>
                <a:spLocks/>
              </p:cNvSpPr>
              <p:nvPr/>
            </p:nvSpPr>
            <p:spPr bwMode="auto">
              <a:xfrm>
                <a:off x="6655596" y="5972894"/>
                <a:ext cx="66675" cy="66675"/>
              </a:xfrm>
              <a:custGeom>
                <a:avLst/>
                <a:gdLst>
                  <a:gd name="T0" fmla="*/ 11 w 18"/>
                  <a:gd name="T1" fmla="*/ 0 h 18"/>
                  <a:gd name="T2" fmla="*/ 7 w 18"/>
                  <a:gd name="T3" fmla="*/ 0 h 18"/>
                  <a:gd name="T4" fmla="*/ 3 w 18"/>
                  <a:gd name="T5" fmla="*/ 0 h 18"/>
                  <a:gd name="T6" fmla="*/ 0 w 18"/>
                  <a:gd name="T7" fmla="*/ 9 h 18"/>
                  <a:gd name="T8" fmla="*/ 9 w 18"/>
                  <a:gd name="T9" fmla="*/ 18 h 18"/>
                  <a:gd name="T10" fmla="*/ 18 w 18"/>
                  <a:gd name="T11" fmla="*/ 5 h 18"/>
                  <a:gd name="T12" fmla="*/ 11 w 18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8">
                    <a:moveTo>
                      <a:pt x="1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6"/>
                      <a:pt x="0" y="9"/>
                    </a:cubicBezTo>
                    <a:cubicBezTo>
                      <a:pt x="0" y="15"/>
                      <a:pt x="5" y="16"/>
                      <a:pt x="9" y="18"/>
                    </a:cubicBezTo>
                    <a:cubicBezTo>
                      <a:pt x="13" y="16"/>
                      <a:pt x="18" y="11"/>
                      <a:pt x="18" y="5"/>
                    </a:cubicBezTo>
                    <a:cubicBezTo>
                      <a:pt x="18" y="3"/>
                      <a:pt x="14" y="0"/>
                      <a:pt x="11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92"/>
              <p:cNvSpPr>
                <a:spLocks/>
              </p:cNvSpPr>
              <p:nvPr/>
            </p:nvSpPr>
            <p:spPr bwMode="auto">
              <a:xfrm>
                <a:off x="3674271" y="5868119"/>
                <a:ext cx="60325" cy="71438"/>
              </a:xfrm>
              <a:custGeom>
                <a:avLst/>
                <a:gdLst>
                  <a:gd name="T0" fmla="*/ 9 w 16"/>
                  <a:gd name="T1" fmla="*/ 0 h 19"/>
                  <a:gd name="T2" fmla="*/ 0 w 16"/>
                  <a:gd name="T3" fmla="*/ 8 h 19"/>
                  <a:gd name="T4" fmla="*/ 0 w 16"/>
                  <a:gd name="T5" fmla="*/ 11 h 19"/>
                  <a:gd name="T6" fmla="*/ 7 w 16"/>
                  <a:gd name="T7" fmla="*/ 19 h 19"/>
                  <a:gd name="T8" fmla="*/ 9 w 16"/>
                  <a:gd name="T9" fmla="*/ 19 h 19"/>
                  <a:gd name="T10" fmla="*/ 16 w 16"/>
                  <a:gd name="T11" fmla="*/ 11 h 19"/>
                  <a:gd name="T12" fmla="*/ 9 w 1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9">
                    <a:moveTo>
                      <a:pt x="9" y="0"/>
                    </a:moveTo>
                    <a:cubicBezTo>
                      <a:pt x="4" y="3"/>
                      <a:pt x="0" y="1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3" y="19"/>
                      <a:pt x="7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3" y="19"/>
                      <a:pt x="16" y="16"/>
                      <a:pt x="16" y="11"/>
                    </a:cubicBezTo>
                    <a:cubicBezTo>
                      <a:pt x="16" y="3"/>
                      <a:pt x="14" y="3"/>
                      <a:pt x="9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93"/>
              <p:cNvSpPr>
                <a:spLocks/>
              </p:cNvSpPr>
              <p:nvPr/>
            </p:nvSpPr>
            <p:spPr bwMode="auto">
              <a:xfrm>
                <a:off x="6707983" y="5736357"/>
                <a:ext cx="63500" cy="63500"/>
              </a:xfrm>
              <a:custGeom>
                <a:avLst/>
                <a:gdLst>
                  <a:gd name="T0" fmla="*/ 9 w 17"/>
                  <a:gd name="T1" fmla="*/ 0 h 17"/>
                  <a:gd name="T2" fmla="*/ 2 w 17"/>
                  <a:gd name="T3" fmla="*/ 0 h 17"/>
                  <a:gd name="T4" fmla="*/ 0 w 17"/>
                  <a:gd name="T5" fmla="*/ 8 h 17"/>
                  <a:gd name="T6" fmla="*/ 2 w 17"/>
                  <a:gd name="T7" fmla="*/ 15 h 17"/>
                  <a:gd name="T8" fmla="*/ 9 w 17"/>
                  <a:gd name="T9" fmla="*/ 17 h 17"/>
                  <a:gd name="T10" fmla="*/ 17 w 17"/>
                  <a:gd name="T11" fmla="*/ 15 h 17"/>
                  <a:gd name="T12" fmla="*/ 17 w 17"/>
                  <a:gd name="T13" fmla="*/ 8 h 17"/>
                  <a:gd name="T14" fmla="*/ 9 w 17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7">
                    <a:moveTo>
                      <a:pt x="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5"/>
                      <a:pt x="0" y="4"/>
                      <a:pt x="0" y="8"/>
                    </a:cubicBezTo>
                    <a:cubicBezTo>
                      <a:pt x="0" y="12"/>
                      <a:pt x="1" y="10"/>
                      <a:pt x="2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3"/>
                      <a:pt x="14" y="0"/>
                      <a:pt x="9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94"/>
              <p:cNvSpPr>
                <a:spLocks/>
              </p:cNvSpPr>
              <p:nvPr/>
            </p:nvSpPr>
            <p:spPr bwMode="auto">
              <a:xfrm>
                <a:off x="5969796" y="5791919"/>
                <a:ext cx="63500" cy="65088"/>
              </a:xfrm>
              <a:custGeom>
                <a:avLst/>
                <a:gdLst>
                  <a:gd name="T0" fmla="*/ 13 w 17"/>
                  <a:gd name="T1" fmla="*/ 0 h 17"/>
                  <a:gd name="T2" fmla="*/ 8 w 17"/>
                  <a:gd name="T3" fmla="*/ 0 h 17"/>
                  <a:gd name="T4" fmla="*/ 0 w 17"/>
                  <a:gd name="T5" fmla="*/ 7 h 17"/>
                  <a:gd name="T6" fmla="*/ 0 w 17"/>
                  <a:gd name="T7" fmla="*/ 9 h 17"/>
                  <a:gd name="T8" fmla="*/ 8 w 17"/>
                  <a:gd name="T9" fmla="*/ 17 h 17"/>
                  <a:gd name="T10" fmla="*/ 17 w 17"/>
                  <a:gd name="T11" fmla="*/ 9 h 17"/>
                  <a:gd name="T12" fmla="*/ 13 w 17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13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12" y="17"/>
                      <a:pt x="17" y="11"/>
                      <a:pt x="17" y="9"/>
                    </a:cubicBezTo>
                    <a:cubicBezTo>
                      <a:pt x="17" y="4"/>
                      <a:pt x="15" y="7"/>
                      <a:pt x="13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95"/>
              <p:cNvSpPr>
                <a:spLocks/>
              </p:cNvSpPr>
              <p:nvPr/>
            </p:nvSpPr>
            <p:spPr bwMode="auto">
              <a:xfrm>
                <a:off x="1948658" y="5961782"/>
                <a:ext cx="68263" cy="85725"/>
              </a:xfrm>
              <a:custGeom>
                <a:avLst/>
                <a:gdLst>
                  <a:gd name="T0" fmla="*/ 17 w 18"/>
                  <a:gd name="T1" fmla="*/ 8 h 23"/>
                  <a:gd name="T2" fmla="*/ 9 w 18"/>
                  <a:gd name="T3" fmla="*/ 8 h 23"/>
                  <a:gd name="T4" fmla="*/ 0 w 18"/>
                  <a:gd name="T5" fmla="*/ 1 h 23"/>
                  <a:gd name="T6" fmla="*/ 0 w 18"/>
                  <a:gd name="T7" fmla="*/ 10 h 23"/>
                  <a:gd name="T8" fmla="*/ 17 w 18"/>
                  <a:gd name="T9" fmla="*/ 23 h 23"/>
                  <a:gd name="T10" fmla="*/ 18 w 18"/>
                  <a:gd name="T11" fmla="*/ 18 h 23"/>
                  <a:gd name="T12" fmla="*/ 17 w 18"/>
                  <a:gd name="T13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3">
                    <a:moveTo>
                      <a:pt x="17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0"/>
                      <a:pt x="8" y="1"/>
                      <a:pt x="0" y="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5" y="11"/>
                      <a:pt x="0" y="19"/>
                      <a:pt x="17" y="23"/>
                    </a:cubicBezTo>
                    <a:cubicBezTo>
                      <a:pt x="18" y="21"/>
                      <a:pt x="18" y="21"/>
                      <a:pt x="18" y="18"/>
                    </a:cubicBezTo>
                    <a:cubicBezTo>
                      <a:pt x="18" y="15"/>
                      <a:pt x="18" y="11"/>
                      <a:pt x="17" y="8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96"/>
              <p:cNvSpPr>
                <a:spLocks/>
              </p:cNvSpPr>
              <p:nvPr/>
            </p:nvSpPr>
            <p:spPr bwMode="auto">
              <a:xfrm>
                <a:off x="3107533" y="5942732"/>
                <a:ext cx="63500" cy="63500"/>
              </a:xfrm>
              <a:custGeom>
                <a:avLst/>
                <a:gdLst>
                  <a:gd name="T0" fmla="*/ 9 w 17"/>
                  <a:gd name="T1" fmla="*/ 0 h 17"/>
                  <a:gd name="T2" fmla="*/ 7 w 17"/>
                  <a:gd name="T3" fmla="*/ 0 h 17"/>
                  <a:gd name="T4" fmla="*/ 4 w 17"/>
                  <a:gd name="T5" fmla="*/ 0 h 17"/>
                  <a:gd name="T6" fmla="*/ 0 w 17"/>
                  <a:gd name="T7" fmla="*/ 10 h 17"/>
                  <a:gd name="T8" fmla="*/ 7 w 17"/>
                  <a:gd name="T9" fmla="*/ 17 h 17"/>
                  <a:gd name="T10" fmla="*/ 17 w 17"/>
                  <a:gd name="T11" fmla="*/ 10 h 17"/>
                  <a:gd name="T12" fmla="*/ 9 w 17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9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3"/>
                      <a:pt x="0" y="7"/>
                      <a:pt x="0" y="10"/>
                    </a:cubicBezTo>
                    <a:cubicBezTo>
                      <a:pt x="0" y="14"/>
                      <a:pt x="3" y="17"/>
                      <a:pt x="7" y="17"/>
                    </a:cubicBezTo>
                    <a:cubicBezTo>
                      <a:pt x="13" y="17"/>
                      <a:pt x="15" y="13"/>
                      <a:pt x="17" y="10"/>
                    </a:cubicBezTo>
                    <a:cubicBezTo>
                      <a:pt x="14" y="4"/>
                      <a:pt x="16" y="0"/>
                      <a:pt x="9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98"/>
              <p:cNvSpPr>
                <a:spLocks/>
              </p:cNvSpPr>
              <p:nvPr/>
            </p:nvSpPr>
            <p:spPr bwMode="auto">
              <a:xfrm>
                <a:off x="2958308" y="6152282"/>
                <a:ext cx="52388" cy="60325"/>
              </a:xfrm>
              <a:custGeom>
                <a:avLst/>
                <a:gdLst>
                  <a:gd name="T0" fmla="*/ 5 w 14"/>
                  <a:gd name="T1" fmla="*/ 0 h 16"/>
                  <a:gd name="T2" fmla="*/ 0 w 14"/>
                  <a:gd name="T3" fmla="*/ 3 h 16"/>
                  <a:gd name="T4" fmla="*/ 0 w 14"/>
                  <a:gd name="T5" fmla="*/ 9 h 16"/>
                  <a:gd name="T6" fmla="*/ 5 w 14"/>
                  <a:gd name="T7" fmla="*/ 16 h 16"/>
                  <a:gd name="T8" fmla="*/ 14 w 14"/>
                  <a:gd name="T9" fmla="*/ 14 h 16"/>
                  <a:gd name="T10" fmla="*/ 14 w 14"/>
                  <a:gd name="T11" fmla="*/ 7 h 16"/>
                  <a:gd name="T12" fmla="*/ 5 w 14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6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3" y="16"/>
                      <a:pt x="5" y="16"/>
                    </a:cubicBezTo>
                    <a:cubicBezTo>
                      <a:pt x="10" y="16"/>
                      <a:pt x="10" y="15"/>
                      <a:pt x="14" y="14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0"/>
                      <a:pt x="10" y="2"/>
                      <a:pt x="5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99"/>
              <p:cNvSpPr>
                <a:spLocks/>
              </p:cNvSpPr>
              <p:nvPr/>
            </p:nvSpPr>
            <p:spPr bwMode="auto">
              <a:xfrm>
                <a:off x="4833146" y="5915744"/>
                <a:ext cx="74613" cy="41275"/>
              </a:xfrm>
              <a:custGeom>
                <a:avLst/>
                <a:gdLst>
                  <a:gd name="T0" fmla="*/ 13 w 20"/>
                  <a:gd name="T1" fmla="*/ 0 h 11"/>
                  <a:gd name="T2" fmla="*/ 0 w 20"/>
                  <a:gd name="T3" fmla="*/ 4 h 11"/>
                  <a:gd name="T4" fmla="*/ 5 w 20"/>
                  <a:gd name="T5" fmla="*/ 11 h 11"/>
                  <a:gd name="T6" fmla="*/ 13 w 20"/>
                  <a:gd name="T7" fmla="*/ 11 h 11"/>
                  <a:gd name="T8" fmla="*/ 20 w 20"/>
                  <a:gd name="T9" fmla="*/ 2 h 11"/>
                  <a:gd name="T10" fmla="*/ 13 w 20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1">
                    <a:moveTo>
                      <a:pt x="13" y="0"/>
                    </a:moveTo>
                    <a:cubicBezTo>
                      <a:pt x="6" y="0"/>
                      <a:pt x="6" y="2"/>
                      <a:pt x="0" y="4"/>
                    </a:cubicBezTo>
                    <a:cubicBezTo>
                      <a:pt x="0" y="9"/>
                      <a:pt x="0" y="11"/>
                      <a:pt x="5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9" y="11"/>
                      <a:pt x="20" y="7"/>
                      <a:pt x="20" y="2"/>
                    </a:cubicBezTo>
                    <a:cubicBezTo>
                      <a:pt x="15" y="1"/>
                      <a:pt x="17" y="0"/>
                      <a:pt x="13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04"/>
              <p:cNvSpPr>
                <a:spLocks/>
              </p:cNvSpPr>
              <p:nvPr/>
            </p:nvSpPr>
            <p:spPr bwMode="auto">
              <a:xfrm>
                <a:off x="5511008" y="5942732"/>
                <a:ext cx="52388" cy="49213"/>
              </a:xfrm>
              <a:custGeom>
                <a:avLst/>
                <a:gdLst>
                  <a:gd name="T0" fmla="*/ 8 w 14"/>
                  <a:gd name="T1" fmla="*/ 0 h 13"/>
                  <a:gd name="T2" fmla="*/ 7 w 14"/>
                  <a:gd name="T3" fmla="*/ 0 h 13"/>
                  <a:gd name="T4" fmla="*/ 3 w 14"/>
                  <a:gd name="T5" fmla="*/ 1 h 13"/>
                  <a:gd name="T6" fmla="*/ 0 w 14"/>
                  <a:gd name="T7" fmla="*/ 7 h 13"/>
                  <a:gd name="T8" fmla="*/ 3 w 14"/>
                  <a:gd name="T9" fmla="*/ 13 h 13"/>
                  <a:gd name="T10" fmla="*/ 7 w 14"/>
                  <a:gd name="T11" fmla="*/ 13 h 13"/>
                  <a:gd name="T12" fmla="*/ 8 w 14"/>
                  <a:gd name="T13" fmla="*/ 13 h 13"/>
                  <a:gd name="T14" fmla="*/ 14 w 14"/>
                  <a:gd name="T15" fmla="*/ 8 h 13"/>
                  <a:gd name="T16" fmla="*/ 14 w 14"/>
                  <a:gd name="T17" fmla="*/ 6 h 13"/>
                  <a:gd name="T18" fmla="*/ 8 w 14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3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13" y="13"/>
                      <a:pt x="14" y="12"/>
                      <a:pt x="14" y="8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2"/>
                      <a:pt x="13" y="0"/>
                      <a:pt x="8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05"/>
              <p:cNvSpPr>
                <a:spLocks/>
              </p:cNvSpPr>
              <p:nvPr/>
            </p:nvSpPr>
            <p:spPr bwMode="auto">
              <a:xfrm>
                <a:off x="1866108" y="6047507"/>
                <a:ext cx="82550" cy="41275"/>
              </a:xfrm>
              <a:custGeom>
                <a:avLst/>
                <a:gdLst>
                  <a:gd name="T0" fmla="*/ 20 w 22"/>
                  <a:gd name="T1" fmla="*/ 0 h 11"/>
                  <a:gd name="T2" fmla="*/ 0 w 22"/>
                  <a:gd name="T3" fmla="*/ 11 h 11"/>
                  <a:gd name="T4" fmla="*/ 22 w 22"/>
                  <a:gd name="T5" fmla="*/ 4 h 11"/>
                  <a:gd name="T6" fmla="*/ 20 w 22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20" y="0"/>
                    </a:moveTo>
                    <a:cubicBezTo>
                      <a:pt x="11" y="2"/>
                      <a:pt x="1" y="1"/>
                      <a:pt x="0" y="11"/>
                    </a:cubicBezTo>
                    <a:cubicBezTo>
                      <a:pt x="6" y="11"/>
                      <a:pt x="22" y="9"/>
                      <a:pt x="22" y="4"/>
                    </a:cubicBezTo>
                    <a:cubicBezTo>
                      <a:pt x="22" y="3"/>
                      <a:pt x="21" y="0"/>
                      <a:pt x="20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06"/>
              <p:cNvSpPr>
                <a:spLocks/>
              </p:cNvSpPr>
              <p:nvPr/>
            </p:nvSpPr>
            <p:spPr bwMode="auto">
              <a:xfrm>
                <a:off x="4060033" y="6171332"/>
                <a:ext cx="57150" cy="71438"/>
              </a:xfrm>
              <a:custGeom>
                <a:avLst/>
                <a:gdLst>
                  <a:gd name="T0" fmla="*/ 7 w 15"/>
                  <a:gd name="T1" fmla="*/ 11 h 19"/>
                  <a:gd name="T2" fmla="*/ 8 w 15"/>
                  <a:gd name="T3" fmla="*/ 4 h 19"/>
                  <a:gd name="T4" fmla="*/ 7 w 15"/>
                  <a:gd name="T5" fmla="*/ 0 h 19"/>
                  <a:gd name="T6" fmla="*/ 0 w 15"/>
                  <a:gd name="T7" fmla="*/ 6 h 19"/>
                  <a:gd name="T8" fmla="*/ 0 w 15"/>
                  <a:gd name="T9" fmla="*/ 11 h 19"/>
                  <a:gd name="T10" fmla="*/ 5 w 15"/>
                  <a:gd name="T11" fmla="*/ 19 h 19"/>
                  <a:gd name="T12" fmla="*/ 15 w 15"/>
                  <a:gd name="T13" fmla="*/ 19 h 19"/>
                  <a:gd name="T14" fmla="*/ 7 w 15"/>
                  <a:gd name="T15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9">
                    <a:moveTo>
                      <a:pt x="7" y="11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2" y="1"/>
                      <a:pt x="0" y="0"/>
                      <a:pt x="0" y="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7" y="13"/>
                      <a:pt x="5" y="11"/>
                      <a:pt x="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2"/>
                      <a:pt x="14" y="11"/>
                      <a:pt x="7" y="11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07"/>
              <p:cNvSpPr>
                <a:spLocks/>
              </p:cNvSpPr>
              <p:nvPr/>
            </p:nvSpPr>
            <p:spPr bwMode="auto">
              <a:xfrm>
                <a:off x="4709321" y="5668094"/>
                <a:ext cx="44450" cy="30163"/>
              </a:xfrm>
              <a:custGeom>
                <a:avLst/>
                <a:gdLst>
                  <a:gd name="T0" fmla="*/ 0 w 12"/>
                  <a:gd name="T1" fmla="*/ 0 h 8"/>
                  <a:gd name="T2" fmla="*/ 0 w 12"/>
                  <a:gd name="T3" fmla="*/ 2 h 8"/>
                  <a:gd name="T4" fmla="*/ 9 w 12"/>
                  <a:gd name="T5" fmla="*/ 7 h 8"/>
                  <a:gd name="T6" fmla="*/ 12 w 12"/>
                  <a:gd name="T7" fmla="*/ 0 h 8"/>
                  <a:gd name="T8" fmla="*/ 0 w 1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8"/>
                      <a:pt x="3" y="7"/>
                      <a:pt x="9" y="7"/>
                    </a:cubicBezTo>
                    <a:cubicBezTo>
                      <a:pt x="10" y="2"/>
                      <a:pt x="11" y="0"/>
                      <a:pt x="1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08"/>
              <p:cNvSpPr>
                <a:spLocks/>
              </p:cNvSpPr>
              <p:nvPr/>
            </p:nvSpPr>
            <p:spPr bwMode="auto">
              <a:xfrm>
                <a:off x="4412458" y="5766519"/>
                <a:ext cx="49213" cy="49213"/>
              </a:xfrm>
              <a:custGeom>
                <a:avLst/>
                <a:gdLst>
                  <a:gd name="T0" fmla="*/ 9 w 13"/>
                  <a:gd name="T1" fmla="*/ 0 h 13"/>
                  <a:gd name="T2" fmla="*/ 0 w 13"/>
                  <a:gd name="T3" fmla="*/ 1 h 13"/>
                  <a:gd name="T4" fmla="*/ 0 w 13"/>
                  <a:gd name="T5" fmla="*/ 7 h 13"/>
                  <a:gd name="T6" fmla="*/ 5 w 13"/>
                  <a:gd name="T7" fmla="*/ 13 h 13"/>
                  <a:gd name="T8" fmla="*/ 7 w 13"/>
                  <a:gd name="T9" fmla="*/ 13 h 13"/>
                  <a:gd name="T10" fmla="*/ 13 w 13"/>
                  <a:gd name="T11" fmla="*/ 7 h 13"/>
                  <a:gd name="T12" fmla="*/ 13 w 13"/>
                  <a:gd name="T13" fmla="*/ 5 h 13"/>
                  <a:gd name="T14" fmla="*/ 9 w 13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9" y="0"/>
                    </a:moveTo>
                    <a:cubicBezTo>
                      <a:pt x="4" y="0"/>
                      <a:pt x="4" y="1"/>
                      <a:pt x="0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1"/>
                      <a:pt x="1" y="13"/>
                      <a:pt x="5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1" y="13"/>
                      <a:pt x="13" y="11"/>
                      <a:pt x="13" y="7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2"/>
                      <a:pt x="12" y="0"/>
                      <a:pt x="9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09"/>
              <p:cNvSpPr>
                <a:spLocks/>
              </p:cNvSpPr>
              <p:nvPr/>
            </p:nvSpPr>
            <p:spPr bwMode="auto">
              <a:xfrm>
                <a:off x="4555333" y="5668094"/>
                <a:ext cx="49213" cy="49213"/>
              </a:xfrm>
              <a:custGeom>
                <a:avLst/>
                <a:gdLst>
                  <a:gd name="T0" fmla="*/ 8 w 13"/>
                  <a:gd name="T1" fmla="*/ 0 h 13"/>
                  <a:gd name="T2" fmla="*/ 0 w 13"/>
                  <a:gd name="T3" fmla="*/ 7 h 13"/>
                  <a:gd name="T4" fmla="*/ 6 w 13"/>
                  <a:gd name="T5" fmla="*/ 13 h 13"/>
                  <a:gd name="T6" fmla="*/ 8 w 13"/>
                  <a:gd name="T7" fmla="*/ 13 h 13"/>
                  <a:gd name="T8" fmla="*/ 13 w 13"/>
                  <a:gd name="T9" fmla="*/ 7 h 13"/>
                  <a:gd name="T10" fmla="*/ 13 w 13"/>
                  <a:gd name="T11" fmla="*/ 5 h 13"/>
                  <a:gd name="T12" fmla="*/ 8 w 13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3">
                    <a:moveTo>
                      <a:pt x="8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2" y="13"/>
                      <a:pt x="6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12" y="13"/>
                      <a:pt x="13" y="11"/>
                      <a:pt x="13" y="7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1"/>
                      <a:pt x="12" y="0"/>
                      <a:pt x="8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14"/>
              <p:cNvSpPr>
                <a:spLocks/>
              </p:cNvSpPr>
              <p:nvPr/>
            </p:nvSpPr>
            <p:spPr bwMode="auto">
              <a:xfrm>
                <a:off x="5714208" y="5687144"/>
                <a:ext cx="49213" cy="49213"/>
              </a:xfrm>
              <a:custGeom>
                <a:avLst/>
                <a:gdLst>
                  <a:gd name="T0" fmla="*/ 8 w 13"/>
                  <a:gd name="T1" fmla="*/ 0 h 13"/>
                  <a:gd name="T2" fmla="*/ 0 w 13"/>
                  <a:gd name="T3" fmla="*/ 6 h 13"/>
                  <a:gd name="T4" fmla="*/ 2 w 13"/>
                  <a:gd name="T5" fmla="*/ 13 h 13"/>
                  <a:gd name="T6" fmla="*/ 8 w 13"/>
                  <a:gd name="T7" fmla="*/ 13 h 13"/>
                  <a:gd name="T8" fmla="*/ 13 w 13"/>
                  <a:gd name="T9" fmla="*/ 8 h 13"/>
                  <a:gd name="T10" fmla="*/ 8 w 13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3">
                    <a:moveTo>
                      <a:pt x="8" y="0"/>
                    </a:moveTo>
                    <a:cubicBezTo>
                      <a:pt x="4" y="0"/>
                      <a:pt x="0" y="4"/>
                      <a:pt x="0" y="6"/>
                    </a:cubicBezTo>
                    <a:cubicBezTo>
                      <a:pt x="0" y="10"/>
                      <a:pt x="1" y="8"/>
                      <a:pt x="2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12" y="13"/>
                      <a:pt x="13" y="12"/>
                      <a:pt x="13" y="8"/>
                    </a:cubicBezTo>
                    <a:cubicBezTo>
                      <a:pt x="13" y="4"/>
                      <a:pt x="10" y="0"/>
                      <a:pt x="8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15"/>
              <p:cNvSpPr>
                <a:spLocks/>
              </p:cNvSpPr>
              <p:nvPr/>
            </p:nvSpPr>
            <p:spPr bwMode="auto">
              <a:xfrm>
                <a:off x="2353471" y="6145932"/>
                <a:ext cx="71438" cy="55563"/>
              </a:xfrm>
              <a:custGeom>
                <a:avLst/>
                <a:gdLst>
                  <a:gd name="T0" fmla="*/ 1 w 19"/>
                  <a:gd name="T1" fmla="*/ 11 h 15"/>
                  <a:gd name="T2" fmla="*/ 2 w 19"/>
                  <a:gd name="T3" fmla="*/ 14 h 15"/>
                  <a:gd name="T4" fmla="*/ 19 w 19"/>
                  <a:gd name="T5" fmla="*/ 0 h 15"/>
                  <a:gd name="T6" fmla="*/ 1 w 19"/>
                  <a:gd name="T7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1" y="11"/>
                    </a:moveTo>
                    <a:cubicBezTo>
                      <a:pt x="1" y="15"/>
                      <a:pt x="0" y="10"/>
                      <a:pt x="2" y="14"/>
                    </a:cubicBezTo>
                    <a:cubicBezTo>
                      <a:pt x="9" y="11"/>
                      <a:pt x="18" y="8"/>
                      <a:pt x="19" y="0"/>
                    </a:cubicBezTo>
                    <a:cubicBezTo>
                      <a:pt x="11" y="0"/>
                      <a:pt x="1" y="6"/>
                      <a:pt x="1" y="11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17"/>
              <p:cNvSpPr>
                <a:spLocks/>
              </p:cNvSpPr>
              <p:nvPr/>
            </p:nvSpPr>
            <p:spPr bwMode="auto">
              <a:xfrm>
                <a:off x="2917033" y="6088782"/>
                <a:ext cx="44450" cy="49213"/>
              </a:xfrm>
              <a:custGeom>
                <a:avLst/>
                <a:gdLst>
                  <a:gd name="T0" fmla="*/ 10 w 12"/>
                  <a:gd name="T1" fmla="*/ 0 h 13"/>
                  <a:gd name="T2" fmla="*/ 0 w 12"/>
                  <a:gd name="T3" fmla="*/ 7 h 13"/>
                  <a:gd name="T4" fmla="*/ 5 w 12"/>
                  <a:gd name="T5" fmla="*/ 13 h 13"/>
                  <a:gd name="T6" fmla="*/ 9 w 12"/>
                  <a:gd name="T7" fmla="*/ 13 h 13"/>
                  <a:gd name="T8" fmla="*/ 12 w 12"/>
                  <a:gd name="T9" fmla="*/ 8 h 13"/>
                  <a:gd name="T10" fmla="*/ 10 w 12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10" y="0"/>
                    </a:moveTo>
                    <a:cubicBezTo>
                      <a:pt x="4" y="0"/>
                      <a:pt x="0" y="1"/>
                      <a:pt x="0" y="7"/>
                    </a:cubicBezTo>
                    <a:cubicBezTo>
                      <a:pt x="0" y="12"/>
                      <a:pt x="1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8"/>
                      <a:pt x="12" y="8"/>
                      <a:pt x="12" y="8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18"/>
              <p:cNvSpPr>
                <a:spLocks/>
              </p:cNvSpPr>
              <p:nvPr/>
            </p:nvSpPr>
            <p:spPr bwMode="auto">
              <a:xfrm>
                <a:off x="4150521" y="6539632"/>
                <a:ext cx="49213" cy="44450"/>
              </a:xfrm>
              <a:custGeom>
                <a:avLst/>
                <a:gdLst>
                  <a:gd name="T0" fmla="*/ 7 w 13"/>
                  <a:gd name="T1" fmla="*/ 0 h 12"/>
                  <a:gd name="T2" fmla="*/ 0 w 13"/>
                  <a:gd name="T3" fmla="*/ 5 h 12"/>
                  <a:gd name="T4" fmla="*/ 5 w 13"/>
                  <a:gd name="T5" fmla="*/ 12 h 12"/>
                  <a:gd name="T6" fmla="*/ 13 w 13"/>
                  <a:gd name="T7" fmla="*/ 11 h 12"/>
                  <a:gd name="T8" fmla="*/ 7 w 1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7" y="0"/>
                    </a:moveTo>
                    <a:cubicBezTo>
                      <a:pt x="5" y="1"/>
                      <a:pt x="0" y="2"/>
                      <a:pt x="0" y="5"/>
                    </a:cubicBezTo>
                    <a:cubicBezTo>
                      <a:pt x="0" y="9"/>
                      <a:pt x="3" y="12"/>
                      <a:pt x="5" y="12"/>
                    </a:cubicBezTo>
                    <a:cubicBezTo>
                      <a:pt x="10" y="12"/>
                      <a:pt x="8" y="12"/>
                      <a:pt x="13" y="11"/>
                    </a:cubicBezTo>
                    <a:cubicBezTo>
                      <a:pt x="13" y="3"/>
                      <a:pt x="12" y="2"/>
                      <a:pt x="7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19"/>
              <p:cNvSpPr>
                <a:spLocks/>
              </p:cNvSpPr>
              <p:nvPr/>
            </p:nvSpPr>
            <p:spPr bwMode="auto">
              <a:xfrm>
                <a:off x="6404771" y="5972894"/>
                <a:ext cx="47625" cy="41275"/>
              </a:xfrm>
              <a:custGeom>
                <a:avLst/>
                <a:gdLst>
                  <a:gd name="T0" fmla="*/ 8 w 13"/>
                  <a:gd name="T1" fmla="*/ 0 h 11"/>
                  <a:gd name="T2" fmla="*/ 6 w 13"/>
                  <a:gd name="T3" fmla="*/ 0 h 11"/>
                  <a:gd name="T4" fmla="*/ 0 w 13"/>
                  <a:gd name="T5" fmla="*/ 5 h 11"/>
                  <a:gd name="T6" fmla="*/ 6 w 13"/>
                  <a:gd name="T7" fmla="*/ 11 h 11"/>
                  <a:gd name="T8" fmla="*/ 13 w 13"/>
                  <a:gd name="T9" fmla="*/ 5 h 11"/>
                  <a:gd name="T10" fmla="*/ 8 w 13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1"/>
                      <a:pt x="0" y="5"/>
                    </a:cubicBezTo>
                    <a:cubicBezTo>
                      <a:pt x="0" y="10"/>
                      <a:pt x="2" y="11"/>
                      <a:pt x="6" y="11"/>
                    </a:cubicBezTo>
                    <a:cubicBezTo>
                      <a:pt x="9" y="11"/>
                      <a:pt x="13" y="8"/>
                      <a:pt x="13" y="5"/>
                    </a:cubicBezTo>
                    <a:cubicBezTo>
                      <a:pt x="13" y="1"/>
                      <a:pt x="12" y="0"/>
                      <a:pt x="8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20"/>
              <p:cNvSpPr>
                <a:spLocks/>
              </p:cNvSpPr>
              <p:nvPr/>
            </p:nvSpPr>
            <p:spPr bwMode="auto">
              <a:xfrm>
                <a:off x="2942433" y="5668094"/>
                <a:ext cx="57150" cy="19050"/>
              </a:xfrm>
              <a:custGeom>
                <a:avLst/>
                <a:gdLst>
                  <a:gd name="T0" fmla="*/ 0 w 15"/>
                  <a:gd name="T1" fmla="*/ 0 h 5"/>
                  <a:gd name="T2" fmla="*/ 15 w 15"/>
                  <a:gd name="T3" fmla="*/ 5 h 5"/>
                  <a:gd name="T4" fmla="*/ 14 w 15"/>
                  <a:gd name="T5" fmla="*/ 0 h 5"/>
                  <a:gd name="T6" fmla="*/ 0 w 1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0" y="0"/>
                    </a:moveTo>
                    <a:cubicBezTo>
                      <a:pt x="2" y="3"/>
                      <a:pt x="10" y="5"/>
                      <a:pt x="15" y="5"/>
                    </a:cubicBezTo>
                    <a:cubicBezTo>
                      <a:pt x="15" y="3"/>
                      <a:pt x="15" y="1"/>
                      <a:pt x="1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21"/>
              <p:cNvSpPr>
                <a:spLocks/>
              </p:cNvSpPr>
              <p:nvPr/>
            </p:nvSpPr>
            <p:spPr bwMode="auto">
              <a:xfrm>
                <a:off x="4247358" y="6104657"/>
                <a:ext cx="41275" cy="55563"/>
              </a:xfrm>
              <a:custGeom>
                <a:avLst/>
                <a:gdLst>
                  <a:gd name="T0" fmla="*/ 3 w 11"/>
                  <a:gd name="T1" fmla="*/ 0 h 15"/>
                  <a:gd name="T2" fmla="*/ 0 w 11"/>
                  <a:gd name="T3" fmla="*/ 3 h 15"/>
                  <a:gd name="T4" fmla="*/ 1 w 11"/>
                  <a:gd name="T5" fmla="*/ 14 h 15"/>
                  <a:gd name="T6" fmla="*/ 11 w 11"/>
                  <a:gd name="T7" fmla="*/ 11 h 15"/>
                  <a:gd name="T8" fmla="*/ 3 w 11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3" y="0"/>
                    </a:moveTo>
                    <a:cubicBezTo>
                      <a:pt x="2" y="0"/>
                      <a:pt x="0" y="2"/>
                      <a:pt x="0" y="3"/>
                    </a:cubicBezTo>
                    <a:cubicBezTo>
                      <a:pt x="0" y="10"/>
                      <a:pt x="1" y="7"/>
                      <a:pt x="1" y="14"/>
                    </a:cubicBezTo>
                    <a:cubicBezTo>
                      <a:pt x="6" y="14"/>
                      <a:pt x="11" y="15"/>
                      <a:pt x="11" y="11"/>
                    </a:cubicBezTo>
                    <a:cubicBezTo>
                      <a:pt x="11" y="8"/>
                      <a:pt x="6" y="0"/>
                      <a:pt x="3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24"/>
              <p:cNvSpPr>
                <a:spLocks/>
              </p:cNvSpPr>
              <p:nvPr/>
            </p:nvSpPr>
            <p:spPr bwMode="auto">
              <a:xfrm>
                <a:off x="4637883" y="5750644"/>
                <a:ext cx="41275" cy="41275"/>
              </a:xfrm>
              <a:custGeom>
                <a:avLst/>
                <a:gdLst>
                  <a:gd name="T0" fmla="*/ 6 w 11"/>
                  <a:gd name="T1" fmla="*/ 0 h 11"/>
                  <a:gd name="T2" fmla="*/ 0 w 11"/>
                  <a:gd name="T3" fmla="*/ 0 h 11"/>
                  <a:gd name="T4" fmla="*/ 0 w 11"/>
                  <a:gd name="T5" fmla="*/ 5 h 11"/>
                  <a:gd name="T6" fmla="*/ 6 w 11"/>
                  <a:gd name="T7" fmla="*/ 11 h 11"/>
                  <a:gd name="T8" fmla="*/ 11 w 11"/>
                  <a:gd name="T9" fmla="*/ 5 h 11"/>
                  <a:gd name="T10" fmla="*/ 6 w 11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1">
                    <a:moveTo>
                      <a:pt x="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10"/>
                      <a:pt x="2" y="11"/>
                      <a:pt x="6" y="11"/>
                    </a:cubicBezTo>
                    <a:cubicBezTo>
                      <a:pt x="10" y="11"/>
                      <a:pt x="11" y="10"/>
                      <a:pt x="11" y="5"/>
                    </a:cubicBezTo>
                    <a:cubicBezTo>
                      <a:pt x="11" y="1"/>
                      <a:pt x="10" y="0"/>
                      <a:pt x="6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25"/>
              <p:cNvSpPr>
                <a:spLocks/>
              </p:cNvSpPr>
              <p:nvPr/>
            </p:nvSpPr>
            <p:spPr bwMode="auto">
              <a:xfrm>
                <a:off x="2350296" y="6006232"/>
                <a:ext cx="55563" cy="52388"/>
              </a:xfrm>
              <a:custGeom>
                <a:avLst/>
                <a:gdLst>
                  <a:gd name="T0" fmla="*/ 26 w 35"/>
                  <a:gd name="T1" fmla="*/ 10 h 33"/>
                  <a:gd name="T2" fmla="*/ 19 w 35"/>
                  <a:gd name="T3" fmla="*/ 7 h 33"/>
                  <a:gd name="T4" fmla="*/ 0 w 35"/>
                  <a:gd name="T5" fmla="*/ 0 h 33"/>
                  <a:gd name="T6" fmla="*/ 0 w 35"/>
                  <a:gd name="T7" fmla="*/ 17 h 33"/>
                  <a:gd name="T8" fmla="*/ 33 w 35"/>
                  <a:gd name="T9" fmla="*/ 33 h 33"/>
                  <a:gd name="T10" fmla="*/ 35 w 35"/>
                  <a:gd name="T11" fmla="*/ 29 h 33"/>
                  <a:gd name="T12" fmla="*/ 26 w 35"/>
                  <a:gd name="T13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3">
                    <a:moveTo>
                      <a:pt x="26" y="10"/>
                    </a:moveTo>
                    <a:lnTo>
                      <a:pt x="19" y="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33" y="33"/>
                    </a:lnTo>
                    <a:lnTo>
                      <a:pt x="35" y="29"/>
                    </a:ln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26"/>
              <p:cNvSpPr>
                <a:spLocks/>
              </p:cNvSpPr>
              <p:nvPr/>
            </p:nvSpPr>
            <p:spPr bwMode="auto">
              <a:xfrm>
                <a:off x="2474121" y="5934794"/>
                <a:ext cx="33338" cy="49213"/>
              </a:xfrm>
              <a:custGeom>
                <a:avLst/>
                <a:gdLst>
                  <a:gd name="T0" fmla="*/ 0 w 9"/>
                  <a:gd name="T1" fmla="*/ 6 h 13"/>
                  <a:gd name="T2" fmla="*/ 0 w 9"/>
                  <a:gd name="T3" fmla="*/ 8 h 13"/>
                  <a:gd name="T4" fmla="*/ 4 w 9"/>
                  <a:gd name="T5" fmla="*/ 13 h 13"/>
                  <a:gd name="T6" fmla="*/ 9 w 9"/>
                  <a:gd name="T7" fmla="*/ 8 h 13"/>
                  <a:gd name="T8" fmla="*/ 9 w 9"/>
                  <a:gd name="T9" fmla="*/ 1 h 13"/>
                  <a:gd name="T10" fmla="*/ 0 w 9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0" y="6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1" y="13"/>
                      <a:pt x="4" y="13"/>
                    </a:cubicBezTo>
                    <a:cubicBezTo>
                      <a:pt x="8" y="13"/>
                      <a:pt x="9" y="12"/>
                      <a:pt x="9" y="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3" y="1"/>
                      <a:pt x="0" y="0"/>
                      <a:pt x="0" y="6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28"/>
              <p:cNvSpPr>
                <a:spLocks/>
              </p:cNvSpPr>
              <p:nvPr/>
            </p:nvSpPr>
            <p:spPr bwMode="auto">
              <a:xfrm>
                <a:off x="2094708" y="5980832"/>
                <a:ext cx="41275" cy="47625"/>
              </a:xfrm>
              <a:custGeom>
                <a:avLst/>
                <a:gdLst>
                  <a:gd name="T0" fmla="*/ 21 w 26"/>
                  <a:gd name="T1" fmla="*/ 0 h 30"/>
                  <a:gd name="T2" fmla="*/ 7 w 26"/>
                  <a:gd name="T3" fmla="*/ 0 h 30"/>
                  <a:gd name="T4" fmla="*/ 0 w 26"/>
                  <a:gd name="T5" fmla="*/ 30 h 30"/>
                  <a:gd name="T6" fmla="*/ 21 w 26"/>
                  <a:gd name="T7" fmla="*/ 28 h 30"/>
                  <a:gd name="T8" fmla="*/ 26 w 26"/>
                  <a:gd name="T9" fmla="*/ 11 h 30"/>
                  <a:gd name="T10" fmla="*/ 21 w 26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30">
                    <a:moveTo>
                      <a:pt x="21" y="0"/>
                    </a:moveTo>
                    <a:lnTo>
                      <a:pt x="7" y="0"/>
                    </a:lnTo>
                    <a:lnTo>
                      <a:pt x="0" y="30"/>
                    </a:lnTo>
                    <a:lnTo>
                      <a:pt x="21" y="28"/>
                    </a:lnTo>
                    <a:lnTo>
                      <a:pt x="26" y="1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29"/>
              <p:cNvSpPr>
                <a:spLocks/>
              </p:cNvSpPr>
              <p:nvPr/>
            </p:nvSpPr>
            <p:spPr bwMode="auto">
              <a:xfrm>
                <a:off x="5669758" y="5939557"/>
                <a:ext cx="41275" cy="41275"/>
              </a:xfrm>
              <a:custGeom>
                <a:avLst/>
                <a:gdLst>
                  <a:gd name="T0" fmla="*/ 7 w 11"/>
                  <a:gd name="T1" fmla="*/ 0 h 11"/>
                  <a:gd name="T2" fmla="*/ 0 w 11"/>
                  <a:gd name="T3" fmla="*/ 5 h 11"/>
                  <a:gd name="T4" fmla="*/ 3 w 11"/>
                  <a:gd name="T5" fmla="*/ 11 h 11"/>
                  <a:gd name="T6" fmla="*/ 11 w 11"/>
                  <a:gd name="T7" fmla="*/ 5 h 11"/>
                  <a:gd name="T8" fmla="*/ 7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7" y="0"/>
                    </a:moveTo>
                    <a:cubicBezTo>
                      <a:pt x="3" y="0"/>
                      <a:pt x="0" y="3"/>
                      <a:pt x="0" y="5"/>
                    </a:cubicBezTo>
                    <a:cubicBezTo>
                      <a:pt x="0" y="8"/>
                      <a:pt x="1" y="11"/>
                      <a:pt x="3" y="11"/>
                    </a:cubicBezTo>
                    <a:cubicBezTo>
                      <a:pt x="7" y="11"/>
                      <a:pt x="11" y="7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132"/>
              <p:cNvSpPr>
                <a:spLocks/>
              </p:cNvSpPr>
              <p:nvPr/>
            </p:nvSpPr>
            <p:spPr bwMode="auto">
              <a:xfrm>
                <a:off x="6573046" y="5815732"/>
                <a:ext cx="33338" cy="41275"/>
              </a:xfrm>
              <a:custGeom>
                <a:avLst/>
                <a:gdLst>
                  <a:gd name="T0" fmla="*/ 3 w 9"/>
                  <a:gd name="T1" fmla="*/ 0 h 11"/>
                  <a:gd name="T2" fmla="*/ 0 w 9"/>
                  <a:gd name="T3" fmla="*/ 5 h 11"/>
                  <a:gd name="T4" fmla="*/ 3 w 9"/>
                  <a:gd name="T5" fmla="*/ 11 h 11"/>
                  <a:gd name="T6" fmla="*/ 9 w 9"/>
                  <a:gd name="T7" fmla="*/ 2 h 11"/>
                  <a:gd name="T8" fmla="*/ 3 w 9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3" y="0"/>
                    </a:moveTo>
                    <a:cubicBezTo>
                      <a:pt x="2" y="1"/>
                      <a:pt x="0" y="4"/>
                      <a:pt x="0" y="5"/>
                    </a:cubicBezTo>
                    <a:cubicBezTo>
                      <a:pt x="0" y="8"/>
                      <a:pt x="1" y="11"/>
                      <a:pt x="3" y="11"/>
                    </a:cubicBezTo>
                    <a:cubicBezTo>
                      <a:pt x="9" y="11"/>
                      <a:pt x="9" y="7"/>
                      <a:pt x="9" y="2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134"/>
              <p:cNvSpPr>
                <a:spLocks/>
              </p:cNvSpPr>
              <p:nvPr/>
            </p:nvSpPr>
            <p:spPr bwMode="auto">
              <a:xfrm>
                <a:off x="4018758" y="6517407"/>
                <a:ext cx="41275" cy="33338"/>
              </a:xfrm>
              <a:custGeom>
                <a:avLst/>
                <a:gdLst>
                  <a:gd name="T0" fmla="*/ 5 w 11"/>
                  <a:gd name="T1" fmla="*/ 0 h 9"/>
                  <a:gd name="T2" fmla="*/ 0 w 11"/>
                  <a:gd name="T3" fmla="*/ 7 h 9"/>
                  <a:gd name="T4" fmla="*/ 5 w 11"/>
                  <a:gd name="T5" fmla="*/ 9 h 9"/>
                  <a:gd name="T6" fmla="*/ 11 w 11"/>
                  <a:gd name="T7" fmla="*/ 4 h 9"/>
                  <a:gd name="T8" fmla="*/ 5 w 1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5" y="0"/>
                    </a:moveTo>
                    <a:cubicBezTo>
                      <a:pt x="0" y="0"/>
                      <a:pt x="0" y="2"/>
                      <a:pt x="0" y="7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7" y="8"/>
                      <a:pt x="11" y="6"/>
                      <a:pt x="11" y="4"/>
                    </a:cubicBezTo>
                    <a:cubicBezTo>
                      <a:pt x="11" y="1"/>
                      <a:pt x="8" y="0"/>
                      <a:pt x="5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135"/>
              <p:cNvSpPr>
                <a:spLocks/>
              </p:cNvSpPr>
              <p:nvPr/>
            </p:nvSpPr>
            <p:spPr bwMode="auto">
              <a:xfrm>
                <a:off x="5317333" y="5676032"/>
                <a:ext cx="33338" cy="33338"/>
              </a:xfrm>
              <a:custGeom>
                <a:avLst/>
                <a:gdLst>
                  <a:gd name="T0" fmla="*/ 18 w 21"/>
                  <a:gd name="T1" fmla="*/ 0 h 21"/>
                  <a:gd name="T2" fmla="*/ 0 w 21"/>
                  <a:gd name="T3" fmla="*/ 5 h 21"/>
                  <a:gd name="T4" fmla="*/ 0 w 21"/>
                  <a:gd name="T5" fmla="*/ 21 h 21"/>
                  <a:gd name="T6" fmla="*/ 21 w 21"/>
                  <a:gd name="T7" fmla="*/ 21 h 21"/>
                  <a:gd name="T8" fmla="*/ 18 w 2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8" y="0"/>
                    </a:moveTo>
                    <a:lnTo>
                      <a:pt x="0" y="5"/>
                    </a:lnTo>
                    <a:lnTo>
                      <a:pt x="0" y="21"/>
                    </a:lnTo>
                    <a:lnTo>
                      <a:pt x="21" y="2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136"/>
              <p:cNvSpPr>
                <a:spLocks/>
              </p:cNvSpPr>
              <p:nvPr/>
            </p:nvSpPr>
            <p:spPr bwMode="auto">
              <a:xfrm>
                <a:off x="2196308" y="6137994"/>
                <a:ext cx="38100" cy="33338"/>
              </a:xfrm>
              <a:custGeom>
                <a:avLst/>
                <a:gdLst>
                  <a:gd name="T0" fmla="*/ 2 w 10"/>
                  <a:gd name="T1" fmla="*/ 0 h 9"/>
                  <a:gd name="T2" fmla="*/ 0 w 10"/>
                  <a:gd name="T3" fmla="*/ 7 h 9"/>
                  <a:gd name="T4" fmla="*/ 4 w 10"/>
                  <a:gd name="T5" fmla="*/ 9 h 9"/>
                  <a:gd name="T6" fmla="*/ 10 w 10"/>
                  <a:gd name="T7" fmla="*/ 0 h 9"/>
                  <a:gd name="T8" fmla="*/ 2 w 1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2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4" y="9"/>
                      <a:pt x="4" y="9"/>
                    </a:cubicBezTo>
                    <a:cubicBezTo>
                      <a:pt x="10" y="9"/>
                      <a:pt x="9" y="6"/>
                      <a:pt x="1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138"/>
              <p:cNvSpPr>
                <a:spLocks/>
              </p:cNvSpPr>
              <p:nvPr/>
            </p:nvSpPr>
            <p:spPr bwMode="auto">
              <a:xfrm>
                <a:off x="4393408" y="6220544"/>
                <a:ext cx="38100" cy="41275"/>
              </a:xfrm>
              <a:custGeom>
                <a:avLst/>
                <a:gdLst>
                  <a:gd name="T0" fmla="*/ 3 w 10"/>
                  <a:gd name="T1" fmla="*/ 0 h 11"/>
                  <a:gd name="T2" fmla="*/ 10 w 10"/>
                  <a:gd name="T3" fmla="*/ 11 h 11"/>
                  <a:gd name="T4" fmla="*/ 10 w 10"/>
                  <a:gd name="T5" fmla="*/ 4 h 11"/>
                  <a:gd name="T6" fmla="*/ 3 w 10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3" y="0"/>
                    </a:moveTo>
                    <a:cubicBezTo>
                      <a:pt x="0" y="6"/>
                      <a:pt x="2" y="10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Rectangle 139"/>
              <p:cNvSpPr>
                <a:spLocks noChangeArrowheads="1"/>
              </p:cNvSpPr>
              <p:nvPr/>
            </p:nvSpPr>
            <p:spPr bwMode="auto">
              <a:xfrm>
                <a:off x="5177633" y="6152282"/>
                <a:ext cx="33338" cy="26988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140"/>
              <p:cNvSpPr>
                <a:spLocks/>
              </p:cNvSpPr>
              <p:nvPr/>
            </p:nvSpPr>
            <p:spPr bwMode="auto">
              <a:xfrm>
                <a:off x="3082133" y="6063382"/>
                <a:ext cx="33338" cy="33338"/>
              </a:xfrm>
              <a:custGeom>
                <a:avLst/>
                <a:gdLst>
                  <a:gd name="T0" fmla="*/ 0 w 9"/>
                  <a:gd name="T1" fmla="*/ 9 h 9"/>
                  <a:gd name="T2" fmla="*/ 9 w 9"/>
                  <a:gd name="T3" fmla="*/ 0 h 9"/>
                  <a:gd name="T4" fmla="*/ 0 w 9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9">
                    <a:moveTo>
                      <a:pt x="0" y="9"/>
                    </a:moveTo>
                    <a:cubicBezTo>
                      <a:pt x="7" y="8"/>
                      <a:pt x="8" y="7"/>
                      <a:pt x="9" y="0"/>
                    </a:cubicBezTo>
                    <a:cubicBezTo>
                      <a:pt x="0" y="0"/>
                      <a:pt x="0" y="0"/>
                      <a:pt x="0" y="9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143"/>
              <p:cNvSpPr>
                <a:spLocks/>
              </p:cNvSpPr>
              <p:nvPr/>
            </p:nvSpPr>
            <p:spPr bwMode="auto">
              <a:xfrm>
                <a:off x="4693446" y="5852244"/>
                <a:ext cx="34925" cy="41275"/>
              </a:xfrm>
              <a:custGeom>
                <a:avLst/>
                <a:gdLst>
                  <a:gd name="T0" fmla="*/ 0 w 9"/>
                  <a:gd name="T1" fmla="*/ 4 h 11"/>
                  <a:gd name="T2" fmla="*/ 2 w 9"/>
                  <a:gd name="T3" fmla="*/ 10 h 11"/>
                  <a:gd name="T4" fmla="*/ 9 w 9"/>
                  <a:gd name="T5" fmla="*/ 1 h 11"/>
                  <a:gd name="T6" fmla="*/ 0 w 9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1">
                    <a:moveTo>
                      <a:pt x="0" y="4"/>
                    </a:moveTo>
                    <a:cubicBezTo>
                      <a:pt x="0" y="11"/>
                      <a:pt x="0" y="5"/>
                      <a:pt x="2" y="10"/>
                    </a:cubicBezTo>
                    <a:cubicBezTo>
                      <a:pt x="8" y="7"/>
                      <a:pt x="9" y="9"/>
                      <a:pt x="9" y="1"/>
                    </a:cubicBezTo>
                    <a:cubicBezTo>
                      <a:pt x="5" y="1"/>
                      <a:pt x="0" y="0"/>
                      <a:pt x="0" y="4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144"/>
              <p:cNvSpPr>
                <a:spLocks/>
              </p:cNvSpPr>
              <p:nvPr/>
            </p:nvSpPr>
            <p:spPr bwMode="auto">
              <a:xfrm>
                <a:off x="3452021" y="5750644"/>
                <a:ext cx="34925" cy="30163"/>
              </a:xfrm>
              <a:custGeom>
                <a:avLst/>
                <a:gdLst>
                  <a:gd name="T0" fmla="*/ 0 w 9"/>
                  <a:gd name="T1" fmla="*/ 0 h 8"/>
                  <a:gd name="T2" fmla="*/ 9 w 9"/>
                  <a:gd name="T3" fmla="*/ 7 h 8"/>
                  <a:gd name="T4" fmla="*/ 9 w 9"/>
                  <a:gd name="T5" fmla="*/ 0 h 8"/>
                  <a:gd name="T6" fmla="*/ 0 w 9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0" y="0"/>
                    </a:moveTo>
                    <a:cubicBezTo>
                      <a:pt x="1" y="8"/>
                      <a:pt x="1" y="7"/>
                      <a:pt x="9" y="7"/>
                    </a:cubicBezTo>
                    <a:cubicBezTo>
                      <a:pt x="9" y="0"/>
                      <a:pt x="9" y="0"/>
                      <a:pt x="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145"/>
              <p:cNvSpPr>
                <a:spLocks/>
              </p:cNvSpPr>
              <p:nvPr/>
            </p:nvSpPr>
            <p:spPr bwMode="auto">
              <a:xfrm>
                <a:off x="4199733" y="5957019"/>
                <a:ext cx="33338" cy="34925"/>
              </a:xfrm>
              <a:custGeom>
                <a:avLst/>
                <a:gdLst>
                  <a:gd name="T0" fmla="*/ 0 w 9"/>
                  <a:gd name="T1" fmla="*/ 9 h 9"/>
                  <a:gd name="T2" fmla="*/ 5 w 9"/>
                  <a:gd name="T3" fmla="*/ 9 h 9"/>
                  <a:gd name="T4" fmla="*/ 0 w 9"/>
                  <a:gd name="T5" fmla="*/ 0 h 9"/>
                  <a:gd name="T6" fmla="*/ 0 w 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0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9" y="2"/>
                      <a:pt x="9" y="1"/>
                      <a:pt x="0" y="0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146"/>
              <p:cNvSpPr>
                <a:spLocks/>
              </p:cNvSpPr>
              <p:nvPr/>
            </p:nvSpPr>
            <p:spPr bwMode="auto">
              <a:xfrm>
                <a:off x="4164808" y="5728419"/>
                <a:ext cx="34925" cy="38100"/>
              </a:xfrm>
              <a:custGeom>
                <a:avLst/>
                <a:gdLst>
                  <a:gd name="T0" fmla="*/ 5 w 9"/>
                  <a:gd name="T1" fmla="*/ 0 h 10"/>
                  <a:gd name="T2" fmla="*/ 0 w 9"/>
                  <a:gd name="T3" fmla="*/ 10 h 10"/>
                  <a:gd name="T4" fmla="*/ 9 w 9"/>
                  <a:gd name="T5" fmla="*/ 4 h 10"/>
                  <a:gd name="T6" fmla="*/ 5 w 9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5" y="0"/>
                    </a:moveTo>
                    <a:cubicBezTo>
                      <a:pt x="1" y="0"/>
                      <a:pt x="0" y="5"/>
                      <a:pt x="0" y="10"/>
                    </a:cubicBezTo>
                    <a:cubicBezTo>
                      <a:pt x="4" y="9"/>
                      <a:pt x="9" y="8"/>
                      <a:pt x="9" y="4"/>
                    </a:cubicBezTo>
                    <a:cubicBezTo>
                      <a:pt x="9" y="2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149"/>
              <p:cNvSpPr>
                <a:spLocks/>
              </p:cNvSpPr>
              <p:nvPr/>
            </p:nvSpPr>
            <p:spPr bwMode="auto">
              <a:xfrm>
                <a:off x="2837658" y="6047507"/>
                <a:ext cx="30163" cy="33338"/>
              </a:xfrm>
              <a:custGeom>
                <a:avLst/>
                <a:gdLst>
                  <a:gd name="T0" fmla="*/ 0 w 8"/>
                  <a:gd name="T1" fmla="*/ 9 h 9"/>
                  <a:gd name="T2" fmla="*/ 8 w 8"/>
                  <a:gd name="T3" fmla="*/ 0 h 9"/>
                  <a:gd name="T4" fmla="*/ 0 w 8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0" y="9"/>
                    </a:moveTo>
                    <a:cubicBezTo>
                      <a:pt x="7" y="8"/>
                      <a:pt x="7" y="9"/>
                      <a:pt x="8" y="0"/>
                    </a:cubicBezTo>
                    <a:cubicBezTo>
                      <a:pt x="0" y="1"/>
                      <a:pt x="1" y="1"/>
                      <a:pt x="0" y="9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150"/>
              <p:cNvSpPr>
                <a:spLocks/>
              </p:cNvSpPr>
              <p:nvPr/>
            </p:nvSpPr>
            <p:spPr bwMode="auto">
              <a:xfrm>
                <a:off x="3493296" y="6039569"/>
                <a:ext cx="34925" cy="30163"/>
              </a:xfrm>
              <a:custGeom>
                <a:avLst/>
                <a:gdLst>
                  <a:gd name="T0" fmla="*/ 0 w 9"/>
                  <a:gd name="T1" fmla="*/ 0 h 8"/>
                  <a:gd name="T2" fmla="*/ 9 w 9"/>
                  <a:gd name="T3" fmla="*/ 8 h 8"/>
                  <a:gd name="T4" fmla="*/ 0 w 9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8">
                    <a:moveTo>
                      <a:pt x="0" y="0"/>
                    </a:moveTo>
                    <a:cubicBezTo>
                      <a:pt x="1" y="8"/>
                      <a:pt x="1" y="7"/>
                      <a:pt x="9" y="8"/>
                    </a:cubicBezTo>
                    <a:cubicBezTo>
                      <a:pt x="9" y="1"/>
                      <a:pt x="9" y="1"/>
                      <a:pt x="0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151"/>
              <p:cNvSpPr>
                <a:spLocks/>
              </p:cNvSpPr>
              <p:nvPr/>
            </p:nvSpPr>
            <p:spPr bwMode="auto">
              <a:xfrm>
                <a:off x="4742658" y="6022107"/>
                <a:ext cx="41275" cy="25400"/>
              </a:xfrm>
              <a:custGeom>
                <a:avLst/>
                <a:gdLst>
                  <a:gd name="T0" fmla="*/ 0 w 11"/>
                  <a:gd name="T1" fmla="*/ 0 h 7"/>
                  <a:gd name="T2" fmla="*/ 11 w 11"/>
                  <a:gd name="T3" fmla="*/ 7 h 7"/>
                  <a:gd name="T4" fmla="*/ 0 w 11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7">
                    <a:moveTo>
                      <a:pt x="0" y="0"/>
                    </a:moveTo>
                    <a:cubicBezTo>
                      <a:pt x="2" y="7"/>
                      <a:pt x="2" y="7"/>
                      <a:pt x="11" y="7"/>
                    </a:cubicBezTo>
                    <a:cubicBezTo>
                      <a:pt x="9" y="0"/>
                      <a:pt x="8" y="2"/>
                      <a:pt x="0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152"/>
              <p:cNvSpPr>
                <a:spLocks/>
              </p:cNvSpPr>
              <p:nvPr/>
            </p:nvSpPr>
            <p:spPr bwMode="auto">
              <a:xfrm>
                <a:off x="2958308" y="5785569"/>
                <a:ext cx="25400" cy="30163"/>
              </a:xfrm>
              <a:custGeom>
                <a:avLst/>
                <a:gdLst>
                  <a:gd name="T0" fmla="*/ 0 w 7"/>
                  <a:gd name="T1" fmla="*/ 0 h 8"/>
                  <a:gd name="T2" fmla="*/ 0 w 7"/>
                  <a:gd name="T3" fmla="*/ 8 h 8"/>
                  <a:gd name="T4" fmla="*/ 7 w 7"/>
                  <a:gd name="T5" fmla="*/ 8 h 8"/>
                  <a:gd name="T6" fmla="*/ 0 w 7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1"/>
                      <a:pt x="6" y="0"/>
                      <a:pt x="0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153"/>
              <p:cNvSpPr>
                <a:spLocks/>
              </p:cNvSpPr>
              <p:nvPr/>
            </p:nvSpPr>
            <p:spPr bwMode="auto">
              <a:xfrm>
                <a:off x="3082133" y="6111007"/>
                <a:ext cx="25400" cy="26988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7 h 7"/>
                  <a:gd name="T4" fmla="*/ 7 w 7"/>
                  <a:gd name="T5" fmla="*/ 0 h 7"/>
                  <a:gd name="T6" fmla="*/ 0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7" y="6"/>
                      <a:pt x="7" y="6"/>
                      <a:pt x="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155"/>
              <p:cNvSpPr>
                <a:spLocks/>
              </p:cNvSpPr>
              <p:nvPr/>
            </p:nvSpPr>
            <p:spPr bwMode="auto">
              <a:xfrm>
                <a:off x="3418683" y="5791919"/>
                <a:ext cx="26988" cy="26988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7 h 7"/>
                  <a:gd name="T4" fmla="*/ 7 w 7"/>
                  <a:gd name="T5" fmla="*/ 4 h 7"/>
                  <a:gd name="T6" fmla="*/ 0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3" y="7"/>
                      <a:pt x="7" y="7"/>
                      <a:pt x="7" y="4"/>
                    </a:cubicBezTo>
                    <a:cubicBezTo>
                      <a:pt x="7" y="0"/>
                      <a:pt x="4" y="0"/>
                      <a:pt x="0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159"/>
              <p:cNvSpPr>
                <a:spLocks/>
              </p:cNvSpPr>
              <p:nvPr/>
            </p:nvSpPr>
            <p:spPr bwMode="auto">
              <a:xfrm>
                <a:off x="2293146" y="5939557"/>
                <a:ext cx="34925" cy="17463"/>
              </a:xfrm>
              <a:custGeom>
                <a:avLst/>
                <a:gdLst>
                  <a:gd name="T0" fmla="*/ 10 w 22"/>
                  <a:gd name="T1" fmla="*/ 0 h 11"/>
                  <a:gd name="T2" fmla="*/ 0 w 22"/>
                  <a:gd name="T3" fmla="*/ 2 h 11"/>
                  <a:gd name="T4" fmla="*/ 5 w 22"/>
                  <a:gd name="T5" fmla="*/ 11 h 11"/>
                  <a:gd name="T6" fmla="*/ 22 w 22"/>
                  <a:gd name="T7" fmla="*/ 11 h 11"/>
                  <a:gd name="T8" fmla="*/ 22 w 22"/>
                  <a:gd name="T9" fmla="*/ 0 h 11"/>
                  <a:gd name="T10" fmla="*/ 10 w 22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1">
                    <a:moveTo>
                      <a:pt x="10" y="0"/>
                    </a:moveTo>
                    <a:lnTo>
                      <a:pt x="0" y="2"/>
                    </a:lnTo>
                    <a:lnTo>
                      <a:pt x="5" y="11"/>
                    </a:lnTo>
                    <a:lnTo>
                      <a:pt x="22" y="11"/>
                    </a:lnTo>
                    <a:lnTo>
                      <a:pt x="2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160"/>
              <p:cNvSpPr>
                <a:spLocks/>
              </p:cNvSpPr>
              <p:nvPr/>
            </p:nvSpPr>
            <p:spPr bwMode="auto">
              <a:xfrm>
                <a:off x="3782221" y="6145932"/>
                <a:ext cx="30163" cy="25400"/>
              </a:xfrm>
              <a:custGeom>
                <a:avLst/>
                <a:gdLst>
                  <a:gd name="T0" fmla="*/ 0 w 8"/>
                  <a:gd name="T1" fmla="*/ 0 h 7"/>
                  <a:gd name="T2" fmla="*/ 4 w 8"/>
                  <a:gd name="T3" fmla="*/ 7 h 7"/>
                  <a:gd name="T4" fmla="*/ 8 w 8"/>
                  <a:gd name="T5" fmla="*/ 3 h 7"/>
                  <a:gd name="T6" fmla="*/ 0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cubicBezTo>
                      <a:pt x="1" y="3"/>
                      <a:pt x="0" y="7"/>
                      <a:pt x="4" y="7"/>
                    </a:cubicBezTo>
                    <a:cubicBezTo>
                      <a:pt x="6" y="7"/>
                      <a:pt x="8" y="5"/>
                      <a:pt x="8" y="3"/>
                    </a:cubicBezTo>
                    <a:cubicBezTo>
                      <a:pt x="8" y="0"/>
                      <a:pt x="4" y="0"/>
                      <a:pt x="0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162"/>
              <p:cNvSpPr>
                <a:spLocks/>
              </p:cNvSpPr>
              <p:nvPr/>
            </p:nvSpPr>
            <p:spPr bwMode="auto">
              <a:xfrm>
                <a:off x="2639221" y="5942732"/>
                <a:ext cx="25400" cy="41275"/>
              </a:xfrm>
              <a:custGeom>
                <a:avLst/>
                <a:gdLst>
                  <a:gd name="T0" fmla="*/ 0 w 7"/>
                  <a:gd name="T1" fmla="*/ 6 h 11"/>
                  <a:gd name="T2" fmla="*/ 6 w 7"/>
                  <a:gd name="T3" fmla="*/ 11 h 11"/>
                  <a:gd name="T4" fmla="*/ 7 w 7"/>
                  <a:gd name="T5" fmla="*/ 6 h 11"/>
                  <a:gd name="T6" fmla="*/ 7 w 7"/>
                  <a:gd name="T7" fmla="*/ 0 h 11"/>
                  <a:gd name="T8" fmla="*/ 0 w 7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0" y="6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7" y="9"/>
                      <a:pt x="7" y="10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Rectangle 164"/>
              <p:cNvSpPr>
                <a:spLocks noChangeArrowheads="1"/>
              </p:cNvSpPr>
              <p:nvPr/>
            </p:nvSpPr>
            <p:spPr bwMode="auto">
              <a:xfrm>
                <a:off x="2928146" y="5750644"/>
                <a:ext cx="30163" cy="19050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Rectangle 167"/>
              <p:cNvSpPr>
                <a:spLocks noChangeArrowheads="1"/>
              </p:cNvSpPr>
              <p:nvPr/>
            </p:nvSpPr>
            <p:spPr bwMode="auto">
              <a:xfrm>
                <a:off x="6969921" y="5909394"/>
                <a:ext cx="23813" cy="30163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Rectangle 168"/>
              <p:cNvSpPr>
                <a:spLocks noChangeArrowheads="1"/>
              </p:cNvSpPr>
              <p:nvPr/>
            </p:nvSpPr>
            <p:spPr bwMode="auto">
              <a:xfrm>
                <a:off x="4723608" y="5923682"/>
                <a:ext cx="26988" cy="19050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171"/>
              <p:cNvSpPr>
                <a:spLocks/>
              </p:cNvSpPr>
              <p:nvPr/>
            </p:nvSpPr>
            <p:spPr bwMode="auto">
              <a:xfrm>
                <a:off x="4183858" y="5991944"/>
                <a:ext cx="33338" cy="30163"/>
              </a:xfrm>
              <a:custGeom>
                <a:avLst/>
                <a:gdLst>
                  <a:gd name="T0" fmla="*/ 4 w 9"/>
                  <a:gd name="T1" fmla="*/ 0 h 8"/>
                  <a:gd name="T2" fmla="*/ 0 w 9"/>
                  <a:gd name="T3" fmla="*/ 8 h 8"/>
                  <a:gd name="T4" fmla="*/ 6 w 9"/>
                  <a:gd name="T5" fmla="*/ 8 h 8"/>
                  <a:gd name="T6" fmla="*/ 6 w 9"/>
                  <a:gd name="T7" fmla="*/ 2 h 8"/>
                  <a:gd name="T8" fmla="*/ 9 w 9"/>
                  <a:gd name="T9" fmla="*/ 0 h 8"/>
                  <a:gd name="T10" fmla="*/ 4 w 9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4" y="0"/>
                    </a:moveTo>
                    <a:cubicBezTo>
                      <a:pt x="1" y="3"/>
                      <a:pt x="1" y="2"/>
                      <a:pt x="0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9" y="0"/>
                      <a:pt x="9" y="0"/>
                      <a:pt x="9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172"/>
              <p:cNvSpPr>
                <a:spLocks/>
              </p:cNvSpPr>
              <p:nvPr/>
            </p:nvSpPr>
            <p:spPr bwMode="auto">
              <a:xfrm>
                <a:off x="5110958" y="6336432"/>
                <a:ext cx="25400" cy="22225"/>
              </a:xfrm>
              <a:custGeom>
                <a:avLst/>
                <a:gdLst>
                  <a:gd name="T0" fmla="*/ 0 w 7"/>
                  <a:gd name="T1" fmla="*/ 0 h 6"/>
                  <a:gd name="T2" fmla="*/ 0 w 7"/>
                  <a:gd name="T3" fmla="*/ 6 h 6"/>
                  <a:gd name="T4" fmla="*/ 7 w 7"/>
                  <a:gd name="T5" fmla="*/ 6 h 6"/>
                  <a:gd name="T6" fmla="*/ 0 w 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0"/>
                      <a:pt x="7" y="0"/>
                      <a:pt x="0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173"/>
              <p:cNvSpPr>
                <a:spLocks/>
              </p:cNvSpPr>
              <p:nvPr/>
            </p:nvSpPr>
            <p:spPr bwMode="auto">
              <a:xfrm>
                <a:off x="3894933" y="6517407"/>
                <a:ext cx="19050" cy="25400"/>
              </a:xfrm>
              <a:custGeom>
                <a:avLst/>
                <a:gdLst>
                  <a:gd name="T0" fmla="*/ 0 w 5"/>
                  <a:gd name="T1" fmla="*/ 0 h 7"/>
                  <a:gd name="T2" fmla="*/ 0 w 5"/>
                  <a:gd name="T3" fmla="*/ 7 h 7"/>
                  <a:gd name="T4" fmla="*/ 5 w 5"/>
                  <a:gd name="T5" fmla="*/ 7 h 7"/>
                  <a:gd name="T6" fmla="*/ 0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"/>
                      <a:pt x="5" y="0"/>
                      <a:pt x="0" y="0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174"/>
              <p:cNvSpPr>
                <a:spLocks/>
              </p:cNvSpPr>
              <p:nvPr/>
            </p:nvSpPr>
            <p:spPr bwMode="auto">
              <a:xfrm>
                <a:off x="5961858" y="5915744"/>
                <a:ext cx="22225" cy="26988"/>
              </a:xfrm>
              <a:custGeom>
                <a:avLst/>
                <a:gdLst>
                  <a:gd name="T0" fmla="*/ 1 w 6"/>
                  <a:gd name="T1" fmla="*/ 7 h 7"/>
                  <a:gd name="T2" fmla="*/ 6 w 6"/>
                  <a:gd name="T3" fmla="*/ 7 h 7"/>
                  <a:gd name="T4" fmla="*/ 6 w 6"/>
                  <a:gd name="T5" fmla="*/ 0 h 7"/>
                  <a:gd name="T6" fmla="*/ 1 w 6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1" y="7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2"/>
                      <a:pt x="1" y="0"/>
                      <a:pt x="1" y="7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175"/>
              <p:cNvSpPr>
                <a:spLocks/>
              </p:cNvSpPr>
              <p:nvPr/>
            </p:nvSpPr>
            <p:spPr bwMode="auto">
              <a:xfrm>
                <a:off x="5182396" y="5683969"/>
                <a:ext cx="22225" cy="25400"/>
              </a:xfrm>
              <a:custGeom>
                <a:avLst/>
                <a:gdLst>
                  <a:gd name="T0" fmla="*/ 1 w 6"/>
                  <a:gd name="T1" fmla="*/ 7 h 7"/>
                  <a:gd name="T2" fmla="*/ 6 w 6"/>
                  <a:gd name="T3" fmla="*/ 7 h 7"/>
                  <a:gd name="T4" fmla="*/ 6 w 6"/>
                  <a:gd name="T5" fmla="*/ 0 h 7"/>
                  <a:gd name="T6" fmla="*/ 1 w 6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1" y="7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1"/>
                      <a:pt x="1" y="0"/>
                      <a:pt x="1" y="7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176"/>
              <p:cNvSpPr>
                <a:spLocks/>
              </p:cNvSpPr>
              <p:nvPr/>
            </p:nvSpPr>
            <p:spPr bwMode="auto">
              <a:xfrm>
                <a:off x="3693321" y="5725244"/>
                <a:ext cx="30163" cy="25400"/>
              </a:xfrm>
              <a:custGeom>
                <a:avLst/>
                <a:gdLst>
                  <a:gd name="T0" fmla="*/ 0 w 8"/>
                  <a:gd name="T1" fmla="*/ 7 h 7"/>
                  <a:gd name="T2" fmla="*/ 8 w 8"/>
                  <a:gd name="T3" fmla="*/ 7 h 7"/>
                  <a:gd name="T4" fmla="*/ 8 w 8"/>
                  <a:gd name="T5" fmla="*/ 1 h 7"/>
                  <a:gd name="T6" fmla="*/ 0 w 8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" y="2"/>
                      <a:pt x="2" y="0"/>
                      <a:pt x="0" y="7"/>
                    </a:cubicBez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178"/>
              <p:cNvSpPr>
                <a:spLocks/>
              </p:cNvSpPr>
              <p:nvPr/>
            </p:nvSpPr>
            <p:spPr bwMode="auto">
              <a:xfrm>
                <a:off x="3839371" y="6006232"/>
                <a:ext cx="22225" cy="26988"/>
              </a:xfrm>
              <a:custGeom>
                <a:avLst/>
                <a:gdLst>
                  <a:gd name="T0" fmla="*/ 0 w 14"/>
                  <a:gd name="T1" fmla="*/ 17 h 17"/>
                  <a:gd name="T2" fmla="*/ 14 w 14"/>
                  <a:gd name="T3" fmla="*/ 17 h 17"/>
                  <a:gd name="T4" fmla="*/ 14 w 14"/>
                  <a:gd name="T5" fmla="*/ 5 h 17"/>
                  <a:gd name="T6" fmla="*/ 0 w 14"/>
                  <a:gd name="T7" fmla="*/ 0 h 17"/>
                  <a:gd name="T8" fmla="*/ 0 w 14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7">
                    <a:moveTo>
                      <a:pt x="0" y="17"/>
                    </a:moveTo>
                    <a:lnTo>
                      <a:pt x="14" y="17"/>
                    </a:lnTo>
                    <a:lnTo>
                      <a:pt x="14" y="5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184"/>
              <p:cNvSpPr>
                <a:spLocks/>
              </p:cNvSpPr>
              <p:nvPr/>
            </p:nvSpPr>
            <p:spPr bwMode="auto">
              <a:xfrm>
                <a:off x="5493546" y="5796682"/>
                <a:ext cx="28575" cy="30163"/>
              </a:xfrm>
              <a:custGeom>
                <a:avLst/>
                <a:gdLst>
                  <a:gd name="T0" fmla="*/ 6 w 8"/>
                  <a:gd name="T1" fmla="*/ 1 h 8"/>
                  <a:gd name="T2" fmla="*/ 2 w 8"/>
                  <a:gd name="T3" fmla="*/ 8 h 8"/>
                  <a:gd name="T4" fmla="*/ 8 w 8"/>
                  <a:gd name="T5" fmla="*/ 8 h 8"/>
                  <a:gd name="T6" fmla="*/ 6 w 8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6" y="1"/>
                    </a:moveTo>
                    <a:cubicBezTo>
                      <a:pt x="0" y="5"/>
                      <a:pt x="3" y="0"/>
                      <a:pt x="2" y="8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Rectangle 186"/>
              <p:cNvSpPr>
                <a:spLocks noChangeArrowheads="1"/>
              </p:cNvSpPr>
              <p:nvPr/>
            </p:nvSpPr>
            <p:spPr bwMode="auto">
              <a:xfrm>
                <a:off x="5080796" y="5874469"/>
                <a:ext cx="22225" cy="23813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Rectangle 187"/>
              <p:cNvSpPr>
                <a:spLocks noChangeArrowheads="1"/>
              </p:cNvSpPr>
              <p:nvPr/>
            </p:nvSpPr>
            <p:spPr bwMode="auto">
              <a:xfrm>
                <a:off x="3369471" y="5687144"/>
                <a:ext cx="23813" cy="22225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Rectangle 188"/>
              <p:cNvSpPr>
                <a:spLocks noChangeArrowheads="1"/>
              </p:cNvSpPr>
              <p:nvPr/>
            </p:nvSpPr>
            <p:spPr bwMode="auto">
              <a:xfrm>
                <a:off x="4363246" y="6055444"/>
                <a:ext cx="19050" cy="19050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Rectangle 189"/>
              <p:cNvSpPr>
                <a:spLocks noChangeArrowheads="1"/>
              </p:cNvSpPr>
              <p:nvPr/>
            </p:nvSpPr>
            <p:spPr bwMode="auto">
              <a:xfrm>
                <a:off x="5458621" y="5923682"/>
                <a:ext cx="23813" cy="19050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Rectangle 190"/>
              <p:cNvSpPr>
                <a:spLocks noChangeArrowheads="1"/>
              </p:cNvSpPr>
              <p:nvPr/>
            </p:nvSpPr>
            <p:spPr bwMode="auto">
              <a:xfrm>
                <a:off x="4552158" y="5898282"/>
                <a:ext cx="17463" cy="17463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Rectangle 191"/>
              <p:cNvSpPr>
                <a:spLocks noChangeArrowheads="1"/>
              </p:cNvSpPr>
              <p:nvPr/>
            </p:nvSpPr>
            <p:spPr bwMode="auto">
              <a:xfrm>
                <a:off x="3715546" y="6220544"/>
                <a:ext cx="19050" cy="22225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Rectangle 193"/>
              <p:cNvSpPr>
                <a:spLocks noChangeArrowheads="1"/>
              </p:cNvSpPr>
              <p:nvPr/>
            </p:nvSpPr>
            <p:spPr bwMode="auto">
              <a:xfrm>
                <a:off x="6273008" y="5818907"/>
                <a:ext cx="22225" cy="22225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Rectangle 194"/>
              <p:cNvSpPr>
                <a:spLocks noChangeArrowheads="1"/>
              </p:cNvSpPr>
              <p:nvPr/>
            </p:nvSpPr>
            <p:spPr bwMode="auto">
              <a:xfrm>
                <a:off x="5669758" y="6014169"/>
                <a:ext cx="17463" cy="19050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Rectangle 197"/>
              <p:cNvSpPr>
                <a:spLocks noChangeArrowheads="1"/>
              </p:cNvSpPr>
              <p:nvPr/>
            </p:nvSpPr>
            <p:spPr bwMode="auto">
              <a:xfrm>
                <a:off x="5177633" y="5815732"/>
                <a:ext cx="19050" cy="17463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Rectangle 198"/>
              <p:cNvSpPr>
                <a:spLocks noChangeArrowheads="1"/>
              </p:cNvSpPr>
              <p:nvPr/>
            </p:nvSpPr>
            <p:spPr bwMode="auto">
              <a:xfrm>
                <a:off x="4979196" y="5750644"/>
                <a:ext cx="19050" cy="19050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Rectangle 199"/>
              <p:cNvSpPr>
                <a:spLocks noChangeArrowheads="1"/>
              </p:cNvSpPr>
              <p:nvPr/>
            </p:nvSpPr>
            <p:spPr bwMode="auto">
              <a:xfrm>
                <a:off x="4210846" y="6625357"/>
                <a:ext cx="22225" cy="22225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Rectangle 200"/>
              <p:cNvSpPr>
                <a:spLocks noChangeArrowheads="1"/>
              </p:cNvSpPr>
              <p:nvPr/>
            </p:nvSpPr>
            <p:spPr bwMode="auto">
              <a:xfrm>
                <a:off x="4101308" y="6622182"/>
                <a:ext cx="22225" cy="19050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Rectangle 203"/>
              <p:cNvSpPr>
                <a:spLocks noChangeArrowheads="1"/>
              </p:cNvSpPr>
              <p:nvPr/>
            </p:nvSpPr>
            <p:spPr bwMode="auto">
              <a:xfrm>
                <a:off x="2466183" y="5668094"/>
                <a:ext cx="22225" cy="19050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204"/>
              <p:cNvSpPr>
                <a:spLocks/>
              </p:cNvSpPr>
              <p:nvPr/>
            </p:nvSpPr>
            <p:spPr bwMode="auto">
              <a:xfrm>
                <a:off x="2612233" y="5799857"/>
                <a:ext cx="41275" cy="41275"/>
              </a:xfrm>
              <a:custGeom>
                <a:avLst/>
                <a:gdLst>
                  <a:gd name="T0" fmla="*/ 0 w 11"/>
                  <a:gd name="T1" fmla="*/ 7 h 11"/>
                  <a:gd name="T2" fmla="*/ 7 w 11"/>
                  <a:gd name="T3" fmla="*/ 9 h 11"/>
                  <a:gd name="T4" fmla="*/ 11 w 11"/>
                  <a:gd name="T5" fmla="*/ 4 h 11"/>
                  <a:gd name="T6" fmla="*/ 7 w 11"/>
                  <a:gd name="T7" fmla="*/ 3 h 11"/>
                  <a:gd name="T8" fmla="*/ 0 w 11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0" y="7"/>
                    </a:moveTo>
                    <a:cubicBezTo>
                      <a:pt x="7" y="9"/>
                      <a:pt x="7" y="9"/>
                      <a:pt x="7" y="9"/>
                    </a:cubicBezTo>
                    <a:cubicBezTo>
                      <a:pt x="10" y="0"/>
                      <a:pt x="3" y="11"/>
                      <a:pt x="11" y="4"/>
                    </a:cubicBezTo>
                    <a:cubicBezTo>
                      <a:pt x="7" y="3"/>
                      <a:pt x="7" y="3"/>
                      <a:pt x="7" y="3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205"/>
              <p:cNvSpPr>
                <a:spLocks noEditPoints="1"/>
              </p:cNvSpPr>
              <p:nvPr/>
            </p:nvSpPr>
            <p:spPr bwMode="auto">
              <a:xfrm>
                <a:off x="4907758" y="6220544"/>
                <a:ext cx="30163" cy="25400"/>
              </a:xfrm>
              <a:custGeom>
                <a:avLst/>
                <a:gdLst>
                  <a:gd name="T0" fmla="*/ 5 w 19"/>
                  <a:gd name="T1" fmla="*/ 14 h 16"/>
                  <a:gd name="T2" fmla="*/ 5 w 19"/>
                  <a:gd name="T3" fmla="*/ 5 h 16"/>
                  <a:gd name="T4" fmla="*/ 14 w 19"/>
                  <a:gd name="T5" fmla="*/ 5 h 16"/>
                  <a:gd name="T6" fmla="*/ 14 w 19"/>
                  <a:gd name="T7" fmla="*/ 14 h 16"/>
                  <a:gd name="T8" fmla="*/ 5 w 19"/>
                  <a:gd name="T9" fmla="*/ 14 h 16"/>
                  <a:gd name="T10" fmla="*/ 5 w 19"/>
                  <a:gd name="T11" fmla="*/ 14 h 16"/>
                  <a:gd name="T12" fmla="*/ 19 w 19"/>
                  <a:gd name="T13" fmla="*/ 16 h 16"/>
                  <a:gd name="T14" fmla="*/ 19 w 19"/>
                  <a:gd name="T15" fmla="*/ 0 h 16"/>
                  <a:gd name="T16" fmla="*/ 0 w 19"/>
                  <a:gd name="T17" fmla="*/ 0 h 16"/>
                  <a:gd name="T18" fmla="*/ 5 w 19"/>
                  <a:gd name="T1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16">
                    <a:moveTo>
                      <a:pt x="5" y="14"/>
                    </a:moveTo>
                    <a:lnTo>
                      <a:pt x="5" y="5"/>
                    </a:lnTo>
                    <a:lnTo>
                      <a:pt x="14" y="5"/>
                    </a:lnTo>
                    <a:lnTo>
                      <a:pt x="14" y="14"/>
                    </a:lnTo>
                    <a:lnTo>
                      <a:pt x="5" y="14"/>
                    </a:lnTo>
                    <a:close/>
                    <a:moveTo>
                      <a:pt x="5" y="14"/>
                    </a:moveTo>
                    <a:lnTo>
                      <a:pt x="19" y="16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5" y="14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206"/>
              <p:cNvSpPr>
                <a:spLocks/>
              </p:cNvSpPr>
              <p:nvPr/>
            </p:nvSpPr>
            <p:spPr bwMode="auto">
              <a:xfrm>
                <a:off x="4712496" y="6157044"/>
                <a:ext cx="30163" cy="25400"/>
              </a:xfrm>
              <a:custGeom>
                <a:avLst/>
                <a:gdLst>
                  <a:gd name="T0" fmla="*/ 17 w 19"/>
                  <a:gd name="T1" fmla="*/ 16 h 16"/>
                  <a:gd name="T2" fmla="*/ 19 w 19"/>
                  <a:gd name="T3" fmla="*/ 0 h 16"/>
                  <a:gd name="T4" fmla="*/ 0 w 19"/>
                  <a:gd name="T5" fmla="*/ 2 h 16"/>
                  <a:gd name="T6" fmla="*/ 17 w 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6">
                    <a:moveTo>
                      <a:pt x="17" y="16"/>
                    </a:moveTo>
                    <a:lnTo>
                      <a:pt x="19" y="0"/>
                    </a:lnTo>
                    <a:lnTo>
                      <a:pt x="0" y="2"/>
                    </a:lnTo>
                    <a:lnTo>
                      <a:pt x="17" y="16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207"/>
              <p:cNvSpPr>
                <a:spLocks/>
              </p:cNvSpPr>
              <p:nvPr/>
            </p:nvSpPr>
            <p:spPr bwMode="auto">
              <a:xfrm>
                <a:off x="3831433" y="5998294"/>
                <a:ext cx="30163" cy="34925"/>
              </a:xfrm>
              <a:custGeom>
                <a:avLst/>
                <a:gdLst>
                  <a:gd name="T0" fmla="*/ 5 w 19"/>
                  <a:gd name="T1" fmla="*/ 22 h 22"/>
                  <a:gd name="T2" fmla="*/ 5 w 19"/>
                  <a:gd name="T3" fmla="*/ 5 h 22"/>
                  <a:gd name="T4" fmla="*/ 19 w 19"/>
                  <a:gd name="T5" fmla="*/ 10 h 22"/>
                  <a:gd name="T6" fmla="*/ 19 w 19"/>
                  <a:gd name="T7" fmla="*/ 0 h 22"/>
                  <a:gd name="T8" fmla="*/ 0 w 19"/>
                  <a:gd name="T9" fmla="*/ 0 h 22"/>
                  <a:gd name="T10" fmla="*/ 5 w 19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2">
                    <a:moveTo>
                      <a:pt x="5" y="22"/>
                    </a:moveTo>
                    <a:lnTo>
                      <a:pt x="5" y="5"/>
                    </a:lnTo>
                    <a:lnTo>
                      <a:pt x="19" y="1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5" y="22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208"/>
              <p:cNvSpPr>
                <a:spLocks/>
              </p:cNvSpPr>
              <p:nvPr/>
            </p:nvSpPr>
            <p:spPr bwMode="auto">
              <a:xfrm>
                <a:off x="4067971" y="5931619"/>
                <a:ext cx="19050" cy="19050"/>
              </a:xfrm>
              <a:custGeom>
                <a:avLst/>
                <a:gdLst>
                  <a:gd name="T0" fmla="*/ 0 w 12"/>
                  <a:gd name="T1" fmla="*/ 0 h 12"/>
                  <a:gd name="T2" fmla="*/ 0 w 12"/>
                  <a:gd name="T3" fmla="*/ 7 h 12"/>
                  <a:gd name="T4" fmla="*/ 12 w 12"/>
                  <a:gd name="T5" fmla="*/ 12 h 12"/>
                  <a:gd name="T6" fmla="*/ 12 w 12"/>
                  <a:gd name="T7" fmla="*/ 0 h 12"/>
                  <a:gd name="T8" fmla="*/ 0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0" y="0"/>
                    </a:moveTo>
                    <a:lnTo>
                      <a:pt x="0" y="7"/>
                    </a:lnTo>
                    <a:lnTo>
                      <a:pt x="12" y="12"/>
                    </a:ln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Rectangle 210"/>
              <p:cNvSpPr>
                <a:spLocks noChangeArrowheads="1"/>
              </p:cNvSpPr>
              <p:nvPr/>
            </p:nvSpPr>
            <p:spPr bwMode="auto">
              <a:xfrm>
                <a:off x="6411121" y="5868119"/>
                <a:ext cx="23813" cy="14288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Rectangle 211"/>
              <p:cNvSpPr>
                <a:spLocks noChangeArrowheads="1"/>
              </p:cNvSpPr>
              <p:nvPr/>
            </p:nvSpPr>
            <p:spPr bwMode="auto">
              <a:xfrm>
                <a:off x="6655596" y="6074494"/>
                <a:ext cx="19050" cy="14288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Rectangle 213"/>
              <p:cNvSpPr>
                <a:spLocks noChangeArrowheads="1"/>
              </p:cNvSpPr>
              <p:nvPr/>
            </p:nvSpPr>
            <p:spPr bwMode="auto">
              <a:xfrm>
                <a:off x="7142958" y="5901457"/>
                <a:ext cx="22225" cy="14288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Rectangle 214"/>
              <p:cNvSpPr>
                <a:spLocks noChangeArrowheads="1"/>
              </p:cNvSpPr>
              <p:nvPr/>
            </p:nvSpPr>
            <p:spPr bwMode="auto">
              <a:xfrm>
                <a:off x="6887371" y="5923682"/>
                <a:ext cx="15875" cy="19050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Rectangle 215"/>
              <p:cNvSpPr>
                <a:spLocks noChangeArrowheads="1"/>
              </p:cNvSpPr>
              <p:nvPr/>
            </p:nvSpPr>
            <p:spPr bwMode="auto">
              <a:xfrm>
                <a:off x="5687221" y="6157044"/>
                <a:ext cx="15875" cy="22225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Rectangle 218"/>
              <p:cNvSpPr>
                <a:spLocks noChangeArrowheads="1"/>
              </p:cNvSpPr>
              <p:nvPr/>
            </p:nvSpPr>
            <p:spPr bwMode="auto">
              <a:xfrm>
                <a:off x="4480721" y="5703019"/>
                <a:ext cx="22225" cy="14288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Rectangle 219"/>
              <p:cNvSpPr>
                <a:spLocks noChangeArrowheads="1"/>
              </p:cNvSpPr>
              <p:nvPr/>
            </p:nvSpPr>
            <p:spPr bwMode="auto">
              <a:xfrm>
                <a:off x="2893221" y="5736357"/>
                <a:ext cx="23813" cy="14288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221"/>
              <p:cNvSpPr>
                <a:spLocks/>
              </p:cNvSpPr>
              <p:nvPr/>
            </p:nvSpPr>
            <p:spPr bwMode="auto">
              <a:xfrm>
                <a:off x="2769396" y="5668094"/>
                <a:ext cx="26988" cy="19050"/>
              </a:xfrm>
              <a:custGeom>
                <a:avLst/>
                <a:gdLst>
                  <a:gd name="T0" fmla="*/ 0 w 17"/>
                  <a:gd name="T1" fmla="*/ 10 h 12"/>
                  <a:gd name="T2" fmla="*/ 12 w 17"/>
                  <a:gd name="T3" fmla="*/ 5 h 12"/>
                  <a:gd name="T4" fmla="*/ 12 w 17"/>
                  <a:gd name="T5" fmla="*/ 12 h 12"/>
                  <a:gd name="T6" fmla="*/ 17 w 17"/>
                  <a:gd name="T7" fmla="*/ 0 h 12"/>
                  <a:gd name="T8" fmla="*/ 0 w 17"/>
                  <a:gd name="T9" fmla="*/ 0 h 12"/>
                  <a:gd name="T10" fmla="*/ 0 w 17"/>
                  <a:gd name="T1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2">
                    <a:moveTo>
                      <a:pt x="0" y="10"/>
                    </a:moveTo>
                    <a:lnTo>
                      <a:pt x="12" y="5"/>
                    </a:lnTo>
                    <a:lnTo>
                      <a:pt x="12" y="12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Rectangle 222"/>
              <p:cNvSpPr>
                <a:spLocks noChangeArrowheads="1"/>
              </p:cNvSpPr>
              <p:nvPr/>
            </p:nvSpPr>
            <p:spPr bwMode="auto">
              <a:xfrm>
                <a:off x="4758533" y="5857007"/>
                <a:ext cx="11113" cy="17463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228"/>
              <p:cNvSpPr>
                <a:spLocks/>
              </p:cNvSpPr>
              <p:nvPr/>
            </p:nvSpPr>
            <p:spPr bwMode="auto">
              <a:xfrm>
                <a:off x="2169321" y="5957019"/>
                <a:ext cx="23813" cy="23813"/>
              </a:xfrm>
              <a:custGeom>
                <a:avLst/>
                <a:gdLst>
                  <a:gd name="T0" fmla="*/ 0 w 15"/>
                  <a:gd name="T1" fmla="*/ 5 h 15"/>
                  <a:gd name="T2" fmla="*/ 12 w 15"/>
                  <a:gd name="T3" fmla="*/ 15 h 15"/>
                  <a:gd name="T4" fmla="*/ 15 w 15"/>
                  <a:gd name="T5" fmla="*/ 0 h 15"/>
                  <a:gd name="T6" fmla="*/ 0 w 15"/>
                  <a:gd name="T7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0" y="5"/>
                    </a:moveTo>
                    <a:lnTo>
                      <a:pt x="12" y="15"/>
                    </a:lnTo>
                    <a:lnTo>
                      <a:pt x="1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229"/>
              <p:cNvSpPr>
                <a:spLocks/>
              </p:cNvSpPr>
              <p:nvPr/>
            </p:nvSpPr>
            <p:spPr bwMode="auto">
              <a:xfrm>
                <a:off x="5410996" y="5998294"/>
                <a:ext cx="22225" cy="23813"/>
              </a:xfrm>
              <a:custGeom>
                <a:avLst/>
                <a:gdLst>
                  <a:gd name="T0" fmla="*/ 9 w 14"/>
                  <a:gd name="T1" fmla="*/ 0 h 15"/>
                  <a:gd name="T2" fmla="*/ 0 w 14"/>
                  <a:gd name="T3" fmla="*/ 10 h 15"/>
                  <a:gd name="T4" fmla="*/ 14 w 14"/>
                  <a:gd name="T5" fmla="*/ 15 h 15"/>
                  <a:gd name="T6" fmla="*/ 9 w 14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9" y="0"/>
                    </a:moveTo>
                    <a:lnTo>
                      <a:pt x="0" y="10"/>
                    </a:lnTo>
                    <a:lnTo>
                      <a:pt x="14" y="1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Rectangle 230"/>
              <p:cNvSpPr>
                <a:spLocks noChangeArrowheads="1"/>
              </p:cNvSpPr>
              <p:nvPr/>
            </p:nvSpPr>
            <p:spPr bwMode="auto">
              <a:xfrm>
                <a:off x="3823496" y="6647582"/>
                <a:ext cx="15875" cy="15875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Rectangle 231"/>
              <p:cNvSpPr>
                <a:spLocks noChangeArrowheads="1"/>
              </p:cNvSpPr>
              <p:nvPr/>
            </p:nvSpPr>
            <p:spPr bwMode="auto">
              <a:xfrm>
                <a:off x="2928146" y="5717307"/>
                <a:ext cx="14288" cy="11113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Rectangle 232"/>
              <p:cNvSpPr>
                <a:spLocks noChangeArrowheads="1"/>
              </p:cNvSpPr>
              <p:nvPr/>
            </p:nvSpPr>
            <p:spPr bwMode="auto">
              <a:xfrm>
                <a:off x="2309021" y="6115769"/>
                <a:ext cx="11113" cy="14288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Rectangle 234"/>
              <p:cNvSpPr>
                <a:spLocks noChangeArrowheads="1"/>
              </p:cNvSpPr>
              <p:nvPr/>
            </p:nvSpPr>
            <p:spPr bwMode="auto">
              <a:xfrm>
                <a:off x="5282408" y="5980832"/>
                <a:ext cx="11113" cy="11113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Rectangle 235"/>
              <p:cNvSpPr>
                <a:spLocks noChangeArrowheads="1"/>
              </p:cNvSpPr>
              <p:nvPr/>
            </p:nvSpPr>
            <p:spPr bwMode="auto">
              <a:xfrm>
                <a:off x="4915696" y="6228482"/>
                <a:ext cx="14288" cy="14288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Rectangle 236"/>
              <p:cNvSpPr>
                <a:spLocks noChangeArrowheads="1"/>
              </p:cNvSpPr>
              <p:nvPr/>
            </p:nvSpPr>
            <p:spPr bwMode="auto">
              <a:xfrm>
                <a:off x="5563396" y="6145932"/>
                <a:ext cx="15875" cy="11113"/>
              </a:xfrm>
              <a:prstGeom prst="rect">
                <a:avLst/>
              </a:pr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240"/>
              <p:cNvSpPr>
                <a:spLocks/>
              </p:cNvSpPr>
              <p:nvPr/>
            </p:nvSpPr>
            <p:spPr bwMode="auto">
              <a:xfrm>
                <a:off x="3253583" y="5709369"/>
                <a:ext cx="19050" cy="15875"/>
              </a:xfrm>
              <a:custGeom>
                <a:avLst/>
                <a:gdLst>
                  <a:gd name="T0" fmla="*/ 0 w 12"/>
                  <a:gd name="T1" fmla="*/ 0 h 10"/>
                  <a:gd name="T2" fmla="*/ 12 w 12"/>
                  <a:gd name="T3" fmla="*/ 10 h 10"/>
                  <a:gd name="T4" fmla="*/ 12 w 12"/>
                  <a:gd name="T5" fmla="*/ 0 h 10"/>
                  <a:gd name="T6" fmla="*/ 0 w 12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0" y="0"/>
                    </a:moveTo>
                    <a:lnTo>
                      <a:pt x="12" y="10"/>
                    </a:ln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241"/>
              <p:cNvSpPr>
                <a:spLocks/>
              </p:cNvSpPr>
              <p:nvPr/>
            </p:nvSpPr>
            <p:spPr bwMode="auto">
              <a:xfrm>
                <a:off x="3723483" y="6010994"/>
                <a:ext cx="14288" cy="17463"/>
              </a:xfrm>
              <a:custGeom>
                <a:avLst/>
                <a:gdLst>
                  <a:gd name="T0" fmla="*/ 0 w 9"/>
                  <a:gd name="T1" fmla="*/ 0 h 11"/>
                  <a:gd name="T2" fmla="*/ 0 w 9"/>
                  <a:gd name="T3" fmla="*/ 11 h 11"/>
                  <a:gd name="T4" fmla="*/ 9 w 9"/>
                  <a:gd name="T5" fmla="*/ 9 h 11"/>
                  <a:gd name="T6" fmla="*/ 0 w 9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1">
                    <a:moveTo>
                      <a:pt x="0" y="0"/>
                    </a:moveTo>
                    <a:lnTo>
                      <a:pt x="0" y="11"/>
                    </a:lnTo>
                    <a:lnTo>
                      <a:pt x="9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242"/>
              <p:cNvSpPr>
                <a:spLocks/>
              </p:cNvSpPr>
              <p:nvPr/>
            </p:nvSpPr>
            <p:spPr bwMode="auto">
              <a:xfrm>
                <a:off x="2672558" y="5857007"/>
                <a:ext cx="14288" cy="11113"/>
              </a:xfrm>
              <a:custGeom>
                <a:avLst/>
                <a:gdLst>
                  <a:gd name="T0" fmla="*/ 0 w 9"/>
                  <a:gd name="T1" fmla="*/ 0 h 7"/>
                  <a:gd name="T2" fmla="*/ 9 w 9"/>
                  <a:gd name="T3" fmla="*/ 7 h 7"/>
                  <a:gd name="T4" fmla="*/ 9 w 9"/>
                  <a:gd name="T5" fmla="*/ 0 h 7"/>
                  <a:gd name="T6" fmla="*/ 0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0" y="0"/>
                    </a:moveTo>
                    <a:lnTo>
                      <a:pt x="9" y="7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B1B1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94" name="矩形 493"/>
            <p:cNvSpPr/>
            <p:nvPr/>
          </p:nvSpPr>
          <p:spPr>
            <a:xfrm rot="21344953">
              <a:off x="976906" y="2122388"/>
              <a:ext cx="6847482" cy="666247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89" name="矩形 288"/>
          <p:cNvSpPr/>
          <p:nvPr/>
        </p:nvSpPr>
        <p:spPr>
          <a:xfrm rot="699745">
            <a:off x="3324457" y="1838846"/>
            <a:ext cx="14205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ln w="9525" cmpd="sng">
                  <a:solidFill>
                    <a:srgbClr val="FFFFFF"/>
                  </a:solidFill>
                  <a:prstDash val="solid"/>
                </a:ln>
                <a:blipFill>
                  <a:blip r:embed="rId14"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奔</a:t>
            </a:r>
            <a:endParaRPr lang="zh-CN" altLang="zh-CN" sz="7200" b="1" dirty="0">
              <a:ln w="9525" cmpd="sng">
                <a:solidFill>
                  <a:srgbClr val="FFFFFF"/>
                </a:solidFill>
                <a:prstDash val="solid"/>
              </a:ln>
              <a:blipFill>
                <a:blip r:embed="rId14"/>
                <a:stretch>
                  <a:fillRect/>
                </a:stretch>
              </a:blip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韵动中黑简体" pitchFamily="2" charset="-122"/>
              <a:ea typeface="方正韵动中黑简体" pitchFamily="2" charset="-122"/>
            </a:endParaRPr>
          </a:p>
        </p:txBody>
      </p:sp>
      <p:sp>
        <p:nvSpPr>
          <p:cNvPr id="290" name="矩形 289"/>
          <p:cNvSpPr/>
          <p:nvPr/>
        </p:nvSpPr>
        <p:spPr>
          <a:xfrm rot="20979669">
            <a:off x="5119335" y="1554498"/>
            <a:ext cx="14205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ln w="9525" cmpd="sng">
                  <a:solidFill>
                    <a:srgbClr val="FFFFFF"/>
                  </a:solidFill>
                  <a:prstDash val="solid"/>
                </a:ln>
                <a:blipFill>
                  <a:blip r:embed="rId14"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厦</a:t>
            </a:r>
            <a:endParaRPr lang="zh-CN" altLang="zh-CN" sz="8000" b="1" dirty="0">
              <a:ln w="9525" cmpd="sng">
                <a:solidFill>
                  <a:srgbClr val="FFFFFF"/>
                </a:solidFill>
                <a:prstDash val="solid"/>
              </a:ln>
              <a:blipFill>
                <a:blip r:embed="rId14"/>
                <a:stretch>
                  <a:fillRect/>
                </a:stretch>
              </a:blip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韵动中黑简体" pitchFamily="2" charset="-122"/>
              <a:ea typeface="方正韵动中黑简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 rot="20938246">
            <a:off x="1852114" y="1642115"/>
            <a:ext cx="14870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ln w="9525" cmpd="sng">
                  <a:solidFill>
                    <a:srgbClr val="FFFFFF"/>
                  </a:solidFill>
                  <a:prstDash val="solid"/>
                </a:ln>
                <a:blipFill>
                  <a:blip r:embed="rId14"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私</a:t>
            </a:r>
          </a:p>
        </p:txBody>
      </p:sp>
      <p:sp>
        <p:nvSpPr>
          <p:cNvPr id="300" name="TextBox 299"/>
          <p:cNvSpPr txBox="1"/>
          <p:nvPr/>
        </p:nvSpPr>
        <p:spPr>
          <a:xfrm flipH="1">
            <a:off x="4437991" y="1131590"/>
            <a:ext cx="73123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15"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urlz MT" pitchFamily="82" charset="0"/>
                <a:ea typeface="叶根友刀锋黑草" pitchFamily="2" charset="-122"/>
              </a:rPr>
              <a:t>1</a:t>
            </a:r>
            <a:endParaRPr lang="zh-CN" altLang="en-US" sz="13800" b="1" dirty="0">
              <a:ln w="18415" cmpd="sng">
                <a:solidFill>
                  <a:srgbClr val="FFFFFF"/>
                </a:solidFill>
                <a:prstDash val="solid"/>
              </a:ln>
              <a:blipFill>
                <a:blip r:embed="rId15"/>
                <a:stretch>
                  <a:fillRect/>
                </a:stretch>
              </a:blip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urlz MT" pitchFamily="82" charset="0"/>
              <a:ea typeface="叶根友刀锋黑草" pitchFamily="2" charset="-122"/>
            </a:endParaRPr>
          </a:p>
        </p:txBody>
      </p:sp>
      <p:grpSp>
        <p:nvGrpSpPr>
          <p:cNvPr id="301" name="组合 300"/>
          <p:cNvGrpSpPr/>
          <p:nvPr/>
        </p:nvGrpSpPr>
        <p:grpSpPr>
          <a:xfrm rot="5400000">
            <a:off x="576824" y="689279"/>
            <a:ext cx="2459764" cy="7386555"/>
            <a:chOff x="1547664" y="431299"/>
            <a:chExt cx="2459764" cy="7386555"/>
          </a:xfrm>
        </p:grpSpPr>
        <p:pic>
          <p:nvPicPr>
            <p:cNvPr id="302" name="Picture 8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547664" y="431299"/>
              <a:ext cx="2459764" cy="3706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3" name="矩形 302"/>
            <p:cNvSpPr/>
            <p:nvPr/>
          </p:nvSpPr>
          <p:spPr>
            <a:xfrm>
              <a:off x="1547664" y="4111626"/>
              <a:ext cx="2459764" cy="37062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4" name="组合 303"/>
          <p:cNvGrpSpPr/>
          <p:nvPr/>
        </p:nvGrpSpPr>
        <p:grpSpPr>
          <a:xfrm rot="16200000">
            <a:off x="5851406" y="2225096"/>
            <a:ext cx="1482844" cy="4314920"/>
            <a:chOff x="5851406" y="1768983"/>
            <a:chExt cx="1482844" cy="4314920"/>
          </a:xfrm>
          <a:noFill/>
        </p:grpSpPr>
        <p:pic>
          <p:nvPicPr>
            <p:cNvPr id="305" name="Picture 8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1406" y="1768983"/>
              <a:ext cx="1482844" cy="215746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6" name="矩形 305"/>
            <p:cNvSpPr/>
            <p:nvPr/>
          </p:nvSpPr>
          <p:spPr>
            <a:xfrm>
              <a:off x="5851406" y="3926443"/>
              <a:ext cx="1482844" cy="21574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51" name="Picture 3" descr="C:\Users\Administrator\Desktop\DIPI.pn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64" b="48847"/>
          <a:stretch/>
        </p:blipFill>
        <p:spPr bwMode="auto">
          <a:xfrm>
            <a:off x="-3170238" y="3405218"/>
            <a:ext cx="15120938" cy="319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翻页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7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2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6" presetClass="emph" presetSubtype="0" repeatCount="indefinite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26" presetClass="emph" presetSubtype="0" repeatCount="indefinite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26" presetClass="emph" presetSubtype="0" repeatCount="indefinite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26" presetClass="emph" presetSubtype="0" repeatCount="indefinite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26" presetClass="emph" presetSubtype="0" repeatCount="indefinite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26" presetClass="emph" presetSubtype="0" repeatCount="indefinite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26" presetClass="emph" presetSubtype="0" repeatCount="indefinite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26" presetClass="emph" presetSubtype="0" repeatCount="indefinite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mph" presetSubtype="0" repeatCount="indefinite" fill="hold" grpId="0" nodeType="withEffect">
                                  <p:stCondLst>
                                    <p:cond delay="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26" presetClass="emph" presetSubtype="0" repeatCount="indefinite" fill="hold" grpId="0" nodeType="withEffect">
                                  <p:stCondLst>
                                    <p:cond delay="1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26" presetClass="emph" presetSubtype="0" repeatCount="indefinite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26" presetClass="emph" presetSubtype="0" repeatCount="indefinite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26" presetClass="emph" presetSubtype="0" repeatCount="indefinite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26" presetClass="emph" presetSubtype="0" repeatCount="indefinite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26" presetClass="emph" presetSubtype="0" repeatCount="indefinite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26" presetClass="emph" presetSubtype="0" repeatCount="indefinite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26" presetClass="emph" presetSubtype="0" repeatCount="indefinite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26" presetClass="emph" presetSubtype="0" repeatCount="indefinite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0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26" presetClass="emph" presetSubtype="0" repeatCount="indefinite" fill="hold" grpId="0" nodeType="withEffect">
                                  <p:stCondLst>
                                    <p:cond delay="2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3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26" presetClass="emph" presetSubtype="0" repeatCount="indefinite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6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26" presetClass="emph" presetSubtype="0" repeatCount="indefinite" fill="hold" grpId="0" nodeType="withEffect">
                                  <p:stCondLst>
                                    <p:cond delay="2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9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26" presetClass="emph" presetSubtype="0" repeatCount="indefinite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2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26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5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6" presetID="26" presetClass="emph" presetSubtype="0" repeatCount="indefinite" fill="hold" grpId="0" nodeType="withEffect">
                                  <p:stCondLst>
                                    <p:cond delay="2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8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26" presetClass="emph" presetSubtype="0" repeatCount="indefinite" fill="hold" grpId="0" nodeType="withEffect">
                                  <p:stCondLst>
                                    <p:cond delay="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1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26" presetClass="emph" presetSubtype="0" repeatCount="indefinite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4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26" presetClass="emph" presetSubtype="0" repeatCount="indefinite" fill="hold" grpId="0" nodeType="withEffect">
                                  <p:stCondLst>
                                    <p:cond delay="2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7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8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0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26" presetClass="emph" presetSubtype="0" repeatCount="indefinite" fill="hold" grpId="0" nodeType="withEffect">
                                  <p:stCondLst>
                                    <p:cond delay="3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3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4" presetID="26" presetClass="emph" presetSubtype="0" repeatCount="indefinite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6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7" presetID="26" presetClass="emph" presetSubtype="0" repeatCount="indefinite" fill="hold" grpId="0" nodeType="withEffect">
                                  <p:stCondLst>
                                    <p:cond delay="3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9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26" presetClass="emph" presetSubtype="0" repeatCount="indefinite" fill="hold" grpId="0" nodeType="withEffect">
                                  <p:stCondLst>
                                    <p:cond delay="3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2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3" presetID="26" presetClass="emph" presetSubtype="0" repeatCount="indefinite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5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6" presetID="26" presetClass="emph" presetSubtype="0" repeatCount="indefinite" fill="hold" grpId="0" nodeType="withEffect">
                                  <p:stCondLst>
                                    <p:cond delay="3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8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9" presetID="26" presetClass="emph" presetSubtype="0" repeatCount="indefinite" fill="hold" grpId="0" nodeType="withEffect">
                                  <p:stCondLst>
                                    <p:cond delay="3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1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26" presetClass="emph" presetSubtype="0" repeatCount="indefinite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4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5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7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8" presetID="53" presetClass="entr" presetSubtype="16" fill="hold" grpId="0" nodeType="with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3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3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4" dur="1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83838"/>
                                      </p:to>
                                    </p:animClr>
                                    <p:animClr clrSpc="rgb" dir="cw">
                                      <p:cBhvr>
                                        <p:cTn id="265" dur="1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83838"/>
                                      </p:to>
                                    </p:animClr>
                                    <p:set>
                                      <p:cBhvr>
                                        <p:cTn id="266" dur="1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7" dur="1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38" presetClass="entr" presetSubtype="0" accel="5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3" presetClass="entr" presetSubtype="288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4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4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4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4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250"/>
                                        <p:tgtEl>
                                          <p:spTgt spid="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2650"/>
                            </p:stCondLst>
                            <p:childTnLst>
                              <p:par>
                                <p:cTn id="29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2.59259E-6 L 5.55112E-17 -0.31666 " pathEditMode="relative" rAng="0" ptsTypes="AA">
                                      <p:cBhvr>
                                        <p:cTn id="304" dur="300" fill="hold"/>
                                        <p:tgtEl>
                                          <p:spTgt spid="1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833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-2.01421E-6 L -4.16667E-6 -0.3219 " pathEditMode="relative" rAng="0" ptsTypes="AA">
                                      <p:cBhvr>
                                        <p:cTn id="306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095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16667E-6 -3.43837E-6 L 4.16667E-6 -0.32437 " pathEditMode="relative" rAng="0" ptsTypes="AA">
                                      <p:cBhvr>
                                        <p:cTn id="308" dur="3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19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7778E-6 -0.00061 L -0.00174 -0.28611 " pathEditMode="relative" rAng="0" ptsTypes="AA">
                                      <p:cBhvr>
                                        <p:cTn id="310" dur="3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14290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4.19753E-6 L 0 -0.28086 " pathEditMode="relative" rAng="0" ptsTypes="AA">
                                      <p:cBhvr>
                                        <p:cTn id="312" dur="3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0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2950"/>
                            </p:stCondLst>
                            <p:childTnLst>
                              <p:par>
                                <p:cTn id="3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5" dur="8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0.57461 L -2.22222E-6 0.24992 " pathEditMode="relative" rAng="0" ptsTypes="AA">
                                      <p:cBhvr>
                                        <p:cTn id="320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211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322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0.24992 L 2.22222E-6 0.21439 " pathEditMode="relative" rAng="0" ptsTypes="AA">
                                      <p:cBhvr>
                                        <p:cTn id="324" dur="25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3765"/>
                            </p:stCondLst>
                            <p:childTnLst>
                              <p:par>
                                <p:cTn id="3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0.57461 L -2.22222E-6 0.24992 " pathEditMode="relative" rAng="0" ptsTypes="AA">
                                      <p:cBhvr>
                                        <p:cTn id="330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211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332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4265"/>
                            </p:stCondLst>
                            <p:childTnLst>
                              <p:par>
                                <p:cTn id="33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.24992 L 2.22222E-6 0.21439 " pathEditMode="relative" rAng="0" ptsTypes="AA">
                                      <p:cBhvr>
                                        <p:cTn id="335" dur="25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4515"/>
                            </p:stCondLst>
                            <p:childTnLst>
                              <p:par>
                                <p:cTn id="3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0.57461 L -2.22222E-6 0.24992 " pathEditMode="relative" rAng="0" ptsTypes="AA">
                                      <p:cBhvr>
                                        <p:cTn id="341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211"/>
                                    </p:animMotion>
                                  </p:childTnLst>
                                </p:cTn>
                              </p:par>
                              <p:par>
                                <p:cTn id="3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">
                                      <p:cBhvr>
                                        <p:cTn id="343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5015"/>
                            </p:stCondLst>
                            <p:childTnLst>
                              <p:par>
                                <p:cTn id="34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.24992 L 2.22222E-6 0.21439 " pathEditMode="relative" rAng="0" ptsTypes="AA">
                                      <p:cBhvr>
                                        <p:cTn id="346" dur="25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5265"/>
                            </p:stCondLst>
                            <p:childTnLst>
                              <p:par>
                                <p:cTn id="3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0.57461 L -2.22222E-6 0.24992 " pathEditMode="relative" rAng="0" ptsTypes="AA">
                                      <p:cBhvr>
                                        <p:cTn id="352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211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">
                                      <p:cBhvr>
                                        <p:cTn id="354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5765"/>
                            </p:stCondLst>
                            <p:childTnLst>
                              <p:par>
                                <p:cTn id="35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.24992 L 2.22222E-6 0.21439 " pathEditMode="relative" rAng="0" ptsTypes="AA">
                                      <p:cBhvr>
                                        <p:cTn id="357" dur="25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6015"/>
                            </p:stCondLst>
                            <p:childTnLst>
                              <p:par>
                                <p:cTn id="359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75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1" dur="750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75" decel="100000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675" accel="100000">
                                          <p:stCondLst>
                                            <p:cond delay="75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37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75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750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75" decel="100000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675" accel="100000">
                                          <p:stCondLst>
                                            <p:cond delay="75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37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75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3" dur="750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75" decel="100000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675" accel="100000">
                                          <p:stCondLst>
                                            <p:cond delay="75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37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75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9" dur="750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75" decel="100000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675" accel="100000">
                                          <p:stCondLst>
                                            <p:cond delay="75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37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1000"/>
                                        <p:tgtEl>
                                          <p:spTgt spid="1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5" dur="1000"/>
                                        <p:tgtEl>
                                          <p:spTgt spid="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" decel="100000"/>
                                        <p:tgtEl>
                                          <p:spTgt spid="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37" presetClass="exit" presetSubtype="0" fill="hold" grpId="2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0" dur="1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1" dur="10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00" decel="1000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37" presetClass="exit" presetSubtype="0" fill="hold" grpId="3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00" decel="100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37" presetClass="exit" presetSubtype="0" fill="hold" grpId="3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2" dur="1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3" dur="1000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00" decel="100000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37" presetClass="exit" presetSubtype="0" fill="hold" grpId="3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8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9" dur="1000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00" decel="100000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7615"/>
                            </p:stCondLst>
                            <p:childTnLst>
                              <p:par>
                                <p:cTn id="4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35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23" dur="3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35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428" dur="35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15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15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7" dur="15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0" dur="15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3" dur="15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44" repeatCount="4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3" grpId="0" animBg="1"/>
      <p:bldP spid="93" grpId="0" animBg="1"/>
      <p:bldP spid="8" grpId="0" animBg="1"/>
      <p:bldP spid="11" grpId="0" animBg="1"/>
      <p:bldP spid="11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19" grpId="0" animBg="1"/>
      <p:bldP spid="19" grpId="1" animBg="1"/>
      <p:bldP spid="22" grpId="0" animBg="1"/>
      <p:bldP spid="22" grpId="1" animBg="1"/>
      <p:bldP spid="22" grpId="2" animBg="1"/>
      <p:bldP spid="289" grpId="0"/>
      <p:bldP spid="289" grpId="2"/>
      <p:bldP spid="289" grpId="3"/>
      <p:bldP spid="290" grpId="0"/>
      <p:bldP spid="290" grpId="2"/>
      <p:bldP spid="290" grpId="3"/>
      <p:bldP spid="2" grpId="0"/>
      <p:bldP spid="2" grpId="2"/>
      <p:bldP spid="2" grpId="3"/>
      <p:bldP spid="300" grpId="0"/>
      <p:bldP spid="300" grpId="1"/>
      <p:bldP spid="300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2" name="组合 1081"/>
          <p:cNvGrpSpPr/>
          <p:nvPr/>
        </p:nvGrpSpPr>
        <p:grpSpPr>
          <a:xfrm>
            <a:off x="5888329" y="664852"/>
            <a:ext cx="1112546" cy="1104182"/>
            <a:chOff x="8111174" y="5141913"/>
            <a:chExt cx="1477962" cy="1466850"/>
          </a:xfrm>
        </p:grpSpPr>
        <p:sp>
          <p:nvSpPr>
            <p:cNvPr id="1054" name="Freeform 36"/>
            <p:cNvSpPr>
              <a:spLocks/>
            </p:cNvSpPr>
            <p:nvPr/>
          </p:nvSpPr>
          <p:spPr bwMode="auto">
            <a:xfrm>
              <a:off x="8479474" y="5600700"/>
              <a:ext cx="668337" cy="522288"/>
            </a:xfrm>
            <a:custGeom>
              <a:avLst/>
              <a:gdLst>
                <a:gd name="T0" fmla="*/ 285 w 435"/>
                <a:gd name="T1" fmla="*/ 3 h 340"/>
                <a:gd name="T2" fmla="*/ 246 w 435"/>
                <a:gd name="T3" fmla="*/ 8 h 340"/>
                <a:gd name="T4" fmla="*/ 115 w 435"/>
                <a:gd name="T5" fmla="*/ 142 h 340"/>
                <a:gd name="T6" fmla="*/ 214 w 435"/>
                <a:gd name="T7" fmla="*/ 297 h 340"/>
                <a:gd name="T8" fmla="*/ 383 w 435"/>
                <a:gd name="T9" fmla="*/ 189 h 340"/>
                <a:gd name="T10" fmla="*/ 340 w 435"/>
                <a:gd name="T11" fmla="*/ 87 h 340"/>
                <a:gd name="T12" fmla="*/ 196 w 435"/>
                <a:gd name="T13" fmla="*/ 99 h 340"/>
                <a:gd name="T14" fmla="*/ 179 w 435"/>
                <a:gd name="T15" fmla="*/ 195 h 340"/>
                <a:gd name="T16" fmla="*/ 232 w 435"/>
                <a:gd name="T17" fmla="*/ 243 h 340"/>
                <a:gd name="T18" fmla="*/ 323 w 435"/>
                <a:gd name="T19" fmla="*/ 191 h 340"/>
                <a:gd name="T20" fmla="*/ 306 w 435"/>
                <a:gd name="T21" fmla="*/ 138 h 340"/>
                <a:gd name="T22" fmla="*/ 259 w 435"/>
                <a:gd name="T23" fmla="*/ 127 h 340"/>
                <a:gd name="T24" fmla="*/ 307 w 435"/>
                <a:gd name="T25" fmla="*/ 163 h 340"/>
                <a:gd name="T26" fmla="*/ 274 w 435"/>
                <a:gd name="T27" fmla="*/ 224 h 340"/>
                <a:gd name="T28" fmla="*/ 192 w 435"/>
                <a:gd name="T29" fmla="*/ 161 h 340"/>
                <a:gd name="T30" fmla="*/ 291 w 435"/>
                <a:gd name="T31" fmla="*/ 88 h 340"/>
                <a:gd name="T32" fmla="*/ 351 w 435"/>
                <a:gd name="T33" fmla="*/ 143 h 340"/>
                <a:gd name="T34" fmla="*/ 325 w 435"/>
                <a:gd name="T35" fmla="*/ 251 h 340"/>
                <a:gd name="T36" fmla="*/ 148 w 435"/>
                <a:gd name="T37" fmla="*/ 199 h 340"/>
                <a:gd name="T38" fmla="*/ 257 w 435"/>
                <a:gd name="T39" fmla="*/ 35 h 340"/>
                <a:gd name="T40" fmla="*/ 402 w 435"/>
                <a:gd name="T41" fmla="*/ 223 h 340"/>
                <a:gd name="T42" fmla="*/ 197 w 435"/>
                <a:gd name="T43" fmla="*/ 318 h 340"/>
                <a:gd name="T44" fmla="*/ 285 w 435"/>
                <a:gd name="T45" fmla="*/ 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5" h="340">
                  <a:moveTo>
                    <a:pt x="285" y="3"/>
                  </a:moveTo>
                  <a:cubicBezTo>
                    <a:pt x="265" y="4"/>
                    <a:pt x="260" y="6"/>
                    <a:pt x="246" y="8"/>
                  </a:cubicBezTo>
                  <a:cubicBezTo>
                    <a:pt x="178" y="21"/>
                    <a:pt x="124" y="74"/>
                    <a:pt x="115" y="142"/>
                  </a:cubicBezTo>
                  <a:cubicBezTo>
                    <a:pt x="107" y="210"/>
                    <a:pt x="148" y="277"/>
                    <a:pt x="214" y="297"/>
                  </a:cubicBezTo>
                  <a:cubicBezTo>
                    <a:pt x="289" y="321"/>
                    <a:pt x="377" y="270"/>
                    <a:pt x="383" y="189"/>
                  </a:cubicBezTo>
                  <a:cubicBezTo>
                    <a:pt x="383" y="150"/>
                    <a:pt x="370" y="113"/>
                    <a:pt x="340" y="87"/>
                  </a:cubicBezTo>
                  <a:cubicBezTo>
                    <a:pt x="297" y="53"/>
                    <a:pt x="234" y="56"/>
                    <a:pt x="196" y="99"/>
                  </a:cubicBezTo>
                  <a:cubicBezTo>
                    <a:pt x="173" y="127"/>
                    <a:pt x="164" y="163"/>
                    <a:pt x="179" y="195"/>
                  </a:cubicBezTo>
                  <a:cubicBezTo>
                    <a:pt x="188" y="216"/>
                    <a:pt x="208" y="236"/>
                    <a:pt x="232" y="243"/>
                  </a:cubicBezTo>
                  <a:cubicBezTo>
                    <a:pt x="272" y="253"/>
                    <a:pt x="314" y="234"/>
                    <a:pt x="323" y="191"/>
                  </a:cubicBezTo>
                  <a:cubicBezTo>
                    <a:pt x="325" y="172"/>
                    <a:pt x="323" y="152"/>
                    <a:pt x="306" y="138"/>
                  </a:cubicBezTo>
                  <a:cubicBezTo>
                    <a:pt x="295" y="129"/>
                    <a:pt x="276" y="119"/>
                    <a:pt x="259" y="127"/>
                  </a:cubicBezTo>
                  <a:cubicBezTo>
                    <a:pt x="279" y="132"/>
                    <a:pt x="300" y="141"/>
                    <a:pt x="307" y="163"/>
                  </a:cubicBezTo>
                  <a:cubicBezTo>
                    <a:pt x="314" y="188"/>
                    <a:pt x="299" y="216"/>
                    <a:pt x="274" y="224"/>
                  </a:cubicBezTo>
                  <a:cubicBezTo>
                    <a:pt x="232" y="235"/>
                    <a:pt x="193" y="203"/>
                    <a:pt x="192" y="161"/>
                  </a:cubicBezTo>
                  <a:cubicBezTo>
                    <a:pt x="191" y="111"/>
                    <a:pt x="243" y="77"/>
                    <a:pt x="291" y="88"/>
                  </a:cubicBezTo>
                  <a:cubicBezTo>
                    <a:pt x="320" y="96"/>
                    <a:pt x="339" y="116"/>
                    <a:pt x="351" y="143"/>
                  </a:cubicBezTo>
                  <a:cubicBezTo>
                    <a:pt x="366" y="183"/>
                    <a:pt x="355" y="223"/>
                    <a:pt x="325" y="251"/>
                  </a:cubicBezTo>
                  <a:cubicBezTo>
                    <a:pt x="269" y="301"/>
                    <a:pt x="174" y="272"/>
                    <a:pt x="148" y="199"/>
                  </a:cubicBezTo>
                  <a:cubicBezTo>
                    <a:pt x="122" y="125"/>
                    <a:pt x="178" y="42"/>
                    <a:pt x="257" y="35"/>
                  </a:cubicBezTo>
                  <a:cubicBezTo>
                    <a:pt x="359" y="25"/>
                    <a:pt x="435" y="130"/>
                    <a:pt x="402" y="223"/>
                  </a:cubicBezTo>
                  <a:cubicBezTo>
                    <a:pt x="374" y="311"/>
                    <a:pt x="295" y="340"/>
                    <a:pt x="197" y="318"/>
                  </a:cubicBezTo>
                  <a:cubicBezTo>
                    <a:pt x="66" y="288"/>
                    <a:pt x="0" y="0"/>
                    <a:pt x="285" y="3"/>
                  </a:cubicBezTo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37"/>
            <p:cNvSpPr>
              <a:spLocks/>
            </p:cNvSpPr>
            <p:nvPr/>
          </p:nvSpPr>
          <p:spPr bwMode="auto">
            <a:xfrm>
              <a:off x="8589011" y="5622925"/>
              <a:ext cx="612775" cy="668338"/>
            </a:xfrm>
            <a:custGeom>
              <a:avLst/>
              <a:gdLst>
                <a:gd name="T0" fmla="*/ 85 w 400"/>
                <a:gd name="T1" fmla="*/ 317 h 436"/>
                <a:gd name="T2" fmla="*/ 122 w 400"/>
                <a:gd name="T3" fmla="*/ 328 h 436"/>
                <a:gd name="T4" fmla="*/ 296 w 400"/>
                <a:gd name="T5" fmla="*/ 260 h 436"/>
                <a:gd name="T6" fmla="*/ 270 w 400"/>
                <a:gd name="T7" fmla="*/ 78 h 436"/>
                <a:gd name="T8" fmla="*/ 71 w 400"/>
                <a:gd name="T9" fmla="*/ 107 h 436"/>
                <a:gd name="T10" fmla="*/ 68 w 400"/>
                <a:gd name="T11" fmla="*/ 218 h 436"/>
                <a:gd name="T12" fmla="*/ 205 w 400"/>
                <a:gd name="T13" fmla="*/ 266 h 436"/>
                <a:gd name="T14" fmla="*/ 260 w 400"/>
                <a:gd name="T15" fmla="*/ 185 h 436"/>
                <a:gd name="T16" fmla="*/ 231 w 400"/>
                <a:gd name="T17" fmla="*/ 120 h 436"/>
                <a:gd name="T18" fmla="*/ 127 w 400"/>
                <a:gd name="T19" fmla="*/ 130 h 436"/>
                <a:gd name="T20" fmla="*/ 120 w 400"/>
                <a:gd name="T21" fmla="*/ 185 h 436"/>
                <a:gd name="T22" fmla="*/ 159 w 400"/>
                <a:gd name="T23" fmla="*/ 214 h 436"/>
                <a:gd name="T24" fmla="*/ 130 w 400"/>
                <a:gd name="T25" fmla="*/ 162 h 436"/>
                <a:gd name="T26" fmla="*/ 185 w 400"/>
                <a:gd name="T27" fmla="*/ 120 h 436"/>
                <a:gd name="T28" fmla="*/ 234 w 400"/>
                <a:gd name="T29" fmla="*/ 211 h 436"/>
                <a:gd name="T30" fmla="*/ 114 w 400"/>
                <a:gd name="T31" fmla="*/ 237 h 436"/>
                <a:gd name="T32" fmla="*/ 81 w 400"/>
                <a:gd name="T33" fmla="*/ 162 h 436"/>
                <a:gd name="T34" fmla="*/ 149 w 400"/>
                <a:gd name="T35" fmla="*/ 74 h 436"/>
                <a:gd name="T36" fmla="*/ 289 w 400"/>
                <a:gd name="T37" fmla="*/ 195 h 436"/>
                <a:gd name="T38" fmla="*/ 123 w 400"/>
                <a:gd name="T39" fmla="*/ 299 h 436"/>
                <a:gd name="T40" fmla="*/ 68 w 400"/>
                <a:gd name="T41" fmla="*/ 68 h 436"/>
                <a:gd name="T42" fmla="*/ 294 w 400"/>
                <a:gd name="T43" fmla="*/ 66 h 436"/>
                <a:gd name="T44" fmla="*/ 85 w 400"/>
                <a:gd name="T45" fmla="*/ 317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0" h="436">
                  <a:moveTo>
                    <a:pt x="85" y="317"/>
                  </a:moveTo>
                  <a:cubicBezTo>
                    <a:pt x="103" y="324"/>
                    <a:pt x="108" y="324"/>
                    <a:pt x="122" y="328"/>
                  </a:cubicBezTo>
                  <a:cubicBezTo>
                    <a:pt x="188" y="344"/>
                    <a:pt x="260" y="318"/>
                    <a:pt x="296" y="260"/>
                  </a:cubicBezTo>
                  <a:cubicBezTo>
                    <a:pt x="332" y="201"/>
                    <a:pt x="322" y="123"/>
                    <a:pt x="270" y="78"/>
                  </a:cubicBezTo>
                  <a:cubicBezTo>
                    <a:pt x="211" y="26"/>
                    <a:pt x="110" y="35"/>
                    <a:pt x="71" y="107"/>
                  </a:cubicBezTo>
                  <a:cubicBezTo>
                    <a:pt x="55" y="143"/>
                    <a:pt x="52" y="182"/>
                    <a:pt x="68" y="218"/>
                  </a:cubicBezTo>
                  <a:cubicBezTo>
                    <a:pt x="94" y="266"/>
                    <a:pt x="153" y="289"/>
                    <a:pt x="205" y="266"/>
                  </a:cubicBezTo>
                  <a:cubicBezTo>
                    <a:pt x="237" y="250"/>
                    <a:pt x="260" y="221"/>
                    <a:pt x="260" y="185"/>
                  </a:cubicBezTo>
                  <a:cubicBezTo>
                    <a:pt x="260" y="162"/>
                    <a:pt x="250" y="136"/>
                    <a:pt x="231" y="120"/>
                  </a:cubicBezTo>
                  <a:cubicBezTo>
                    <a:pt x="198" y="94"/>
                    <a:pt x="153" y="94"/>
                    <a:pt x="127" y="130"/>
                  </a:cubicBezTo>
                  <a:cubicBezTo>
                    <a:pt x="117" y="146"/>
                    <a:pt x="110" y="166"/>
                    <a:pt x="120" y="185"/>
                  </a:cubicBezTo>
                  <a:cubicBezTo>
                    <a:pt x="127" y="198"/>
                    <a:pt x="140" y="214"/>
                    <a:pt x="159" y="214"/>
                  </a:cubicBezTo>
                  <a:cubicBezTo>
                    <a:pt x="143" y="201"/>
                    <a:pt x="127" y="185"/>
                    <a:pt x="130" y="162"/>
                  </a:cubicBezTo>
                  <a:cubicBezTo>
                    <a:pt x="133" y="136"/>
                    <a:pt x="159" y="117"/>
                    <a:pt x="185" y="120"/>
                  </a:cubicBezTo>
                  <a:cubicBezTo>
                    <a:pt x="228" y="126"/>
                    <a:pt x="250" y="172"/>
                    <a:pt x="234" y="211"/>
                  </a:cubicBezTo>
                  <a:cubicBezTo>
                    <a:pt x="215" y="257"/>
                    <a:pt x="153" y="266"/>
                    <a:pt x="114" y="237"/>
                  </a:cubicBezTo>
                  <a:cubicBezTo>
                    <a:pt x="91" y="218"/>
                    <a:pt x="81" y="192"/>
                    <a:pt x="81" y="162"/>
                  </a:cubicBezTo>
                  <a:cubicBezTo>
                    <a:pt x="84" y="120"/>
                    <a:pt x="110" y="87"/>
                    <a:pt x="149" y="74"/>
                  </a:cubicBezTo>
                  <a:cubicBezTo>
                    <a:pt x="221" y="52"/>
                    <a:pt x="296" y="117"/>
                    <a:pt x="289" y="195"/>
                  </a:cubicBezTo>
                  <a:cubicBezTo>
                    <a:pt x="283" y="273"/>
                    <a:pt x="198" y="325"/>
                    <a:pt x="123" y="299"/>
                  </a:cubicBezTo>
                  <a:cubicBezTo>
                    <a:pt x="26" y="266"/>
                    <a:pt x="0" y="139"/>
                    <a:pt x="68" y="68"/>
                  </a:cubicBezTo>
                  <a:cubicBezTo>
                    <a:pt x="130" y="0"/>
                    <a:pt x="213" y="5"/>
                    <a:pt x="294" y="66"/>
                  </a:cubicBezTo>
                  <a:cubicBezTo>
                    <a:pt x="400" y="147"/>
                    <a:pt x="343" y="436"/>
                    <a:pt x="85" y="317"/>
                  </a:cubicBezTo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Oval 38"/>
            <p:cNvSpPr>
              <a:spLocks noChangeArrowheads="1"/>
            </p:cNvSpPr>
            <p:nvPr/>
          </p:nvSpPr>
          <p:spPr bwMode="auto">
            <a:xfrm>
              <a:off x="8547736" y="5562600"/>
              <a:ext cx="628650" cy="627063"/>
            </a:xfrm>
            <a:prstGeom prst="ellipse">
              <a:avLst/>
            </a:prstGeom>
            <a:noFill/>
            <a:ln w="4" cap="flat">
              <a:solidFill>
                <a:srgbClr val="FDDD5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Oval 39"/>
            <p:cNvSpPr>
              <a:spLocks noChangeArrowheads="1"/>
            </p:cNvSpPr>
            <p:nvPr/>
          </p:nvSpPr>
          <p:spPr bwMode="auto">
            <a:xfrm>
              <a:off x="8573136" y="5586413"/>
              <a:ext cx="627062" cy="628650"/>
            </a:xfrm>
            <a:prstGeom prst="ellipse">
              <a:avLst/>
            </a:prstGeom>
            <a:noFill/>
            <a:ln w="4" cap="flat">
              <a:solidFill>
                <a:srgbClr val="FDDD5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Oval 40"/>
            <p:cNvSpPr>
              <a:spLocks noChangeArrowheads="1"/>
            </p:cNvSpPr>
            <p:nvPr/>
          </p:nvSpPr>
          <p:spPr bwMode="auto">
            <a:xfrm>
              <a:off x="8501699" y="5565775"/>
              <a:ext cx="628650" cy="627063"/>
            </a:xfrm>
            <a:prstGeom prst="ellipse">
              <a:avLst/>
            </a:prstGeom>
            <a:noFill/>
            <a:ln w="4" cap="flat">
              <a:solidFill>
                <a:srgbClr val="FDDD5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41"/>
            <p:cNvSpPr>
              <a:spLocks/>
            </p:cNvSpPr>
            <p:nvPr/>
          </p:nvSpPr>
          <p:spPr bwMode="auto">
            <a:xfrm>
              <a:off x="9131936" y="5495925"/>
              <a:ext cx="352425" cy="188913"/>
            </a:xfrm>
            <a:custGeom>
              <a:avLst/>
              <a:gdLst>
                <a:gd name="T0" fmla="*/ 3 w 222"/>
                <a:gd name="T1" fmla="*/ 119 h 119"/>
                <a:gd name="T2" fmla="*/ 0 w 222"/>
                <a:gd name="T3" fmla="*/ 114 h 119"/>
                <a:gd name="T4" fmla="*/ 219 w 222"/>
                <a:gd name="T5" fmla="*/ 0 h 119"/>
                <a:gd name="T6" fmla="*/ 222 w 222"/>
                <a:gd name="T7" fmla="*/ 6 h 119"/>
                <a:gd name="T8" fmla="*/ 3 w 222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9">
                  <a:moveTo>
                    <a:pt x="3" y="119"/>
                  </a:moveTo>
                  <a:lnTo>
                    <a:pt x="0" y="114"/>
                  </a:lnTo>
                  <a:lnTo>
                    <a:pt x="219" y="0"/>
                  </a:lnTo>
                  <a:lnTo>
                    <a:pt x="222" y="6"/>
                  </a:lnTo>
                  <a:lnTo>
                    <a:pt x="3" y="119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42"/>
            <p:cNvSpPr>
              <a:spLocks/>
            </p:cNvSpPr>
            <p:nvPr/>
          </p:nvSpPr>
          <p:spPr bwMode="auto">
            <a:xfrm>
              <a:off x="8982711" y="5213350"/>
              <a:ext cx="188912" cy="352425"/>
            </a:xfrm>
            <a:custGeom>
              <a:avLst/>
              <a:gdLst>
                <a:gd name="T0" fmla="*/ 6 w 119"/>
                <a:gd name="T1" fmla="*/ 222 h 222"/>
                <a:gd name="T2" fmla="*/ 0 w 119"/>
                <a:gd name="T3" fmla="*/ 219 h 222"/>
                <a:gd name="T4" fmla="*/ 114 w 119"/>
                <a:gd name="T5" fmla="*/ 0 h 222"/>
                <a:gd name="T6" fmla="*/ 119 w 119"/>
                <a:gd name="T7" fmla="*/ 2 h 222"/>
                <a:gd name="T8" fmla="*/ 6 w 119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22">
                  <a:moveTo>
                    <a:pt x="6" y="222"/>
                  </a:moveTo>
                  <a:lnTo>
                    <a:pt x="0" y="219"/>
                  </a:lnTo>
                  <a:lnTo>
                    <a:pt x="114" y="0"/>
                  </a:lnTo>
                  <a:lnTo>
                    <a:pt x="119" y="2"/>
                  </a:lnTo>
                  <a:lnTo>
                    <a:pt x="6" y="222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43"/>
            <p:cNvSpPr>
              <a:spLocks/>
            </p:cNvSpPr>
            <p:nvPr/>
          </p:nvSpPr>
          <p:spPr bwMode="auto">
            <a:xfrm>
              <a:off x="8738236" y="5149850"/>
              <a:ext cx="74612" cy="387350"/>
            </a:xfrm>
            <a:custGeom>
              <a:avLst/>
              <a:gdLst>
                <a:gd name="T0" fmla="*/ 47 w 47"/>
                <a:gd name="T1" fmla="*/ 243 h 244"/>
                <a:gd name="T2" fmla="*/ 40 w 47"/>
                <a:gd name="T3" fmla="*/ 244 h 244"/>
                <a:gd name="T4" fmla="*/ 0 w 47"/>
                <a:gd name="T5" fmla="*/ 1 h 244"/>
                <a:gd name="T6" fmla="*/ 7 w 47"/>
                <a:gd name="T7" fmla="*/ 0 h 244"/>
                <a:gd name="T8" fmla="*/ 47 w 47"/>
                <a:gd name="T9" fmla="*/ 24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44">
                  <a:moveTo>
                    <a:pt x="47" y="243"/>
                  </a:moveTo>
                  <a:lnTo>
                    <a:pt x="40" y="244"/>
                  </a:lnTo>
                  <a:lnTo>
                    <a:pt x="0" y="1"/>
                  </a:lnTo>
                  <a:lnTo>
                    <a:pt x="7" y="0"/>
                  </a:lnTo>
                  <a:lnTo>
                    <a:pt x="47" y="243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44"/>
            <p:cNvSpPr>
              <a:spLocks/>
            </p:cNvSpPr>
            <p:nvPr/>
          </p:nvSpPr>
          <p:spPr bwMode="auto">
            <a:xfrm>
              <a:off x="8374699" y="5305425"/>
              <a:ext cx="239712" cy="322263"/>
            </a:xfrm>
            <a:custGeom>
              <a:avLst/>
              <a:gdLst>
                <a:gd name="T0" fmla="*/ 151 w 151"/>
                <a:gd name="T1" fmla="*/ 199 h 203"/>
                <a:gd name="T2" fmla="*/ 146 w 151"/>
                <a:gd name="T3" fmla="*/ 203 h 203"/>
                <a:gd name="T4" fmla="*/ 0 w 151"/>
                <a:gd name="T5" fmla="*/ 3 h 203"/>
                <a:gd name="T6" fmla="*/ 6 w 151"/>
                <a:gd name="T7" fmla="*/ 0 h 203"/>
                <a:gd name="T8" fmla="*/ 151 w 151"/>
                <a:gd name="T9" fmla="*/ 19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03">
                  <a:moveTo>
                    <a:pt x="151" y="199"/>
                  </a:moveTo>
                  <a:lnTo>
                    <a:pt x="146" y="203"/>
                  </a:lnTo>
                  <a:lnTo>
                    <a:pt x="0" y="3"/>
                  </a:lnTo>
                  <a:lnTo>
                    <a:pt x="6" y="0"/>
                  </a:lnTo>
                  <a:lnTo>
                    <a:pt x="151" y="199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45"/>
            <p:cNvSpPr>
              <a:spLocks/>
            </p:cNvSpPr>
            <p:nvPr/>
          </p:nvSpPr>
          <p:spPr bwMode="auto">
            <a:xfrm>
              <a:off x="8136574" y="5656263"/>
              <a:ext cx="374650" cy="131763"/>
            </a:xfrm>
            <a:custGeom>
              <a:avLst/>
              <a:gdLst>
                <a:gd name="T0" fmla="*/ 236 w 236"/>
                <a:gd name="T1" fmla="*/ 77 h 83"/>
                <a:gd name="T2" fmla="*/ 234 w 236"/>
                <a:gd name="T3" fmla="*/ 83 h 83"/>
                <a:gd name="T4" fmla="*/ 0 w 236"/>
                <a:gd name="T5" fmla="*/ 6 h 83"/>
                <a:gd name="T6" fmla="*/ 2 w 236"/>
                <a:gd name="T7" fmla="*/ 0 h 83"/>
                <a:gd name="T8" fmla="*/ 236 w 236"/>
                <a:gd name="T9" fmla="*/ 7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83">
                  <a:moveTo>
                    <a:pt x="236" y="77"/>
                  </a:moveTo>
                  <a:lnTo>
                    <a:pt x="234" y="83"/>
                  </a:lnTo>
                  <a:lnTo>
                    <a:pt x="0" y="6"/>
                  </a:lnTo>
                  <a:lnTo>
                    <a:pt x="2" y="0"/>
                  </a:lnTo>
                  <a:lnTo>
                    <a:pt x="236" y="77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46"/>
            <p:cNvSpPr>
              <a:spLocks/>
            </p:cNvSpPr>
            <p:nvPr/>
          </p:nvSpPr>
          <p:spPr bwMode="auto">
            <a:xfrm>
              <a:off x="8130224" y="5992813"/>
              <a:ext cx="387350" cy="73025"/>
            </a:xfrm>
            <a:custGeom>
              <a:avLst/>
              <a:gdLst>
                <a:gd name="T0" fmla="*/ 243 w 244"/>
                <a:gd name="T1" fmla="*/ 0 h 46"/>
                <a:gd name="T2" fmla="*/ 244 w 244"/>
                <a:gd name="T3" fmla="*/ 7 h 46"/>
                <a:gd name="T4" fmla="*/ 1 w 244"/>
                <a:gd name="T5" fmla="*/ 46 h 46"/>
                <a:gd name="T6" fmla="*/ 0 w 244"/>
                <a:gd name="T7" fmla="*/ 40 h 46"/>
                <a:gd name="T8" fmla="*/ 243 w 2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46">
                  <a:moveTo>
                    <a:pt x="243" y="0"/>
                  </a:moveTo>
                  <a:lnTo>
                    <a:pt x="244" y="7"/>
                  </a:lnTo>
                  <a:lnTo>
                    <a:pt x="1" y="46"/>
                  </a:lnTo>
                  <a:lnTo>
                    <a:pt x="0" y="40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47"/>
            <p:cNvSpPr>
              <a:spLocks/>
            </p:cNvSpPr>
            <p:nvPr/>
          </p:nvSpPr>
          <p:spPr bwMode="auto">
            <a:xfrm>
              <a:off x="8347711" y="6145213"/>
              <a:ext cx="284162" cy="284163"/>
            </a:xfrm>
            <a:custGeom>
              <a:avLst/>
              <a:gdLst>
                <a:gd name="T0" fmla="*/ 175 w 179"/>
                <a:gd name="T1" fmla="*/ 0 h 179"/>
                <a:gd name="T2" fmla="*/ 179 w 179"/>
                <a:gd name="T3" fmla="*/ 5 h 179"/>
                <a:gd name="T4" fmla="*/ 5 w 179"/>
                <a:gd name="T5" fmla="*/ 179 h 179"/>
                <a:gd name="T6" fmla="*/ 0 w 179"/>
                <a:gd name="T7" fmla="*/ 175 h 179"/>
                <a:gd name="T8" fmla="*/ 175 w 179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79">
                  <a:moveTo>
                    <a:pt x="175" y="0"/>
                  </a:moveTo>
                  <a:lnTo>
                    <a:pt x="179" y="5"/>
                  </a:lnTo>
                  <a:lnTo>
                    <a:pt x="5" y="179"/>
                  </a:lnTo>
                  <a:lnTo>
                    <a:pt x="0" y="175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48"/>
            <p:cNvSpPr>
              <a:spLocks/>
            </p:cNvSpPr>
            <p:nvPr/>
          </p:nvSpPr>
          <p:spPr bwMode="auto">
            <a:xfrm>
              <a:off x="8733474" y="6221413"/>
              <a:ext cx="71437" cy="387350"/>
            </a:xfrm>
            <a:custGeom>
              <a:avLst/>
              <a:gdLst>
                <a:gd name="T0" fmla="*/ 38 w 45"/>
                <a:gd name="T1" fmla="*/ 0 h 244"/>
                <a:gd name="T2" fmla="*/ 45 w 45"/>
                <a:gd name="T3" fmla="*/ 0 h 244"/>
                <a:gd name="T4" fmla="*/ 5 w 45"/>
                <a:gd name="T5" fmla="*/ 244 h 244"/>
                <a:gd name="T6" fmla="*/ 0 w 45"/>
                <a:gd name="T7" fmla="*/ 243 h 244"/>
                <a:gd name="T8" fmla="*/ 38 w 45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44">
                  <a:moveTo>
                    <a:pt x="38" y="0"/>
                  </a:moveTo>
                  <a:lnTo>
                    <a:pt x="45" y="0"/>
                  </a:lnTo>
                  <a:lnTo>
                    <a:pt x="5" y="244"/>
                  </a:lnTo>
                  <a:lnTo>
                    <a:pt x="0" y="24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49"/>
            <p:cNvSpPr>
              <a:spLocks/>
            </p:cNvSpPr>
            <p:nvPr/>
          </p:nvSpPr>
          <p:spPr bwMode="auto">
            <a:xfrm>
              <a:off x="8976361" y="6197600"/>
              <a:ext cx="188912" cy="350838"/>
            </a:xfrm>
            <a:custGeom>
              <a:avLst/>
              <a:gdLst>
                <a:gd name="T0" fmla="*/ 0 w 119"/>
                <a:gd name="T1" fmla="*/ 3 h 221"/>
                <a:gd name="T2" fmla="*/ 6 w 119"/>
                <a:gd name="T3" fmla="*/ 0 h 221"/>
                <a:gd name="T4" fmla="*/ 119 w 119"/>
                <a:gd name="T5" fmla="*/ 218 h 221"/>
                <a:gd name="T6" fmla="*/ 113 w 119"/>
                <a:gd name="T7" fmla="*/ 221 h 221"/>
                <a:gd name="T8" fmla="*/ 0 w 119"/>
                <a:gd name="T9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21">
                  <a:moveTo>
                    <a:pt x="0" y="3"/>
                  </a:moveTo>
                  <a:lnTo>
                    <a:pt x="6" y="0"/>
                  </a:lnTo>
                  <a:lnTo>
                    <a:pt x="119" y="218"/>
                  </a:lnTo>
                  <a:lnTo>
                    <a:pt x="113" y="22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50"/>
            <p:cNvSpPr>
              <a:spLocks/>
            </p:cNvSpPr>
            <p:nvPr/>
          </p:nvSpPr>
          <p:spPr bwMode="auto">
            <a:xfrm>
              <a:off x="9143049" y="6054725"/>
              <a:ext cx="322262" cy="239713"/>
            </a:xfrm>
            <a:custGeom>
              <a:avLst/>
              <a:gdLst>
                <a:gd name="T0" fmla="*/ 0 w 203"/>
                <a:gd name="T1" fmla="*/ 5 h 151"/>
                <a:gd name="T2" fmla="*/ 4 w 203"/>
                <a:gd name="T3" fmla="*/ 0 h 151"/>
                <a:gd name="T4" fmla="*/ 203 w 203"/>
                <a:gd name="T5" fmla="*/ 146 h 151"/>
                <a:gd name="T6" fmla="*/ 200 w 203"/>
                <a:gd name="T7" fmla="*/ 151 h 151"/>
                <a:gd name="T8" fmla="*/ 0 w 203"/>
                <a:gd name="T9" fmla="*/ 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51">
                  <a:moveTo>
                    <a:pt x="0" y="5"/>
                  </a:moveTo>
                  <a:lnTo>
                    <a:pt x="4" y="0"/>
                  </a:lnTo>
                  <a:lnTo>
                    <a:pt x="203" y="146"/>
                  </a:lnTo>
                  <a:lnTo>
                    <a:pt x="200" y="15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51"/>
            <p:cNvSpPr>
              <a:spLocks/>
            </p:cNvSpPr>
            <p:nvPr/>
          </p:nvSpPr>
          <p:spPr bwMode="auto">
            <a:xfrm>
              <a:off x="9200199" y="5843588"/>
              <a:ext cx="388937" cy="71438"/>
            </a:xfrm>
            <a:custGeom>
              <a:avLst/>
              <a:gdLst>
                <a:gd name="T0" fmla="*/ 0 w 245"/>
                <a:gd name="T1" fmla="*/ 7 h 45"/>
                <a:gd name="T2" fmla="*/ 1 w 245"/>
                <a:gd name="T3" fmla="*/ 0 h 45"/>
                <a:gd name="T4" fmla="*/ 245 w 245"/>
                <a:gd name="T5" fmla="*/ 39 h 45"/>
                <a:gd name="T6" fmla="*/ 244 w 245"/>
                <a:gd name="T7" fmla="*/ 45 h 45"/>
                <a:gd name="T8" fmla="*/ 0 w 245"/>
                <a:gd name="T9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45">
                  <a:moveTo>
                    <a:pt x="0" y="7"/>
                  </a:moveTo>
                  <a:lnTo>
                    <a:pt x="1" y="0"/>
                  </a:lnTo>
                  <a:lnTo>
                    <a:pt x="245" y="39"/>
                  </a:lnTo>
                  <a:lnTo>
                    <a:pt x="244" y="45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52"/>
            <p:cNvSpPr>
              <a:spLocks/>
            </p:cNvSpPr>
            <p:nvPr/>
          </p:nvSpPr>
          <p:spPr bwMode="auto">
            <a:xfrm>
              <a:off x="9163686" y="5616575"/>
              <a:ext cx="379412" cy="123825"/>
            </a:xfrm>
            <a:custGeom>
              <a:avLst/>
              <a:gdLst>
                <a:gd name="T0" fmla="*/ 2 w 239"/>
                <a:gd name="T1" fmla="*/ 78 h 78"/>
                <a:gd name="T2" fmla="*/ 0 w 239"/>
                <a:gd name="T3" fmla="*/ 71 h 78"/>
                <a:gd name="T4" fmla="*/ 237 w 239"/>
                <a:gd name="T5" fmla="*/ 0 h 78"/>
                <a:gd name="T6" fmla="*/ 239 w 239"/>
                <a:gd name="T7" fmla="*/ 6 h 78"/>
                <a:gd name="T8" fmla="*/ 2 w 23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78">
                  <a:moveTo>
                    <a:pt x="2" y="78"/>
                  </a:moveTo>
                  <a:lnTo>
                    <a:pt x="0" y="71"/>
                  </a:lnTo>
                  <a:lnTo>
                    <a:pt x="237" y="0"/>
                  </a:lnTo>
                  <a:lnTo>
                    <a:pt x="239" y="6"/>
                  </a:lnTo>
                  <a:lnTo>
                    <a:pt x="2" y="78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53"/>
            <p:cNvSpPr>
              <a:spLocks/>
            </p:cNvSpPr>
            <p:nvPr/>
          </p:nvSpPr>
          <p:spPr bwMode="auto">
            <a:xfrm>
              <a:off x="9039861" y="5280025"/>
              <a:ext cx="247650" cy="315913"/>
            </a:xfrm>
            <a:custGeom>
              <a:avLst/>
              <a:gdLst>
                <a:gd name="T0" fmla="*/ 5 w 156"/>
                <a:gd name="T1" fmla="*/ 199 h 199"/>
                <a:gd name="T2" fmla="*/ 0 w 156"/>
                <a:gd name="T3" fmla="*/ 195 h 199"/>
                <a:gd name="T4" fmla="*/ 151 w 156"/>
                <a:gd name="T5" fmla="*/ 0 h 199"/>
                <a:gd name="T6" fmla="*/ 156 w 156"/>
                <a:gd name="T7" fmla="*/ 4 h 199"/>
                <a:gd name="T8" fmla="*/ 5 w 156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99">
                  <a:moveTo>
                    <a:pt x="5" y="199"/>
                  </a:moveTo>
                  <a:lnTo>
                    <a:pt x="0" y="195"/>
                  </a:lnTo>
                  <a:lnTo>
                    <a:pt x="151" y="0"/>
                  </a:lnTo>
                  <a:lnTo>
                    <a:pt x="156" y="4"/>
                  </a:lnTo>
                  <a:lnTo>
                    <a:pt x="5" y="199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54"/>
            <p:cNvSpPr>
              <a:spLocks/>
            </p:cNvSpPr>
            <p:nvPr/>
          </p:nvSpPr>
          <p:spPr bwMode="auto">
            <a:xfrm>
              <a:off x="8866824" y="5141913"/>
              <a:ext cx="15875" cy="393700"/>
            </a:xfrm>
            <a:custGeom>
              <a:avLst/>
              <a:gdLst>
                <a:gd name="T0" fmla="*/ 5 w 10"/>
                <a:gd name="T1" fmla="*/ 248 h 248"/>
                <a:gd name="T2" fmla="*/ 0 w 10"/>
                <a:gd name="T3" fmla="*/ 247 h 248"/>
                <a:gd name="T4" fmla="*/ 4 w 10"/>
                <a:gd name="T5" fmla="*/ 0 h 248"/>
                <a:gd name="T6" fmla="*/ 10 w 10"/>
                <a:gd name="T7" fmla="*/ 0 h 248"/>
                <a:gd name="T8" fmla="*/ 5 w 10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48">
                  <a:moveTo>
                    <a:pt x="5" y="248"/>
                  </a:moveTo>
                  <a:lnTo>
                    <a:pt x="0" y="247"/>
                  </a:lnTo>
                  <a:lnTo>
                    <a:pt x="4" y="0"/>
                  </a:lnTo>
                  <a:lnTo>
                    <a:pt x="10" y="0"/>
                  </a:lnTo>
                  <a:lnTo>
                    <a:pt x="5" y="248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55"/>
            <p:cNvSpPr>
              <a:spLocks/>
            </p:cNvSpPr>
            <p:nvPr/>
          </p:nvSpPr>
          <p:spPr bwMode="auto">
            <a:xfrm>
              <a:off x="8487411" y="5229225"/>
              <a:ext cx="179387" cy="357188"/>
            </a:xfrm>
            <a:custGeom>
              <a:avLst/>
              <a:gdLst>
                <a:gd name="T0" fmla="*/ 113 w 113"/>
                <a:gd name="T1" fmla="*/ 222 h 225"/>
                <a:gd name="T2" fmla="*/ 107 w 113"/>
                <a:gd name="T3" fmla="*/ 225 h 225"/>
                <a:gd name="T4" fmla="*/ 0 w 113"/>
                <a:gd name="T5" fmla="*/ 3 h 225"/>
                <a:gd name="T6" fmla="*/ 6 w 113"/>
                <a:gd name="T7" fmla="*/ 0 h 225"/>
                <a:gd name="T8" fmla="*/ 113 w 113"/>
                <a:gd name="T9" fmla="*/ 22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25">
                  <a:moveTo>
                    <a:pt x="113" y="222"/>
                  </a:moveTo>
                  <a:lnTo>
                    <a:pt x="107" y="225"/>
                  </a:lnTo>
                  <a:lnTo>
                    <a:pt x="0" y="3"/>
                  </a:lnTo>
                  <a:lnTo>
                    <a:pt x="6" y="0"/>
                  </a:lnTo>
                  <a:lnTo>
                    <a:pt x="113" y="222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56"/>
            <p:cNvSpPr>
              <a:spLocks/>
            </p:cNvSpPr>
            <p:nvPr/>
          </p:nvSpPr>
          <p:spPr bwMode="auto">
            <a:xfrm>
              <a:off x="8187374" y="5532438"/>
              <a:ext cx="350837" cy="195263"/>
            </a:xfrm>
            <a:custGeom>
              <a:avLst/>
              <a:gdLst>
                <a:gd name="T0" fmla="*/ 221 w 221"/>
                <a:gd name="T1" fmla="*/ 117 h 123"/>
                <a:gd name="T2" fmla="*/ 218 w 221"/>
                <a:gd name="T3" fmla="*/ 123 h 123"/>
                <a:gd name="T4" fmla="*/ 0 w 221"/>
                <a:gd name="T5" fmla="*/ 5 h 123"/>
                <a:gd name="T6" fmla="*/ 4 w 221"/>
                <a:gd name="T7" fmla="*/ 0 h 123"/>
                <a:gd name="T8" fmla="*/ 221 w 221"/>
                <a:gd name="T9" fmla="*/ 1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123">
                  <a:moveTo>
                    <a:pt x="221" y="117"/>
                  </a:moveTo>
                  <a:lnTo>
                    <a:pt x="218" y="123"/>
                  </a:lnTo>
                  <a:lnTo>
                    <a:pt x="0" y="5"/>
                  </a:lnTo>
                  <a:lnTo>
                    <a:pt x="4" y="0"/>
                  </a:lnTo>
                  <a:lnTo>
                    <a:pt x="221" y="117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57"/>
            <p:cNvSpPr>
              <a:spLocks/>
            </p:cNvSpPr>
            <p:nvPr/>
          </p:nvSpPr>
          <p:spPr bwMode="auto">
            <a:xfrm>
              <a:off x="8111174" y="5924550"/>
              <a:ext cx="390525" cy="17463"/>
            </a:xfrm>
            <a:custGeom>
              <a:avLst/>
              <a:gdLst>
                <a:gd name="T0" fmla="*/ 246 w 246"/>
                <a:gd name="T1" fmla="*/ 5 h 11"/>
                <a:gd name="T2" fmla="*/ 246 w 246"/>
                <a:gd name="T3" fmla="*/ 11 h 11"/>
                <a:gd name="T4" fmla="*/ 0 w 246"/>
                <a:gd name="T5" fmla="*/ 6 h 11"/>
                <a:gd name="T6" fmla="*/ 0 w 246"/>
                <a:gd name="T7" fmla="*/ 0 h 11"/>
                <a:gd name="T8" fmla="*/ 246 w 246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1">
                  <a:moveTo>
                    <a:pt x="246" y="5"/>
                  </a:moveTo>
                  <a:lnTo>
                    <a:pt x="246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246" y="5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58"/>
            <p:cNvSpPr>
              <a:spLocks/>
            </p:cNvSpPr>
            <p:nvPr/>
          </p:nvSpPr>
          <p:spPr bwMode="auto">
            <a:xfrm>
              <a:off x="8260399" y="6100763"/>
              <a:ext cx="328612" cy="231775"/>
            </a:xfrm>
            <a:custGeom>
              <a:avLst/>
              <a:gdLst>
                <a:gd name="T0" fmla="*/ 203 w 207"/>
                <a:gd name="T1" fmla="*/ 0 h 146"/>
                <a:gd name="T2" fmla="*/ 207 w 207"/>
                <a:gd name="T3" fmla="*/ 5 h 146"/>
                <a:gd name="T4" fmla="*/ 4 w 207"/>
                <a:gd name="T5" fmla="*/ 146 h 146"/>
                <a:gd name="T6" fmla="*/ 0 w 207"/>
                <a:gd name="T7" fmla="*/ 140 h 146"/>
                <a:gd name="T8" fmla="*/ 203 w 20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46">
                  <a:moveTo>
                    <a:pt x="203" y="0"/>
                  </a:moveTo>
                  <a:lnTo>
                    <a:pt x="207" y="5"/>
                  </a:lnTo>
                  <a:lnTo>
                    <a:pt x="4" y="146"/>
                  </a:lnTo>
                  <a:lnTo>
                    <a:pt x="0" y="140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59"/>
            <p:cNvSpPr>
              <a:spLocks/>
            </p:cNvSpPr>
            <p:nvPr/>
          </p:nvSpPr>
          <p:spPr bwMode="auto">
            <a:xfrm>
              <a:off x="8604886" y="6205538"/>
              <a:ext cx="139700" cy="373063"/>
            </a:xfrm>
            <a:custGeom>
              <a:avLst/>
              <a:gdLst>
                <a:gd name="T0" fmla="*/ 82 w 88"/>
                <a:gd name="T1" fmla="*/ 0 h 235"/>
                <a:gd name="T2" fmla="*/ 88 w 88"/>
                <a:gd name="T3" fmla="*/ 2 h 235"/>
                <a:gd name="T4" fmla="*/ 6 w 88"/>
                <a:gd name="T5" fmla="*/ 235 h 235"/>
                <a:gd name="T6" fmla="*/ 0 w 88"/>
                <a:gd name="T7" fmla="*/ 232 h 235"/>
                <a:gd name="T8" fmla="*/ 82 w 88"/>
                <a:gd name="T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5">
                  <a:moveTo>
                    <a:pt x="82" y="0"/>
                  </a:moveTo>
                  <a:lnTo>
                    <a:pt x="88" y="2"/>
                  </a:lnTo>
                  <a:lnTo>
                    <a:pt x="6" y="235"/>
                  </a:lnTo>
                  <a:lnTo>
                    <a:pt x="0" y="232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60"/>
            <p:cNvSpPr>
              <a:spLocks/>
            </p:cNvSpPr>
            <p:nvPr/>
          </p:nvSpPr>
          <p:spPr bwMode="auto">
            <a:xfrm>
              <a:off x="8917624" y="6216650"/>
              <a:ext cx="125412" cy="376238"/>
            </a:xfrm>
            <a:custGeom>
              <a:avLst/>
              <a:gdLst>
                <a:gd name="T0" fmla="*/ 0 w 79"/>
                <a:gd name="T1" fmla="*/ 2 h 237"/>
                <a:gd name="T2" fmla="*/ 6 w 79"/>
                <a:gd name="T3" fmla="*/ 0 h 237"/>
                <a:gd name="T4" fmla="*/ 79 w 79"/>
                <a:gd name="T5" fmla="*/ 235 h 237"/>
                <a:gd name="T6" fmla="*/ 73 w 79"/>
                <a:gd name="T7" fmla="*/ 237 h 237"/>
                <a:gd name="T8" fmla="*/ 0 w 79"/>
                <a:gd name="T9" fmla="*/ 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37">
                  <a:moveTo>
                    <a:pt x="0" y="2"/>
                  </a:moveTo>
                  <a:lnTo>
                    <a:pt x="6" y="0"/>
                  </a:lnTo>
                  <a:lnTo>
                    <a:pt x="79" y="235"/>
                  </a:lnTo>
                  <a:lnTo>
                    <a:pt x="73" y="23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61"/>
            <p:cNvSpPr>
              <a:spLocks/>
            </p:cNvSpPr>
            <p:nvPr/>
          </p:nvSpPr>
          <p:spPr bwMode="auto">
            <a:xfrm>
              <a:off x="9106536" y="6105525"/>
              <a:ext cx="276225" cy="290513"/>
            </a:xfrm>
            <a:custGeom>
              <a:avLst/>
              <a:gdLst>
                <a:gd name="T0" fmla="*/ 0 w 174"/>
                <a:gd name="T1" fmla="*/ 4 h 183"/>
                <a:gd name="T2" fmla="*/ 5 w 174"/>
                <a:gd name="T3" fmla="*/ 0 h 183"/>
                <a:gd name="T4" fmla="*/ 174 w 174"/>
                <a:gd name="T5" fmla="*/ 179 h 183"/>
                <a:gd name="T6" fmla="*/ 171 w 174"/>
                <a:gd name="T7" fmla="*/ 183 h 183"/>
                <a:gd name="T8" fmla="*/ 0 w 174"/>
                <a:gd name="T9" fmla="*/ 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83">
                  <a:moveTo>
                    <a:pt x="0" y="4"/>
                  </a:moveTo>
                  <a:lnTo>
                    <a:pt x="5" y="0"/>
                  </a:lnTo>
                  <a:lnTo>
                    <a:pt x="174" y="179"/>
                  </a:lnTo>
                  <a:lnTo>
                    <a:pt x="171" y="18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62"/>
            <p:cNvSpPr>
              <a:spLocks/>
            </p:cNvSpPr>
            <p:nvPr/>
          </p:nvSpPr>
          <p:spPr bwMode="auto">
            <a:xfrm>
              <a:off x="9200199" y="5905500"/>
              <a:ext cx="373062" cy="141288"/>
            </a:xfrm>
            <a:custGeom>
              <a:avLst/>
              <a:gdLst>
                <a:gd name="T0" fmla="*/ 0 w 235"/>
                <a:gd name="T1" fmla="*/ 7 h 89"/>
                <a:gd name="T2" fmla="*/ 3 w 235"/>
                <a:gd name="T3" fmla="*/ 0 h 89"/>
                <a:gd name="T4" fmla="*/ 235 w 235"/>
                <a:gd name="T5" fmla="*/ 83 h 89"/>
                <a:gd name="T6" fmla="*/ 233 w 235"/>
                <a:gd name="T7" fmla="*/ 89 h 89"/>
                <a:gd name="T8" fmla="*/ 0 w 235"/>
                <a:gd name="T9" fmla="*/ 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89">
                  <a:moveTo>
                    <a:pt x="0" y="7"/>
                  </a:moveTo>
                  <a:lnTo>
                    <a:pt x="3" y="0"/>
                  </a:lnTo>
                  <a:lnTo>
                    <a:pt x="235" y="83"/>
                  </a:lnTo>
                  <a:lnTo>
                    <a:pt x="233" y="89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Freeform 35"/>
          <p:cNvSpPr>
            <a:spLocks noEditPoints="1"/>
          </p:cNvSpPr>
          <p:nvPr/>
        </p:nvSpPr>
        <p:spPr bwMode="auto">
          <a:xfrm>
            <a:off x="51023" y="85857"/>
            <a:ext cx="991886" cy="1395986"/>
          </a:xfrm>
          <a:custGeom>
            <a:avLst/>
            <a:gdLst>
              <a:gd name="T0" fmla="*/ 23 w 160"/>
              <a:gd name="T1" fmla="*/ 116 h 225"/>
              <a:gd name="T2" fmla="*/ 29 w 160"/>
              <a:gd name="T3" fmla="*/ 113 h 225"/>
              <a:gd name="T4" fmla="*/ 62 w 160"/>
              <a:gd name="T5" fmla="*/ 94 h 225"/>
              <a:gd name="T6" fmla="*/ 62 w 160"/>
              <a:gd name="T7" fmla="*/ 98 h 225"/>
              <a:gd name="T8" fmla="*/ 25 w 160"/>
              <a:gd name="T9" fmla="*/ 76 h 225"/>
              <a:gd name="T10" fmla="*/ 46 w 160"/>
              <a:gd name="T11" fmla="*/ 100 h 225"/>
              <a:gd name="T12" fmla="*/ 36 w 160"/>
              <a:gd name="T13" fmla="*/ 111 h 225"/>
              <a:gd name="T14" fmla="*/ 29 w 160"/>
              <a:gd name="T15" fmla="*/ 105 h 225"/>
              <a:gd name="T16" fmla="*/ 16 w 160"/>
              <a:gd name="T17" fmla="*/ 118 h 225"/>
              <a:gd name="T18" fmla="*/ 25 w 160"/>
              <a:gd name="T19" fmla="*/ 126 h 225"/>
              <a:gd name="T20" fmla="*/ 14 w 160"/>
              <a:gd name="T21" fmla="*/ 148 h 225"/>
              <a:gd name="T22" fmla="*/ 12 w 160"/>
              <a:gd name="T23" fmla="*/ 160 h 225"/>
              <a:gd name="T24" fmla="*/ 16 w 160"/>
              <a:gd name="T25" fmla="*/ 166 h 225"/>
              <a:gd name="T26" fmla="*/ 22 w 160"/>
              <a:gd name="T27" fmla="*/ 170 h 225"/>
              <a:gd name="T28" fmla="*/ 0 w 160"/>
              <a:gd name="T29" fmla="*/ 203 h 225"/>
              <a:gd name="T30" fmla="*/ 5 w 160"/>
              <a:gd name="T31" fmla="*/ 208 h 225"/>
              <a:gd name="T32" fmla="*/ 25 w 160"/>
              <a:gd name="T33" fmla="*/ 184 h 225"/>
              <a:gd name="T34" fmla="*/ 36 w 160"/>
              <a:gd name="T35" fmla="*/ 186 h 225"/>
              <a:gd name="T36" fmla="*/ 40 w 160"/>
              <a:gd name="T37" fmla="*/ 203 h 225"/>
              <a:gd name="T38" fmla="*/ 51 w 160"/>
              <a:gd name="T39" fmla="*/ 214 h 225"/>
              <a:gd name="T40" fmla="*/ 63 w 160"/>
              <a:gd name="T41" fmla="*/ 204 h 225"/>
              <a:gd name="T42" fmla="*/ 71 w 160"/>
              <a:gd name="T43" fmla="*/ 203 h 225"/>
              <a:gd name="T44" fmla="*/ 88 w 160"/>
              <a:gd name="T45" fmla="*/ 206 h 225"/>
              <a:gd name="T46" fmla="*/ 101 w 160"/>
              <a:gd name="T47" fmla="*/ 199 h 225"/>
              <a:gd name="T48" fmla="*/ 90 w 160"/>
              <a:gd name="T49" fmla="*/ 216 h 225"/>
              <a:gd name="T50" fmla="*/ 97 w 160"/>
              <a:gd name="T51" fmla="*/ 225 h 225"/>
              <a:gd name="T52" fmla="*/ 125 w 160"/>
              <a:gd name="T53" fmla="*/ 214 h 225"/>
              <a:gd name="T54" fmla="*/ 134 w 160"/>
              <a:gd name="T55" fmla="*/ 210 h 225"/>
              <a:gd name="T56" fmla="*/ 143 w 160"/>
              <a:gd name="T57" fmla="*/ 197 h 225"/>
              <a:gd name="T58" fmla="*/ 139 w 160"/>
              <a:gd name="T59" fmla="*/ 184 h 225"/>
              <a:gd name="T60" fmla="*/ 134 w 160"/>
              <a:gd name="T61" fmla="*/ 153 h 225"/>
              <a:gd name="T62" fmla="*/ 128 w 160"/>
              <a:gd name="T63" fmla="*/ 131 h 225"/>
              <a:gd name="T64" fmla="*/ 136 w 160"/>
              <a:gd name="T65" fmla="*/ 127 h 225"/>
              <a:gd name="T66" fmla="*/ 141 w 160"/>
              <a:gd name="T67" fmla="*/ 122 h 225"/>
              <a:gd name="T68" fmla="*/ 160 w 160"/>
              <a:gd name="T69" fmla="*/ 120 h 225"/>
              <a:gd name="T70" fmla="*/ 149 w 160"/>
              <a:gd name="T71" fmla="*/ 114 h 225"/>
              <a:gd name="T72" fmla="*/ 121 w 160"/>
              <a:gd name="T73" fmla="*/ 109 h 225"/>
              <a:gd name="T74" fmla="*/ 138 w 160"/>
              <a:gd name="T75" fmla="*/ 103 h 225"/>
              <a:gd name="T76" fmla="*/ 112 w 160"/>
              <a:gd name="T77" fmla="*/ 96 h 225"/>
              <a:gd name="T78" fmla="*/ 112 w 160"/>
              <a:gd name="T79" fmla="*/ 87 h 225"/>
              <a:gd name="T80" fmla="*/ 86 w 160"/>
              <a:gd name="T81" fmla="*/ 103 h 225"/>
              <a:gd name="T82" fmla="*/ 90 w 160"/>
              <a:gd name="T83" fmla="*/ 89 h 225"/>
              <a:gd name="T84" fmla="*/ 79 w 160"/>
              <a:gd name="T85" fmla="*/ 65 h 225"/>
              <a:gd name="T86" fmla="*/ 68 w 160"/>
              <a:gd name="T87" fmla="*/ 68 h 225"/>
              <a:gd name="T88" fmla="*/ 58 w 160"/>
              <a:gd name="T89" fmla="*/ 59 h 225"/>
              <a:gd name="T90" fmla="*/ 51 w 160"/>
              <a:gd name="T91" fmla="*/ 70 h 225"/>
              <a:gd name="T92" fmla="*/ 58 w 160"/>
              <a:gd name="T93" fmla="*/ 78 h 225"/>
              <a:gd name="T94" fmla="*/ 60 w 160"/>
              <a:gd name="T95" fmla="*/ 92 h 225"/>
              <a:gd name="T96" fmla="*/ 35 w 160"/>
              <a:gd name="T97" fmla="*/ 63 h 225"/>
              <a:gd name="T98" fmla="*/ 11 w 160"/>
              <a:gd name="T99" fmla="*/ 0 h 225"/>
              <a:gd name="T100" fmla="*/ 9 w 160"/>
              <a:gd name="T101" fmla="*/ 17 h 225"/>
              <a:gd name="T102" fmla="*/ 12 w 160"/>
              <a:gd name="T103" fmla="*/ 30 h 225"/>
              <a:gd name="T104" fmla="*/ 9 w 160"/>
              <a:gd name="T105" fmla="*/ 52 h 225"/>
              <a:gd name="T106" fmla="*/ 12 w 160"/>
              <a:gd name="T107" fmla="*/ 78 h 225"/>
              <a:gd name="T108" fmla="*/ 22 w 160"/>
              <a:gd name="T109" fmla="*/ 7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0" h="225">
                <a:moveTo>
                  <a:pt x="29" y="116"/>
                </a:moveTo>
                <a:cubicBezTo>
                  <a:pt x="23" y="116"/>
                  <a:pt x="23" y="116"/>
                  <a:pt x="23" y="116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29" y="116"/>
                  <a:pt x="29" y="116"/>
                  <a:pt x="29" y="116"/>
                </a:cubicBezTo>
                <a:close/>
                <a:moveTo>
                  <a:pt x="62" y="94"/>
                </a:moveTo>
                <a:cubicBezTo>
                  <a:pt x="71" y="94"/>
                  <a:pt x="68" y="93"/>
                  <a:pt x="71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4"/>
                  <a:pt x="62" y="94"/>
                  <a:pt x="62" y="94"/>
                </a:cubicBezTo>
                <a:close/>
                <a:moveTo>
                  <a:pt x="25" y="76"/>
                </a:moveTo>
                <a:cubicBezTo>
                  <a:pt x="26" y="73"/>
                  <a:pt x="26" y="70"/>
                  <a:pt x="29" y="70"/>
                </a:cubicBezTo>
                <a:cubicBezTo>
                  <a:pt x="33" y="70"/>
                  <a:pt x="46" y="94"/>
                  <a:pt x="46" y="100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6" y="106"/>
                  <a:pt x="41" y="111"/>
                  <a:pt x="36" y="111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5" y="105"/>
                  <a:pt x="16" y="112"/>
                  <a:pt x="16" y="118"/>
                </a:cubicBezTo>
                <a:cubicBezTo>
                  <a:pt x="16" y="123"/>
                  <a:pt x="16" y="123"/>
                  <a:pt x="16" y="123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2" y="128"/>
                  <a:pt x="14" y="133"/>
                  <a:pt x="14" y="138"/>
                </a:cubicBezTo>
                <a:cubicBezTo>
                  <a:pt x="14" y="148"/>
                  <a:pt x="14" y="148"/>
                  <a:pt x="14" y="148"/>
                </a:cubicBezTo>
                <a:cubicBezTo>
                  <a:pt x="14" y="156"/>
                  <a:pt x="8" y="151"/>
                  <a:pt x="7" y="163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16" y="158"/>
                  <a:pt x="16" y="158"/>
                  <a:pt x="16" y="158"/>
                </a:cubicBezTo>
                <a:cubicBezTo>
                  <a:pt x="16" y="166"/>
                  <a:pt x="16" y="166"/>
                  <a:pt x="16" y="166"/>
                </a:cubicBezTo>
                <a:cubicBezTo>
                  <a:pt x="23" y="166"/>
                  <a:pt x="23" y="166"/>
                  <a:pt x="23" y="166"/>
                </a:cubicBezTo>
                <a:cubicBezTo>
                  <a:pt x="22" y="170"/>
                  <a:pt x="22" y="170"/>
                  <a:pt x="22" y="170"/>
                </a:cubicBezTo>
                <a:cubicBezTo>
                  <a:pt x="17" y="179"/>
                  <a:pt x="18" y="179"/>
                  <a:pt x="11" y="187"/>
                </a:cubicBezTo>
                <a:cubicBezTo>
                  <a:pt x="5" y="193"/>
                  <a:pt x="0" y="194"/>
                  <a:pt x="0" y="203"/>
                </a:cubicBezTo>
                <a:cubicBezTo>
                  <a:pt x="5" y="203"/>
                  <a:pt x="5" y="203"/>
                  <a:pt x="5" y="203"/>
                </a:cubicBezTo>
                <a:cubicBezTo>
                  <a:pt x="5" y="208"/>
                  <a:pt x="5" y="208"/>
                  <a:pt x="5" y="208"/>
                </a:cubicBezTo>
                <a:cubicBezTo>
                  <a:pt x="12" y="208"/>
                  <a:pt x="14" y="205"/>
                  <a:pt x="14" y="197"/>
                </a:cubicBezTo>
                <a:cubicBezTo>
                  <a:pt x="14" y="189"/>
                  <a:pt x="19" y="186"/>
                  <a:pt x="25" y="184"/>
                </a:cubicBezTo>
                <a:cubicBezTo>
                  <a:pt x="24" y="187"/>
                  <a:pt x="22" y="192"/>
                  <a:pt x="27" y="192"/>
                </a:cubicBezTo>
                <a:cubicBezTo>
                  <a:pt x="32" y="192"/>
                  <a:pt x="33" y="189"/>
                  <a:pt x="36" y="186"/>
                </a:cubicBezTo>
                <a:cubicBezTo>
                  <a:pt x="42" y="198"/>
                  <a:pt x="46" y="190"/>
                  <a:pt x="49" y="201"/>
                </a:cubicBezTo>
                <a:cubicBezTo>
                  <a:pt x="47" y="200"/>
                  <a:pt x="40" y="197"/>
                  <a:pt x="40" y="203"/>
                </a:cubicBezTo>
                <a:cubicBezTo>
                  <a:pt x="40" y="209"/>
                  <a:pt x="44" y="208"/>
                  <a:pt x="47" y="206"/>
                </a:cubicBezTo>
                <a:cubicBezTo>
                  <a:pt x="48" y="210"/>
                  <a:pt x="47" y="214"/>
                  <a:pt x="51" y="214"/>
                </a:cubicBezTo>
                <a:cubicBezTo>
                  <a:pt x="57" y="214"/>
                  <a:pt x="57" y="208"/>
                  <a:pt x="58" y="203"/>
                </a:cubicBezTo>
                <a:cubicBezTo>
                  <a:pt x="63" y="204"/>
                  <a:pt x="63" y="204"/>
                  <a:pt x="63" y="204"/>
                </a:cubicBezTo>
                <a:cubicBezTo>
                  <a:pt x="70" y="208"/>
                  <a:pt x="70" y="208"/>
                  <a:pt x="70" y="208"/>
                </a:cubicBezTo>
                <a:cubicBezTo>
                  <a:pt x="71" y="203"/>
                  <a:pt x="71" y="203"/>
                  <a:pt x="71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6"/>
                  <a:pt x="88" y="206"/>
                  <a:pt x="88" y="206"/>
                </a:cubicBezTo>
                <a:cubicBezTo>
                  <a:pt x="95" y="206"/>
                  <a:pt x="95" y="206"/>
                  <a:pt x="95" y="206"/>
                </a:cubicBezTo>
                <a:cubicBezTo>
                  <a:pt x="96" y="199"/>
                  <a:pt x="94" y="201"/>
                  <a:pt x="101" y="199"/>
                </a:cubicBezTo>
                <a:cubicBezTo>
                  <a:pt x="99" y="210"/>
                  <a:pt x="99" y="210"/>
                  <a:pt x="99" y="210"/>
                </a:cubicBezTo>
                <a:cubicBezTo>
                  <a:pt x="93" y="210"/>
                  <a:pt x="90" y="209"/>
                  <a:pt x="90" y="216"/>
                </a:cubicBezTo>
                <a:cubicBezTo>
                  <a:pt x="90" y="217"/>
                  <a:pt x="90" y="217"/>
                  <a:pt x="90" y="217"/>
                </a:cubicBezTo>
                <a:cubicBezTo>
                  <a:pt x="90" y="222"/>
                  <a:pt x="93" y="225"/>
                  <a:pt x="97" y="225"/>
                </a:cubicBezTo>
                <a:cubicBezTo>
                  <a:pt x="104" y="225"/>
                  <a:pt x="106" y="218"/>
                  <a:pt x="106" y="212"/>
                </a:cubicBezTo>
                <a:cubicBezTo>
                  <a:pt x="125" y="214"/>
                  <a:pt x="125" y="214"/>
                  <a:pt x="125" y="214"/>
                </a:cubicBezTo>
                <a:cubicBezTo>
                  <a:pt x="128" y="214"/>
                  <a:pt x="126" y="210"/>
                  <a:pt x="132" y="210"/>
                </a:cubicBezTo>
                <a:cubicBezTo>
                  <a:pt x="134" y="210"/>
                  <a:pt x="134" y="210"/>
                  <a:pt x="134" y="210"/>
                </a:cubicBezTo>
                <a:cubicBezTo>
                  <a:pt x="138" y="210"/>
                  <a:pt x="138" y="210"/>
                  <a:pt x="138" y="210"/>
                </a:cubicBezTo>
                <a:cubicBezTo>
                  <a:pt x="139" y="208"/>
                  <a:pt x="143" y="200"/>
                  <a:pt x="143" y="197"/>
                </a:cubicBezTo>
                <a:cubicBezTo>
                  <a:pt x="143" y="192"/>
                  <a:pt x="142" y="194"/>
                  <a:pt x="139" y="192"/>
                </a:cubicBezTo>
                <a:cubicBezTo>
                  <a:pt x="139" y="184"/>
                  <a:pt x="139" y="184"/>
                  <a:pt x="139" y="184"/>
                </a:cubicBezTo>
                <a:cubicBezTo>
                  <a:pt x="135" y="181"/>
                  <a:pt x="126" y="172"/>
                  <a:pt x="125" y="166"/>
                </a:cubicBezTo>
                <a:cubicBezTo>
                  <a:pt x="130" y="165"/>
                  <a:pt x="134" y="157"/>
                  <a:pt x="134" y="153"/>
                </a:cubicBezTo>
                <a:cubicBezTo>
                  <a:pt x="134" y="151"/>
                  <a:pt x="134" y="151"/>
                  <a:pt x="134" y="151"/>
                </a:cubicBezTo>
                <a:cubicBezTo>
                  <a:pt x="134" y="141"/>
                  <a:pt x="128" y="136"/>
                  <a:pt x="128" y="131"/>
                </a:cubicBezTo>
                <a:cubicBezTo>
                  <a:pt x="128" y="128"/>
                  <a:pt x="131" y="127"/>
                  <a:pt x="134" y="127"/>
                </a:cubicBezTo>
                <a:cubicBezTo>
                  <a:pt x="136" y="127"/>
                  <a:pt x="136" y="127"/>
                  <a:pt x="136" y="127"/>
                </a:cubicBezTo>
                <a:cubicBezTo>
                  <a:pt x="139" y="127"/>
                  <a:pt x="139" y="127"/>
                  <a:pt x="139" y="127"/>
                </a:cubicBezTo>
                <a:cubicBezTo>
                  <a:pt x="141" y="122"/>
                  <a:pt x="141" y="122"/>
                  <a:pt x="141" y="122"/>
                </a:cubicBezTo>
                <a:cubicBezTo>
                  <a:pt x="147" y="122"/>
                  <a:pt x="147" y="122"/>
                  <a:pt x="147" y="122"/>
                </a:cubicBezTo>
                <a:cubicBezTo>
                  <a:pt x="153" y="122"/>
                  <a:pt x="154" y="120"/>
                  <a:pt x="160" y="120"/>
                </a:cubicBezTo>
                <a:cubicBezTo>
                  <a:pt x="158" y="113"/>
                  <a:pt x="158" y="113"/>
                  <a:pt x="158" y="113"/>
                </a:cubicBezTo>
                <a:cubicBezTo>
                  <a:pt x="154" y="114"/>
                  <a:pt x="154" y="114"/>
                  <a:pt x="149" y="114"/>
                </a:cubicBezTo>
                <a:cubicBezTo>
                  <a:pt x="142" y="114"/>
                  <a:pt x="131" y="119"/>
                  <a:pt x="123" y="120"/>
                </a:cubicBezTo>
                <a:cubicBezTo>
                  <a:pt x="121" y="109"/>
                  <a:pt x="121" y="109"/>
                  <a:pt x="121" y="109"/>
                </a:cubicBezTo>
                <a:cubicBezTo>
                  <a:pt x="138" y="109"/>
                  <a:pt x="138" y="109"/>
                  <a:pt x="138" y="109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32" y="103"/>
                  <a:pt x="132" y="103"/>
                  <a:pt x="132" y="103"/>
                </a:cubicBezTo>
                <a:cubicBezTo>
                  <a:pt x="126" y="103"/>
                  <a:pt x="125" y="96"/>
                  <a:pt x="112" y="96"/>
                </a:cubicBezTo>
                <a:cubicBezTo>
                  <a:pt x="112" y="91"/>
                  <a:pt x="112" y="91"/>
                  <a:pt x="112" y="91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08" y="85"/>
                  <a:pt x="109" y="83"/>
                  <a:pt x="104" y="83"/>
                </a:cubicBezTo>
                <a:cubicBezTo>
                  <a:pt x="94" y="83"/>
                  <a:pt x="98" y="97"/>
                  <a:pt x="86" y="103"/>
                </a:cubicBezTo>
                <a:cubicBezTo>
                  <a:pt x="77" y="100"/>
                  <a:pt x="77" y="100"/>
                  <a:pt x="77" y="100"/>
                </a:cubicBezTo>
                <a:cubicBezTo>
                  <a:pt x="78" y="94"/>
                  <a:pt x="83" y="89"/>
                  <a:pt x="90" y="89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75"/>
                  <a:pt x="80" y="77"/>
                  <a:pt x="79" y="65"/>
                </a:cubicBezTo>
                <a:cubicBezTo>
                  <a:pt x="69" y="64"/>
                  <a:pt x="73" y="61"/>
                  <a:pt x="69" y="61"/>
                </a:cubicBezTo>
                <a:cubicBezTo>
                  <a:pt x="64" y="61"/>
                  <a:pt x="67" y="66"/>
                  <a:pt x="68" y="68"/>
                </a:cubicBezTo>
                <a:cubicBezTo>
                  <a:pt x="60" y="72"/>
                  <a:pt x="60" y="72"/>
                  <a:pt x="60" y="72"/>
                </a:cubicBezTo>
                <a:cubicBezTo>
                  <a:pt x="58" y="59"/>
                  <a:pt x="58" y="59"/>
                  <a:pt x="58" y="59"/>
                </a:cubicBezTo>
                <a:cubicBezTo>
                  <a:pt x="53" y="60"/>
                  <a:pt x="51" y="59"/>
                  <a:pt x="51" y="65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4"/>
                  <a:pt x="51" y="74"/>
                  <a:pt x="51" y="74"/>
                </a:cubicBezTo>
                <a:cubicBezTo>
                  <a:pt x="58" y="78"/>
                  <a:pt x="58" y="78"/>
                  <a:pt x="58" y="78"/>
                </a:cubicBezTo>
                <a:cubicBezTo>
                  <a:pt x="57" y="85"/>
                  <a:pt x="57" y="85"/>
                  <a:pt x="57" y="85"/>
                </a:cubicBezTo>
                <a:cubicBezTo>
                  <a:pt x="60" y="92"/>
                  <a:pt x="60" y="92"/>
                  <a:pt x="60" y="92"/>
                </a:cubicBezTo>
                <a:cubicBezTo>
                  <a:pt x="51" y="91"/>
                  <a:pt x="51" y="91"/>
                  <a:pt x="51" y="91"/>
                </a:cubicBezTo>
                <a:cubicBezTo>
                  <a:pt x="48" y="79"/>
                  <a:pt x="35" y="68"/>
                  <a:pt x="35" y="63"/>
                </a:cubicBezTo>
                <a:cubicBezTo>
                  <a:pt x="35" y="61"/>
                  <a:pt x="35" y="61"/>
                  <a:pt x="35" y="61"/>
                </a:cubicBezTo>
                <a:cubicBezTo>
                  <a:pt x="35" y="49"/>
                  <a:pt x="15" y="17"/>
                  <a:pt x="11" y="0"/>
                </a:cubicBezTo>
                <a:cubicBezTo>
                  <a:pt x="7" y="1"/>
                  <a:pt x="3" y="0"/>
                  <a:pt x="3" y="4"/>
                </a:cubicBezTo>
                <a:cubicBezTo>
                  <a:pt x="3" y="11"/>
                  <a:pt x="9" y="11"/>
                  <a:pt x="9" y="17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7"/>
                  <a:pt x="12" y="24"/>
                  <a:pt x="12" y="30"/>
                </a:cubicBezTo>
                <a:cubicBezTo>
                  <a:pt x="12" y="41"/>
                  <a:pt x="20" y="40"/>
                  <a:pt x="2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8" y="63"/>
                  <a:pt x="3" y="57"/>
                  <a:pt x="3" y="65"/>
                </a:cubicBezTo>
                <a:cubicBezTo>
                  <a:pt x="3" y="71"/>
                  <a:pt x="6" y="78"/>
                  <a:pt x="12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21" y="78"/>
                  <a:pt x="20" y="77"/>
                  <a:pt x="22" y="74"/>
                </a:cubicBezTo>
                <a:lnTo>
                  <a:pt x="25" y="76"/>
                </a:ln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94" name="Picture 9" descr="C:\Users\Administrator\Desktop\新建文件夹(1)\large_CnO0_2e3f000002e5118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7151">
            <a:off x="2101388" y="1798378"/>
            <a:ext cx="1019302" cy="679534"/>
          </a:xfrm>
          <a:prstGeom prst="rect">
            <a:avLst/>
          </a:prstGeom>
          <a:ln w="41275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6" name="组合 95"/>
          <p:cNvGrpSpPr/>
          <p:nvPr/>
        </p:nvGrpSpPr>
        <p:grpSpPr>
          <a:xfrm>
            <a:off x="576824" y="689279"/>
            <a:ext cx="2459764" cy="7386555"/>
            <a:chOff x="1547664" y="431299"/>
            <a:chExt cx="2459764" cy="7386555"/>
          </a:xfrm>
        </p:grpSpPr>
        <p:pic>
          <p:nvPicPr>
            <p:cNvPr id="97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547664" y="431299"/>
              <a:ext cx="2459764" cy="3706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1" name="矩形 100"/>
            <p:cNvSpPr/>
            <p:nvPr/>
          </p:nvSpPr>
          <p:spPr>
            <a:xfrm>
              <a:off x="1547664" y="4111626"/>
              <a:ext cx="2459764" cy="37062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5" name="Picture 10" descr="C:\Users\Administrator\Desktop\新建文件夹(1)\large_VqE7_0bb20000033b119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42710">
            <a:off x="5107317" y="1717539"/>
            <a:ext cx="1156628" cy="771086"/>
          </a:xfrm>
          <a:prstGeom prst="rect">
            <a:avLst/>
          </a:prstGeom>
          <a:ln w="41275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851406" y="2225096"/>
            <a:ext cx="1482844" cy="4314920"/>
            <a:chOff x="5851406" y="1768983"/>
            <a:chExt cx="1482844" cy="4314920"/>
          </a:xfrm>
          <a:noFill/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1406" y="1768983"/>
              <a:ext cx="1482844" cy="215746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5851406" y="3926443"/>
              <a:ext cx="1482844" cy="21574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Freeform 45"/>
          <p:cNvSpPr>
            <a:spLocks/>
          </p:cNvSpPr>
          <p:nvPr/>
        </p:nvSpPr>
        <p:spPr bwMode="auto">
          <a:xfrm>
            <a:off x="6853025" y="43622"/>
            <a:ext cx="2795130" cy="2764064"/>
          </a:xfrm>
          <a:custGeom>
            <a:avLst/>
            <a:gdLst>
              <a:gd name="T0" fmla="*/ 1293 w 1409"/>
              <a:gd name="T1" fmla="*/ 268 h 1394"/>
              <a:gd name="T2" fmla="*/ 1311 w 1409"/>
              <a:gd name="T3" fmla="*/ 204 h 1394"/>
              <a:gd name="T4" fmla="*/ 1238 w 1409"/>
              <a:gd name="T5" fmla="*/ 121 h 1394"/>
              <a:gd name="T6" fmla="*/ 1197 w 1409"/>
              <a:gd name="T7" fmla="*/ 129 h 1394"/>
              <a:gd name="T8" fmla="*/ 1155 w 1409"/>
              <a:gd name="T9" fmla="*/ 201 h 1394"/>
              <a:gd name="T10" fmla="*/ 1125 w 1409"/>
              <a:gd name="T11" fmla="*/ 237 h 1394"/>
              <a:gd name="T12" fmla="*/ 1044 w 1409"/>
              <a:gd name="T13" fmla="*/ 224 h 1394"/>
              <a:gd name="T14" fmla="*/ 934 w 1409"/>
              <a:gd name="T15" fmla="*/ 169 h 1394"/>
              <a:gd name="T16" fmla="*/ 967 w 1409"/>
              <a:gd name="T17" fmla="*/ 52 h 1394"/>
              <a:gd name="T18" fmla="*/ 491 w 1409"/>
              <a:gd name="T19" fmla="*/ 55 h 1394"/>
              <a:gd name="T20" fmla="*/ 334 w 1409"/>
              <a:gd name="T21" fmla="*/ 0 h 1394"/>
              <a:gd name="T22" fmla="*/ 250 w 1409"/>
              <a:gd name="T23" fmla="*/ 121 h 1394"/>
              <a:gd name="T24" fmla="*/ 213 w 1409"/>
              <a:gd name="T25" fmla="*/ 202 h 1394"/>
              <a:gd name="T26" fmla="*/ 130 w 1409"/>
              <a:gd name="T27" fmla="*/ 294 h 1394"/>
              <a:gd name="T28" fmla="*/ 93 w 1409"/>
              <a:gd name="T29" fmla="*/ 190 h 1394"/>
              <a:gd name="T30" fmla="*/ 29 w 1409"/>
              <a:gd name="T31" fmla="*/ 254 h 1394"/>
              <a:gd name="T32" fmla="*/ 97 w 1409"/>
              <a:gd name="T33" fmla="*/ 344 h 1394"/>
              <a:gd name="T34" fmla="*/ 152 w 1409"/>
              <a:gd name="T35" fmla="*/ 436 h 1394"/>
              <a:gd name="T36" fmla="*/ 193 w 1409"/>
              <a:gd name="T37" fmla="*/ 355 h 1394"/>
              <a:gd name="T38" fmla="*/ 292 w 1409"/>
              <a:gd name="T39" fmla="*/ 430 h 1394"/>
              <a:gd name="T40" fmla="*/ 213 w 1409"/>
              <a:gd name="T41" fmla="*/ 558 h 1394"/>
              <a:gd name="T42" fmla="*/ 176 w 1409"/>
              <a:gd name="T43" fmla="*/ 706 h 1394"/>
              <a:gd name="T44" fmla="*/ 242 w 1409"/>
              <a:gd name="T45" fmla="*/ 782 h 1394"/>
              <a:gd name="T46" fmla="*/ 338 w 1409"/>
              <a:gd name="T47" fmla="*/ 804 h 1394"/>
              <a:gd name="T48" fmla="*/ 415 w 1409"/>
              <a:gd name="T49" fmla="*/ 723 h 1394"/>
              <a:gd name="T50" fmla="*/ 338 w 1409"/>
              <a:gd name="T51" fmla="*/ 748 h 1394"/>
              <a:gd name="T52" fmla="*/ 266 w 1409"/>
              <a:gd name="T53" fmla="*/ 682 h 1394"/>
              <a:gd name="T54" fmla="*/ 404 w 1409"/>
              <a:gd name="T55" fmla="*/ 583 h 1394"/>
              <a:gd name="T56" fmla="*/ 469 w 1409"/>
              <a:gd name="T57" fmla="*/ 673 h 1394"/>
              <a:gd name="T58" fmla="*/ 400 w 1409"/>
              <a:gd name="T59" fmla="*/ 879 h 1394"/>
              <a:gd name="T60" fmla="*/ 338 w 1409"/>
              <a:gd name="T61" fmla="*/ 901 h 1394"/>
              <a:gd name="T62" fmla="*/ 450 w 1409"/>
              <a:gd name="T63" fmla="*/ 921 h 1394"/>
              <a:gd name="T64" fmla="*/ 371 w 1409"/>
              <a:gd name="T65" fmla="*/ 1054 h 1394"/>
              <a:gd name="T66" fmla="*/ 368 w 1409"/>
              <a:gd name="T67" fmla="*/ 1276 h 1394"/>
              <a:gd name="T68" fmla="*/ 456 w 1409"/>
              <a:gd name="T69" fmla="*/ 1056 h 1394"/>
              <a:gd name="T70" fmla="*/ 540 w 1409"/>
              <a:gd name="T71" fmla="*/ 708 h 1394"/>
              <a:gd name="T72" fmla="*/ 656 w 1409"/>
              <a:gd name="T73" fmla="*/ 646 h 1394"/>
              <a:gd name="T74" fmla="*/ 746 w 1409"/>
              <a:gd name="T75" fmla="*/ 695 h 1394"/>
              <a:gd name="T76" fmla="*/ 717 w 1409"/>
              <a:gd name="T77" fmla="*/ 875 h 1394"/>
              <a:gd name="T78" fmla="*/ 752 w 1409"/>
              <a:gd name="T79" fmla="*/ 900 h 1394"/>
              <a:gd name="T80" fmla="*/ 881 w 1409"/>
              <a:gd name="T81" fmla="*/ 969 h 1394"/>
              <a:gd name="T82" fmla="*/ 919 w 1409"/>
              <a:gd name="T83" fmla="*/ 943 h 1394"/>
              <a:gd name="T84" fmla="*/ 777 w 1409"/>
              <a:gd name="T85" fmla="*/ 730 h 1394"/>
              <a:gd name="T86" fmla="*/ 807 w 1409"/>
              <a:gd name="T87" fmla="*/ 590 h 1394"/>
              <a:gd name="T88" fmla="*/ 905 w 1409"/>
              <a:gd name="T89" fmla="*/ 734 h 1394"/>
              <a:gd name="T90" fmla="*/ 899 w 1409"/>
              <a:gd name="T91" fmla="*/ 664 h 1394"/>
              <a:gd name="T92" fmla="*/ 950 w 1409"/>
              <a:gd name="T93" fmla="*/ 556 h 1394"/>
              <a:gd name="T94" fmla="*/ 925 w 1409"/>
              <a:gd name="T95" fmla="*/ 498 h 1394"/>
              <a:gd name="T96" fmla="*/ 1028 w 1409"/>
              <a:gd name="T97" fmla="*/ 506 h 1394"/>
              <a:gd name="T98" fmla="*/ 1021 w 1409"/>
              <a:gd name="T99" fmla="*/ 566 h 1394"/>
              <a:gd name="T100" fmla="*/ 1076 w 1409"/>
              <a:gd name="T101" fmla="*/ 655 h 1394"/>
              <a:gd name="T102" fmla="*/ 1127 w 1409"/>
              <a:gd name="T103" fmla="*/ 679 h 1394"/>
              <a:gd name="T104" fmla="*/ 1078 w 1409"/>
              <a:gd name="T105" fmla="*/ 605 h 1394"/>
              <a:gd name="T106" fmla="*/ 1116 w 1409"/>
              <a:gd name="T107" fmla="*/ 535 h 1394"/>
              <a:gd name="T108" fmla="*/ 1182 w 1409"/>
              <a:gd name="T109" fmla="*/ 515 h 1394"/>
              <a:gd name="T110" fmla="*/ 1234 w 1409"/>
              <a:gd name="T111" fmla="*/ 566 h 1394"/>
              <a:gd name="T112" fmla="*/ 1311 w 1409"/>
              <a:gd name="T113" fmla="*/ 614 h 1394"/>
              <a:gd name="T114" fmla="*/ 1319 w 1409"/>
              <a:gd name="T115" fmla="*/ 581 h 1394"/>
              <a:gd name="T116" fmla="*/ 1381 w 1409"/>
              <a:gd name="T117" fmla="*/ 583 h 1394"/>
              <a:gd name="T118" fmla="*/ 1258 w 1409"/>
              <a:gd name="T119" fmla="*/ 506 h 1394"/>
              <a:gd name="T120" fmla="*/ 1267 w 1409"/>
              <a:gd name="T121" fmla="*/ 397 h 1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09" h="1394">
                <a:moveTo>
                  <a:pt x="1278" y="348"/>
                </a:moveTo>
                <a:cubicBezTo>
                  <a:pt x="1273" y="345"/>
                  <a:pt x="1273" y="345"/>
                  <a:pt x="1273" y="345"/>
                </a:cubicBezTo>
                <a:cubicBezTo>
                  <a:pt x="1273" y="351"/>
                  <a:pt x="1273" y="351"/>
                  <a:pt x="1273" y="351"/>
                </a:cubicBezTo>
                <a:cubicBezTo>
                  <a:pt x="1276" y="359"/>
                  <a:pt x="1276" y="359"/>
                  <a:pt x="1276" y="359"/>
                </a:cubicBezTo>
                <a:cubicBezTo>
                  <a:pt x="1273" y="359"/>
                  <a:pt x="1273" y="359"/>
                  <a:pt x="1273" y="359"/>
                </a:cubicBezTo>
                <a:cubicBezTo>
                  <a:pt x="1267" y="361"/>
                  <a:pt x="1267" y="361"/>
                  <a:pt x="1267" y="361"/>
                </a:cubicBezTo>
                <a:cubicBezTo>
                  <a:pt x="1267" y="355"/>
                  <a:pt x="1267" y="355"/>
                  <a:pt x="1267" y="355"/>
                </a:cubicBezTo>
                <a:cubicBezTo>
                  <a:pt x="1264" y="353"/>
                  <a:pt x="1264" y="353"/>
                  <a:pt x="1264" y="353"/>
                </a:cubicBezTo>
                <a:cubicBezTo>
                  <a:pt x="1262" y="327"/>
                  <a:pt x="1262" y="327"/>
                  <a:pt x="1262" y="327"/>
                </a:cubicBezTo>
                <a:cubicBezTo>
                  <a:pt x="1262" y="320"/>
                  <a:pt x="1262" y="320"/>
                  <a:pt x="1262" y="320"/>
                </a:cubicBezTo>
                <a:cubicBezTo>
                  <a:pt x="1268" y="319"/>
                  <a:pt x="1268" y="319"/>
                  <a:pt x="1269" y="313"/>
                </a:cubicBezTo>
                <a:cubicBezTo>
                  <a:pt x="1253" y="314"/>
                  <a:pt x="1262" y="312"/>
                  <a:pt x="1262" y="296"/>
                </a:cubicBezTo>
                <a:cubicBezTo>
                  <a:pt x="1262" y="289"/>
                  <a:pt x="1264" y="286"/>
                  <a:pt x="1269" y="283"/>
                </a:cubicBezTo>
                <a:cubicBezTo>
                  <a:pt x="1278" y="285"/>
                  <a:pt x="1278" y="285"/>
                  <a:pt x="1278" y="285"/>
                </a:cubicBezTo>
                <a:cubicBezTo>
                  <a:pt x="1278" y="276"/>
                  <a:pt x="1278" y="276"/>
                  <a:pt x="1278" y="276"/>
                </a:cubicBezTo>
                <a:cubicBezTo>
                  <a:pt x="1282" y="276"/>
                  <a:pt x="1282" y="276"/>
                  <a:pt x="1282" y="276"/>
                </a:cubicBezTo>
                <a:cubicBezTo>
                  <a:pt x="1282" y="270"/>
                  <a:pt x="1282" y="270"/>
                  <a:pt x="1282" y="270"/>
                </a:cubicBezTo>
                <a:cubicBezTo>
                  <a:pt x="1275" y="270"/>
                  <a:pt x="1275" y="270"/>
                  <a:pt x="1275" y="270"/>
                </a:cubicBezTo>
                <a:cubicBezTo>
                  <a:pt x="1271" y="258"/>
                  <a:pt x="1271" y="258"/>
                  <a:pt x="1271" y="258"/>
                </a:cubicBezTo>
                <a:cubicBezTo>
                  <a:pt x="1284" y="254"/>
                  <a:pt x="1269" y="253"/>
                  <a:pt x="1282" y="252"/>
                </a:cubicBezTo>
                <a:cubicBezTo>
                  <a:pt x="1281" y="257"/>
                  <a:pt x="1280" y="255"/>
                  <a:pt x="1280" y="259"/>
                </a:cubicBezTo>
                <a:cubicBezTo>
                  <a:pt x="1280" y="263"/>
                  <a:pt x="1289" y="268"/>
                  <a:pt x="1293" y="268"/>
                </a:cubicBezTo>
                <a:cubicBezTo>
                  <a:pt x="1289" y="263"/>
                  <a:pt x="1289" y="263"/>
                  <a:pt x="1289" y="263"/>
                </a:cubicBezTo>
                <a:cubicBezTo>
                  <a:pt x="1291" y="257"/>
                  <a:pt x="1291" y="257"/>
                  <a:pt x="1291" y="257"/>
                </a:cubicBezTo>
                <a:cubicBezTo>
                  <a:pt x="1296" y="263"/>
                  <a:pt x="1296" y="263"/>
                  <a:pt x="1296" y="263"/>
                </a:cubicBezTo>
                <a:cubicBezTo>
                  <a:pt x="1304" y="263"/>
                  <a:pt x="1304" y="263"/>
                  <a:pt x="1304" y="263"/>
                </a:cubicBezTo>
                <a:cubicBezTo>
                  <a:pt x="1309" y="263"/>
                  <a:pt x="1310" y="259"/>
                  <a:pt x="1313" y="256"/>
                </a:cubicBezTo>
                <a:cubicBezTo>
                  <a:pt x="1311" y="247"/>
                  <a:pt x="1311" y="247"/>
                  <a:pt x="1311" y="247"/>
                </a:cubicBezTo>
                <a:cubicBezTo>
                  <a:pt x="1315" y="247"/>
                  <a:pt x="1315" y="247"/>
                  <a:pt x="1315" y="247"/>
                </a:cubicBezTo>
                <a:cubicBezTo>
                  <a:pt x="1315" y="250"/>
                  <a:pt x="1315" y="250"/>
                  <a:pt x="1315" y="250"/>
                </a:cubicBezTo>
                <a:cubicBezTo>
                  <a:pt x="1322" y="250"/>
                  <a:pt x="1322" y="250"/>
                  <a:pt x="1322" y="250"/>
                </a:cubicBezTo>
                <a:cubicBezTo>
                  <a:pt x="1325" y="250"/>
                  <a:pt x="1328" y="249"/>
                  <a:pt x="1328" y="247"/>
                </a:cubicBezTo>
                <a:cubicBezTo>
                  <a:pt x="1328" y="237"/>
                  <a:pt x="1321" y="243"/>
                  <a:pt x="1313" y="243"/>
                </a:cubicBezTo>
                <a:cubicBezTo>
                  <a:pt x="1311" y="237"/>
                  <a:pt x="1311" y="237"/>
                  <a:pt x="1311" y="237"/>
                </a:cubicBezTo>
                <a:cubicBezTo>
                  <a:pt x="1319" y="235"/>
                  <a:pt x="1323" y="234"/>
                  <a:pt x="1331" y="231"/>
                </a:cubicBezTo>
                <a:cubicBezTo>
                  <a:pt x="1340" y="229"/>
                  <a:pt x="1347" y="230"/>
                  <a:pt x="1348" y="221"/>
                </a:cubicBezTo>
                <a:cubicBezTo>
                  <a:pt x="1338" y="221"/>
                  <a:pt x="1319" y="228"/>
                  <a:pt x="1309" y="230"/>
                </a:cubicBezTo>
                <a:cubicBezTo>
                  <a:pt x="1296" y="233"/>
                  <a:pt x="1283" y="247"/>
                  <a:pt x="1278" y="247"/>
                </a:cubicBezTo>
                <a:cubicBezTo>
                  <a:pt x="1267" y="247"/>
                  <a:pt x="1267" y="247"/>
                  <a:pt x="1267" y="247"/>
                </a:cubicBezTo>
                <a:cubicBezTo>
                  <a:pt x="1271" y="237"/>
                  <a:pt x="1271" y="237"/>
                  <a:pt x="1271" y="237"/>
                </a:cubicBezTo>
                <a:cubicBezTo>
                  <a:pt x="1279" y="235"/>
                  <a:pt x="1288" y="229"/>
                  <a:pt x="1299" y="226"/>
                </a:cubicBezTo>
                <a:cubicBezTo>
                  <a:pt x="1306" y="215"/>
                  <a:pt x="1306" y="215"/>
                  <a:pt x="1306" y="215"/>
                </a:cubicBezTo>
                <a:cubicBezTo>
                  <a:pt x="1306" y="208"/>
                  <a:pt x="1306" y="208"/>
                  <a:pt x="1306" y="208"/>
                </a:cubicBezTo>
                <a:cubicBezTo>
                  <a:pt x="1311" y="204"/>
                  <a:pt x="1311" y="204"/>
                  <a:pt x="1311" y="204"/>
                </a:cubicBezTo>
                <a:cubicBezTo>
                  <a:pt x="1311" y="201"/>
                  <a:pt x="1311" y="201"/>
                  <a:pt x="1311" y="201"/>
                </a:cubicBezTo>
                <a:cubicBezTo>
                  <a:pt x="1311" y="195"/>
                  <a:pt x="1311" y="195"/>
                  <a:pt x="1311" y="195"/>
                </a:cubicBezTo>
                <a:cubicBezTo>
                  <a:pt x="1319" y="193"/>
                  <a:pt x="1319" y="193"/>
                  <a:pt x="1319" y="193"/>
                </a:cubicBezTo>
                <a:cubicBezTo>
                  <a:pt x="1318" y="187"/>
                  <a:pt x="1311" y="180"/>
                  <a:pt x="1306" y="180"/>
                </a:cubicBezTo>
                <a:cubicBezTo>
                  <a:pt x="1295" y="180"/>
                  <a:pt x="1295" y="180"/>
                  <a:pt x="1295" y="180"/>
                </a:cubicBezTo>
                <a:cubicBezTo>
                  <a:pt x="1293" y="176"/>
                  <a:pt x="1286" y="171"/>
                  <a:pt x="1282" y="171"/>
                </a:cubicBezTo>
                <a:cubicBezTo>
                  <a:pt x="1275" y="171"/>
                  <a:pt x="1273" y="172"/>
                  <a:pt x="1271" y="177"/>
                </a:cubicBezTo>
                <a:cubicBezTo>
                  <a:pt x="1265" y="177"/>
                  <a:pt x="1265" y="177"/>
                  <a:pt x="1265" y="177"/>
                </a:cubicBezTo>
                <a:cubicBezTo>
                  <a:pt x="1262" y="177"/>
                  <a:pt x="1262" y="177"/>
                  <a:pt x="1262" y="177"/>
                </a:cubicBezTo>
                <a:cubicBezTo>
                  <a:pt x="1258" y="182"/>
                  <a:pt x="1253" y="186"/>
                  <a:pt x="1256" y="193"/>
                </a:cubicBezTo>
                <a:cubicBezTo>
                  <a:pt x="1250" y="193"/>
                  <a:pt x="1250" y="193"/>
                  <a:pt x="1250" y="193"/>
                </a:cubicBezTo>
                <a:cubicBezTo>
                  <a:pt x="1246" y="193"/>
                  <a:pt x="1245" y="192"/>
                  <a:pt x="1245" y="188"/>
                </a:cubicBezTo>
                <a:cubicBezTo>
                  <a:pt x="1245" y="182"/>
                  <a:pt x="1245" y="182"/>
                  <a:pt x="1245" y="182"/>
                </a:cubicBezTo>
                <a:cubicBezTo>
                  <a:pt x="1245" y="176"/>
                  <a:pt x="1256" y="169"/>
                  <a:pt x="1262" y="167"/>
                </a:cubicBezTo>
                <a:cubicBezTo>
                  <a:pt x="1262" y="160"/>
                  <a:pt x="1262" y="160"/>
                  <a:pt x="1262" y="160"/>
                </a:cubicBezTo>
                <a:cubicBezTo>
                  <a:pt x="1259" y="159"/>
                  <a:pt x="1255" y="156"/>
                  <a:pt x="1252" y="156"/>
                </a:cubicBezTo>
                <a:cubicBezTo>
                  <a:pt x="1243" y="156"/>
                  <a:pt x="1240" y="174"/>
                  <a:pt x="1225" y="175"/>
                </a:cubicBezTo>
                <a:cubicBezTo>
                  <a:pt x="1226" y="168"/>
                  <a:pt x="1228" y="169"/>
                  <a:pt x="1228" y="162"/>
                </a:cubicBezTo>
                <a:cubicBezTo>
                  <a:pt x="1228" y="160"/>
                  <a:pt x="1228" y="160"/>
                  <a:pt x="1228" y="160"/>
                </a:cubicBezTo>
                <a:cubicBezTo>
                  <a:pt x="1228" y="146"/>
                  <a:pt x="1235" y="144"/>
                  <a:pt x="1243" y="138"/>
                </a:cubicBezTo>
                <a:cubicBezTo>
                  <a:pt x="1245" y="126"/>
                  <a:pt x="1245" y="126"/>
                  <a:pt x="1245" y="126"/>
                </a:cubicBezTo>
                <a:cubicBezTo>
                  <a:pt x="1238" y="121"/>
                  <a:pt x="1238" y="121"/>
                  <a:pt x="1238" y="121"/>
                </a:cubicBezTo>
                <a:cubicBezTo>
                  <a:pt x="1243" y="121"/>
                  <a:pt x="1243" y="121"/>
                  <a:pt x="1243" y="121"/>
                </a:cubicBezTo>
                <a:cubicBezTo>
                  <a:pt x="1243" y="114"/>
                  <a:pt x="1243" y="114"/>
                  <a:pt x="1243" y="114"/>
                </a:cubicBezTo>
                <a:cubicBezTo>
                  <a:pt x="1239" y="114"/>
                  <a:pt x="1239" y="114"/>
                  <a:pt x="1239" y="114"/>
                </a:cubicBezTo>
                <a:cubicBezTo>
                  <a:pt x="1243" y="106"/>
                  <a:pt x="1243" y="106"/>
                  <a:pt x="1243" y="106"/>
                </a:cubicBezTo>
                <a:cubicBezTo>
                  <a:pt x="1259" y="107"/>
                  <a:pt x="1259" y="107"/>
                  <a:pt x="1259" y="107"/>
                </a:cubicBezTo>
                <a:cubicBezTo>
                  <a:pt x="1250" y="101"/>
                  <a:pt x="1250" y="101"/>
                  <a:pt x="1250" y="101"/>
                </a:cubicBezTo>
                <a:cubicBezTo>
                  <a:pt x="1250" y="94"/>
                  <a:pt x="1250" y="94"/>
                  <a:pt x="1250" y="94"/>
                </a:cubicBezTo>
                <a:cubicBezTo>
                  <a:pt x="1258" y="94"/>
                  <a:pt x="1258" y="94"/>
                  <a:pt x="1258" y="94"/>
                </a:cubicBezTo>
                <a:cubicBezTo>
                  <a:pt x="1257" y="86"/>
                  <a:pt x="1257" y="84"/>
                  <a:pt x="1249" y="83"/>
                </a:cubicBezTo>
                <a:cubicBezTo>
                  <a:pt x="1247" y="79"/>
                  <a:pt x="1247" y="79"/>
                  <a:pt x="1247" y="79"/>
                </a:cubicBezTo>
                <a:cubicBezTo>
                  <a:pt x="1249" y="70"/>
                  <a:pt x="1249" y="70"/>
                  <a:pt x="1249" y="70"/>
                </a:cubicBezTo>
                <a:cubicBezTo>
                  <a:pt x="1241" y="71"/>
                  <a:pt x="1245" y="72"/>
                  <a:pt x="1238" y="72"/>
                </a:cubicBezTo>
                <a:cubicBezTo>
                  <a:pt x="1231" y="72"/>
                  <a:pt x="1230" y="66"/>
                  <a:pt x="1225" y="66"/>
                </a:cubicBezTo>
                <a:cubicBezTo>
                  <a:pt x="1218" y="66"/>
                  <a:pt x="1220" y="72"/>
                  <a:pt x="1214" y="72"/>
                </a:cubicBezTo>
                <a:cubicBezTo>
                  <a:pt x="1210" y="72"/>
                  <a:pt x="1210" y="72"/>
                  <a:pt x="1210" y="72"/>
                </a:cubicBezTo>
                <a:cubicBezTo>
                  <a:pt x="1205" y="72"/>
                  <a:pt x="1205" y="71"/>
                  <a:pt x="1200" y="70"/>
                </a:cubicBezTo>
                <a:cubicBezTo>
                  <a:pt x="1199" y="77"/>
                  <a:pt x="1199" y="77"/>
                  <a:pt x="1199" y="77"/>
                </a:cubicBezTo>
                <a:cubicBezTo>
                  <a:pt x="1204" y="77"/>
                  <a:pt x="1204" y="77"/>
                  <a:pt x="1204" y="77"/>
                </a:cubicBezTo>
                <a:cubicBezTo>
                  <a:pt x="1204" y="86"/>
                  <a:pt x="1202" y="93"/>
                  <a:pt x="1196" y="96"/>
                </a:cubicBezTo>
                <a:cubicBezTo>
                  <a:pt x="1192" y="110"/>
                  <a:pt x="1192" y="110"/>
                  <a:pt x="1192" y="110"/>
                </a:cubicBezTo>
                <a:cubicBezTo>
                  <a:pt x="1187" y="120"/>
                  <a:pt x="1187" y="120"/>
                  <a:pt x="1187" y="120"/>
                </a:cubicBezTo>
                <a:cubicBezTo>
                  <a:pt x="1197" y="129"/>
                  <a:pt x="1197" y="129"/>
                  <a:pt x="1197" y="129"/>
                </a:cubicBezTo>
                <a:cubicBezTo>
                  <a:pt x="1203" y="126"/>
                  <a:pt x="1208" y="126"/>
                  <a:pt x="1208" y="118"/>
                </a:cubicBezTo>
                <a:cubicBezTo>
                  <a:pt x="1208" y="113"/>
                  <a:pt x="1205" y="112"/>
                  <a:pt x="1203" y="109"/>
                </a:cubicBezTo>
                <a:cubicBezTo>
                  <a:pt x="1217" y="109"/>
                  <a:pt x="1210" y="116"/>
                  <a:pt x="1223" y="116"/>
                </a:cubicBezTo>
                <a:cubicBezTo>
                  <a:pt x="1234" y="116"/>
                  <a:pt x="1234" y="116"/>
                  <a:pt x="1234" y="116"/>
                </a:cubicBezTo>
                <a:cubicBezTo>
                  <a:pt x="1232" y="123"/>
                  <a:pt x="1229" y="120"/>
                  <a:pt x="1223" y="125"/>
                </a:cubicBezTo>
                <a:cubicBezTo>
                  <a:pt x="1221" y="124"/>
                  <a:pt x="1221" y="123"/>
                  <a:pt x="1217" y="123"/>
                </a:cubicBezTo>
                <a:cubicBezTo>
                  <a:pt x="1212" y="123"/>
                  <a:pt x="1212" y="123"/>
                  <a:pt x="1212" y="123"/>
                </a:cubicBezTo>
                <a:cubicBezTo>
                  <a:pt x="1211" y="130"/>
                  <a:pt x="1211" y="130"/>
                  <a:pt x="1211" y="130"/>
                </a:cubicBezTo>
                <a:cubicBezTo>
                  <a:pt x="1214" y="136"/>
                  <a:pt x="1214" y="136"/>
                  <a:pt x="1214" y="136"/>
                </a:cubicBezTo>
                <a:cubicBezTo>
                  <a:pt x="1225" y="138"/>
                  <a:pt x="1225" y="138"/>
                  <a:pt x="1225" y="138"/>
                </a:cubicBezTo>
                <a:cubicBezTo>
                  <a:pt x="1223" y="153"/>
                  <a:pt x="1223" y="153"/>
                  <a:pt x="1223" y="153"/>
                </a:cubicBezTo>
                <a:cubicBezTo>
                  <a:pt x="1221" y="161"/>
                  <a:pt x="1219" y="155"/>
                  <a:pt x="1219" y="162"/>
                </a:cubicBezTo>
                <a:cubicBezTo>
                  <a:pt x="1219" y="172"/>
                  <a:pt x="1212" y="175"/>
                  <a:pt x="1212" y="180"/>
                </a:cubicBezTo>
                <a:cubicBezTo>
                  <a:pt x="1212" y="182"/>
                  <a:pt x="1212" y="182"/>
                  <a:pt x="1212" y="182"/>
                </a:cubicBezTo>
                <a:cubicBezTo>
                  <a:pt x="1212" y="186"/>
                  <a:pt x="1212" y="186"/>
                  <a:pt x="1212" y="186"/>
                </a:cubicBezTo>
                <a:cubicBezTo>
                  <a:pt x="1204" y="189"/>
                  <a:pt x="1204" y="189"/>
                  <a:pt x="1204" y="189"/>
                </a:cubicBezTo>
                <a:cubicBezTo>
                  <a:pt x="1204" y="207"/>
                  <a:pt x="1196" y="207"/>
                  <a:pt x="1193" y="215"/>
                </a:cubicBezTo>
                <a:cubicBezTo>
                  <a:pt x="1181" y="219"/>
                  <a:pt x="1181" y="219"/>
                  <a:pt x="1181" y="219"/>
                </a:cubicBezTo>
                <a:cubicBezTo>
                  <a:pt x="1175" y="215"/>
                  <a:pt x="1174" y="213"/>
                  <a:pt x="1164" y="213"/>
                </a:cubicBezTo>
                <a:cubicBezTo>
                  <a:pt x="1164" y="208"/>
                  <a:pt x="1164" y="208"/>
                  <a:pt x="1164" y="208"/>
                </a:cubicBezTo>
                <a:cubicBezTo>
                  <a:pt x="1164" y="204"/>
                  <a:pt x="1164" y="204"/>
                  <a:pt x="1164" y="204"/>
                </a:cubicBezTo>
                <a:cubicBezTo>
                  <a:pt x="1155" y="201"/>
                  <a:pt x="1155" y="201"/>
                  <a:pt x="1155" y="201"/>
                </a:cubicBezTo>
                <a:cubicBezTo>
                  <a:pt x="1155" y="201"/>
                  <a:pt x="1153" y="204"/>
                  <a:pt x="1153" y="204"/>
                </a:cubicBezTo>
                <a:cubicBezTo>
                  <a:pt x="1153" y="208"/>
                  <a:pt x="1154" y="208"/>
                  <a:pt x="1156" y="211"/>
                </a:cubicBezTo>
                <a:cubicBezTo>
                  <a:pt x="1147" y="215"/>
                  <a:pt x="1147" y="215"/>
                  <a:pt x="1147" y="215"/>
                </a:cubicBezTo>
                <a:cubicBezTo>
                  <a:pt x="1144" y="213"/>
                  <a:pt x="1144" y="212"/>
                  <a:pt x="1140" y="212"/>
                </a:cubicBezTo>
                <a:cubicBezTo>
                  <a:pt x="1138" y="212"/>
                  <a:pt x="1138" y="212"/>
                  <a:pt x="1138" y="212"/>
                </a:cubicBezTo>
                <a:cubicBezTo>
                  <a:pt x="1133" y="212"/>
                  <a:pt x="1133" y="209"/>
                  <a:pt x="1133" y="204"/>
                </a:cubicBezTo>
                <a:cubicBezTo>
                  <a:pt x="1123" y="201"/>
                  <a:pt x="1130" y="200"/>
                  <a:pt x="1122" y="197"/>
                </a:cubicBezTo>
                <a:cubicBezTo>
                  <a:pt x="1124" y="193"/>
                  <a:pt x="1124" y="193"/>
                  <a:pt x="1124" y="193"/>
                </a:cubicBezTo>
                <a:cubicBezTo>
                  <a:pt x="1113" y="190"/>
                  <a:pt x="1113" y="176"/>
                  <a:pt x="1101" y="175"/>
                </a:cubicBezTo>
                <a:cubicBezTo>
                  <a:pt x="1102" y="182"/>
                  <a:pt x="1102" y="182"/>
                  <a:pt x="1102" y="182"/>
                </a:cubicBezTo>
                <a:cubicBezTo>
                  <a:pt x="1111" y="188"/>
                  <a:pt x="1111" y="188"/>
                  <a:pt x="1111" y="188"/>
                </a:cubicBezTo>
                <a:cubicBezTo>
                  <a:pt x="1111" y="198"/>
                  <a:pt x="1111" y="198"/>
                  <a:pt x="1111" y="198"/>
                </a:cubicBezTo>
                <a:cubicBezTo>
                  <a:pt x="1118" y="202"/>
                  <a:pt x="1118" y="202"/>
                  <a:pt x="1118" y="202"/>
                </a:cubicBezTo>
                <a:cubicBezTo>
                  <a:pt x="1096" y="202"/>
                  <a:pt x="1096" y="202"/>
                  <a:pt x="1096" y="202"/>
                </a:cubicBezTo>
                <a:cubicBezTo>
                  <a:pt x="1087" y="202"/>
                  <a:pt x="1082" y="206"/>
                  <a:pt x="1074" y="208"/>
                </a:cubicBezTo>
                <a:cubicBezTo>
                  <a:pt x="1074" y="213"/>
                  <a:pt x="1074" y="213"/>
                  <a:pt x="1074" y="213"/>
                </a:cubicBezTo>
                <a:cubicBezTo>
                  <a:pt x="1079" y="215"/>
                  <a:pt x="1079" y="215"/>
                  <a:pt x="1079" y="215"/>
                </a:cubicBezTo>
                <a:cubicBezTo>
                  <a:pt x="1105" y="212"/>
                  <a:pt x="1105" y="212"/>
                  <a:pt x="1105" y="212"/>
                </a:cubicBezTo>
                <a:cubicBezTo>
                  <a:pt x="1105" y="221"/>
                  <a:pt x="1105" y="221"/>
                  <a:pt x="1105" y="221"/>
                </a:cubicBezTo>
                <a:cubicBezTo>
                  <a:pt x="1116" y="223"/>
                  <a:pt x="1116" y="223"/>
                  <a:pt x="1116" y="223"/>
                </a:cubicBezTo>
                <a:cubicBezTo>
                  <a:pt x="1118" y="229"/>
                  <a:pt x="1118" y="229"/>
                  <a:pt x="1125" y="230"/>
                </a:cubicBezTo>
                <a:cubicBezTo>
                  <a:pt x="1125" y="237"/>
                  <a:pt x="1125" y="237"/>
                  <a:pt x="1125" y="237"/>
                </a:cubicBezTo>
                <a:cubicBezTo>
                  <a:pt x="1116" y="237"/>
                  <a:pt x="1116" y="237"/>
                  <a:pt x="1116" y="237"/>
                </a:cubicBezTo>
                <a:cubicBezTo>
                  <a:pt x="1118" y="245"/>
                  <a:pt x="1118" y="245"/>
                  <a:pt x="1118" y="245"/>
                </a:cubicBezTo>
                <a:cubicBezTo>
                  <a:pt x="1116" y="250"/>
                  <a:pt x="1116" y="250"/>
                  <a:pt x="1116" y="250"/>
                </a:cubicBezTo>
                <a:cubicBezTo>
                  <a:pt x="1110" y="250"/>
                  <a:pt x="1106" y="247"/>
                  <a:pt x="1105" y="247"/>
                </a:cubicBezTo>
                <a:cubicBezTo>
                  <a:pt x="1098" y="247"/>
                  <a:pt x="1102" y="248"/>
                  <a:pt x="1094" y="248"/>
                </a:cubicBezTo>
                <a:cubicBezTo>
                  <a:pt x="1094" y="239"/>
                  <a:pt x="1094" y="239"/>
                  <a:pt x="1094" y="239"/>
                </a:cubicBezTo>
                <a:cubicBezTo>
                  <a:pt x="1089" y="239"/>
                  <a:pt x="1089" y="239"/>
                  <a:pt x="1089" y="239"/>
                </a:cubicBezTo>
                <a:cubicBezTo>
                  <a:pt x="1089" y="247"/>
                  <a:pt x="1089" y="247"/>
                  <a:pt x="1089" y="247"/>
                </a:cubicBezTo>
                <a:cubicBezTo>
                  <a:pt x="1080" y="247"/>
                  <a:pt x="1080" y="247"/>
                  <a:pt x="1080" y="247"/>
                </a:cubicBezTo>
                <a:cubicBezTo>
                  <a:pt x="1085" y="256"/>
                  <a:pt x="1085" y="256"/>
                  <a:pt x="1085" y="256"/>
                </a:cubicBezTo>
                <a:cubicBezTo>
                  <a:pt x="1080" y="258"/>
                  <a:pt x="1079" y="261"/>
                  <a:pt x="1077" y="267"/>
                </a:cubicBezTo>
                <a:cubicBezTo>
                  <a:pt x="1072" y="265"/>
                  <a:pt x="1072" y="265"/>
                  <a:pt x="1072" y="265"/>
                </a:cubicBezTo>
                <a:cubicBezTo>
                  <a:pt x="1067" y="267"/>
                  <a:pt x="1067" y="267"/>
                  <a:pt x="1067" y="267"/>
                </a:cubicBezTo>
                <a:cubicBezTo>
                  <a:pt x="1067" y="263"/>
                  <a:pt x="1067" y="263"/>
                  <a:pt x="1067" y="263"/>
                </a:cubicBezTo>
                <a:cubicBezTo>
                  <a:pt x="1063" y="263"/>
                  <a:pt x="1063" y="263"/>
                  <a:pt x="1063" y="263"/>
                </a:cubicBezTo>
                <a:cubicBezTo>
                  <a:pt x="1064" y="257"/>
                  <a:pt x="1069" y="251"/>
                  <a:pt x="1076" y="250"/>
                </a:cubicBezTo>
                <a:cubicBezTo>
                  <a:pt x="1072" y="243"/>
                  <a:pt x="1072" y="243"/>
                  <a:pt x="1072" y="243"/>
                </a:cubicBezTo>
                <a:cubicBezTo>
                  <a:pt x="1071" y="236"/>
                  <a:pt x="1071" y="236"/>
                  <a:pt x="1071" y="236"/>
                </a:cubicBezTo>
                <a:cubicBezTo>
                  <a:pt x="1065" y="230"/>
                  <a:pt x="1065" y="230"/>
                  <a:pt x="1065" y="230"/>
                </a:cubicBezTo>
                <a:cubicBezTo>
                  <a:pt x="1061" y="230"/>
                  <a:pt x="1061" y="230"/>
                  <a:pt x="1061" y="230"/>
                </a:cubicBezTo>
                <a:cubicBezTo>
                  <a:pt x="1050" y="234"/>
                  <a:pt x="1050" y="234"/>
                  <a:pt x="1050" y="234"/>
                </a:cubicBezTo>
                <a:cubicBezTo>
                  <a:pt x="1047" y="224"/>
                  <a:pt x="1047" y="235"/>
                  <a:pt x="1044" y="224"/>
                </a:cubicBezTo>
                <a:cubicBezTo>
                  <a:pt x="1059" y="226"/>
                  <a:pt x="1059" y="226"/>
                  <a:pt x="1059" y="226"/>
                </a:cubicBezTo>
                <a:cubicBezTo>
                  <a:pt x="1067" y="221"/>
                  <a:pt x="1067" y="221"/>
                  <a:pt x="1067" y="221"/>
                </a:cubicBezTo>
                <a:cubicBezTo>
                  <a:pt x="1067" y="217"/>
                  <a:pt x="1067" y="217"/>
                  <a:pt x="1067" y="217"/>
                </a:cubicBezTo>
                <a:cubicBezTo>
                  <a:pt x="1067" y="211"/>
                  <a:pt x="1046" y="197"/>
                  <a:pt x="1039" y="197"/>
                </a:cubicBezTo>
                <a:cubicBezTo>
                  <a:pt x="1037" y="191"/>
                  <a:pt x="1037" y="191"/>
                  <a:pt x="1037" y="191"/>
                </a:cubicBezTo>
                <a:cubicBezTo>
                  <a:pt x="1030" y="190"/>
                  <a:pt x="1030" y="190"/>
                  <a:pt x="1030" y="190"/>
                </a:cubicBezTo>
                <a:cubicBezTo>
                  <a:pt x="1022" y="188"/>
                  <a:pt x="1022" y="188"/>
                  <a:pt x="1022" y="188"/>
                </a:cubicBezTo>
                <a:cubicBezTo>
                  <a:pt x="1022" y="186"/>
                  <a:pt x="1022" y="186"/>
                  <a:pt x="1022" y="186"/>
                </a:cubicBezTo>
                <a:cubicBezTo>
                  <a:pt x="1028" y="186"/>
                  <a:pt x="1028" y="186"/>
                  <a:pt x="1028" y="186"/>
                </a:cubicBezTo>
                <a:cubicBezTo>
                  <a:pt x="1033" y="186"/>
                  <a:pt x="1033" y="184"/>
                  <a:pt x="1033" y="178"/>
                </a:cubicBezTo>
                <a:cubicBezTo>
                  <a:pt x="1026" y="179"/>
                  <a:pt x="1029" y="180"/>
                  <a:pt x="1022" y="180"/>
                </a:cubicBezTo>
                <a:cubicBezTo>
                  <a:pt x="1019" y="180"/>
                  <a:pt x="1014" y="176"/>
                  <a:pt x="1011" y="175"/>
                </a:cubicBezTo>
                <a:cubicBezTo>
                  <a:pt x="1006" y="177"/>
                  <a:pt x="1006" y="177"/>
                  <a:pt x="1006" y="177"/>
                </a:cubicBezTo>
                <a:cubicBezTo>
                  <a:pt x="1004" y="178"/>
                  <a:pt x="1004" y="178"/>
                  <a:pt x="1004" y="178"/>
                </a:cubicBezTo>
                <a:cubicBezTo>
                  <a:pt x="976" y="180"/>
                  <a:pt x="976" y="180"/>
                  <a:pt x="976" y="180"/>
                </a:cubicBezTo>
                <a:cubicBezTo>
                  <a:pt x="975" y="180"/>
                  <a:pt x="975" y="180"/>
                  <a:pt x="975" y="180"/>
                </a:cubicBezTo>
                <a:cubicBezTo>
                  <a:pt x="960" y="180"/>
                  <a:pt x="956" y="185"/>
                  <a:pt x="947" y="189"/>
                </a:cubicBezTo>
                <a:cubicBezTo>
                  <a:pt x="943" y="182"/>
                  <a:pt x="943" y="182"/>
                  <a:pt x="943" y="182"/>
                </a:cubicBezTo>
                <a:cubicBezTo>
                  <a:pt x="947" y="182"/>
                  <a:pt x="947" y="182"/>
                  <a:pt x="947" y="182"/>
                </a:cubicBezTo>
                <a:cubicBezTo>
                  <a:pt x="947" y="173"/>
                  <a:pt x="947" y="173"/>
                  <a:pt x="947" y="173"/>
                </a:cubicBezTo>
                <a:cubicBezTo>
                  <a:pt x="934" y="173"/>
                  <a:pt x="934" y="173"/>
                  <a:pt x="934" y="173"/>
                </a:cubicBezTo>
                <a:cubicBezTo>
                  <a:pt x="934" y="169"/>
                  <a:pt x="934" y="169"/>
                  <a:pt x="934" y="169"/>
                </a:cubicBezTo>
                <a:cubicBezTo>
                  <a:pt x="940" y="169"/>
                  <a:pt x="940" y="169"/>
                  <a:pt x="940" y="169"/>
                </a:cubicBezTo>
                <a:cubicBezTo>
                  <a:pt x="936" y="153"/>
                  <a:pt x="936" y="153"/>
                  <a:pt x="936" y="153"/>
                </a:cubicBezTo>
                <a:cubicBezTo>
                  <a:pt x="941" y="151"/>
                  <a:pt x="941" y="151"/>
                  <a:pt x="941" y="151"/>
                </a:cubicBezTo>
                <a:cubicBezTo>
                  <a:pt x="941" y="144"/>
                  <a:pt x="941" y="144"/>
                  <a:pt x="941" y="144"/>
                </a:cubicBezTo>
                <a:cubicBezTo>
                  <a:pt x="935" y="144"/>
                  <a:pt x="935" y="144"/>
                  <a:pt x="935" y="144"/>
                </a:cubicBezTo>
                <a:cubicBezTo>
                  <a:pt x="927" y="153"/>
                  <a:pt x="927" y="153"/>
                  <a:pt x="927" y="153"/>
                </a:cubicBezTo>
                <a:cubicBezTo>
                  <a:pt x="923" y="147"/>
                  <a:pt x="920" y="142"/>
                  <a:pt x="909" y="142"/>
                </a:cubicBezTo>
                <a:cubicBezTo>
                  <a:pt x="916" y="154"/>
                  <a:pt x="916" y="154"/>
                  <a:pt x="916" y="154"/>
                </a:cubicBezTo>
                <a:cubicBezTo>
                  <a:pt x="923" y="158"/>
                  <a:pt x="923" y="158"/>
                  <a:pt x="923" y="158"/>
                </a:cubicBezTo>
                <a:cubicBezTo>
                  <a:pt x="907" y="162"/>
                  <a:pt x="907" y="162"/>
                  <a:pt x="907" y="162"/>
                </a:cubicBezTo>
                <a:cubicBezTo>
                  <a:pt x="905" y="172"/>
                  <a:pt x="905" y="172"/>
                  <a:pt x="905" y="172"/>
                </a:cubicBezTo>
                <a:cubicBezTo>
                  <a:pt x="895" y="169"/>
                  <a:pt x="895" y="169"/>
                  <a:pt x="895" y="169"/>
                </a:cubicBezTo>
                <a:cubicBezTo>
                  <a:pt x="897" y="164"/>
                  <a:pt x="897" y="166"/>
                  <a:pt x="897" y="162"/>
                </a:cubicBezTo>
                <a:cubicBezTo>
                  <a:pt x="897" y="158"/>
                  <a:pt x="897" y="158"/>
                  <a:pt x="897" y="158"/>
                </a:cubicBezTo>
                <a:cubicBezTo>
                  <a:pt x="892" y="156"/>
                  <a:pt x="892" y="156"/>
                  <a:pt x="892" y="156"/>
                </a:cubicBezTo>
                <a:cubicBezTo>
                  <a:pt x="892" y="149"/>
                  <a:pt x="892" y="149"/>
                  <a:pt x="892" y="149"/>
                </a:cubicBezTo>
                <a:cubicBezTo>
                  <a:pt x="903" y="145"/>
                  <a:pt x="909" y="122"/>
                  <a:pt x="917" y="112"/>
                </a:cubicBezTo>
                <a:cubicBezTo>
                  <a:pt x="924" y="103"/>
                  <a:pt x="937" y="78"/>
                  <a:pt x="943" y="74"/>
                </a:cubicBezTo>
                <a:cubicBezTo>
                  <a:pt x="947" y="72"/>
                  <a:pt x="947" y="72"/>
                  <a:pt x="947" y="72"/>
                </a:cubicBezTo>
                <a:cubicBezTo>
                  <a:pt x="947" y="68"/>
                  <a:pt x="947" y="68"/>
                  <a:pt x="947" y="68"/>
                </a:cubicBezTo>
                <a:cubicBezTo>
                  <a:pt x="960" y="60"/>
                  <a:pt x="954" y="51"/>
                  <a:pt x="965" y="48"/>
                </a:cubicBezTo>
                <a:cubicBezTo>
                  <a:pt x="967" y="52"/>
                  <a:pt x="967" y="52"/>
                  <a:pt x="967" y="52"/>
                </a:cubicBezTo>
                <a:cubicBezTo>
                  <a:pt x="973" y="55"/>
                  <a:pt x="973" y="55"/>
                  <a:pt x="973" y="55"/>
                </a:cubicBezTo>
                <a:cubicBezTo>
                  <a:pt x="978" y="60"/>
                  <a:pt x="981" y="66"/>
                  <a:pt x="989" y="66"/>
                </a:cubicBezTo>
                <a:cubicBezTo>
                  <a:pt x="989" y="60"/>
                  <a:pt x="989" y="60"/>
                  <a:pt x="989" y="60"/>
                </a:cubicBezTo>
                <a:cubicBezTo>
                  <a:pt x="967" y="44"/>
                  <a:pt x="967" y="44"/>
                  <a:pt x="967" y="44"/>
                </a:cubicBezTo>
                <a:cubicBezTo>
                  <a:pt x="970" y="33"/>
                  <a:pt x="984" y="24"/>
                  <a:pt x="984" y="18"/>
                </a:cubicBezTo>
                <a:cubicBezTo>
                  <a:pt x="984" y="15"/>
                  <a:pt x="984" y="15"/>
                  <a:pt x="984" y="15"/>
                </a:cubicBezTo>
                <a:cubicBezTo>
                  <a:pt x="984" y="12"/>
                  <a:pt x="983" y="9"/>
                  <a:pt x="980" y="9"/>
                </a:cubicBezTo>
                <a:cubicBezTo>
                  <a:pt x="973" y="9"/>
                  <a:pt x="966" y="28"/>
                  <a:pt x="956" y="31"/>
                </a:cubicBezTo>
                <a:cubicBezTo>
                  <a:pt x="958" y="24"/>
                  <a:pt x="960" y="28"/>
                  <a:pt x="960" y="22"/>
                </a:cubicBezTo>
                <a:cubicBezTo>
                  <a:pt x="960" y="20"/>
                  <a:pt x="960" y="20"/>
                  <a:pt x="960" y="20"/>
                </a:cubicBezTo>
                <a:cubicBezTo>
                  <a:pt x="960" y="15"/>
                  <a:pt x="964" y="16"/>
                  <a:pt x="965" y="6"/>
                </a:cubicBezTo>
                <a:cubicBezTo>
                  <a:pt x="978" y="7"/>
                  <a:pt x="978" y="7"/>
                  <a:pt x="978" y="7"/>
                </a:cubicBezTo>
                <a:cubicBezTo>
                  <a:pt x="980" y="1"/>
                  <a:pt x="983" y="2"/>
                  <a:pt x="986" y="0"/>
                </a:cubicBezTo>
                <a:cubicBezTo>
                  <a:pt x="517" y="0"/>
                  <a:pt x="517" y="0"/>
                  <a:pt x="517" y="0"/>
                </a:cubicBezTo>
                <a:cubicBezTo>
                  <a:pt x="517" y="2"/>
                  <a:pt x="517" y="2"/>
                  <a:pt x="517" y="2"/>
                </a:cubicBezTo>
                <a:cubicBezTo>
                  <a:pt x="513" y="2"/>
                  <a:pt x="513" y="2"/>
                  <a:pt x="513" y="2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504" y="33"/>
                  <a:pt x="504" y="33"/>
                  <a:pt x="504" y="33"/>
                </a:cubicBezTo>
                <a:cubicBezTo>
                  <a:pt x="501" y="38"/>
                  <a:pt x="500" y="38"/>
                  <a:pt x="499" y="41"/>
                </a:cubicBezTo>
                <a:cubicBezTo>
                  <a:pt x="495" y="47"/>
                  <a:pt x="500" y="45"/>
                  <a:pt x="491" y="46"/>
                </a:cubicBezTo>
                <a:cubicBezTo>
                  <a:pt x="491" y="55"/>
                  <a:pt x="491" y="55"/>
                  <a:pt x="491" y="55"/>
                </a:cubicBezTo>
                <a:cubicBezTo>
                  <a:pt x="482" y="58"/>
                  <a:pt x="488" y="56"/>
                  <a:pt x="483" y="63"/>
                </a:cubicBezTo>
                <a:cubicBezTo>
                  <a:pt x="487" y="70"/>
                  <a:pt x="483" y="71"/>
                  <a:pt x="493" y="72"/>
                </a:cubicBezTo>
                <a:cubicBezTo>
                  <a:pt x="493" y="77"/>
                  <a:pt x="493" y="77"/>
                  <a:pt x="493" y="77"/>
                </a:cubicBezTo>
                <a:cubicBezTo>
                  <a:pt x="493" y="81"/>
                  <a:pt x="493" y="81"/>
                  <a:pt x="493" y="81"/>
                </a:cubicBezTo>
                <a:cubicBezTo>
                  <a:pt x="501" y="87"/>
                  <a:pt x="502" y="85"/>
                  <a:pt x="502" y="97"/>
                </a:cubicBezTo>
                <a:cubicBezTo>
                  <a:pt x="491" y="99"/>
                  <a:pt x="491" y="99"/>
                  <a:pt x="491" y="99"/>
                </a:cubicBezTo>
                <a:cubicBezTo>
                  <a:pt x="491" y="104"/>
                  <a:pt x="491" y="104"/>
                  <a:pt x="491" y="104"/>
                </a:cubicBezTo>
                <a:cubicBezTo>
                  <a:pt x="481" y="109"/>
                  <a:pt x="481" y="109"/>
                  <a:pt x="481" y="109"/>
                </a:cubicBezTo>
                <a:cubicBezTo>
                  <a:pt x="480" y="101"/>
                  <a:pt x="480" y="101"/>
                  <a:pt x="480" y="101"/>
                </a:cubicBezTo>
                <a:cubicBezTo>
                  <a:pt x="474" y="101"/>
                  <a:pt x="474" y="101"/>
                  <a:pt x="474" y="101"/>
                </a:cubicBezTo>
                <a:cubicBezTo>
                  <a:pt x="474" y="109"/>
                  <a:pt x="474" y="109"/>
                  <a:pt x="474" y="109"/>
                </a:cubicBezTo>
                <a:cubicBezTo>
                  <a:pt x="465" y="105"/>
                  <a:pt x="465" y="105"/>
                  <a:pt x="465" y="105"/>
                </a:cubicBezTo>
                <a:cubicBezTo>
                  <a:pt x="467" y="98"/>
                  <a:pt x="465" y="100"/>
                  <a:pt x="472" y="99"/>
                </a:cubicBezTo>
                <a:cubicBezTo>
                  <a:pt x="475" y="88"/>
                  <a:pt x="486" y="88"/>
                  <a:pt x="487" y="74"/>
                </a:cubicBezTo>
                <a:cubicBezTo>
                  <a:pt x="479" y="74"/>
                  <a:pt x="472" y="81"/>
                  <a:pt x="470" y="88"/>
                </a:cubicBezTo>
                <a:cubicBezTo>
                  <a:pt x="460" y="90"/>
                  <a:pt x="460" y="90"/>
                  <a:pt x="460" y="90"/>
                </a:cubicBezTo>
                <a:cubicBezTo>
                  <a:pt x="458" y="85"/>
                  <a:pt x="448" y="75"/>
                  <a:pt x="444" y="70"/>
                </a:cubicBezTo>
                <a:cubicBezTo>
                  <a:pt x="433" y="58"/>
                  <a:pt x="438" y="63"/>
                  <a:pt x="424" y="54"/>
                </a:cubicBezTo>
                <a:cubicBezTo>
                  <a:pt x="412" y="46"/>
                  <a:pt x="400" y="23"/>
                  <a:pt x="382" y="22"/>
                </a:cubicBezTo>
                <a:cubicBezTo>
                  <a:pt x="382" y="17"/>
                  <a:pt x="382" y="17"/>
                  <a:pt x="382" y="17"/>
                </a:cubicBezTo>
                <a:cubicBezTo>
                  <a:pt x="382" y="13"/>
                  <a:pt x="379" y="6"/>
                  <a:pt x="375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334" y="4"/>
                  <a:pt x="334" y="4"/>
                  <a:pt x="334" y="4"/>
                </a:cubicBezTo>
                <a:cubicBezTo>
                  <a:pt x="334" y="11"/>
                  <a:pt x="358" y="47"/>
                  <a:pt x="362" y="53"/>
                </a:cubicBezTo>
                <a:cubicBezTo>
                  <a:pt x="354" y="71"/>
                  <a:pt x="370" y="56"/>
                  <a:pt x="371" y="75"/>
                </a:cubicBezTo>
                <a:cubicBezTo>
                  <a:pt x="357" y="70"/>
                  <a:pt x="357" y="70"/>
                  <a:pt x="357" y="70"/>
                </a:cubicBezTo>
                <a:cubicBezTo>
                  <a:pt x="358" y="83"/>
                  <a:pt x="368" y="78"/>
                  <a:pt x="368" y="85"/>
                </a:cubicBezTo>
                <a:cubicBezTo>
                  <a:pt x="368" y="86"/>
                  <a:pt x="366" y="88"/>
                  <a:pt x="364" y="88"/>
                </a:cubicBezTo>
                <a:cubicBezTo>
                  <a:pt x="360" y="88"/>
                  <a:pt x="365" y="86"/>
                  <a:pt x="355" y="85"/>
                </a:cubicBezTo>
                <a:cubicBezTo>
                  <a:pt x="353" y="93"/>
                  <a:pt x="348" y="92"/>
                  <a:pt x="344" y="109"/>
                </a:cubicBezTo>
                <a:cubicBezTo>
                  <a:pt x="336" y="107"/>
                  <a:pt x="305" y="84"/>
                  <a:pt x="303" y="77"/>
                </a:cubicBezTo>
                <a:cubicBezTo>
                  <a:pt x="296" y="77"/>
                  <a:pt x="296" y="77"/>
                  <a:pt x="296" y="77"/>
                </a:cubicBezTo>
                <a:cubicBezTo>
                  <a:pt x="296" y="83"/>
                  <a:pt x="296" y="83"/>
                  <a:pt x="296" y="83"/>
                </a:cubicBezTo>
                <a:cubicBezTo>
                  <a:pt x="296" y="96"/>
                  <a:pt x="318" y="95"/>
                  <a:pt x="321" y="108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02"/>
                  <a:pt x="294" y="102"/>
                  <a:pt x="281" y="101"/>
                </a:cubicBezTo>
                <a:cubicBezTo>
                  <a:pt x="280" y="104"/>
                  <a:pt x="275" y="109"/>
                  <a:pt x="272" y="109"/>
                </a:cubicBezTo>
                <a:cubicBezTo>
                  <a:pt x="263" y="109"/>
                  <a:pt x="256" y="84"/>
                  <a:pt x="245" y="81"/>
                </a:cubicBezTo>
                <a:cubicBezTo>
                  <a:pt x="240" y="89"/>
                  <a:pt x="240" y="89"/>
                  <a:pt x="240" y="89"/>
                </a:cubicBezTo>
                <a:cubicBezTo>
                  <a:pt x="238" y="89"/>
                  <a:pt x="238" y="89"/>
                  <a:pt x="238" y="89"/>
                </a:cubicBezTo>
                <a:cubicBezTo>
                  <a:pt x="244" y="94"/>
                  <a:pt x="244" y="94"/>
                  <a:pt x="244" y="94"/>
                </a:cubicBezTo>
                <a:cubicBezTo>
                  <a:pt x="245" y="88"/>
                  <a:pt x="245" y="88"/>
                  <a:pt x="245" y="88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50" y="121"/>
                  <a:pt x="250" y="121"/>
                  <a:pt x="250" y="121"/>
                </a:cubicBezTo>
                <a:cubicBezTo>
                  <a:pt x="251" y="135"/>
                  <a:pt x="256" y="122"/>
                  <a:pt x="257" y="138"/>
                </a:cubicBezTo>
                <a:cubicBezTo>
                  <a:pt x="251" y="140"/>
                  <a:pt x="250" y="140"/>
                  <a:pt x="250" y="148"/>
                </a:cubicBezTo>
                <a:cubicBezTo>
                  <a:pt x="257" y="145"/>
                  <a:pt x="257" y="145"/>
                  <a:pt x="257" y="145"/>
                </a:cubicBezTo>
                <a:cubicBezTo>
                  <a:pt x="259" y="146"/>
                  <a:pt x="263" y="148"/>
                  <a:pt x="263" y="151"/>
                </a:cubicBezTo>
                <a:cubicBezTo>
                  <a:pt x="263" y="154"/>
                  <a:pt x="260" y="154"/>
                  <a:pt x="257" y="155"/>
                </a:cubicBezTo>
                <a:cubicBezTo>
                  <a:pt x="259" y="164"/>
                  <a:pt x="259" y="164"/>
                  <a:pt x="259" y="164"/>
                </a:cubicBezTo>
                <a:cubicBezTo>
                  <a:pt x="252" y="164"/>
                  <a:pt x="252" y="164"/>
                  <a:pt x="252" y="164"/>
                </a:cubicBezTo>
                <a:cubicBezTo>
                  <a:pt x="251" y="161"/>
                  <a:pt x="251" y="158"/>
                  <a:pt x="248" y="158"/>
                </a:cubicBezTo>
                <a:cubicBezTo>
                  <a:pt x="246" y="158"/>
                  <a:pt x="244" y="160"/>
                  <a:pt x="244" y="162"/>
                </a:cubicBezTo>
                <a:cubicBezTo>
                  <a:pt x="244" y="168"/>
                  <a:pt x="250" y="167"/>
                  <a:pt x="250" y="177"/>
                </a:cubicBezTo>
                <a:cubicBezTo>
                  <a:pt x="250" y="187"/>
                  <a:pt x="237" y="194"/>
                  <a:pt x="230" y="197"/>
                </a:cubicBezTo>
                <a:cubicBezTo>
                  <a:pt x="230" y="207"/>
                  <a:pt x="230" y="207"/>
                  <a:pt x="230" y="207"/>
                </a:cubicBezTo>
                <a:cubicBezTo>
                  <a:pt x="239" y="202"/>
                  <a:pt x="239" y="202"/>
                  <a:pt x="239" y="202"/>
                </a:cubicBezTo>
                <a:cubicBezTo>
                  <a:pt x="240" y="211"/>
                  <a:pt x="240" y="210"/>
                  <a:pt x="246" y="213"/>
                </a:cubicBezTo>
                <a:cubicBezTo>
                  <a:pt x="248" y="223"/>
                  <a:pt x="248" y="223"/>
                  <a:pt x="248" y="223"/>
                </a:cubicBezTo>
                <a:cubicBezTo>
                  <a:pt x="257" y="221"/>
                  <a:pt x="257" y="221"/>
                  <a:pt x="257" y="221"/>
                </a:cubicBezTo>
                <a:cubicBezTo>
                  <a:pt x="257" y="224"/>
                  <a:pt x="257" y="224"/>
                  <a:pt x="257" y="224"/>
                </a:cubicBezTo>
                <a:cubicBezTo>
                  <a:pt x="250" y="224"/>
                  <a:pt x="250" y="224"/>
                  <a:pt x="250" y="224"/>
                </a:cubicBezTo>
                <a:cubicBezTo>
                  <a:pt x="241" y="224"/>
                  <a:pt x="239" y="219"/>
                  <a:pt x="228" y="219"/>
                </a:cubicBezTo>
                <a:cubicBezTo>
                  <a:pt x="222" y="219"/>
                  <a:pt x="222" y="219"/>
                  <a:pt x="222" y="219"/>
                </a:cubicBezTo>
                <a:cubicBezTo>
                  <a:pt x="216" y="219"/>
                  <a:pt x="221" y="217"/>
                  <a:pt x="213" y="215"/>
                </a:cubicBezTo>
                <a:cubicBezTo>
                  <a:pt x="213" y="202"/>
                  <a:pt x="213" y="202"/>
                  <a:pt x="213" y="202"/>
                </a:cubicBezTo>
                <a:cubicBezTo>
                  <a:pt x="213" y="198"/>
                  <a:pt x="212" y="197"/>
                  <a:pt x="208" y="197"/>
                </a:cubicBezTo>
                <a:cubicBezTo>
                  <a:pt x="199" y="197"/>
                  <a:pt x="192" y="201"/>
                  <a:pt x="191" y="210"/>
                </a:cubicBezTo>
                <a:cubicBezTo>
                  <a:pt x="196" y="211"/>
                  <a:pt x="194" y="212"/>
                  <a:pt x="198" y="212"/>
                </a:cubicBezTo>
                <a:cubicBezTo>
                  <a:pt x="199" y="212"/>
                  <a:pt x="202" y="209"/>
                  <a:pt x="204" y="208"/>
                </a:cubicBezTo>
                <a:cubicBezTo>
                  <a:pt x="204" y="215"/>
                  <a:pt x="204" y="215"/>
                  <a:pt x="204" y="215"/>
                </a:cubicBezTo>
                <a:cubicBezTo>
                  <a:pt x="204" y="223"/>
                  <a:pt x="206" y="225"/>
                  <a:pt x="208" y="232"/>
                </a:cubicBezTo>
                <a:cubicBezTo>
                  <a:pt x="219" y="232"/>
                  <a:pt x="219" y="232"/>
                  <a:pt x="219" y="232"/>
                </a:cubicBezTo>
                <a:cubicBezTo>
                  <a:pt x="218" y="241"/>
                  <a:pt x="218" y="241"/>
                  <a:pt x="218" y="241"/>
                </a:cubicBezTo>
                <a:cubicBezTo>
                  <a:pt x="208" y="243"/>
                  <a:pt x="208" y="243"/>
                  <a:pt x="208" y="243"/>
                </a:cubicBezTo>
                <a:cubicBezTo>
                  <a:pt x="208" y="237"/>
                  <a:pt x="208" y="237"/>
                  <a:pt x="208" y="237"/>
                </a:cubicBezTo>
                <a:cubicBezTo>
                  <a:pt x="202" y="237"/>
                  <a:pt x="202" y="237"/>
                  <a:pt x="202" y="237"/>
                </a:cubicBezTo>
                <a:cubicBezTo>
                  <a:pt x="202" y="241"/>
                  <a:pt x="202" y="241"/>
                  <a:pt x="202" y="241"/>
                </a:cubicBezTo>
                <a:cubicBezTo>
                  <a:pt x="193" y="241"/>
                  <a:pt x="193" y="241"/>
                  <a:pt x="193" y="241"/>
                </a:cubicBezTo>
                <a:cubicBezTo>
                  <a:pt x="185" y="241"/>
                  <a:pt x="184" y="243"/>
                  <a:pt x="182" y="248"/>
                </a:cubicBezTo>
                <a:cubicBezTo>
                  <a:pt x="174" y="246"/>
                  <a:pt x="174" y="246"/>
                  <a:pt x="174" y="246"/>
                </a:cubicBezTo>
                <a:cubicBezTo>
                  <a:pt x="169" y="250"/>
                  <a:pt x="169" y="250"/>
                  <a:pt x="169" y="250"/>
                </a:cubicBezTo>
                <a:cubicBezTo>
                  <a:pt x="158" y="248"/>
                  <a:pt x="158" y="248"/>
                  <a:pt x="158" y="248"/>
                </a:cubicBezTo>
                <a:cubicBezTo>
                  <a:pt x="156" y="257"/>
                  <a:pt x="152" y="254"/>
                  <a:pt x="150" y="267"/>
                </a:cubicBezTo>
                <a:cubicBezTo>
                  <a:pt x="143" y="267"/>
                  <a:pt x="143" y="267"/>
                  <a:pt x="143" y="267"/>
                </a:cubicBezTo>
                <a:cubicBezTo>
                  <a:pt x="141" y="276"/>
                  <a:pt x="132" y="276"/>
                  <a:pt x="132" y="283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32" y="290"/>
                  <a:pt x="131" y="290"/>
                  <a:pt x="130" y="294"/>
                </a:cubicBezTo>
                <a:cubicBezTo>
                  <a:pt x="126" y="289"/>
                  <a:pt x="129" y="289"/>
                  <a:pt x="121" y="289"/>
                </a:cubicBezTo>
                <a:cubicBezTo>
                  <a:pt x="120" y="297"/>
                  <a:pt x="116" y="300"/>
                  <a:pt x="108" y="300"/>
                </a:cubicBezTo>
                <a:cubicBezTo>
                  <a:pt x="106" y="300"/>
                  <a:pt x="106" y="300"/>
                  <a:pt x="106" y="300"/>
                </a:cubicBezTo>
                <a:cubicBezTo>
                  <a:pt x="101" y="300"/>
                  <a:pt x="102" y="298"/>
                  <a:pt x="101" y="294"/>
                </a:cubicBezTo>
                <a:cubicBezTo>
                  <a:pt x="105" y="294"/>
                  <a:pt x="105" y="294"/>
                  <a:pt x="105" y="294"/>
                </a:cubicBezTo>
                <a:cubicBezTo>
                  <a:pt x="105" y="289"/>
                  <a:pt x="105" y="289"/>
                  <a:pt x="105" y="289"/>
                </a:cubicBezTo>
                <a:cubicBezTo>
                  <a:pt x="105" y="278"/>
                  <a:pt x="96" y="276"/>
                  <a:pt x="93" y="269"/>
                </a:cubicBezTo>
                <a:cubicBezTo>
                  <a:pt x="100" y="270"/>
                  <a:pt x="105" y="271"/>
                  <a:pt x="100" y="262"/>
                </a:cubicBezTo>
                <a:cubicBezTo>
                  <a:pt x="110" y="258"/>
                  <a:pt x="110" y="258"/>
                  <a:pt x="110" y="258"/>
                </a:cubicBezTo>
                <a:cubicBezTo>
                  <a:pt x="110" y="251"/>
                  <a:pt x="110" y="251"/>
                  <a:pt x="110" y="251"/>
                </a:cubicBezTo>
                <a:cubicBezTo>
                  <a:pt x="105" y="248"/>
                  <a:pt x="105" y="248"/>
                  <a:pt x="105" y="248"/>
                </a:cubicBezTo>
                <a:cubicBezTo>
                  <a:pt x="105" y="245"/>
                  <a:pt x="105" y="245"/>
                  <a:pt x="105" y="245"/>
                </a:cubicBezTo>
                <a:cubicBezTo>
                  <a:pt x="105" y="239"/>
                  <a:pt x="105" y="239"/>
                  <a:pt x="105" y="239"/>
                </a:cubicBezTo>
                <a:cubicBezTo>
                  <a:pt x="105" y="233"/>
                  <a:pt x="101" y="235"/>
                  <a:pt x="101" y="232"/>
                </a:cubicBezTo>
                <a:cubicBezTo>
                  <a:pt x="101" y="225"/>
                  <a:pt x="105" y="221"/>
                  <a:pt x="107" y="216"/>
                </a:cubicBezTo>
                <a:cubicBezTo>
                  <a:pt x="97" y="197"/>
                  <a:pt x="97" y="197"/>
                  <a:pt x="97" y="197"/>
                </a:cubicBezTo>
                <a:cubicBezTo>
                  <a:pt x="101" y="188"/>
                  <a:pt x="101" y="188"/>
                  <a:pt x="101" y="188"/>
                </a:cubicBezTo>
                <a:cubicBezTo>
                  <a:pt x="107" y="187"/>
                  <a:pt x="110" y="185"/>
                  <a:pt x="110" y="178"/>
                </a:cubicBezTo>
                <a:cubicBezTo>
                  <a:pt x="110" y="173"/>
                  <a:pt x="105" y="170"/>
                  <a:pt x="99" y="169"/>
                </a:cubicBezTo>
                <a:cubicBezTo>
                  <a:pt x="98" y="174"/>
                  <a:pt x="95" y="177"/>
                  <a:pt x="95" y="180"/>
                </a:cubicBezTo>
                <a:cubicBezTo>
                  <a:pt x="95" y="184"/>
                  <a:pt x="97" y="184"/>
                  <a:pt x="99" y="187"/>
                </a:cubicBezTo>
                <a:cubicBezTo>
                  <a:pt x="93" y="190"/>
                  <a:pt x="93" y="190"/>
                  <a:pt x="93" y="190"/>
                </a:cubicBezTo>
                <a:cubicBezTo>
                  <a:pt x="88" y="178"/>
                  <a:pt x="88" y="178"/>
                  <a:pt x="88" y="178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80"/>
                  <a:pt x="77" y="180"/>
                  <a:pt x="77" y="180"/>
                </a:cubicBezTo>
                <a:cubicBezTo>
                  <a:pt x="73" y="180"/>
                  <a:pt x="73" y="180"/>
                  <a:pt x="73" y="180"/>
                </a:cubicBezTo>
                <a:cubicBezTo>
                  <a:pt x="73" y="175"/>
                  <a:pt x="73" y="175"/>
                  <a:pt x="73" y="175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6" y="179"/>
                  <a:pt x="66" y="179"/>
                  <a:pt x="66" y="179"/>
                </a:cubicBezTo>
                <a:cubicBezTo>
                  <a:pt x="55" y="175"/>
                  <a:pt x="55" y="175"/>
                  <a:pt x="55" y="175"/>
                </a:cubicBezTo>
                <a:cubicBezTo>
                  <a:pt x="51" y="184"/>
                  <a:pt x="57" y="183"/>
                  <a:pt x="47" y="186"/>
                </a:cubicBezTo>
                <a:cubicBezTo>
                  <a:pt x="46" y="179"/>
                  <a:pt x="31" y="175"/>
                  <a:pt x="25" y="175"/>
                </a:cubicBezTo>
                <a:cubicBezTo>
                  <a:pt x="23" y="175"/>
                  <a:pt x="12" y="182"/>
                  <a:pt x="10" y="183"/>
                </a:cubicBezTo>
                <a:cubicBezTo>
                  <a:pt x="8" y="187"/>
                  <a:pt x="6" y="197"/>
                  <a:pt x="5" y="202"/>
                </a:cubicBezTo>
                <a:cubicBezTo>
                  <a:pt x="8" y="206"/>
                  <a:pt x="15" y="215"/>
                  <a:pt x="20" y="215"/>
                </a:cubicBezTo>
                <a:cubicBezTo>
                  <a:pt x="25" y="215"/>
                  <a:pt x="25" y="215"/>
                  <a:pt x="25" y="215"/>
                </a:cubicBezTo>
                <a:cubicBezTo>
                  <a:pt x="32" y="215"/>
                  <a:pt x="33" y="214"/>
                  <a:pt x="38" y="213"/>
                </a:cubicBezTo>
                <a:cubicBezTo>
                  <a:pt x="38" y="225"/>
                  <a:pt x="35" y="225"/>
                  <a:pt x="35" y="230"/>
                </a:cubicBezTo>
                <a:cubicBezTo>
                  <a:pt x="35" y="231"/>
                  <a:pt x="42" y="238"/>
                  <a:pt x="44" y="241"/>
                </a:cubicBezTo>
                <a:cubicBezTo>
                  <a:pt x="40" y="243"/>
                  <a:pt x="41" y="245"/>
                  <a:pt x="36" y="245"/>
                </a:cubicBezTo>
                <a:cubicBezTo>
                  <a:pt x="0" y="245"/>
                  <a:pt x="0" y="245"/>
                  <a:pt x="0" y="245"/>
                </a:cubicBezTo>
                <a:cubicBezTo>
                  <a:pt x="0" y="252"/>
                  <a:pt x="0" y="252"/>
                  <a:pt x="0" y="252"/>
                </a:cubicBezTo>
                <a:cubicBezTo>
                  <a:pt x="24" y="254"/>
                  <a:pt x="24" y="254"/>
                  <a:pt x="24" y="254"/>
                </a:cubicBezTo>
                <a:cubicBezTo>
                  <a:pt x="29" y="254"/>
                  <a:pt x="29" y="254"/>
                  <a:pt x="29" y="254"/>
                </a:cubicBezTo>
                <a:cubicBezTo>
                  <a:pt x="35" y="254"/>
                  <a:pt x="36" y="255"/>
                  <a:pt x="42" y="256"/>
                </a:cubicBezTo>
                <a:cubicBezTo>
                  <a:pt x="42" y="259"/>
                  <a:pt x="42" y="259"/>
                  <a:pt x="42" y="259"/>
                </a:cubicBezTo>
                <a:cubicBezTo>
                  <a:pt x="38" y="259"/>
                  <a:pt x="38" y="259"/>
                  <a:pt x="38" y="259"/>
                </a:cubicBezTo>
                <a:cubicBezTo>
                  <a:pt x="38" y="265"/>
                  <a:pt x="38" y="265"/>
                  <a:pt x="38" y="265"/>
                </a:cubicBezTo>
                <a:cubicBezTo>
                  <a:pt x="33" y="263"/>
                  <a:pt x="33" y="263"/>
                  <a:pt x="33" y="263"/>
                </a:cubicBezTo>
                <a:cubicBezTo>
                  <a:pt x="31" y="264"/>
                  <a:pt x="27" y="266"/>
                  <a:pt x="27" y="269"/>
                </a:cubicBezTo>
                <a:cubicBezTo>
                  <a:pt x="27" y="271"/>
                  <a:pt x="30" y="272"/>
                  <a:pt x="33" y="272"/>
                </a:cubicBezTo>
                <a:cubicBezTo>
                  <a:pt x="40" y="272"/>
                  <a:pt x="40" y="272"/>
                  <a:pt x="40" y="272"/>
                </a:cubicBezTo>
                <a:cubicBezTo>
                  <a:pt x="43" y="272"/>
                  <a:pt x="56" y="284"/>
                  <a:pt x="57" y="287"/>
                </a:cubicBezTo>
                <a:cubicBezTo>
                  <a:pt x="67" y="287"/>
                  <a:pt x="67" y="287"/>
                  <a:pt x="67" y="287"/>
                </a:cubicBezTo>
                <a:cubicBezTo>
                  <a:pt x="70" y="305"/>
                  <a:pt x="70" y="305"/>
                  <a:pt x="70" y="305"/>
                </a:cubicBezTo>
                <a:cubicBezTo>
                  <a:pt x="82" y="304"/>
                  <a:pt x="72" y="300"/>
                  <a:pt x="79" y="300"/>
                </a:cubicBezTo>
                <a:cubicBezTo>
                  <a:pt x="80" y="300"/>
                  <a:pt x="83" y="302"/>
                  <a:pt x="84" y="304"/>
                </a:cubicBezTo>
                <a:cubicBezTo>
                  <a:pt x="88" y="303"/>
                  <a:pt x="89" y="302"/>
                  <a:pt x="93" y="302"/>
                </a:cubicBezTo>
                <a:cubicBezTo>
                  <a:pt x="97" y="302"/>
                  <a:pt x="101" y="305"/>
                  <a:pt x="101" y="307"/>
                </a:cubicBezTo>
                <a:cubicBezTo>
                  <a:pt x="101" y="308"/>
                  <a:pt x="98" y="311"/>
                  <a:pt x="97" y="313"/>
                </a:cubicBezTo>
                <a:cubicBezTo>
                  <a:pt x="99" y="322"/>
                  <a:pt x="99" y="322"/>
                  <a:pt x="99" y="322"/>
                </a:cubicBezTo>
                <a:cubicBezTo>
                  <a:pt x="93" y="322"/>
                  <a:pt x="93" y="322"/>
                  <a:pt x="93" y="322"/>
                </a:cubicBezTo>
                <a:cubicBezTo>
                  <a:pt x="93" y="329"/>
                  <a:pt x="93" y="329"/>
                  <a:pt x="93" y="329"/>
                </a:cubicBezTo>
                <a:cubicBezTo>
                  <a:pt x="99" y="329"/>
                  <a:pt x="99" y="329"/>
                  <a:pt x="99" y="329"/>
                </a:cubicBezTo>
                <a:cubicBezTo>
                  <a:pt x="101" y="337"/>
                  <a:pt x="103" y="332"/>
                  <a:pt x="103" y="338"/>
                </a:cubicBezTo>
                <a:cubicBezTo>
                  <a:pt x="103" y="344"/>
                  <a:pt x="101" y="343"/>
                  <a:pt x="97" y="344"/>
                </a:cubicBezTo>
                <a:cubicBezTo>
                  <a:pt x="95" y="337"/>
                  <a:pt x="93" y="336"/>
                  <a:pt x="86" y="335"/>
                </a:cubicBezTo>
                <a:cubicBezTo>
                  <a:pt x="86" y="329"/>
                  <a:pt x="86" y="329"/>
                  <a:pt x="86" y="329"/>
                </a:cubicBezTo>
                <a:cubicBezTo>
                  <a:pt x="77" y="327"/>
                  <a:pt x="71" y="311"/>
                  <a:pt x="66" y="311"/>
                </a:cubicBezTo>
                <a:cubicBezTo>
                  <a:pt x="63" y="311"/>
                  <a:pt x="60" y="312"/>
                  <a:pt x="60" y="315"/>
                </a:cubicBezTo>
                <a:cubicBezTo>
                  <a:pt x="60" y="325"/>
                  <a:pt x="93" y="346"/>
                  <a:pt x="93" y="357"/>
                </a:cubicBezTo>
                <a:cubicBezTo>
                  <a:pt x="93" y="362"/>
                  <a:pt x="93" y="362"/>
                  <a:pt x="93" y="362"/>
                </a:cubicBezTo>
                <a:cubicBezTo>
                  <a:pt x="93" y="370"/>
                  <a:pt x="86" y="381"/>
                  <a:pt x="86" y="388"/>
                </a:cubicBezTo>
                <a:cubicBezTo>
                  <a:pt x="86" y="394"/>
                  <a:pt x="86" y="394"/>
                  <a:pt x="86" y="394"/>
                </a:cubicBezTo>
                <a:cubicBezTo>
                  <a:pt x="91" y="394"/>
                  <a:pt x="99" y="398"/>
                  <a:pt x="99" y="403"/>
                </a:cubicBezTo>
                <a:cubicBezTo>
                  <a:pt x="99" y="412"/>
                  <a:pt x="89" y="420"/>
                  <a:pt x="84" y="427"/>
                </a:cubicBezTo>
                <a:cubicBezTo>
                  <a:pt x="86" y="429"/>
                  <a:pt x="86" y="429"/>
                  <a:pt x="86" y="432"/>
                </a:cubicBezTo>
                <a:cubicBezTo>
                  <a:pt x="86" y="439"/>
                  <a:pt x="83" y="432"/>
                  <a:pt x="82" y="443"/>
                </a:cubicBezTo>
                <a:cubicBezTo>
                  <a:pt x="88" y="445"/>
                  <a:pt x="93" y="454"/>
                  <a:pt x="93" y="460"/>
                </a:cubicBezTo>
                <a:cubicBezTo>
                  <a:pt x="99" y="460"/>
                  <a:pt x="99" y="460"/>
                  <a:pt x="99" y="460"/>
                </a:cubicBezTo>
                <a:cubicBezTo>
                  <a:pt x="95" y="473"/>
                  <a:pt x="95" y="473"/>
                  <a:pt x="95" y="473"/>
                </a:cubicBezTo>
                <a:cubicBezTo>
                  <a:pt x="106" y="471"/>
                  <a:pt x="100" y="463"/>
                  <a:pt x="106" y="463"/>
                </a:cubicBezTo>
                <a:cubicBezTo>
                  <a:pt x="112" y="463"/>
                  <a:pt x="111" y="467"/>
                  <a:pt x="119" y="467"/>
                </a:cubicBezTo>
                <a:cubicBezTo>
                  <a:pt x="124" y="467"/>
                  <a:pt x="124" y="468"/>
                  <a:pt x="128" y="469"/>
                </a:cubicBezTo>
                <a:cubicBezTo>
                  <a:pt x="129" y="459"/>
                  <a:pt x="137" y="457"/>
                  <a:pt x="143" y="452"/>
                </a:cubicBezTo>
                <a:cubicBezTo>
                  <a:pt x="144" y="446"/>
                  <a:pt x="144" y="446"/>
                  <a:pt x="144" y="446"/>
                </a:cubicBezTo>
                <a:cubicBezTo>
                  <a:pt x="149" y="436"/>
                  <a:pt x="149" y="436"/>
                  <a:pt x="149" y="436"/>
                </a:cubicBezTo>
                <a:cubicBezTo>
                  <a:pt x="152" y="436"/>
                  <a:pt x="152" y="436"/>
                  <a:pt x="152" y="436"/>
                </a:cubicBezTo>
                <a:cubicBezTo>
                  <a:pt x="150" y="430"/>
                  <a:pt x="150" y="430"/>
                  <a:pt x="150" y="430"/>
                </a:cubicBezTo>
                <a:cubicBezTo>
                  <a:pt x="147" y="423"/>
                  <a:pt x="144" y="424"/>
                  <a:pt x="143" y="414"/>
                </a:cubicBezTo>
                <a:cubicBezTo>
                  <a:pt x="147" y="414"/>
                  <a:pt x="147" y="414"/>
                  <a:pt x="147" y="414"/>
                </a:cubicBezTo>
                <a:cubicBezTo>
                  <a:pt x="147" y="406"/>
                  <a:pt x="147" y="406"/>
                  <a:pt x="147" y="406"/>
                </a:cubicBezTo>
                <a:cubicBezTo>
                  <a:pt x="153" y="408"/>
                  <a:pt x="153" y="410"/>
                  <a:pt x="160" y="410"/>
                </a:cubicBezTo>
                <a:cubicBezTo>
                  <a:pt x="169" y="410"/>
                  <a:pt x="169" y="410"/>
                  <a:pt x="169" y="410"/>
                </a:cubicBezTo>
                <a:cubicBezTo>
                  <a:pt x="171" y="404"/>
                  <a:pt x="177" y="401"/>
                  <a:pt x="182" y="397"/>
                </a:cubicBezTo>
                <a:cubicBezTo>
                  <a:pt x="187" y="399"/>
                  <a:pt x="187" y="399"/>
                  <a:pt x="187" y="399"/>
                </a:cubicBezTo>
                <a:cubicBezTo>
                  <a:pt x="187" y="392"/>
                  <a:pt x="176" y="383"/>
                  <a:pt x="169" y="383"/>
                </a:cubicBezTo>
                <a:cubicBezTo>
                  <a:pt x="162" y="383"/>
                  <a:pt x="162" y="383"/>
                  <a:pt x="162" y="383"/>
                </a:cubicBezTo>
                <a:cubicBezTo>
                  <a:pt x="163" y="379"/>
                  <a:pt x="166" y="375"/>
                  <a:pt x="171" y="375"/>
                </a:cubicBezTo>
                <a:cubicBezTo>
                  <a:pt x="174" y="375"/>
                  <a:pt x="174" y="375"/>
                  <a:pt x="174" y="375"/>
                </a:cubicBezTo>
                <a:cubicBezTo>
                  <a:pt x="177" y="375"/>
                  <a:pt x="180" y="374"/>
                  <a:pt x="180" y="372"/>
                </a:cubicBezTo>
                <a:cubicBezTo>
                  <a:pt x="180" y="367"/>
                  <a:pt x="178" y="368"/>
                  <a:pt x="176" y="364"/>
                </a:cubicBezTo>
                <a:cubicBezTo>
                  <a:pt x="184" y="363"/>
                  <a:pt x="184" y="363"/>
                  <a:pt x="184" y="363"/>
                </a:cubicBezTo>
                <a:cubicBezTo>
                  <a:pt x="180" y="362"/>
                  <a:pt x="180" y="362"/>
                  <a:pt x="180" y="362"/>
                </a:cubicBezTo>
                <a:cubicBezTo>
                  <a:pt x="180" y="353"/>
                  <a:pt x="180" y="353"/>
                  <a:pt x="180" y="353"/>
                </a:cubicBezTo>
                <a:cubicBezTo>
                  <a:pt x="180" y="346"/>
                  <a:pt x="180" y="352"/>
                  <a:pt x="178" y="348"/>
                </a:cubicBezTo>
                <a:cubicBezTo>
                  <a:pt x="180" y="347"/>
                  <a:pt x="183" y="344"/>
                  <a:pt x="184" y="344"/>
                </a:cubicBezTo>
                <a:cubicBezTo>
                  <a:pt x="191" y="344"/>
                  <a:pt x="184" y="343"/>
                  <a:pt x="189" y="346"/>
                </a:cubicBezTo>
                <a:cubicBezTo>
                  <a:pt x="187" y="355"/>
                  <a:pt x="187" y="355"/>
                  <a:pt x="187" y="355"/>
                </a:cubicBezTo>
                <a:cubicBezTo>
                  <a:pt x="193" y="355"/>
                  <a:pt x="193" y="355"/>
                  <a:pt x="193" y="355"/>
                </a:cubicBezTo>
                <a:cubicBezTo>
                  <a:pt x="195" y="364"/>
                  <a:pt x="194" y="359"/>
                  <a:pt x="202" y="361"/>
                </a:cubicBezTo>
                <a:cubicBezTo>
                  <a:pt x="217" y="355"/>
                  <a:pt x="217" y="355"/>
                  <a:pt x="217" y="355"/>
                </a:cubicBezTo>
                <a:cubicBezTo>
                  <a:pt x="222" y="360"/>
                  <a:pt x="222" y="360"/>
                  <a:pt x="222" y="360"/>
                </a:cubicBezTo>
                <a:cubicBezTo>
                  <a:pt x="237" y="362"/>
                  <a:pt x="237" y="362"/>
                  <a:pt x="237" y="362"/>
                </a:cubicBezTo>
                <a:cubicBezTo>
                  <a:pt x="240" y="363"/>
                  <a:pt x="240" y="359"/>
                  <a:pt x="241" y="357"/>
                </a:cubicBezTo>
                <a:cubicBezTo>
                  <a:pt x="247" y="361"/>
                  <a:pt x="247" y="361"/>
                  <a:pt x="247" y="361"/>
                </a:cubicBezTo>
                <a:cubicBezTo>
                  <a:pt x="248" y="372"/>
                  <a:pt x="248" y="372"/>
                  <a:pt x="248" y="372"/>
                </a:cubicBezTo>
                <a:cubicBezTo>
                  <a:pt x="246" y="380"/>
                  <a:pt x="247" y="383"/>
                  <a:pt x="256" y="386"/>
                </a:cubicBezTo>
                <a:cubicBezTo>
                  <a:pt x="257" y="386"/>
                  <a:pt x="266" y="389"/>
                  <a:pt x="266" y="389"/>
                </a:cubicBezTo>
                <a:cubicBezTo>
                  <a:pt x="273" y="393"/>
                  <a:pt x="262" y="391"/>
                  <a:pt x="272" y="395"/>
                </a:cubicBezTo>
                <a:cubicBezTo>
                  <a:pt x="270" y="413"/>
                  <a:pt x="255" y="388"/>
                  <a:pt x="261" y="412"/>
                </a:cubicBezTo>
                <a:cubicBezTo>
                  <a:pt x="255" y="420"/>
                  <a:pt x="259" y="417"/>
                  <a:pt x="251" y="425"/>
                </a:cubicBezTo>
                <a:cubicBezTo>
                  <a:pt x="249" y="427"/>
                  <a:pt x="242" y="433"/>
                  <a:pt x="241" y="436"/>
                </a:cubicBezTo>
                <a:cubicBezTo>
                  <a:pt x="233" y="436"/>
                  <a:pt x="224" y="440"/>
                  <a:pt x="224" y="447"/>
                </a:cubicBezTo>
                <a:cubicBezTo>
                  <a:pt x="224" y="449"/>
                  <a:pt x="224" y="449"/>
                  <a:pt x="224" y="449"/>
                </a:cubicBezTo>
                <a:cubicBezTo>
                  <a:pt x="224" y="453"/>
                  <a:pt x="227" y="456"/>
                  <a:pt x="231" y="456"/>
                </a:cubicBezTo>
                <a:cubicBezTo>
                  <a:pt x="233" y="456"/>
                  <a:pt x="246" y="450"/>
                  <a:pt x="248" y="449"/>
                </a:cubicBezTo>
                <a:cubicBezTo>
                  <a:pt x="250" y="450"/>
                  <a:pt x="250" y="451"/>
                  <a:pt x="254" y="451"/>
                </a:cubicBezTo>
                <a:cubicBezTo>
                  <a:pt x="258" y="451"/>
                  <a:pt x="257" y="445"/>
                  <a:pt x="258" y="442"/>
                </a:cubicBezTo>
                <a:cubicBezTo>
                  <a:pt x="270" y="431"/>
                  <a:pt x="270" y="431"/>
                  <a:pt x="270" y="431"/>
                </a:cubicBezTo>
                <a:cubicBezTo>
                  <a:pt x="292" y="427"/>
                  <a:pt x="292" y="427"/>
                  <a:pt x="292" y="427"/>
                </a:cubicBezTo>
                <a:cubicBezTo>
                  <a:pt x="292" y="430"/>
                  <a:pt x="292" y="430"/>
                  <a:pt x="292" y="430"/>
                </a:cubicBezTo>
                <a:cubicBezTo>
                  <a:pt x="287" y="431"/>
                  <a:pt x="285" y="430"/>
                  <a:pt x="285" y="436"/>
                </a:cubicBezTo>
                <a:cubicBezTo>
                  <a:pt x="285" y="440"/>
                  <a:pt x="285" y="440"/>
                  <a:pt x="285" y="440"/>
                </a:cubicBezTo>
                <a:cubicBezTo>
                  <a:pt x="285" y="446"/>
                  <a:pt x="267" y="459"/>
                  <a:pt x="262" y="468"/>
                </a:cubicBezTo>
                <a:cubicBezTo>
                  <a:pt x="258" y="477"/>
                  <a:pt x="256" y="473"/>
                  <a:pt x="250" y="482"/>
                </a:cubicBezTo>
                <a:cubicBezTo>
                  <a:pt x="242" y="496"/>
                  <a:pt x="243" y="488"/>
                  <a:pt x="237" y="497"/>
                </a:cubicBezTo>
                <a:cubicBezTo>
                  <a:pt x="228" y="497"/>
                  <a:pt x="231" y="498"/>
                  <a:pt x="224" y="498"/>
                </a:cubicBezTo>
                <a:cubicBezTo>
                  <a:pt x="211" y="498"/>
                  <a:pt x="219" y="505"/>
                  <a:pt x="206" y="510"/>
                </a:cubicBezTo>
                <a:cubicBezTo>
                  <a:pt x="200" y="513"/>
                  <a:pt x="190" y="515"/>
                  <a:pt x="186" y="519"/>
                </a:cubicBezTo>
                <a:cubicBezTo>
                  <a:pt x="181" y="526"/>
                  <a:pt x="179" y="530"/>
                  <a:pt x="172" y="535"/>
                </a:cubicBezTo>
                <a:cubicBezTo>
                  <a:pt x="168" y="537"/>
                  <a:pt x="165" y="537"/>
                  <a:pt x="162" y="539"/>
                </a:cubicBezTo>
                <a:cubicBezTo>
                  <a:pt x="156" y="542"/>
                  <a:pt x="157" y="544"/>
                  <a:pt x="152" y="546"/>
                </a:cubicBezTo>
                <a:cubicBezTo>
                  <a:pt x="145" y="549"/>
                  <a:pt x="135" y="549"/>
                  <a:pt x="129" y="552"/>
                </a:cubicBezTo>
                <a:cubicBezTo>
                  <a:pt x="117" y="557"/>
                  <a:pt x="126" y="562"/>
                  <a:pt x="114" y="567"/>
                </a:cubicBezTo>
                <a:cubicBezTo>
                  <a:pt x="109" y="569"/>
                  <a:pt x="75" y="585"/>
                  <a:pt x="75" y="589"/>
                </a:cubicBezTo>
                <a:cubicBezTo>
                  <a:pt x="75" y="592"/>
                  <a:pt x="76" y="594"/>
                  <a:pt x="79" y="594"/>
                </a:cubicBezTo>
                <a:cubicBezTo>
                  <a:pt x="79" y="594"/>
                  <a:pt x="120" y="573"/>
                  <a:pt x="125" y="570"/>
                </a:cubicBezTo>
                <a:cubicBezTo>
                  <a:pt x="127" y="571"/>
                  <a:pt x="127" y="572"/>
                  <a:pt x="130" y="572"/>
                </a:cubicBezTo>
                <a:cubicBezTo>
                  <a:pt x="140" y="572"/>
                  <a:pt x="143" y="568"/>
                  <a:pt x="151" y="566"/>
                </a:cubicBezTo>
                <a:cubicBezTo>
                  <a:pt x="158" y="568"/>
                  <a:pt x="158" y="568"/>
                  <a:pt x="158" y="568"/>
                </a:cubicBezTo>
                <a:cubicBezTo>
                  <a:pt x="165" y="567"/>
                  <a:pt x="197" y="557"/>
                  <a:pt x="200" y="557"/>
                </a:cubicBezTo>
                <a:cubicBezTo>
                  <a:pt x="207" y="557"/>
                  <a:pt x="201" y="557"/>
                  <a:pt x="206" y="559"/>
                </a:cubicBezTo>
                <a:cubicBezTo>
                  <a:pt x="211" y="557"/>
                  <a:pt x="207" y="558"/>
                  <a:pt x="213" y="558"/>
                </a:cubicBezTo>
                <a:cubicBezTo>
                  <a:pt x="228" y="555"/>
                  <a:pt x="228" y="555"/>
                  <a:pt x="228" y="555"/>
                </a:cubicBezTo>
                <a:cubicBezTo>
                  <a:pt x="232" y="555"/>
                  <a:pt x="233" y="557"/>
                  <a:pt x="233" y="561"/>
                </a:cubicBezTo>
                <a:cubicBezTo>
                  <a:pt x="233" y="563"/>
                  <a:pt x="233" y="563"/>
                  <a:pt x="233" y="563"/>
                </a:cubicBezTo>
                <a:cubicBezTo>
                  <a:pt x="233" y="575"/>
                  <a:pt x="198" y="603"/>
                  <a:pt x="198" y="611"/>
                </a:cubicBezTo>
                <a:cubicBezTo>
                  <a:pt x="198" y="615"/>
                  <a:pt x="203" y="620"/>
                  <a:pt x="208" y="620"/>
                </a:cubicBezTo>
                <a:cubicBezTo>
                  <a:pt x="209" y="620"/>
                  <a:pt x="209" y="620"/>
                  <a:pt x="209" y="620"/>
                </a:cubicBezTo>
                <a:cubicBezTo>
                  <a:pt x="215" y="620"/>
                  <a:pt x="221" y="612"/>
                  <a:pt x="222" y="607"/>
                </a:cubicBezTo>
                <a:cubicBezTo>
                  <a:pt x="231" y="609"/>
                  <a:pt x="231" y="609"/>
                  <a:pt x="231" y="609"/>
                </a:cubicBezTo>
                <a:cubicBezTo>
                  <a:pt x="235" y="600"/>
                  <a:pt x="235" y="600"/>
                  <a:pt x="235" y="600"/>
                </a:cubicBezTo>
                <a:cubicBezTo>
                  <a:pt x="242" y="600"/>
                  <a:pt x="242" y="600"/>
                  <a:pt x="242" y="600"/>
                </a:cubicBezTo>
                <a:cubicBezTo>
                  <a:pt x="241" y="605"/>
                  <a:pt x="218" y="633"/>
                  <a:pt x="212" y="641"/>
                </a:cubicBezTo>
                <a:cubicBezTo>
                  <a:pt x="206" y="650"/>
                  <a:pt x="203" y="654"/>
                  <a:pt x="195" y="661"/>
                </a:cubicBezTo>
                <a:cubicBezTo>
                  <a:pt x="191" y="664"/>
                  <a:pt x="180" y="677"/>
                  <a:pt x="180" y="682"/>
                </a:cubicBezTo>
                <a:cubicBezTo>
                  <a:pt x="180" y="690"/>
                  <a:pt x="180" y="690"/>
                  <a:pt x="180" y="690"/>
                </a:cubicBezTo>
                <a:cubicBezTo>
                  <a:pt x="180" y="694"/>
                  <a:pt x="183" y="697"/>
                  <a:pt x="187" y="697"/>
                </a:cubicBezTo>
                <a:cubicBezTo>
                  <a:pt x="189" y="697"/>
                  <a:pt x="189" y="697"/>
                  <a:pt x="189" y="697"/>
                </a:cubicBezTo>
                <a:cubicBezTo>
                  <a:pt x="194" y="697"/>
                  <a:pt x="194" y="698"/>
                  <a:pt x="199" y="700"/>
                </a:cubicBezTo>
                <a:cubicBezTo>
                  <a:pt x="191" y="714"/>
                  <a:pt x="191" y="714"/>
                  <a:pt x="191" y="714"/>
                </a:cubicBezTo>
                <a:cubicBezTo>
                  <a:pt x="187" y="714"/>
                  <a:pt x="187" y="714"/>
                  <a:pt x="187" y="714"/>
                </a:cubicBezTo>
                <a:cubicBezTo>
                  <a:pt x="178" y="713"/>
                  <a:pt x="178" y="713"/>
                  <a:pt x="178" y="713"/>
                </a:cubicBezTo>
                <a:cubicBezTo>
                  <a:pt x="180" y="706"/>
                  <a:pt x="180" y="706"/>
                  <a:pt x="180" y="706"/>
                </a:cubicBezTo>
                <a:cubicBezTo>
                  <a:pt x="176" y="706"/>
                  <a:pt x="176" y="706"/>
                  <a:pt x="176" y="706"/>
                </a:cubicBezTo>
                <a:cubicBezTo>
                  <a:pt x="176" y="721"/>
                  <a:pt x="176" y="721"/>
                  <a:pt x="176" y="721"/>
                </a:cubicBezTo>
                <a:cubicBezTo>
                  <a:pt x="167" y="723"/>
                  <a:pt x="167" y="723"/>
                  <a:pt x="167" y="723"/>
                </a:cubicBezTo>
                <a:cubicBezTo>
                  <a:pt x="165" y="734"/>
                  <a:pt x="165" y="734"/>
                  <a:pt x="165" y="734"/>
                </a:cubicBezTo>
                <a:cubicBezTo>
                  <a:pt x="171" y="743"/>
                  <a:pt x="171" y="743"/>
                  <a:pt x="171" y="743"/>
                </a:cubicBezTo>
                <a:cubicBezTo>
                  <a:pt x="171" y="750"/>
                  <a:pt x="171" y="750"/>
                  <a:pt x="171" y="750"/>
                </a:cubicBezTo>
                <a:cubicBezTo>
                  <a:pt x="174" y="751"/>
                  <a:pt x="180" y="754"/>
                  <a:pt x="180" y="758"/>
                </a:cubicBezTo>
                <a:cubicBezTo>
                  <a:pt x="180" y="762"/>
                  <a:pt x="144" y="786"/>
                  <a:pt x="138" y="787"/>
                </a:cubicBezTo>
                <a:cubicBezTo>
                  <a:pt x="138" y="794"/>
                  <a:pt x="138" y="794"/>
                  <a:pt x="138" y="794"/>
                </a:cubicBezTo>
                <a:cubicBezTo>
                  <a:pt x="152" y="794"/>
                  <a:pt x="141" y="790"/>
                  <a:pt x="154" y="789"/>
                </a:cubicBezTo>
                <a:cubicBezTo>
                  <a:pt x="156" y="780"/>
                  <a:pt x="173" y="777"/>
                  <a:pt x="180" y="767"/>
                </a:cubicBezTo>
                <a:cubicBezTo>
                  <a:pt x="184" y="767"/>
                  <a:pt x="184" y="767"/>
                  <a:pt x="184" y="767"/>
                </a:cubicBezTo>
                <a:cubicBezTo>
                  <a:pt x="185" y="767"/>
                  <a:pt x="185" y="767"/>
                  <a:pt x="185" y="767"/>
                </a:cubicBezTo>
                <a:cubicBezTo>
                  <a:pt x="189" y="767"/>
                  <a:pt x="189" y="767"/>
                  <a:pt x="189" y="767"/>
                </a:cubicBezTo>
                <a:cubicBezTo>
                  <a:pt x="191" y="764"/>
                  <a:pt x="192" y="761"/>
                  <a:pt x="196" y="761"/>
                </a:cubicBezTo>
                <a:cubicBezTo>
                  <a:pt x="200" y="761"/>
                  <a:pt x="200" y="761"/>
                  <a:pt x="200" y="761"/>
                </a:cubicBezTo>
                <a:cubicBezTo>
                  <a:pt x="204" y="769"/>
                  <a:pt x="199" y="764"/>
                  <a:pt x="208" y="769"/>
                </a:cubicBezTo>
                <a:cubicBezTo>
                  <a:pt x="208" y="772"/>
                  <a:pt x="208" y="772"/>
                  <a:pt x="208" y="772"/>
                </a:cubicBezTo>
                <a:cubicBezTo>
                  <a:pt x="208" y="778"/>
                  <a:pt x="208" y="778"/>
                  <a:pt x="208" y="778"/>
                </a:cubicBezTo>
                <a:cubicBezTo>
                  <a:pt x="217" y="778"/>
                  <a:pt x="217" y="778"/>
                  <a:pt x="217" y="778"/>
                </a:cubicBezTo>
                <a:cubicBezTo>
                  <a:pt x="225" y="778"/>
                  <a:pt x="218" y="773"/>
                  <a:pt x="231" y="772"/>
                </a:cubicBezTo>
                <a:cubicBezTo>
                  <a:pt x="233" y="779"/>
                  <a:pt x="235" y="785"/>
                  <a:pt x="242" y="785"/>
                </a:cubicBezTo>
                <a:cubicBezTo>
                  <a:pt x="242" y="782"/>
                  <a:pt x="242" y="782"/>
                  <a:pt x="242" y="782"/>
                </a:cubicBezTo>
                <a:cubicBezTo>
                  <a:pt x="249" y="786"/>
                  <a:pt x="249" y="798"/>
                  <a:pt x="258" y="800"/>
                </a:cubicBezTo>
                <a:cubicBezTo>
                  <a:pt x="252" y="817"/>
                  <a:pt x="252" y="817"/>
                  <a:pt x="252" y="817"/>
                </a:cubicBezTo>
                <a:cubicBezTo>
                  <a:pt x="246" y="817"/>
                  <a:pt x="246" y="817"/>
                  <a:pt x="246" y="817"/>
                </a:cubicBezTo>
                <a:cubicBezTo>
                  <a:pt x="246" y="824"/>
                  <a:pt x="246" y="824"/>
                  <a:pt x="246" y="824"/>
                </a:cubicBezTo>
                <a:cubicBezTo>
                  <a:pt x="246" y="829"/>
                  <a:pt x="245" y="831"/>
                  <a:pt x="244" y="835"/>
                </a:cubicBezTo>
                <a:cubicBezTo>
                  <a:pt x="246" y="838"/>
                  <a:pt x="250" y="851"/>
                  <a:pt x="254" y="851"/>
                </a:cubicBezTo>
                <a:cubicBezTo>
                  <a:pt x="259" y="851"/>
                  <a:pt x="266" y="846"/>
                  <a:pt x="266" y="855"/>
                </a:cubicBezTo>
                <a:cubicBezTo>
                  <a:pt x="266" y="866"/>
                  <a:pt x="266" y="866"/>
                  <a:pt x="266" y="866"/>
                </a:cubicBezTo>
                <a:cubicBezTo>
                  <a:pt x="274" y="865"/>
                  <a:pt x="273" y="862"/>
                  <a:pt x="277" y="855"/>
                </a:cubicBezTo>
                <a:cubicBezTo>
                  <a:pt x="277" y="851"/>
                  <a:pt x="277" y="851"/>
                  <a:pt x="277" y="851"/>
                </a:cubicBezTo>
                <a:cubicBezTo>
                  <a:pt x="281" y="852"/>
                  <a:pt x="281" y="852"/>
                  <a:pt x="281" y="852"/>
                </a:cubicBezTo>
                <a:cubicBezTo>
                  <a:pt x="279" y="855"/>
                  <a:pt x="279" y="855"/>
                  <a:pt x="279" y="855"/>
                </a:cubicBezTo>
                <a:cubicBezTo>
                  <a:pt x="279" y="861"/>
                  <a:pt x="279" y="861"/>
                  <a:pt x="279" y="861"/>
                </a:cubicBezTo>
                <a:cubicBezTo>
                  <a:pt x="274" y="868"/>
                  <a:pt x="257" y="888"/>
                  <a:pt x="257" y="897"/>
                </a:cubicBezTo>
                <a:cubicBezTo>
                  <a:pt x="266" y="897"/>
                  <a:pt x="266" y="897"/>
                  <a:pt x="266" y="897"/>
                </a:cubicBezTo>
                <a:cubicBezTo>
                  <a:pt x="270" y="885"/>
                  <a:pt x="278" y="883"/>
                  <a:pt x="283" y="874"/>
                </a:cubicBezTo>
                <a:cubicBezTo>
                  <a:pt x="291" y="862"/>
                  <a:pt x="288" y="857"/>
                  <a:pt x="301" y="850"/>
                </a:cubicBezTo>
                <a:cubicBezTo>
                  <a:pt x="301" y="842"/>
                  <a:pt x="316" y="818"/>
                  <a:pt x="321" y="810"/>
                </a:cubicBezTo>
                <a:cubicBezTo>
                  <a:pt x="324" y="804"/>
                  <a:pt x="341" y="776"/>
                  <a:pt x="342" y="772"/>
                </a:cubicBezTo>
                <a:cubicBezTo>
                  <a:pt x="352" y="773"/>
                  <a:pt x="348" y="773"/>
                  <a:pt x="355" y="778"/>
                </a:cubicBezTo>
                <a:cubicBezTo>
                  <a:pt x="349" y="789"/>
                  <a:pt x="338" y="790"/>
                  <a:pt x="338" y="796"/>
                </a:cubicBezTo>
                <a:cubicBezTo>
                  <a:pt x="338" y="804"/>
                  <a:pt x="338" y="804"/>
                  <a:pt x="338" y="804"/>
                </a:cubicBezTo>
                <a:cubicBezTo>
                  <a:pt x="338" y="809"/>
                  <a:pt x="340" y="811"/>
                  <a:pt x="342" y="815"/>
                </a:cubicBezTo>
                <a:cubicBezTo>
                  <a:pt x="341" y="816"/>
                  <a:pt x="338" y="819"/>
                  <a:pt x="338" y="820"/>
                </a:cubicBezTo>
                <a:cubicBezTo>
                  <a:pt x="338" y="827"/>
                  <a:pt x="339" y="827"/>
                  <a:pt x="340" y="833"/>
                </a:cubicBezTo>
                <a:cubicBezTo>
                  <a:pt x="354" y="833"/>
                  <a:pt x="347" y="829"/>
                  <a:pt x="348" y="815"/>
                </a:cubicBezTo>
                <a:cubicBezTo>
                  <a:pt x="360" y="811"/>
                  <a:pt x="360" y="811"/>
                  <a:pt x="360" y="811"/>
                </a:cubicBezTo>
                <a:cubicBezTo>
                  <a:pt x="361" y="821"/>
                  <a:pt x="364" y="822"/>
                  <a:pt x="371" y="825"/>
                </a:cubicBezTo>
                <a:cubicBezTo>
                  <a:pt x="377" y="822"/>
                  <a:pt x="377" y="822"/>
                  <a:pt x="377" y="822"/>
                </a:cubicBezTo>
                <a:cubicBezTo>
                  <a:pt x="377" y="799"/>
                  <a:pt x="370" y="809"/>
                  <a:pt x="368" y="798"/>
                </a:cubicBezTo>
                <a:cubicBezTo>
                  <a:pt x="372" y="799"/>
                  <a:pt x="371" y="800"/>
                  <a:pt x="375" y="800"/>
                </a:cubicBezTo>
                <a:cubicBezTo>
                  <a:pt x="378" y="800"/>
                  <a:pt x="381" y="797"/>
                  <a:pt x="386" y="796"/>
                </a:cubicBezTo>
                <a:cubicBezTo>
                  <a:pt x="388" y="793"/>
                  <a:pt x="388" y="793"/>
                  <a:pt x="388" y="793"/>
                </a:cubicBezTo>
                <a:cubicBezTo>
                  <a:pt x="390" y="783"/>
                  <a:pt x="390" y="783"/>
                  <a:pt x="390" y="783"/>
                </a:cubicBezTo>
                <a:cubicBezTo>
                  <a:pt x="405" y="780"/>
                  <a:pt x="414" y="768"/>
                  <a:pt x="425" y="767"/>
                </a:cubicBezTo>
                <a:cubicBezTo>
                  <a:pt x="428" y="750"/>
                  <a:pt x="428" y="750"/>
                  <a:pt x="428" y="750"/>
                </a:cubicBezTo>
                <a:cubicBezTo>
                  <a:pt x="425" y="750"/>
                  <a:pt x="425" y="750"/>
                  <a:pt x="425" y="750"/>
                </a:cubicBezTo>
                <a:cubicBezTo>
                  <a:pt x="425" y="734"/>
                  <a:pt x="425" y="734"/>
                  <a:pt x="425" y="734"/>
                </a:cubicBezTo>
                <a:cubicBezTo>
                  <a:pt x="432" y="734"/>
                  <a:pt x="432" y="734"/>
                  <a:pt x="432" y="734"/>
                </a:cubicBezTo>
                <a:cubicBezTo>
                  <a:pt x="438" y="734"/>
                  <a:pt x="439" y="730"/>
                  <a:pt x="439" y="725"/>
                </a:cubicBezTo>
                <a:cubicBezTo>
                  <a:pt x="430" y="725"/>
                  <a:pt x="430" y="725"/>
                  <a:pt x="430" y="725"/>
                </a:cubicBezTo>
                <a:cubicBezTo>
                  <a:pt x="426" y="725"/>
                  <a:pt x="426" y="725"/>
                  <a:pt x="426" y="725"/>
                </a:cubicBezTo>
                <a:cubicBezTo>
                  <a:pt x="424" y="730"/>
                  <a:pt x="424" y="730"/>
                  <a:pt x="424" y="730"/>
                </a:cubicBezTo>
                <a:cubicBezTo>
                  <a:pt x="415" y="723"/>
                  <a:pt x="415" y="723"/>
                  <a:pt x="415" y="723"/>
                </a:cubicBezTo>
                <a:cubicBezTo>
                  <a:pt x="415" y="719"/>
                  <a:pt x="415" y="719"/>
                  <a:pt x="415" y="719"/>
                </a:cubicBezTo>
                <a:cubicBezTo>
                  <a:pt x="415" y="714"/>
                  <a:pt x="415" y="714"/>
                  <a:pt x="415" y="714"/>
                </a:cubicBezTo>
                <a:cubicBezTo>
                  <a:pt x="412" y="714"/>
                  <a:pt x="412" y="714"/>
                  <a:pt x="412" y="714"/>
                </a:cubicBezTo>
                <a:cubicBezTo>
                  <a:pt x="412" y="704"/>
                  <a:pt x="412" y="704"/>
                  <a:pt x="412" y="704"/>
                </a:cubicBezTo>
                <a:cubicBezTo>
                  <a:pt x="404" y="706"/>
                  <a:pt x="404" y="712"/>
                  <a:pt x="401" y="712"/>
                </a:cubicBezTo>
                <a:cubicBezTo>
                  <a:pt x="397" y="712"/>
                  <a:pt x="396" y="706"/>
                  <a:pt x="395" y="703"/>
                </a:cubicBezTo>
                <a:cubicBezTo>
                  <a:pt x="388" y="703"/>
                  <a:pt x="390" y="701"/>
                  <a:pt x="388" y="708"/>
                </a:cubicBezTo>
                <a:cubicBezTo>
                  <a:pt x="381" y="708"/>
                  <a:pt x="381" y="708"/>
                  <a:pt x="381" y="708"/>
                </a:cubicBezTo>
                <a:cubicBezTo>
                  <a:pt x="379" y="701"/>
                  <a:pt x="379" y="701"/>
                  <a:pt x="379" y="701"/>
                </a:cubicBezTo>
                <a:cubicBezTo>
                  <a:pt x="370" y="701"/>
                  <a:pt x="372" y="702"/>
                  <a:pt x="373" y="708"/>
                </a:cubicBezTo>
                <a:cubicBezTo>
                  <a:pt x="372" y="709"/>
                  <a:pt x="369" y="712"/>
                  <a:pt x="368" y="712"/>
                </a:cubicBezTo>
                <a:cubicBezTo>
                  <a:pt x="364" y="712"/>
                  <a:pt x="368" y="708"/>
                  <a:pt x="357" y="708"/>
                </a:cubicBezTo>
                <a:cubicBezTo>
                  <a:pt x="358" y="710"/>
                  <a:pt x="358" y="710"/>
                  <a:pt x="358" y="714"/>
                </a:cubicBezTo>
                <a:cubicBezTo>
                  <a:pt x="358" y="715"/>
                  <a:pt x="358" y="715"/>
                  <a:pt x="358" y="715"/>
                </a:cubicBezTo>
                <a:cubicBezTo>
                  <a:pt x="358" y="719"/>
                  <a:pt x="358" y="719"/>
                  <a:pt x="358" y="719"/>
                </a:cubicBezTo>
                <a:cubicBezTo>
                  <a:pt x="353" y="721"/>
                  <a:pt x="353" y="721"/>
                  <a:pt x="353" y="721"/>
                </a:cubicBezTo>
                <a:cubicBezTo>
                  <a:pt x="351" y="730"/>
                  <a:pt x="351" y="730"/>
                  <a:pt x="351" y="730"/>
                </a:cubicBezTo>
                <a:cubicBezTo>
                  <a:pt x="347" y="730"/>
                  <a:pt x="344" y="730"/>
                  <a:pt x="344" y="734"/>
                </a:cubicBezTo>
                <a:cubicBezTo>
                  <a:pt x="344" y="739"/>
                  <a:pt x="345" y="738"/>
                  <a:pt x="350" y="740"/>
                </a:cubicBezTo>
                <a:cubicBezTo>
                  <a:pt x="344" y="752"/>
                  <a:pt x="344" y="752"/>
                  <a:pt x="344" y="752"/>
                </a:cubicBezTo>
                <a:cubicBezTo>
                  <a:pt x="338" y="752"/>
                  <a:pt x="338" y="752"/>
                  <a:pt x="338" y="752"/>
                </a:cubicBezTo>
                <a:cubicBezTo>
                  <a:pt x="338" y="748"/>
                  <a:pt x="338" y="748"/>
                  <a:pt x="338" y="748"/>
                </a:cubicBezTo>
                <a:cubicBezTo>
                  <a:pt x="334" y="748"/>
                  <a:pt x="334" y="748"/>
                  <a:pt x="334" y="748"/>
                </a:cubicBezTo>
                <a:cubicBezTo>
                  <a:pt x="334" y="754"/>
                  <a:pt x="334" y="754"/>
                  <a:pt x="334" y="754"/>
                </a:cubicBezTo>
                <a:cubicBezTo>
                  <a:pt x="340" y="754"/>
                  <a:pt x="340" y="754"/>
                  <a:pt x="340" y="754"/>
                </a:cubicBezTo>
                <a:cubicBezTo>
                  <a:pt x="338" y="761"/>
                  <a:pt x="338" y="761"/>
                  <a:pt x="338" y="761"/>
                </a:cubicBezTo>
                <a:cubicBezTo>
                  <a:pt x="298" y="745"/>
                  <a:pt x="298" y="745"/>
                  <a:pt x="298" y="745"/>
                </a:cubicBezTo>
                <a:cubicBezTo>
                  <a:pt x="299" y="740"/>
                  <a:pt x="299" y="741"/>
                  <a:pt x="299" y="737"/>
                </a:cubicBezTo>
                <a:cubicBezTo>
                  <a:pt x="299" y="735"/>
                  <a:pt x="294" y="732"/>
                  <a:pt x="294" y="726"/>
                </a:cubicBezTo>
                <a:cubicBezTo>
                  <a:pt x="294" y="718"/>
                  <a:pt x="315" y="724"/>
                  <a:pt x="316" y="710"/>
                </a:cubicBezTo>
                <a:cubicBezTo>
                  <a:pt x="311" y="709"/>
                  <a:pt x="313" y="708"/>
                  <a:pt x="309" y="708"/>
                </a:cubicBezTo>
                <a:cubicBezTo>
                  <a:pt x="302" y="708"/>
                  <a:pt x="301" y="713"/>
                  <a:pt x="294" y="715"/>
                </a:cubicBezTo>
                <a:cubicBezTo>
                  <a:pt x="294" y="708"/>
                  <a:pt x="294" y="708"/>
                  <a:pt x="294" y="708"/>
                </a:cubicBezTo>
                <a:cubicBezTo>
                  <a:pt x="294" y="702"/>
                  <a:pt x="290" y="705"/>
                  <a:pt x="290" y="699"/>
                </a:cubicBezTo>
                <a:cubicBezTo>
                  <a:pt x="290" y="691"/>
                  <a:pt x="311" y="671"/>
                  <a:pt x="316" y="664"/>
                </a:cubicBezTo>
                <a:cubicBezTo>
                  <a:pt x="323" y="664"/>
                  <a:pt x="323" y="664"/>
                  <a:pt x="323" y="664"/>
                </a:cubicBezTo>
                <a:cubicBezTo>
                  <a:pt x="323" y="651"/>
                  <a:pt x="323" y="651"/>
                  <a:pt x="323" y="651"/>
                </a:cubicBezTo>
                <a:cubicBezTo>
                  <a:pt x="308" y="652"/>
                  <a:pt x="305" y="671"/>
                  <a:pt x="299" y="671"/>
                </a:cubicBezTo>
                <a:cubicBezTo>
                  <a:pt x="298" y="671"/>
                  <a:pt x="296" y="669"/>
                  <a:pt x="294" y="668"/>
                </a:cubicBezTo>
                <a:cubicBezTo>
                  <a:pt x="288" y="669"/>
                  <a:pt x="288" y="669"/>
                  <a:pt x="288" y="669"/>
                </a:cubicBezTo>
                <a:cubicBezTo>
                  <a:pt x="288" y="675"/>
                  <a:pt x="288" y="675"/>
                  <a:pt x="288" y="675"/>
                </a:cubicBezTo>
                <a:cubicBezTo>
                  <a:pt x="294" y="677"/>
                  <a:pt x="294" y="677"/>
                  <a:pt x="294" y="677"/>
                </a:cubicBezTo>
                <a:cubicBezTo>
                  <a:pt x="293" y="686"/>
                  <a:pt x="285" y="689"/>
                  <a:pt x="276" y="690"/>
                </a:cubicBezTo>
                <a:cubicBezTo>
                  <a:pt x="275" y="682"/>
                  <a:pt x="275" y="682"/>
                  <a:pt x="266" y="682"/>
                </a:cubicBezTo>
                <a:cubicBezTo>
                  <a:pt x="267" y="679"/>
                  <a:pt x="272" y="671"/>
                  <a:pt x="276" y="671"/>
                </a:cubicBezTo>
                <a:cubicBezTo>
                  <a:pt x="279" y="671"/>
                  <a:pt x="278" y="675"/>
                  <a:pt x="281" y="675"/>
                </a:cubicBezTo>
                <a:cubicBezTo>
                  <a:pt x="286" y="675"/>
                  <a:pt x="286" y="674"/>
                  <a:pt x="287" y="669"/>
                </a:cubicBezTo>
                <a:cubicBezTo>
                  <a:pt x="287" y="666"/>
                  <a:pt x="287" y="666"/>
                  <a:pt x="287" y="666"/>
                </a:cubicBezTo>
                <a:cubicBezTo>
                  <a:pt x="293" y="664"/>
                  <a:pt x="293" y="664"/>
                  <a:pt x="293" y="664"/>
                </a:cubicBezTo>
                <a:cubicBezTo>
                  <a:pt x="290" y="656"/>
                  <a:pt x="290" y="656"/>
                  <a:pt x="290" y="656"/>
                </a:cubicBezTo>
                <a:cubicBezTo>
                  <a:pt x="294" y="651"/>
                  <a:pt x="294" y="651"/>
                  <a:pt x="294" y="651"/>
                </a:cubicBezTo>
                <a:cubicBezTo>
                  <a:pt x="301" y="651"/>
                  <a:pt x="301" y="651"/>
                  <a:pt x="301" y="651"/>
                </a:cubicBezTo>
                <a:cubicBezTo>
                  <a:pt x="301" y="644"/>
                  <a:pt x="301" y="644"/>
                  <a:pt x="301" y="644"/>
                </a:cubicBezTo>
                <a:cubicBezTo>
                  <a:pt x="308" y="640"/>
                  <a:pt x="312" y="641"/>
                  <a:pt x="314" y="633"/>
                </a:cubicBezTo>
                <a:cubicBezTo>
                  <a:pt x="320" y="636"/>
                  <a:pt x="328" y="649"/>
                  <a:pt x="329" y="649"/>
                </a:cubicBezTo>
                <a:cubicBezTo>
                  <a:pt x="341" y="649"/>
                  <a:pt x="325" y="636"/>
                  <a:pt x="325" y="625"/>
                </a:cubicBezTo>
                <a:cubicBezTo>
                  <a:pt x="325" y="622"/>
                  <a:pt x="330" y="621"/>
                  <a:pt x="333" y="620"/>
                </a:cubicBezTo>
                <a:cubicBezTo>
                  <a:pt x="342" y="622"/>
                  <a:pt x="342" y="622"/>
                  <a:pt x="342" y="622"/>
                </a:cubicBezTo>
                <a:cubicBezTo>
                  <a:pt x="345" y="609"/>
                  <a:pt x="355" y="615"/>
                  <a:pt x="360" y="605"/>
                </a:cubicBezTo>
                <a:cubicBezTo>
                  <a:pt x="364" y="597"/>
                  <a:pt x="369" y="590"/>
                  <a:pt x="380" y="590"/>
                </a:cubicBezTo>
                <a:cubicBezTo>
                  <a:pt x="386" y="590"/>
                  <a:pt x="386" y="590"/>
                  <a:pt x="386" y="590"/>
                </a:cubicBezTo>
                <a:cubicBezTo>
                  <a:pt x="385" y="593"/>
                  <a:pt x="383" y="598"/>
                  <a:pt x="388" y="598"/>
                </a:cubicBezTo>
                <a:cubicBezTo>
                  <a:pt x="391" y="598"/>
                  <a:pt x="393" y="597"/>
                  <a:pt x="393" y="594"/>
                </a:cubicBezTo>
                <a:cubicBezTo>
                  <a:pt x="393" y="593"/>
                  <a:pt x="391" y="590"/>
                  <a:pt x="390" y="589"/>
                </a:cubicBezTo>
                <a:cubicBezTo>
                  <a:pt x="397" y="588"/>
                  <a:pt x="395" y="590"/>
                  <a:pt x="397" y="583"/>
                </a:cubicBezTo>
                <a:cubicBezTo>
                  <a:pt x="404" y="583"/>
                  <a:pt x="404" y="583"/>
                  <a:pt x="404" y="583"/>
                </a:cubicBezTo>
                <a:cubicBezTo>
                  <a:pt x="409" y="583"/>
                  <a:pt x="418" y="578"/>
                  <a:pt x="422" y="576"/>
                </a:cubicBezTo>
                <a:cubicBezTo>
                  <a:pt x="426" y="577"/>
                  <a:pt x="426" y="577"/>
                  <a:pt x="426" y="577"/>
                </a:cubicBezTo>
                <a:cubicBezTo>
                  <a:pt x="426" y="596"/>
                  <a:pt x="434" y="599"/>
                  <a:pt x="419" y="607"/>
                </a:cubicBezTo>
                <a:cubicBezTo>
                  <a:pt x="419" y="611"/>
                  <a:pt x="419" y="611"/>
                  <a:pt x="419" y="611"/>
                </a:cubicBezTo>
                <a:cubicBezTo>
                  <a:pt x="419" y="612"/>
                  <a:pt x="419" y="612"/>
                  <a:pt x="419" y="612"/>
                </a:cubicBezTo>
                <a:cubicBezTo>
                  <a:pt x="419" y="623"/>
                  <a:pt x="410" y="626"/>
                  <a:pt x="410" y="634"/>
                </a:cubicBezTo>
                <a:cubicBezTo>
                  <a:pt x="410" y="637"/>
                  <a:pt x="411" y="640"/>
                  <a:pt x="414" y="640"/>
                </a:cubicBezTo>
                <a:cubicBezTo>
                  <a:pt x="418" y="640"/>
                  <a:pt x="420" y="632"/>
                  <a:pt x="421" y="627"/>
                </a:cubicBezTo>
                <a:cubicBezTo>
                  <a:pt x="426" y="629"/>
                  <a:pt x="425" y="624"/>
                  <a:pt x="423" y="633"/>
                </a:cubicBezTo>
                <a:cubicBezTo>
                  <a:pt x="430" y="632"/>
                  <a:pt x="430" y="632"/>
                  <a:pt x="432" y="625"/>
                </a:cubicBezTo>
                <a:cubicBezTo>
                  <a:pt x="452" y="625"/>
                  <a:pt x="452" y="625"/>
                  <a:pt x="452" y="625"/>
                </a:cubicBezTo>
                <a:cubicBezTo>
                  <a:pt x="452" y="629"/>
                  <a:pt x="452" y="629"/>
                  <a:pt x="452" y="629"/>
                </a:cubicBezTo>
                <a:cubicBezTo>
                  <a:pt x="456" y="629"/>
                  <a:pt x="456" y="629"/>
                  <a:pt x="456" y="629"/>
                </a:cubicBezTo>
                <a:cubicBezTo>
                  <a:pt x="456" y="636"/>
                  <a:pt x="456" y="636"/>
                  <a:pt x="456" y="636"/>
                </a:cubicBezTo>
                <a:cubicBezTo>
                  <a:pt x="456" y="645"/>
                  <a:pt x="441" y="664"/>
                  <a:pt x="438" y="671"/>
                </a:cubicBezTo>
                <a:cubicBezTo>
                  <a:pt x="439" y="675"/>
                  <a:pt x="439" y="675"/>
                  <a:pt x="439" y="675"/>
                </a:cubicBezTo>
                <a:cubicBezTo>
                  <a:pt x="448" y="673"/>
                  <a:pt x="448" y="673"/>
                  <a:pt x="448" y="673"/>
                </a:cubicBezTo>
                <a:cubicBezTo>
                  <a:pt x="448" y="666"/>
                  <a:pt x="448" y="666"/>
                  <a:pt x="448" y="666"/>
                </a:cubicBezTo>
                <a:cubicBezTo>
                  <a:pt x="453" y="663"/>
                  <a:pt x="457" y="652"/>
                  <a:pt x="464" y="647"/>
                </a:cubicBezTo>
                <a:cubicBezTo>
                  <a:pt x="458" y="691"/>
                  <a:pt x="458" y="691"/>
                  <a:pt x="458" y="691"/>
                </a:cubicBezTo>
                <a:cubicBezTo>
                  <a:pt x="465" y="691"/>
                  <a:pt x="465" y="691"/>
                  <a:pt x="465" y="691"/>
                </a:cubicBezTo>
                <a:cubicBezTo>
                  <a:pt x="466" y="683"/>
                  <a:pt x="469" y="682"/>
                  <a:pt x="469" y="673"/>
                </a:cubicBezTo>
                <a:cubicBezTo>
                  <a:pt x="469" y="668"/>
                  <a:pt x="469" y="668"/>
                  <a:pt x="469" y="668"/>
                </a:cubicBezTo>
                <a:cubicBezTo>
                  <a:pt x="469" y="659"/>
                  <a:pt x="474" y="657"/>
                  <a:pt x="474" y="642"/>
                </a:cubicBezTo>
                <a:cubicBezTo>
                  <a:pt x="480" y="646"/>
                  <a:pt x="480" y="646"/>
                  <a:pt x="480" y="646"/>
                </a:cubicBezTo>
                <a:cubicBezTo>
                  <a:pt x="487" y="640"/>
                  <a:pt x="485" y="637"/>
                  <a:pt x="491" y="633"/>
                </a:cubicBezTo>
                <a:cubicBezTo>
                  <a:pt x="493" y="636"/>
                  <a:pt x="494" y="643"/>
                  <a:pt x="497" y="645"/>
                </a:cubicBezTo>
                <a:cubicBezTo>
                  <a:pt x="500" y="648"/>
                  <a:pt x="506" y="649"/>
                  <a:pt x="506" y="655"/>
                </a:cubicBezTo>
                <a:cubicBezTo>
                  <a:pt x="506" y="660"/>
                  <a:pt x="506" y="660"/>
                  <a:pt x="506" y="660"/>
                </a:cubicBezTo>
                <a:cubicBezTo>
                  <a:pt x="506" y="668"/>
                  <a:pt x="501" y="690"/>
                  <a:pt x="499" y="700"/>
                </a:cubicBezTo>
                <a:cubicBezTo>
                  <a:pt x="497" y="710"/>
                  <a:pt x="491" y="730"/>
                  <a:pt x="491" y="737"/>
                </a:cubicBezTo>
                <a:cubicBezTo>
                  <a:pt x="491" y="739"/>
                  <a:pt x="491" y="739"/>
                  <a:pt x="491" y="739"/>
                </a:cubicBezTo>
                <a:cubicBezTo>
                  <a:pt x="491" y="747"/>
                  <a:pt x="480" y="774"/>
                  <a:pt x="480" y="785"/>
                </a:cubicBezTo>
                <a:cubicBezTo>
                  <a:pt x="480" y="791"/>
                  <a:pt x="477" y="797"/>
                  <a:pt x="476" y="804"/>
                </a:cubicBezTo>
                <a:cubicBezTo>
                  <a:pt x="474" y="811"/>
                  <a:pt x="474" y="811"/>
                  <a:pt x="474" y="811"/>
                </a:cubicBezTo>
                <a:cubicBezTo>
                  <a:pt x="473" y="821"/>
                  <a:pt x="469" y="824"/>
                  <a:pt x="469" y="835"/>
                </a:cubicBezTo>
                <a:cubicBezTo>
                  <a:pt x="469" y="843"/>
                  <a:pt x="463" y="845"/>
                  <a:pt x="463" y="857"/>
                </a:cubicBezTo>
                <a:cubicBezTo>
                  <a:pt x="463" y="859"/>
                  <a:pt x="463" y="859"/>
                  <a:pt x="463" y="859"/>
                </a:cubicBezTo>
                <a:cubicBezTo>
                  <a:pt x="463" y="870"/>
                  <a:pt x="458" y="875"/>
                  <a:pt x="458" y="886"/>
                </a:cubicBezTo>
                <a:cubicBezTo>
                  <a:pt x="458" y="894"/>
                  <a:pt x="454" y="902"/>
                  <a:pt x="447" y="903"/>
                </a:cubicBezTo>
                <a:cubicBezTo>
                  <a:pt x="444" y="893"/>
                  <a:pt x="441" y="888"/>
                  <a:pt x="428" y="888"/>
                </a:cubicBezTo>
                <a:cubicBezTo>
                  <a:pt x="426" y="888"/>
                  <a:pt x="426" y="888"/>
                  <a:pt x="426" y="888"/>
                </a:cubicBezTo>
                <a:cubicBezTo>
                  <a:pt x="418" y="888"/>
                  <a:pt x="420" y="877"/>
                  <a:pt x="410" y="877"/>
                </a:cubicBezTo>
                <a:cubicBezTo>
                  <a:pt x="405" y="877"/>
                  <a:pt x="405" y="878"/>
                  <a:pt x="400" y="879"/>
                </a:cubicBezTo>
                <a:cubicBezTo>
                  <a:pt x="403" y="872"/>
                  <a:pt x="403" y="872"/>
                  <a:pt x="403" y="872"/>
                </a:cubicBezTo>
                <a:cubicBezTo>
                  <a:pt x="399" y="864"/>
                  <a:pt x="399" y="864"/>
                  <a:pt x="399" y="864"/>
                </a:cubicBezTo>
                <a:cubicBezTo>
                  <a:pt x="404" y="861"/>
                  <a:pt x="412" y="842"/>
                  <a:pt x="415" y="835"/>
                </a:cubicBezTo>
                <a:cubicBezTo>
                  <a:pt x="415" y="835"/>
                  <a:pt x="412" y="833"/>
                  <a:pt x="412" y="833"/>
                </a:cubicBezTo>
                <a:cubicBezTo>
                  <a:pt x="407" y="833"/>
                  <a:pt x="400" y="843"/>
                  <a:pt x="399" y="848"/>
                </a:cubicBezTo>
                <a:cubicBezTo>
                  <a:pt x="388" y="846"/>
                  <a:pt x="388" y="846"/>
                  <a:pt x="388" y="846"/>
                </a:cubicBezTo>
                <a:cubicBezTo>
                  <a:pt x="388" y="855"/>
                  <a:pt x="388" y="855"/>
                  <a:pt x="388" y="855"/>
                </a:cubicBezTo>
                <a:cubicBezTo>
                  <a:pt x="379" y="857"/>
                  <a:pt x="383" y="861"/>
                  <a:pt x="377" y="861"/>
                </a:cubicBezTo>
                <a:cubicBezTo>
                  <a:pt x="375" y="861"/>
                  <a:pt x="375" y="861"/>
                  <a:pt x="375" y="861"/>
                </a:cubicBezTo>
                <a:cubicBezTo>
                  <a:pt x="369" y="861"/>
                  <a:pt x="367" y="862"/>
                  <a:pt x="364" y="864"/>
                </a:cubicBezTo>
                <a:cubicBezTo>
                  <a:pt x="362" y="863"/>
                  <a:pt x="362" y="863"/>
                  <a:pt x="358" y="863"/>
                </a:cubicBezTo>
                <a:cubicBezTo>
                  <a:pt x="355" y="863"/>
                  <a:pt x="357" y="866"/>
                  <a:pt x="351" y="866"/>
                </a:cubicBezTo>
                <a:cubicBezTo>
                  <a:pt x="349" y="866"/>
                  <a:pt x="349" y="866"/>
                  <a:pt x="349" y="866"/>
                </a:cubicBezTo>
                <a:cubicBezTo>
                  <a:pt x="346" y="866"/>
                  <a:pt x="341" y="870"/>
                  <a:pt x="338" y="872"/>
                </a:cubicBezTo>
                <a:cubicBezTo>
                  <a:pt x="338" y="879"/>
                  <a:pt x="338" y="879"/>
                  <a:pt x="338" y="879"/>
                </a:cubicBezTo>
                <a:cubicBezTo>
                  <a:pt x="333" y="879"/>
                  <a:pt x="333" y="879"/>
                  <a:pt x="333" y="879"/>
                </a:cubicBezTo>
                <a:cubicBezTo>
                  <a:pt x="312" y="877"/>
                  <a:pt x="312" y="877"/>
                  <a:pt x="312" y="877"/>
                </a:cubicBezTo>
                <a:cubicBezTo>
                  <a:pt x="312" y="885"/>
                  <a:pt x="312" y="885"/>
                  <a:pt x="312" y="885"/>
                </a:cubicBezTo>
                <a:cubicBezTo>
                  <a:pt x="316" y="886"/>
                  <a:pt x="317" y="886"/>
                  <a:pt x="322" y="886"/>
                </a:cubicBezTo>
                <a:cubicBezTo>
                  <a:pt x="325" y="886"/>
                  <a:pt x="325" y="886"/>
                  <a:pt x="325" y="886"/>
                </a:cubicBezTo>
                <a:cubicBezTo>
                  <a:pt x="332" y="886"/>
                  <a:pt x="332" y="888"/>
                  <a:pt x="338" y="888"/>
                </a:cubicBezTo>
                <a:cubicBezTo>
                  <a:pt x="338" y="901"/>
                  <a:pt x="338" y="901"/>
                  <a:pt x="338" y="901"/>
                </a:cubicBezTo>
                <a:cubicBezTo>
                  <a:pt x="334" y="901"/>
                  <a:pt x="334" y="901"/>
                  <a:pt x="334" y="901"/>
                </a:cubicBezTo>
                <a:cubicBezTo>
                  <a:pt x="335" y="907"/>
                  <a:pt x="335" y="907"/>
                  <a:pt x="335" y="907"/>
                </a:cubicBezTo>
                <a:cubicBezTo>
                  <a:pt x="345" y="903"/>
                  <a:pt x="345" y="903"/>
                  <a:pt x="345" y="903"/>
                </a:cubicBezTo>
                <a:cubicBezTo>
                  <a:pt x="347" y="917"/>
                  <a:pt x="351" y="907"/>
                  <a:pt x="355" y="916"/>
                </a:cubicBezTo>
                <a:cubicBezTo>
                  <a:pt x="362" y="916"/>
                  <a:pt x="362" y="916"/>
                  <a:pt x="362" y="916"/>
                </a:cubicBezTo>
                <a:cubicBezTo>
                  <a:pt x="366" y="916"/>
                  <a:pt x="366" y="917"/>
                  <a:pt x="369" y="919"/>
                </a:cubicBezTo>
                <a:cubicBezTo>
                  <a:pt x="375" y="918"/>
                  <a:pt x="375" y="918"/>
                  <a:pt x="375" y="918"/>
                </a:cubicBezTo>
                <a:cubicBezTo>
                  <a:pt x="377" y="923"/>
                  <a:pt x="377" y="923"/>
                  <a:pt x="377" y="923"/>
                </a:cubicBezTo>
                <a:cubicBezTo>
                  <a:pt x="382" y="925"/>
                  <a:pt x="382" y="925"/>
                  <a:pt x="382" y="925"/>
                </a:cubicBezTo>
                <a:cubicBezTo>
                  <a:pt x="382" y="918"/>
                  <a:pt x="382" y="918"/>
                  <a:pt x="382" y="918"/>
                </a:cubicBezTo>
                <a:cubicBezTo>
                  <a:pt x="377" y="914"/>
                  <a:pt x="377" y="914"/>
                  <a:pt x="377" y="914"/>
                </a:cubicBezTo>
                <a:cubicBezTo>
                  <a:pt x="385" y="915"/>
                  <a:pt x="383" y="915"/>
                  <a:pt x="386" y="921"/>
                </a:cubicBezTo>
                <a:cubicBezTo>
                  <a:pt x="384" y="936"/>
                  <a:pt x="384" y="936"/>
                  <a:pt x="384" y="936"/>
                </a:cubicBezTo>
                <a:cubicBezTo>
                  <a:pt x="384" y="947"/>
                  <a:pt x="384" y="947"/>
                  <a:pt x="384" y="947"/>
                </a:cubicBezTo>
                <a:cubicBezTo>
                  <a:pt x="402" y="946"/>
                  <a:pt x="408" y="939"/>
                  <a:pt x="412" y="923"/>
                </a:cubicBezTo>
                <a:cubicBezTo>
                  <a:pt x="402" y="924"/>
                  <a:pt x="406" y="928"/>
                  <a:pt x="401" y="921"/>
                </a:cubicBezTo>
                <a:cubicBezTo>
                  <a:pt x="407" y="920"/>
                  <a:pt x="407" y="920"/>
                  <a:pt x="408" y="912"/>
                </a:cubicBezTo>
                <a:cubicBezTo>
                  <a:pt x="415" y="914"/>
                  <a:pt x="413" y="913"/>
                  <a:pt x="414" y="921"/>
                </a:cubicBezTo>
                <a:cubicBezTo>
                  <a:pt x="419" y="924"/>
                  <a:pt x="424" y="927"/>
                  <a:pt x="432" y="927"/>
                </a:cubicBezTo>
                <a:cubicBezTo>
                  <a:pt x="437" y="927"/>
                  <a:pt x="437" y="927"/>
                  <a:pt x="437" y="927"/>
                </a:cubicBezTo>
                <a:cubicBezTo>
                  <a:pt x="445" y="927"/>
                  <a:pt x="440" y="922"/>
                  <a:pt x="448" y="916"/>
                </a:cubicBezTo>
                <a:cubicBezTo>
                  <a:pt x="450" y="921"/>
                  <a:pt x="450" y="921"/>
                  <a:pt x="450" y="921"/>
                </a:cubicBezTo>
                <a:cubicBezTo>
                  <a:pt x="454" y="921"/>
                  <a:pt x="454" y="921"/>
                  <a:pt x="454" y="921"/>
                </a:cubicBezTo>
                <a:cubicBezTo>
                  <a:pt x="460" y="921"/>
                  <a:pt x="460" y="921"/>
                  <a:pt x="460" y="921"/>
                </a:cubicBezTo>
                <a:cubicBezTo>
                  <a:pt x="459" y="925"/>
                  <a:pt x="458" y="926"/>
                  <a:pt x="458" y="931"/>
                </a:cubicBezTo>
                <a:cubicBezTo>
                  <a:pt x="458" y="938"/>
                  <a:pt x="458" y="938"/>
                  <a:pt x="458" y="938"/>
                </a:cubicBezTo>
                <a:cubicBezTo>
                  <a:pt x="458" y="954"/>
                  <a:pt x="449" y="968"/>
                  <a:pt x="448" y="984"/>
                </a:cubicBezTo>
                <a:cubicBezTo>
                  <a:pt x="439" y="984"/>
                  <a:pt x="439" y="984"/>
                  <a:pt x="439" y="984"/>
                </a:cubicBezTo>
                <a:cubicBezTo>
                  <a:pt x="441" y="973"/>
                  <a:pt x="441" y="973"/>
                  <a:pt x="441" y="973"/>
                </a:cubicBezTo>
                <a:cubicBezTo>
                  <a:pt x="432" y="970"/>
                  <a:pt x="433" y="964"/>
                  <a:pt x="426" y="964"/>
                </a:cubicBezTo>
                <a:cubicBezTo>
                  <a:pt x="407" y="964"/>
                  <a:pt x="407" y="964"/>
                  <a:pt x="407" y="964"/>
                </a:cubicBezTo>
                <a:cubicBezTo>
                  <a:pt x="402" y="971"/>
                  <a:pt x="402" y="971"/>
                  <a:pt x="402" y="971"/>
                </a:cubicBezTo>
                <a:cubicBezTo>
                  <a:pt x="399" y="971"/>
                  <a:pt x="399" y="971"/>
                  <a:pt x="399" y="971"/>
                </a:cubicBezTo>
                <a:cubicBezTo>
                  <a:pt x="393" y="971"/>
                  <a:pt x="393" y="971"/>
                  <a:pt x="393" y="971"/>
                </a:cubicBezTo>
                <a:cubicBezTo>
                  <a:pt x="393" y="980"/>
                  <a:pt x="393" y="980"/>
                  <a:pt x="393" y="980"/>
                </a:cubicBezTo>
                <a:cubicBezTo>
                  <a:pt x="380" y="980"/>
                  <a:pt x="380" y="980"/>
                  <a:pt x="380" y="980"/>
                </a:cubicBezTo>
                <a:cubicBezTo>
                  <a:pt x="381" y="987"/>
                  <a:pt x="383" y="988"/>
                  <a:pt x="390" y="988"/>
                </a:cubicBezTo>
                <a:cubicBezTo>
                  <a:pt x="399" y="988"/>
                  <a:pt x="394" y="998"/>
                  <a:pt x="398" y="1003"/>
                </a:cubicBezTo>
                <a:cubicBezTo>
                  <a:pt x="402" y="1006"/>
                  <a:pt x="406" y="1003"/>
                  <a:pt x="414" y="1013"/>
                </a:cubicBezTo>
                <a:cubicBezTo>
                  <a:pt x="396" y="1017"/>
                  <a:pt x="404" y="1018"/>
                  <a:pt x="391" y="1024"/>
                </a:cubicBezTo>
                <a:cubicBezTo>
                  <a:pt x="389" y="1023"/>
                  <a:pt x="389" y="1022"/>
                  <a:pt x="386" y="1022"/>
                </a:cubicBezTo>
                <a:cubicBezTo>
                  <a:pt x="381" y="1022"/>
                  <a:pt x="383" y="1031"/>
                  <a:pt x="377" y="1035"/>
                </a:cubicBezTo>
                <a:cubicBezTo>
                  <a:pt x="377" y="1043"/>
                  <a:pt x="377" y="1043"/>
                  <a:pt x="377" y="1043"/>
                </a:cubicBezTo>
                <a:cubicBezTo>
                  <a:pt x="371" y="1046"/>
                  <a:pt x="371" y="1045"/>
                  <a:pt x="371" y="1054"/>
                </a:cubicBezTo>
                <a:cubicBezTo>
                  <a:pt x="377" y="1054"/>
                  <a:pt x="377" y="1054"/>
                  <a:pt x="377" y="1054"/>
                </a:cubicBezTo>
                <a:cubicBezTo>
                  <a:pt x="381" y="1054"/>
                  <a:pt x="384" y="1051"/>
                  <a:pt x="384" y="1046"/>
                </a:cubicBezTo>
                <a:cubicBezTo>
                  <a:pt x="384" y="1045"/>
                  <a:pt x="384" y="1045"/>
                  <a:pt x="384" y="1045"/>
                </a:cubicBezTo>
                <a:cubicBezTo>
                  <a:pt x="384" y="1039"/>
                  <a:pt x="385" y="1038"/>
                  <a:pt x="388" y="1035"/>
                </a:cubicBezTo>
                <a:cubicBezTo>
                  <a:pt x="386" y="1046"/>
                  <a:pt x="386" y="1046"/>
                  <a:pt x="386" y="1046"/>
                </a:cubicBezTo>
                <a:cubicBezTo>
                  <a:pt x="393" y="1048"/>
                  <a:pt x="392" y="1050"/>
                  <a:pt x="395" y="1056"/>
                </a:cubicBezTo>
                <a:cubicBezTo>
                  <a:pt x="389" y="1068"/>
                  <a:pt x="377" y="1076"/>
                  <a:pt x="377" y="1092"/>
                </a:cubicBezTo>
                <a:cubicBezTo>
                  <a:pt x="388" y="1089"/>
                  <a:pt x="391" y="1064"/>
                  <a:pt x="404" y="1059"/>
                </a:cubicBezTo>
                <a:cubicBezTo>
                  <a:pt x="401" y="1078"/>
                  <a:pt x="401" y="1078"/>
                  <a:pt x="401" y="1078"/>
                </a:cubicBezTo>
                <a:cubicBezTo>
                  <a:pt x="408" y="1077"/>
                  <a:pt x="408" y="1076"/>
                  <a:pt x="408" y="1067"/>
                </a:cubicBezTo>
                <a:cubicBezTo>
                  <a:pt x="412" y="1066"/>
                  <a:pt x="416" y="1064"/>
                  <a:pt x="416" y="1070"/>
                </a:cubicBezTo>
                <a:cubicBezTo>
                  <a:pt x="414" y="1109"/>
                  <a:pt x="414" y="1109"/>
                  <a:pt x="414" y="1109"/>
                </a:cubicBezTo>
                <a:cubicBezTo>
                  <a:pt x="414" y="1111"/>
                  <a:pt x="414" y="1111"/>
                  <a:pt x="414" y="1111"/>
                </a:cubicBezTo>
                <a:cubicBezTo>
                  <a:pt x="414" y="1125"/>
                  <a:pt x="397" y="1163"/>
                  <a:pt x="397" y="1175"/>
                </a:cubicBezTo>
                <a:cubicBezTo>
                  <a:pt x="397" y="1183"/>
                  <a:pt x="393" y="1182"/>
                  <a:pt x="393" y="1190"/>
                </a:cubicBezTo>
                <a:cubicBezTo>
                  <a:pt x="393" y="1195"/>
                  <a:pt x="391" y="1199"/>
                  <a:pt x="390" y="1205"/>
                </a:cubicBezTo>
                <a:cubicBezTo>
                  <a:pt x="385" y="1203"/>
                  <a:pt x="382" y="1201"/>
                  <a:pt x="379" y="1201"/>
                </a:cubicBezTo>
                <a:cubicBezTo>
                  <a:pt x="372" y="1201"/>
                  <a:pt x="368" y="1206"/>
                  <a:pt x="368" y="1214"/>
                </a:cubicBezTo>
                <a:cubicBezTo>
                  <a:pt x="368" y="1217"/>
                  <a:pt x="368" y="1217"/>
                  <a:pt x="368" y="1217"/>
                </a:cubicBezTo>
                <a:cubicBezTo>
                  <a:pt x="372" y="1219"/>
                  <a:pt x="377" y="1221"/>
                  <a:pt x="377" y="1227"/>
                </a:cubicBezTo>
                <a:cubicBezTo>
                  <a:pt x="377" y="1239"/>
                  <a:pt x="377" y="1239"/>
                  <a:pt x="377" y="1239"/>
                </a:cubicBezTo>
                <a:cubicBezTo>
                  <a:pt x="377" y="1255"/>
                  <a:pt x="368" y="1267"/>
                  <a:pt x="368" y="1276"/>
                </a:cubicBezTo>
                <a:cubicBezTo>
                  <a:pt x="367" y="1287"/>
                  <a:pt x="367" y="1287"/>
                  <a:pt x="367" y="1287"/>
                </a:cubicBezTo>
                <a:cubicBezTo>
                  <a:pt x="369" y="1300"/>
                  <a:pt x="369" y="1300"/>
                  <a:pt x="369" y="1300"/>
                </a:cubicBezTo>
                <a:cubicBezTo>
                  <a:pt x="368" y="1313"/>
                  <a:pt x="368" y="1313"/>
                  <a:pt x="368" y="1313"/>
                </a:cubicBezTo>
                <a:cubicBezTo>
                  <a:pt x="368" y="1315"/>
                  <a:pt x="368" y="1315"/>
                  <a:pt x="368" y="1315"/>
                </a:cubicBezTo>
                <a:cubicBezTo>
                  <a:pt x="366" y="1331"/>
                  <a:pt x="366" y="1331"/>
                  <a:pt x="366" y="1331"/>
                </a:cubicBezTo>
                <a:cubicBezTo>
                  <a:pt x="362" y="1334"/>
                  <a:pt x="360" y="1336"/>
                  <a:pt x="360" y="1342"/>
                </a:cubicBezTo>
                <a:cubicBezTo>
                  <a:pt x="360" y="1353"/>
                  <a:pt x="360" y="1353"/>
                  <a:pt x="360" y="1353"/>
                </a:cubicBezTo>
                <a:cubicBezTo>
                  <a:pt x="360" y="1362"/>
                  <a:pt x="358" y="1364"/>
                  <a:pt x="356" y="1371"/>
                </a:cubicBezTo>
                <a:cubicBezTo>
                  <a:pt x="355" y="1375"/>
                  <a:pt x="355" y="1377"/>
                  <a:pt x="354" y="1380"/>
                </a:cubicBezTo>
                <a:cubicBezTo>
                  <a:pt x="353" y="1385"/>
                  <a:pt x="349" y="1387"/>
                  <a:pt x="349" y="1388"/>
                </a:cubicBezTo>
                <a:cubicBezTo>
                  <a:pt x="349" y="1391"/>
                  <a:pt x="350" y="1394"/>
                  <a:pt x="353" y="1394"/>
                </a:cubicBezTo>
                <a:cubicBezTo>
                  <a:pt x="360" y="1394"/>
                  <a:pt x="366" y="1378"/>
                  <a:pt x="366" y="1372"/>
                </a:cubicBezTo>
                <a:cubicBezTo>
                  <a:pt x="366" y="1365"/>
                  <a:pt x="368" y="1359"/>
                  <a:pt x="371" y="1355"/>
                </a:cubicBezTo>
                <a:cubicBezTo>
                  <a:pt x="373" y="1347"/>
                  <a:pt x="382" y="1323"/>
                  <a:pt x="382" y="1317"/>
                </a:cubicBezTo>
                <a:cubicBezTo>
                  <a:pt x="382" y="1302"/>
                  <a:pt x="382" y="1302"/>
                  <a:pt x="382" y="1302"/>
                </a:cubicBezTo>
                <a:cubicBezTo>
                  <a:pt x="382" y="1292"/>
                  <a:pt x="388" y="1285"/>
                  <a:pt x="388" y="1276"/>
                </a:cubicBezTo>
                <a:cubicBezTo>
                  <a:pt x="388" y="1268"/>
                  <a:pt x="393" y="1266"/>
                  <a:pt x="393" y="1254"/>
                </a:cubicBezTo>
                <a:cubicBezTo>
                  <a:pt x="393" y="1238"/>
                  <a:pt x="403" y="1210"/>
                  <a:pt x="408" y="1197"/>
                </a:cubicBezTo>
                <a:cubicBezTo>
                  <a:pt x="410" y="1190"/>
                  <a:pt x="425" y="1144"/>
                  <a:pt x="425" y="1140"/>
                </a:cubicBezTo>
                <a:cubicBezTo>
                  <a:pt x="425" y="1128"/>
                  <a:pt x="430" y="1121"/>
                  <a:pt x="430" y="1113"/>
                </a:cubicBezTo>
                <a:cubicBezTo>
                  <a:pt x="430" y="1100"/>
                  <a:pt x="446" y="1067"/>
                  <a:pt x="448" y="1056"/>
                </a:cubicBezTo>
                <a:cubicBezTo>
                  <a:pt x="456" y="1056"/>
                  <a:pt x="456" y="1056"/>
                  <a:pt x="456" y="1056"/>
                </a:cubicBezTo>
                <a:cubicBezTo>
                  <a:pt x="457" y="1053"/>
                  <a:pt x="460" y="1049"/>
                  <a:pt x="460" y="1046"/>
                </a:cubicBezTo>
                <a:cubicBezTo>
                  <a:pt x="460" y="1037"/>
                  <a:pt x="454" y="1029"/>
                  <a:pt x="454" y="1028"/>
                </a:cubicBezTo>
                <a:cubicBezTo>
                  <a:pt x="454" y="1018"/>
                  <a:pt x="463" y="1001"/>
                  <a:pt x="463" y="995"/>
                </a:cubicBezTo>
                <a:cubicBezTo>
                  <a:pt x="463" y="993"/>
                  <a:pt x="463" y="993"/>
                  <a:pt x="463" y="993"/>
                </a:cubicBezTo>
                <a:cubicBezTo>
                  <a:pt x="463" y="983"/>
                  <a:pt x="466" y="973"/>
                  <a:pt x="468" y="963"/>
                </a:cubicBezTo>
                <a:cubicBezTo>
                  <a:pt x="469" y="953"/>
                  <a:pt x="474" y="939"/>
                  <a:pt x="474" y="932"/>
                </a:cubicBezTo>
                <a:cubicBezTo>
                  <a:pt x="474" y="923"/>
                  <a:pt x="474" y="923"/>
                  <a:pt x="474" y="923"/>
                </a:cubicBezTo>
                <a:cubicBezTo>
                  <a:pt x="474" y="917"/>
                  <a:pt x="480" y="918"/>
                  <a:pt x="480" y="908"/>
                </a:cubicBezTo>
                <a:cubicBezTo>
                  <a:pt x="480" y="902"/>
                  <a:pt x="482" y="900"/>
                  <a:pt x="485" y="897"/>
                </a:cubicBezTo>
                <a:cubicBezTo>
                  <a:pt x="486" y="885"/>
                  <a:pt x="491" y="887"/>
                  <a:pt x="491" y="877"/>
                </a:cubicBezTo>
                <a:cubicBezTo>
                  <a:pt x="491" y="875"/>
                  <a:pt x="491" y="875"/>
                  <a:pt x="491" y="875"/>
                </a:cubicBezTo>
                <a:cubicBezTo>
                  <a:pt x="491" y="874"/>
                  <a:pt x="506" y="832"/>
                  <a:pt x="507" y="817"/>
                </a:cubicBezTo>
                <a:cubicBezTo>
                  <a:pt x="512" y="815"/>
                  <a:pt x="515" y="815"/>
                  <a:pt x="515" y="809"/>
                </a:cubicBezTo>
                <a:cubicBezTo>
                  <a:pt x="515" y="805"/>
                  <a:pt x="513" y="805"/>
                  <a:pt x="511" y="802"/>
                </a:cubicBezTo>
                <a:cubicBezTo>
                  <a:pt x="515" y="793"/>
                  <a:pt x="512" y="794"/>
                  <a:pt x="519" y="784"/>
                </a:cubicBezTo>
                <a:cubicBezTo>
                  <a:pt x="523" y="779"/>
                  <a:pt x="525" y="771"/>
                  <a:pt x="526" y="763"/>
                </a:cubicBezTo>
                <a:cubicBezTo>
                  <a:pt x="520" y="761"/>
                  <a:pt x="522" y="760"/>
                  <a:pt x="518" y="754"/>
                </a:cubicBezTo>
                <a:cubicBezTo>
                  <a:pt x="520" y="739"/>
                  <a:pt x="520" y="739"/>
                  <a:pt x="520" y="739"/>
                </a:cubicBezTo>
                <a:cubicBezTo>
                  <a:pt x="520" y="736"/>
                  <a:pt x="520" y="736"/>
                  <a:pt x="520" y="736"/>
                </a:cubicBezTo>
                <a:cubicBezTo>
                  <a:pt x="520" y="724"/>
                  <a:pt x="527" y="716"/>
                  <a:pt x="528" y="706"/>
                </a:cubicBezTo>
                <a:cubicBezTo>
                  <a:pt x="532" y="707"/>
                  <a:pt x="532" y="708"/>
                  <a:pt x="537" y="708"/>
                </a:cubicBezTo>
                <a:cubicBezTo>
                  <a:pt x="540" y="708"/>
                  <a:pt x="540" y="708"/>
                  <a:pt x="540" y="708"/>
                </a:cubicBezTo>
                <a:cubicBezTo>
                  <a:pt x="544" y="708"/>
                  <a:pt x="544" y="708"/>
                  <a:pt x="544" y="708"/>
                </a:cubicBezTo>
                <a:cubicBezTo>
                  <a:pt x="548" y="701"/>
                  <a:pt x="552" y="691"/>
                  <a:pt x="563" y="691"/>
                </a:cubicBezTo>
                <a:cubicBezTo>
                  <a:pt x="567" y="691"/>
                  <a:pt x="575" y="703"/>
                  <a:pt x="577" y="706"/>
                </a:cubicBezTo>
                <a:cubicBezTo>
                  <a:pt x="583" y="706"/>
                  <a:pt x="583" y="706"/>
                  <a:pt x="583" y="706"/>
                </a:cubicBezTo>
                <a:cubicBezTo>
                  <a:pt x="585" y="710"/>
                  <a:pt x="585" y="710"/>
                  <a:pt x="585" y="710"/>
                </a:cubicBezTo>
                <a:cubicBezTo>
                  <a:pt x="597" y="712"/>
                  <a:pt x="597" y="712"/>
                  <a:pt x="597" y="712"/>
                </a:cubicBezTo>
                <a:cubicBezTo>
                  <a:pt x="597" y="715"/>
                  <a:pt x="597" y="715"/>
                  <a:pt x="597" y="715"/>
                </a:cubicBezTo>
                <a:cubicBezTo>
                  <a:pt x="603" y="714"/>
                  <a:pt x="614" y="706"/>
                  <a:pt x="616" y="701"/>
                </a:cubicBezTo>
                <a:cubicBezTo>
                  <a:pt x="621" y="701"/>
                  <a:pt x="621" y="701"/>
                  <a:pt x="621" y="701"/>
                </a:cubicBezTo>
                <a:cubicBezTo>
                  <a:pt x="623" y="707"/>
                  <a:pt x="622" y="706"/>
                  <a:pt x="629" y="706"/>
                </a:cubicBezTo>
                <a:cubicBezTo>
                  <a:pt x="628" y="696"/>
                  <a:pt x="620" y="687"/>
                  <a:pt x="620" y="682"/>
                </a:cubicBezTo>
                <a:cubicBezTo>
                  <a:pt x="620" y="678"/>
                  <a:pt x="625" y="679"/>
                  <a:pt x="628" y="679"/>
                </a:cubicBezTo>
                <a:cubicBezTo>
                  <a:pt x="633" y="691"/>
                  <a:pt x="633" y="691"/>
                  <a:pt x="633" y="691"/>
                </a:cubicBezTo>
                <a:cubicBezTo>
                  <a:pt x="640" y="693"/>
                  <a:pt x="640" y="693"/>
                  <a:pt x="640" y="693"/>
                </a:cubicBezTo>
                <a:cubicBezTo>
                  <a:pt x="648" y="689"/>
                  <a:pt x="653" y="686"/>
                  <a:pt x="653" y="673"/>
                </a:cubicBezTo>
                <a:cubicBezTo>
                  <a:pt x="653" y="669"/>
                  <a:pt x="654" y="668"/>
                  <a:pt x="658" y="668"/>
                </a:cubicBezTo>
                <a:cubicBezTo>
                  <a:pt x="660" y="668"/>
                  <a:pt x="660" y="668"/>
                  <a:pt x="660" y="668"/>
                </a:cubicBezTo>
                <a:cubicBezTo>
                  <a:pt x="664" y="668"/>
                  <a:pt x="664" y="668"/>
                  <a:pt x="664" y="668"/>
                </a:cubicBezTo>
                <a:cubicBezTo>
                  <a:pt x="667" y="655"/>
                  <a:pt x="667" y="655"/>
                  <a:pt x="667" y="655"/>
                </a:cubicBezTo>
                <a:cubicBezTo>
                  <a:pt x="656" y="658"/>
                  <a:pt x="656" y="658"/>
                  <a:pt x="656" y="658"/>
                </a:cubicBezTo>
                <a:cubicBezTo>
                  <a:pt x="656" y="649"/>
                  <a:pt x="656" y="649"/>
                  <a:pt x="656" y="649"/>
                </a:cubicBezTo>
                <a:cubicBezTo>
                  <a:pt x="656" y="646"/>
                  <a:pt x="656" y="646"/>
                  <a:pt x="656" y="646"/>
                </a:cubicBezTo>
                <a:cubicBezTo>
                  <a:pt x="654" y="644"/>
                  <a:pt x="649" y="643"/>
                  <a:pt x="649" y="640"/>
                </a:cubicBezTo>
                <a:cubicBezTo>
                  <a:pt x="649" y="637"/>
                  <a:pt x="650" y="634"/>
                  <a:pt x="653" y="634"/>
                </a:cubicBezTo>
                <a:cubicBezTo>
                  <a:pt x="653" y="634"/>
                  <a:pt x="666" y="642"/>
                  <a:pt x="668" y="643"/>
                </a:cubicBezTo>
                <a:cubicBezTo>
                  <a:pt x="672" y="646"/>
                  <a:pt x="673" y="654"/>
                  <a:pt x="678" y="659"/>
                </a:cubicBezTo>
                <a:cubicBezTo>
                  <a:pt x="682" y="663"/>
                  <a:pt x="695" y="685"/>
                  <a:pt x="695" y="691"/>
                </a:cubicBezTo>
                <a:cubicBezTo>
                  <a:pt x="700" y="691"/>
                  <a:pt x="702" y="692"/>
                  <a:pt x="702" y="686"/>
                </a:cubicBezTo>
                <a:cubicBezTo>
                  <a:pt x="702" y="684"/>
                  <a:pt x="702" y="684"/>
                  <a:pt x="702" y="684"/>
                </a:cubicBezTo>
                <a:cubicBezTo>
                  <a:pt x="702" y="678"/>
                  <a:pt x="699" y="680"/>
                  <a:pt x="699" y="677"/>
                </a:cubicBezTo>
                <a:cubicBezTo>
                  <a:pt x="699" y="675"/>
                  <a:pt x="701" y="673"/>
                  <a:pt x="702" y="673"/>
                </a:cubicBezTo>
                <a:cubicBezTo>
                  <a:pt x="706" y="673"/>
                  <a:pt x="704" y="677"/>
                  <a:pt x="708" y="677"/>
                </a:cubicBezTo>
                <a:cubicBezTo>
                  <a:pt x="710" y="677"/>
                  <a:pt x="711" y="672"/>
                  <a:pt x="721" y="671"/>
                </a:cubicBezTo>
                <a:cubicBezTo>
                  <a:pt x="723" y="658"/>
                  <a:pt x="723" y="658"/>
                  <a:pt x="723" y="658"/>
                </a:cubicBezTo>
                <a:cubicBezTo>
                  <a:pt x="718" y="652"/>
                  <a:pt x="707" y="631"/>
                  <a:pt x="700" y="629"/>
                </a:cubicBezTo>
                <a:cubicBezTo>
                  <a:pt x="700" y="620"/>
                  <a:pt x="700" y="620"/>
                  <a:pt x="700" y="620"/>
                </a:cubicBezTo>
                <a:cubicBezTo>
                  <a:pt x="700" y="613"/>
                  <a:pt x="697" y="617"/>
                  <a:pt x="697" y="611"/>
                </a:cubicBezTo>
                <a:cubicBezTo>
                  <a:pt x="697" y="605"/>
                  <a:pt x="697" y="605"/>
                  <a:pt x="697" y="605"/>
                </a:cubicBezTo>
                <a:cubicBezTo>
                  <a:pt x="704" y="607"/>
                  <a:pt x="704" y="607"/>
                  <a:pt x="704" y="607"/>
                </a:cubicBezTo>
                <a:cubicBezTo>
                  <a:pt x="705" y="618"/>
                  <a:pt x="719" y="636"/>
                  <a:pt x="724" y="644"/>
                </a:cubicBezTo>
                <a:cubicBezTo>
                  <a:pt x="724" y="658"/>
                  <a:pt x="724" y="658"/>
                  <a:pt x="724" y="658"/>
                </a:cubicBezTo>
                <a:cubicBezTo>
                  <a:pt x="728" y="666"/>
                  <a:pt x="728" y="670"/>
                  <a:pt x="734" y="676"/>
                </a:cubicBezTo>
                <a:cubicBezTo>
                  <a:pt x="737" y="680"/>
                  <a:pt x="746" y="688"/>
                  <a:pt x="746" y="693"/>
                </a:cubicBezTo>
                <a:cubicBezTo>
                  <a:pt x="746" y="695"/>
                  <a:pt x="746" y="695"/>
                  <a:pt x="746" y="695"/>
                </a:cubicBezTo>
                <a:cubicBezTo>
                  <a:pt x="746" y="702"/>
                  <a:pt x="761" y="712"/>
                  <a:pt x="761" y="719"/>
                </a:cubicBezTo>
                <a:cubicBezTo>
                  <a:pt x="761" y="725"/>
                  <a:pt x="761" y="725"/>
                  <a:pt x="761" y="725"/>
                </a:cubicBezTo>
                <a:cubicBezTo>
                  <a:pt x="752" y="725"/>
                  <a:pt x="752" y="725"/>
                  <a:pt x="752" y="725"/>
                </a:cubicBezTo>
                <a:cubicBezTo>
                  <a:pt x="752" y="730"/>
                  <a:pt x="752" y="730"/>
                  <a:pt x="752" y="730"/>
                </a:cubicBezTo>
                <a:cubicBezTo>
                  <a:pt x="752" y="739"/>
                  <a:pt x="752" y="739"/>
                  <a:pt x="752" y="739"/>
                </a:cubicBezTo>
                <a:cubicBezTo>
                  <a:pt x="752" y="745"/>
                  <a:pt x="752" y="745"/>
                  <a:pt x="752" y="745"/>
                </a:cubicBezTo>
                <a:cubicBezTo>
                  <a:pt x="743" y="742"/>
                  <a:pt x="746" y="732"/>
                  <a:pt x="737" y="732"/>
                </a:cubicBezTo>
                <a:cubicBezTo>
                  <a:pt x="734" y="732"/>
                  <a:pt x="734" y="732"/>
                  <a:pt x="734" y="732"/>
                </a:cubicBezTo>
                <a:cubicBezTo>
                  <a:pt x="729" y="732"/>
                  <a:pt x="711" y="739"/>
                  <a:pt x="708" y="741"/>
                </a:cubicBezTo>
                <a:cubicBezTo>
                  <a:pt x="708" y="745"/>
                  <a:pt x="708" y="745"/>
                  <a:pt x="708" y="745"/>
                </a:cubicBezTo>
                <a:cubicBezTo>
                  <a:pt x="708" y="747"/>
                  <a:pt x="708" y="747"/>
                  <a:pt x="708" y="747"/>
                </a:cubicBezTo>
                <a:cubicBezTo>
                  <a:pt x="708" y="753"/>
                  <a:pt x="704" y="749"/>
                  <a:pt x="704" y="756"/>
                </a:cubicBezTo>
                <a:cubicBezTo>
                  <a:pt x="704" y="764"/>
                  <a:pt x="713" y="778"/>
                  <a:pt x="721" y="778"/>
                </a:cubicBezTo>
                <a:cubicBezTo>
                  <a:pt x="733" y="778"/>
                  <a:pt x="731" y="786"/>
                  <a:pt x="741" y="789"/>
                </a:cubicBezTo>
                <a:cubicBezTo>
                  <a:pt x="741" y="794"/>
                  <a:pt x="741" y="794"/>
                  <a:pt x="741" y="794"/>
                </a:cubicBezTo>
                <a:cubicBezTo>
                  <a:pt x="741" y="795"/>
                  <a:pt x="733" y="811"/>
                  <a:pt x="732" y="813"/>
                </a:cubicBezTo>
                <a:cubicBezTo>
                  <a:pt x="725" y="823"/>
                  <a:pt x="729" y="827"/>
                  <a:pt x="717" y="828"/>
                </a:cubicBezTo>
                <a:cubicBezTo>
                  <a:pt x="717" y="833"/>
                  <a:pt x="717" y="833"/>
                  <a:pt x="717" y="833"/>
                </a:cubicBezTo>
                <a:cubicBezTo>
                  <a:pt x="730" y="833"/>
                  <a:pt x="730" y="833"/>
                  <a:pt x="730" y="833"/>
                </a:cubicBezTo>
                <a:cubicBezTo>
                  <a:pt x="730" y="846"/>
                  <a:pt x="724" y="840"/>
                  <a:pt x="724" y="851"/>
                </a:cubicBezTo>
                <a:cubicBezTo>
                  <a:pt x="724" y="872"/>
                  <a:pt x="724" y="872"/>
                  <a:pt x="724" y="872"/>
                </a:cubicBezTo>
                <a:cubicBezTo>
                  <a:pt x="721" y="872"/>
                  <a:pt x="717" y="872"/>
                  <a:pt x="717" y="875"/>
                </a:cubicBezTo>
                <a:cubicBezTo>
                  <a:pt x="717" y="881"/>
                  <a:pt x="720" y="881"/>
                  <a:pt x="726" y="881"/>
                </a:cubicBezTo>
                <a:cubicBezTo>
                  <a:pt x="726" y="874"/>
                  <a:pt x="726" y="874"/>
                  <a:pt x="726" y="874"/>
                </a:cubicBezTo>
                <a:cubicBezTo>
                  <a:pt x="730" y="874"/>
                  <a:pt x="730" y="874"/>
                  <a:pt x="730" y="874"/>
                </a:cubicBezTo>
                <a:cubicBezTo>
                  <a:pt x="734" y="888"/>
                  <a:pt x="734" y="888"/>
                  <a:pt x="734" y="888"/>
                </a:cubicBezTo>
                <a:cubicBezTo>
                  <a:pt x="745" y="888"/>
                  <a:pt x="745" y="888"/>
                  <a:pt x="745" y="888"/>
                </a:cubicBezTo>
                <a:cubicBezTo>
                  <a:pt x="743" y="899"/>
                  <a:pt x="743" y="899"/>
                  <a:pt x="743" y="899"/>
                </a:cubicBezTo>
                <a:cubicBezTo>
                  <a:pt x="742" y="896"/>
                  <a:pt x="743" y="892"/>
                  <a:pt x="739" y="892"/>
                </a:cubicBezTo>
                <a:cubicBezTo>
                  <a:pt x="735" y="892"/>
                  <a:pt x="734" y="902"/>
                  <a:pt x="734" y="907"/>
                </a:cubicBezTo>
                <a:cubicBezTo>
                  <a:pt x="740" y="907"/>
                  <a:pt x="740" y="907"/>
                  <a:pt x="740" y="907"/>
                </a:cubicBezTo>
                <a:cubicBezTo>
                  <a:pt x="735" y="925"/>
                  <a:pt x="735" y="925"/>
                  <a:pt x="735" y="925"/>
                </a:cubicBezTo>
                <a:cubicBezTo>
                  <a:pt x="724" y="926"/>
                  <a:pt x="721" y="941"/>
                  <a:pt x="717" y="949"/>
                </a:cubicBezTo>
                <a:cubicBezTo>
                  <a:pt x="712" y="948"/>
                  <a:pt x="714" y="947"/>
                  <a:pt x="710" y="947"/>
                </a:cubicBezTo>
                <a:cubicBezTo>
                  <a:pt x="708" y="947"/>
                  <a:pt x="704" y="951"/>
                  <a:pt x="704" y="953"/>
                </a:cubicBezTo>
                <a:cubicBezTo>
                  <a:pt x="704" y="957"/>
                  <a:pt x="705" y="958"/>
                  <a:pt x="710" y="958"/>
                </a:cubicBezTo>
                <a:cubicBezTo>
                  <a:pt x="715" y="958"/>
                  <a:pt x="715" y="958"/>
                  <a:pt x="715" y="958"/>
                </a:cubicBezTo>
                <a:cubicBezTo>
                  <a:pt x="719" y="958"/>
                  <a:pt x="719" y="958"/>
                  <a:pt x="719" y="958"/>
                </a:cubicBezTo>
                <a:cubicBezTo>
                  <a:pt x="728" y="942"/>
                  <a:pt x="728" y="942"/>
                  <a:pt x="728" y="942"/>
                </a:cubicBezTo>
                <a:cubicBezTo>
                  <a:pt x="732" y="939"/>
                  <a:pt x="732" y="939"/>
                  <a:pt x="732" y="939"/>
                </a:cubicBezTo>
                <a:cubicBezTo>
                  <a:pt x="732" y="945"/>
                  <a:pt x="732" y="945"/>
                  <a:pt x="732" y="945"/>
                </a:cubicBezTo>
                <a:cubicBezTo>
                  <a:pt x="735" y="945"/>
                  <a:pt x="735" y="945"/>
                  <a:pt x="735" y="945"/>
                </a:cubicBezTo>
                <a:cubicBezTo>
                  <a:pt x="739" y="938"/>
                  <a:pt x="740" y="930"/>
                  <a:pt x="743" y="922"/>
                </a:cubicBezTo>
                <a:cubicBezTo>
                  <a:pt x="745" y="915"/>
                  <a:pt x="751" y="904"/>
                  <a:pt x="752" y="900"/>
                </a:cubicBezTo>
                <a:cubicBezTo>
                  <a:pt x="763" y="896"/>
                  <a:pt x="763" y="896"/>
                  <a:pt x="763" y="896"/>
                </a:cubicBezTo>
                <a:cubicBezTo>
                  <a:pt x="765" y="902"/>
                  <a:pt x="763" y="901"/>
                  <a:pt x="770" y="901"/>
                </a:cubicBezTo>
                <a:cubicBezTo>
                  <a:pt x="773" y="893"/>
                  <a:pt x="782" y="890"/>
                  <a:pt x="791" y="888"/>
                </a:cubicBezTo>
                <a:cubicBezTo>
                  <a:pt x="791" y="883"/>
                  <a:pt x="791" y="883"/>
                  <a:pt x="791" y="883"/>
                </a:cubicBezTo>
                <a:cubicBezTo>
                  <a:pt x="796" y="882"/>
                  <a:pt x="800" y="881"/>
                  <a:pt x="800" y="875"/>
                </a:cubicBezTo>
                <a:cubicBezTo>
                  <a:pt x="800" y="870"/>
                  <a:pt x="800" y="870"/>
                  <a:pt x="800" y="870"/>
                </a:cubicBezTo>
                <a:cubicBezTo>
                  <a:pt x="800" y="863"/>
                  <a:pt x="803" y="867"/>
                  <a:pt x="803" y="86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11" y="853"/>
                  <a:pt x="811" y="853"/>
                  <a:pt x="811" y="853"/>
                </a:cubicBezTo>
                <a:cubicBezTo>
                  <a:pt x="811" y="839"/>
                  <a:pt x="806" y="850"/>
                  <a:pt x="805" y="837"/>
                </a:cubicBezTo>
                <a:cubicBezTo>
                  <a:pt x="814" y="837"/>
                  <a:pt x="814" y="837"/>
                  <a:pt x="814" y="837"/>
                </a:cubicBezTo>
                <a:cubicBezTo>
                  <a:pt x="816" y="833"/>
                  <a:pt x="816" y="833"/>
                  <a:pt x="816" y="833"/>
                </a:cubicBezTo>
                <a:cubicBezTo>
                  <a:pt x="817" y="839"/>
                  <a:pt x="838" y="877"/>
                  <a:pt x="842" y="885"/>
                </a:cubicBezTo>
                <a:cubicBezTo>
                  <a:pt x="847" y="894"/>
                  <a:pt x="865" y="928"/>
                  <a:pt x="866" y="938"/>
                </a:cubicBezTo>
                <a:cubicBezTo>
                  <a:pt x="862" y="938"/>
                  <a:pt x="862" y="938"/>
                  <a:pt x="862" y="938"/>
                </a:cubicBezTo>
                <a:cubicBezTo>
                  <a:pt x="862" y="934"/>
                  <a:pt x="862" y="934"/>
                  <a:pt x="862" y="934"/>
                </a:cubicBezTo>
                <a:cubicBezTo>
                  <a:pt x="856" y="934"/>
                  <a:pt x="856" y="934"/>
                  <a:pt x="856" y="934"/>
                </a:cubicBezTo>
                <a:cubicBezTo>
                  <a:pt x="859" y="942"/>
                  <a:pt x="859" y="942"/>
                  <a:pt x="859" y="942"/>
                </a:cubicBezTo>
                <a:cubicBezTo>
                  <a:pt x="861" y="943"/>
                  <a:pt x="861" y="943"/>
                  <a:pt x="861" y="943"/>
                </a:cubicBezTo>
                <a:cubicBezTo>
                  <a:pt x="864" y="949"/>
                  <a:pt x="864" y="949"/>
                  <a:pt x="864" y="949"/>
                </a:cubicBezTo>
                <a:cubicBezTo>
                  <a:pt x="872" y="947"/>
                  <a:pt x="872" y="947"/>
                  <a:pt x="872" y="947"/>
                </a:cubicBezTo>
                <a:cubicBezTo>
                  <a:pt x="872" y="951"/>
                  <a:pt x="879" y="964"/>
                  <a:pt x="881" y="969"/>
                </a:cubicBezTo>
                <a:cubicBezTo>
                  <a:pt x="884" y="976"/>
                  <a:pt x="892" y="978"/>
                  <a:pt x="892" y="989"/>
                </a:cubicBezTo>
                <a:cubicBezTo>
                  <a:pt x="892" y="1000"/>
                  <a:pt x="892" y="1000"/>
                  <a:pt x="892" y="1000"/>
                </a:cubicBezTo>
                <a:cubicBezTo>
                  <a:pt x="892" y="1004"/>
                  <a:pt x="914" y="1035"/>
                  <a:pt x="918" y="1037"/>
                </a:cubicBezTo>
                <a:cubicBezTo>
                  <a:pt x="918" y="1058"/>
                  <a:pt x="936" y="1076"/>
                  <a:pt x="936" y="1094"/>
                </a:cubicBezTo>
                <a:cubicBezTo>
                  <a:pt x="940" y="1094"/>
                  <a:pt x="945" y="1095"/>
                  <a:pt x="945" y="1091"/>
                </a:cubicBezTo>
                <a:cubicBezTo>
                  <a:pt x="945" y="1089"/>
                  <a:pt x="933" y="1059"/>
                  <a:pt x="932" y="1046"/>
                </a:cubicBezTo>
                <a:cubicBezTo>
                  <a:pt x="936" y="1046"/>
                  <a:pt x="941" y="1047"/>
                  <a:pt x="941" y="1043"/>
                </a:cubicBezTo>
                <a:cubicBezTo>
                  <a:pt x="941" y="1040"/>
                  <a:pt x="940" y="1037"/>
                  <a:pt x="938" y="1037"/>
                </a:cubicBezTo>
                <a:cubicBezTo>
                  <a:pt x="932" y="1037"/>
                  <a:pt x="932" y="1040"/>
                  <a:pt x="930" y="1045"/>
                </a:cubicBezTo>
                <a:cubicBezTo>
                  <a:pt x="925" y="1041"/>
                  <a:pt x="919" y="1022"/>
                  <a:pt x="919" y="1013"/>
                </a:cubicBezTo>
                <a:cubicBezTo>
                  <a:pt x="919" y="1002"/>
                  <a:pt x="919" y="1002"/>
                  <a:pt x="919" y="1002"/>
                </a:cubicBezTo>
                <a:cubicBezTo>
                  <a:pt x="919" y="991"/>
                  <a:pt x="913" y="986"/>
                  <a:pt x="902" y="985"/>
                </a:cubicBezTo>
                <a:cubicBezTo>
                  <a:pt x="894" y="967"/>
                  <a:pt x="894" y="967"/>
                  <a:pt x="894" y="967"/>
                </a:cubicBezTo>
                <a:cubicBezTo>
                  <a:pt x="897" y="967"/>
                  <a:pt x="897" y="967"/>
                  <a:pt x="897" y="967"/>
                </a:cubicBezTo>
                <a:cubicBezTo>
                  <a:pt x="908" y="967"/>
                  <a:pt x="908" y="967"/>
                  <a:pt x="908" y="967"/>
                </a:cubicBezTo>
                <a:cubicBezTo>
                  <a:pt x="908" y="977"/>
                  <a:pt x="908" y="977"/>
                  <a:pt x="908" y="977"/>
                </a:cubicBezTo>
                <a:cubicBezTo>
                  <a:pt x="910" y="978"/>
                  <a:pt x="923" y="989"/>
                  <a:pt x="923" y="989"/>
                </a:cubicBezTo>
                <a:cubicBezTo>
                  <a:pt x="927" y="989"/>
                  <a:pt x="936" y="976"/>
                  <a:pt x="936" y="969"/>
                </a:cubicBezTo>
                <a:cubicBezTo>
                  <a:pt x="936" y="967"/>
                  <a:pt x="936" y="967"/>
                  <a:pt x="936" y="967"/>
                </a:cubicBezTo>
                <a:cubicBezTo>
                  <a:pt x="936" y="962"/>
                  <a:pt x="935" y="962"/>
                  <a:pt x="934" y="958"/>
                </a:cubicBezTo>
                <a:cubicBezTo>
                  <a:pt x="920" y="956"/>
                  <a:pt x="920" y="956"/>
                  <a:pt x="920" y="956"/>
                </a:cubicBezTo>
                <a:cubicBezTo>
                  <a:pt x="919" y="943"/>
                  <a:pt x="919" y="943"/>
                  <a:pt x="919" y="943"/>
                </a:cubicBezTo>
                <a:cubicBezTo>
                  <a:pt x="915" y="940"/>
                  <a:pt x="913" y="935"/>
                  <a:pt x="907" y="929"/>
                </a:cubicBezTo>
                <a:cubicBezTo>
                  <a:pt x="901" y="931"/>
                  <a:pt x="901" y="931"/>
                  <a:pt x="901" y="931"/>
                </a:cubicBezTo>
                <a:cubicBezTo>
                  <a:pt x="894" y="926"/>
                  <a:pt x="895" y="922"/>
                  <a:pt x="886" y="921"/>
                </a:cubicBezTo>
                <a:cubicBezTo>
                  <a:pt x="887" y="933"/>
                  <a:pt x="890" y="929"/>
                  <a:pt x="890" y="932"/>
                </a:cubicBezTo>
                <a:cubicBezTo>
                  <a:pt x="890" y="936"/>
                  <a:pt x="882" y="937"/>
                  <a:pt x="879" y="938"/>
                </a:cubicBezTo>
                <a:cubicBezTo>
                  <a:pt x="877" y="930"/>
                  <a:pt x="852" y="885"/>
                  <a:pt x="846" y="874"/>
                </a:cubicBezTo>
                <a:cubicBezTo>
                  <a:pt x="847" y="871"/>
                  <a:pt x="848" y="872"/>
                  <a:pt x="848" y="868"/>
                </a:cubicBezTo>
                <a:cubicBezTo>
                  <a:pt x="848" y="865"/>
                  <a:pt x="842" y="863"/>
                  <a:pt x="839" y="862"/>
                </a:cubicBezTo>
                <a:cubicBezTo>
                  <a:pt x="819" y="818"/>
                  <a:pt x="819" y="818"/>
                  <a:pt x="819" y="818"/>
                </a:cubicBezTo>
                <a:cubicBezTo>
                  <a:pt x="820" y="809"/>
                  <a:pt x="820" y="809"/>
                  <a:pt x="820" y="809"/>
                </a:cubicBezTo>
                <a:cubicBezTo>
                  <a:pt x="815" y="807"/>
                  <a:pt x="813" y="805"/>
                  <a:pt x="814" y="799"/>
                </a:cubicBezTo>
                <a:cubicBezTo>
                  <a:pt x="820" y="791"/>
                  <a:pt x="820" y="791"/>
                  <a:pt x="820" y="791"/>
                </a:cubicBezTo>
                <a:cubicBezTo>
                  <a:pt x="812" y="792"/>
                  <a:pt x="817" y="792"/>
                  <a:pt x="809" y="795"/>
                </a:cubicBezTo>
                <a:cubicBezTo>
                  <a:pt x="806" y="794"/>
                  <a:pt x="806" y="794"/>
                  <a:pt x="806" y="794"/>
                </a:cubicBezTo>
                <a:cubicBezTo>
                  <a:pt x="798" y="771"/>
                  <a:pt x="798" y="771"/>
                  <a:pt x="798" y="771"/>
                </a:cubicBezTo>
                <a:cubicBezTo>
                  <a:pt x="801" y="770"/>
                  <a:pt x="801" y="770"/>
                  <a:pt x="801" y="770"/>
                </a:cubicBezTo>
                <a:cubicBezTo>
                  <a:pt x="813" y="732"/>
                  <a:pt x="813" y="732"/>
                  <a:pt x="813" y="732"/>
                </a:cubicBezTo>
                <a:cubicBezTo>
                  <a:pt x="804" y="733"/>
                  <a:pt x="804" y="738"/>
                  <a:pt x="802" y="746"/>
                </a:cubicBezTo>
                <a:cubicBezTo>
                  <a:pt x="795" y="763"/>
                  <a:pt x="795" y="763"/>
                  <a:pt x="795" y="763"/>
                </a:cubicBezTo>
                <a:cubicBezTo>
                  <a:pt x="791" y="754"/>
                  <a:pt x="791" y="754"/>
                  <a:pt x="791" y="754"/>
                </a:cubicBezTo>
                <a:cubicBezTo>
                  <a:pt x="792" y="745"/>
                  <a:pt x="792" y="745"/>
                  <a:pt x="792" y="745"/>
                </a:cubicBezTo>
                <a:cubicBezTo>
                  <a:pt x="784" y="743"/>
                  <a:pt x="780" y="738"/>
                  <a:pt x="777" y="730"/>
                </a:cubicBezTo>
                <a:cubicBezTo>
                  <a:pt x="777" y="728"/>
                  <a:pt x="769" y="708"/>
                  <a:pt x="769" y="708"/>
                </a:cubicBezTo>
                <a:cubicBezTo>
                  <a:pt x="769" y="701"/>
                  <a:pt x="756" y="679"/>
                  <a:pt x="756" y="675"/>
                </a:cubicBezTo>
                <a:cubicBezTo>
                  <a:pt x="756" y="670"/>
                  <a:pt x="755" y="670"/>
                  <a:pt x="754" y="666"/>
                </a:cubicBezTo>
                <a:cubicBezTo>
                  <a:pt x="756" y="653"/>
                  <a:pt x="756" y="653"/>
                  <a:pt x="756" y="653"/>
                </a:cubicBezTo>
                <a:cubicBezTo>
                  <a:pt x="757" y="643"/>
                  <a:pt x="748" y="643"/>
                  <a:pt x="745" y="638"/>
                </a:cubicBezTo>
                <a:cubicBezTo>
                  <a:pt x="736" y="638"/>
                  <a:pt x="736" y="638"/>
                  <a:pt x="735" y="629"/>
                </a:cubicBezTo>
                <a:cubicBezTo>
                  <a:pt x="725" y="622"/>
                  <a:pt x="713" y="583"/>
                  <a:pt x="713" y="565"/>
                </a:cubicBezTo>
                <a:cubicBezTo>
                  <a:pt x="713" y="560"/>
                  <a:pt x="713" y="560"/>
                  <a:pt x="712" y="557"/>
                </a:cubicBezTo>
                <a:cubicBezTo>
                  <a:pt x="713" y="555"/>
                  <a:pt x="713" y="554"/>
                  <a:pt x="713" y="550"/>
                </a:cubicBezTo>
                <a:cubicBezTo>
                  <a:pt x="713" y="542"/>
                  <a:pt x="718" y="530"/>
                  <a:pt x="725" y="528"/>
                </a:cubicBezTo>
                <a:cubicBezTo>
                  <a:pt x="723" y="515"/>
                  <a:pt x="723" y="515"/>
                  <a:pt x="723" y="515"/>
                </a:cubicBezTo>
                <a:cubicBezTo>
                  <a:pt x="728" y="515"/>
                  <a:pt x="728" y="515"/>
                  <a:pt x="728" y="515"/>
                </a:cubicBezTo>
                <a:cubicBezTo>
                  <a:pt x="736" y="515"/>
                  <a:pt x="741" y="533"/>
                  <a:pt x="746" y="533"/>
                </a:cubicBezTo>
                <a:cubicBezTo>
                  <a:pt x="748" y="533"/>
                  <a:pt x="750" y="531"/>
                  <a:pt x="750" y="530"/>
                </a:cubicBezTo>
                <a:cubicBezTo>
                  <a:pt x="750" y="527"/>
                  <a:pt x="745" y="526"/>
                  <a:pt x="743" y="519"/>
                </a:cubicBezTo>
                <a:cubicBezTo>
                  <a:pt x="750" y="519"/>
                  <a:pt x="750" y="519"/>
                  <a:pt x="750" y="519"/>
                </a:cubicBezTo>
                <a:cubicBezTo>
                  <a:pt x="755" y="519"/>
                  <a:pt x="761" y="525"/>
                  <a:pt x="763" y="528"/>
                </a:cubicBezTo>
                <a:cubicBezTo>
                  <a:pt x="770" y="528"/>
                  <a:pt x="770" y="528"/>
                  <a:pt x="770" y="528"/>
                </a:cubicBezTo>
                <a:cubicBezTo>
                  <a:pt x="774" y="533"/>
                  <a:pt x="787" y="546"/>
                  <a:pt x="793" y="551"/>
                </a:cubicBezTo>
                <a:cubicBezTo>
                  <a:pt x="811" y="569"/>
                  <a:pt x="801" y="562"/>
                  <a:pt x="811" y="581"/>
                </a:cubicBezTo>
                <a:cubicBezTo>
                  <a:pt x="809" y="584"/>
                  <a:pt x="807" y="584"/>
                  <a:pt x="807" y="589"/>
                </a:cubicBezTo>
                <a:cubicBezTo>
                  <a:pt x="807" y="590"/>
                  <a:pt x="807" y="590"/>
                  <a:pt x="807" y="590"/>
                </a:cubicBezTo>
                <a:cubicBezTo>
                  <a:pt x="807" y="596"/>
                  <a:pt x="808" y="594"/>
                  <a:pt x="811" y="596"/>
                </a:cubicBezTo>
                <a:cubicBezTo>
                  <a:pt x="811" y="600"/>
                  <a:pt x="811" y="600"/>
                  <a:pt x="811" y="600"/>
                </a:cubicBezTo>
                <a:cubicBezTo>
                  <a:pt x="818" y="607"/>
                  <a:pt x="807" y="600"/>
                  <a:pt x="816" y="603"/>
                </a:cubicBezTo>
                <a:cubicBezTo>
                  <a:pt x="815" y="592"/>
                  <a:pt x="815" y="592"/>
                  <a:pt x="815" y="592"/>
                </a:cubicBezTo>
                <a:cubicBezTo>
                  <a:pt x="818" y="592"/>
                  <a:pt x="818" y="592"/>
                  <a:pt x="818" y="592"/>
                </a:cubicBezTo>
                <a:cubicBezTo>
                  <a:pt x="818" y="596"/>
                  <a:pt x="818" y="596"/>
                  <a:pt x="818" y="596"/>
                </a:cubicBezTo>
                <a:cubicBezTo>
                  <a:pt x="828" y="602"/>
                  <a:pt x="832" y="620"/>
                  <a:pt x="848" y="620"/>
                </a:cubicBezTo>
                <a:cubicBezTo>
                  <a:pt x="857" y="620"/>
                  <a:pt x="857" y="620"/>
                  <a:pt x="857" y="620"/>
                </a:cubicBezTo>
                <a:cubicBezTo>
                  <a:pt x="863" y="620"/>
                  <a:pt x="868" y="628"/>
                  <a:pt x="868" y="634"/>
                </a:cubicBezTo>
                <a:cubicBezTo>
                  <a:pt x="868" y="638"/>
                  <a:pt x="868" y="638"/>
                  <a:pt x="868" y="638"/>
                </a:cubicBezTo>
                <a:cubicBezTo>
                  <a:pt x="881" y="647"/>
                  <a:pt x="881" y="647"/>
                  <a:pt x="881" y="647"/>
                </a:cubicBezTo>
                <a:cubicBezTo>
                  <a:pt x="882" y="659"/>
                  <a:pt x="889" y="654"/>
                  <a:pt x="892" y="668"/>
                </a:cubicBezTo>
                <a:cubicBezTo>
                  <a:pt x="886" y="669"/>
                  <a:pt x="886" y="669"/>
                  <a:pt x="886" y="669"/>
                </a:cubicBezTo>
                <a:cubicBezTo>
                  <a:pt x="886" y="677"/>
                  <a:pt x="886" y="677"/>
                  <a:pt x="886" y="677"/>
                </a:cubicBezTo>
                <a:cubicBezTo>
                  <a:pt x="881" y="681"/>
                  <a:pt x="881" y="681"/>
                  <a:pt x="881" y="681"/>
                </a:cubicBezTo>
                <a:cubicBezTo>
                  <a:pt x="879" y="691"/>
                  <a:pt x="879" y="691"/>
                  <a:pt x="879" y="691"/>
                </a:cubicBezTo>
                <a:cubicBezTo>
                  <a:pt x="869" y="692"/>
                  <a:pt x="868" y="695"/>
                  <a:pt x="868" y="704"/>
                </a:cubicBezTo>
                <a:cubicBezTo>
                  <a:pt x="868" y="710"/>
                  <a:pt x="869" y="706"/>
                  <a:pt x="872" y="714"/>
                </a:cubicBezTo>
                <a:cubicBezTo>
                  <a:pt x="887" y="714"/>
                  <a:pt x="890" y="725"/>
                  <a:pt x="897" y="726"/>
                </a:cubicBezTo>
                <a:cubicBezTo>
                  <a:pt x="897" y="739"/>
                  <a:pt x="897" y="739"/>
                  <a:pt x="897" y="739"/>
                </a:cubicBezTo>
                <a:cubicBezTo>
                  <a:pt x="903" y="739"/>
                  <a:pt x="903" y="739"/>
                  <a:pt x="903" y="739"/>
                </a:cubicBezTo>
                <a:cubicBezTo>
                  <a:pt x="905" y="734"/>
                  <a:pt x="905" y="734"/>
                  <a:pt x="905" y="734"/>
                </a:cubicBezTo>
                <a:cubicBezTo>
                  <a:pt x="908" y="728"/>
                  <a:pt x="908" y="728"/>
                  <a:pt x="908" y="728"/>
                </a:cubicBezTo>
                <a:cubicBezTo>
                  <a:pt x="908" y="736"/>
                  <a:pt x="908" y="736"/>
                  <a:pt x="908" y="736"/>
                </a:cubicBezTo>
                <a:cubicBezTo>
                  <a:pt x="918" y="736"/>
                  <a:pt x="918" y="736"/>
                  <a:pt x="918" y="736"/>
                </a:cubicBezTo>
                <a:cubicBezTo>
                  <a:pt x="918" y="731"/>
                  <a:pt x="918" y="731"/>
                  <a:pt x="918" y="731"/>
                </a:cubicBezTo>
                <a:cubicBezTo>
                  <a:pt x="923" y="725"/>
                  <a:pt x="923" y="725"/>
                  <a:pt x="923" y="725"/>
                </a:cubicBezTo>
                <a:cubicBezTo>
                  <a:pt x="929" y="725"/>
                  <a:pt x="929" y="725"/>
                  <a:pt x="929" y="725"/>
                </a:cubicBezTo>
                <a:cubicBezTo>
                  <a:pt x="932" y="724"/>
                  <a:pt x="932" y="724"/>
                  <a:pt x="932" y="724"/>
                </a:cubicBezTo>
                <a:cubicBezTo>
                  <a:pt x="941" y="710"/>
                  <a:pt x="941" y="710"/>
                  <a:pt x="941" y="710"/>
                </a:cubicBezTo>
                <a:cubicBezTo>
                  <a:pt x="941" y="704"/>
                  <a:pt x="941" y="704"/>
                  <a:pt x="941" y="704"/>
                </a:cubicBezTo>
                <a:cubicBezTo>
                  <a:pt x="943" y="703"/>
                  <a:pt x="943" y="703"/>
                  <a:pt x="943" y="703"/>
                </a:cubicBezTo>
                <a:cubicBezTo>
                  <a:pt x="941" y="686"/>
                  <a:pt x="941" y="686"/>
                  <a:pt x="941" y="686"/>
                </a:cubicBezTo>
                <a:cubicBezTo>
                  <a:pt x="939" y="685"/>
                  <a:pt x="936" y="686"/>
                  <a:pt x="936" y="682"/>
                </a:cubicBezTo>
                <a:cubicBezTo>
                  <a:pt x="936" y="678"/>
                  <a:pt x="941" y="682"/>
                  <a:pt x="941" y="671"/>
                </a:cubicBezTo>
                <a:cubicBezTo>
                  <a:pt x="932" y="672"/>
                  <a:pt x="934" y="676"/>
                  <a:pt x="929" y="670"/>
                </a:cubicBezTo>
                <a:cubicBezTo>
                  <a:pt x="941" y="664"/>
                  <a:pt x="941" y="664"/>
                  <a:pt x="941" y="664"/>
                </a:cubicBezTo>
                <a:cubicBezTo>
                  <a:pt x="941" y="660"/>
                  <a:pt x="941" y="660"/>
                  <a:pt x="941" y="660"/>
                </a:cubicBezTo>
                <a:cubicBezTo>
                  <a:pt x="941" y="655"/>
                  <a:pt x="942" y="655"/>
                  <a:pt x="943" y="651"/>
                </a:cubicBezTo>
                <a:cubicBezTo>
                  <a:pt x="939" y="634"/>
                  <a:pt x="938" y="642"/>
                  <a:pt x="923" y="642"/>
                </a:cubicBezTo>
                <a:cubicBezTo>
                  <a:pt x="918" y="642"/>
                  <a:pt x="914" y="648"/>
                  <a:pt x="914" y="653"/>
                </a:cubicBezTo>
                <a:cubicBezTo>
                  <a:pt x="914" y="658"/>
                  <a:pt x="915" y="658"/>
                  <a:pt x="916" y="662"/>
                </a:cubicBezTo>
                <a:cubicBezTo>
                  <a:pt x="910" y="661"/>
                  <a:pt x="910" y="661"/>
                  <a:pt x="910" y="661"/>
                </a:cubicBezTo>
                <a:cubicBezTo>
                  <a:pt x="899" y="664"/>
                  <a:pt x="899" y="664"/>
                  <a:pt x="899" y="664"/>
                </a:cubicBezTo>
                <a:cubicBezTo>
                  <a:pt x="899" y="657"/>
                  <a:pt x="899" y="657"/>
                  <a:pt x="899" y="657"/>
                </a:cubicBezTo>
                <a:cubicBezTo>
                  <a:pt x="899" y="651"/>
                  <a:pt x="898" y="650"/>
                  <a:pt x="897" y="646"/>
                </a:cubicBezTo>
                <a:cubicBezTo>
                  <a:pt x="903" y="635"/>
                  <a:pt x="901" y="640"/>
                  <a:pt x="912" y="634"/>
                </a:cubicBezTo>
                <a:cubicBezTo>
                  <a:pt x="912" y="626"/>
                  <a:pt x="914" y="628"/>
                  <a:pt x="914" y="622"/>
                </a:cubicBezTo>
                <a:cubicBezTo>
                  <a:pt x="914" y="606"/>
                  <a:pt x="902" y="592"/>
                  <a:pt x="901" y="586"/>
                </a:cubicBezTo>
                <a:cubicBezTo>
                  <a:pt x="913" y="584"/>
                  <a:pt x="913" y="584"/>
                  <a:pt x="913" y="584"/>
                </a:cubicBezTo>
                <a:cubicBezTo>
                  <a:pt x="919" y="594"/>
                  <a:pt x="919" y="594"/>
                  <a:pt x="919" y="594"/>
                </a:cubicBezTo>
                <a:cubicBezTo>
                  <a:pt x="927" y="594"/>
                  <a:pt x="927" y="594"/>
                  <a:pt x="927" y="594"/>
                </a:cubicBezTo>
                <a:cubicBezTo>
                  <a:pt x="927" y="605"/>
                  <a:pt x="927" y="605"/>
                  <a:pt x="927" y="605"/>
                </a:cubicBezTo>
                <a:cubicBezTo>
                  <a:pt x="932" y="605"/>
                  <a:pt x="932" y="605"/>
                  <a:pt x="932" y="605"/>
                </a:cubicBezTo>
                <a:cubicBezTo>
                  <a:pt x="933" y="595"/>
                  <a:pt x="934" y="600"/>
                  <a:pt x="941" y="596"/>
                </a:cubicBezTo>
                <a:cubicBezTo>
                  <a:pt x="944" y="597"/>
                  <a:pt x="943" y="598"/>
                  <a:pt x="947" y="598"/>
                </a:cubicBezTo>
                <a:cubicBezTo>
                  <a:pt x="951" y="598"/>
                  <a:pt x="955" y="590"/>
                  <a:pt x="956" y="587"/>
                </a:cubicBezTo>
                <a:cubicBezTo>
                  <a:pt x="960" y="587"/>
                  <a:pt x="960" y="587"/>
                  <a:pt x="960" y="587"/>
                </a:cubicBezTo>
                <a:cubicBezTo>
                  <a:pt x="962" y="594"/>
                  <a:pt x="965" y="596"/>
                  <a:pt x="971" y="599"/>
                </a:cubicBezTo>
                <a:cubicBezTo>
                  <a:pt x="984" y="598"/>
                  <a:pt x="984" y="598"/>
                  <a:pt x="984" y="598"/>
                </a:cubicBezTo>
                <a:cubicBezTo>
                  <a:pt x="985" y="593"/>
                  <a:pt x="985" y="593"/>
                  <a:pt x="985" y="593"/>
                </a:cubicBezTo>
                <a:cubicBezTo>
                  <a:pt x="993" y="585"/>
                  <a:pt x="993" y="585"/>
                  <a:pt x="993" y="585"/>
                </a:cubicBezTo>
                <a:cubicBezTo>
                  <a:pt x="986" y="566"/>
                  <a:pt x="986" y="566"/>
                  <a:pt x="986" y="566"/>
                </a:cubicBezTo>
                <a:cubicBezTo>
                  <a:pt x="978" y="566"/>
                  <a:pt x="981" y="565"/>
                  <a:pt x="975" y="565"/>
                </a:cubicBezTo>
                <a:cubicBezTo>
                  <a:pt x="971" y="565"/>
                  <a:pt x="966" y="569"/>
                  <a:pt x="960" y="570"/>
                </a:cubicBezTo>
                <a:cubicBezTo>
                  <a:pt x="958" y="560"/>
                  <a:pt x="958" y="559"/>
                  <a:pt x="950" y="556"/>
                </a:cubicBezTo>
                <a:cubicBezTo>
                  <a:pt x="942" y="552"/>
                  <a:pt x="944" y="544"/>
                  <a:pt x="936" y="544"/>
                </a:cubicBezTo>
                <a:cubicBezTo>
                  <a:pt x="932" y="544"/>
                  <a:pt x="932" y="544"/>
                  <a:pt x="932" y="544"/>
                </a:cubicBezTo>
                <a:cubicBezTo>
                  <a:pt x="924" y="544"/>
                  <a:pt x="926" y="541"/>
                  <a:pt x="918" y="541"/>
                </a:cubicBezTo>
                <a:cubicBezTo>
                  <a:pt x="916" y="541"/>
                  <a:pt x="916" y="541"/>
                  <a:pt x="916" y="541"/>
                </a:cubicBezTo>
                <a:cubicBezTo>
                  <a:pt x="913" y="541"/>
                  <a:pt x="910" y="542"/>
                  <a:pt x="910" y="544"/>
                </a:cubicBezTo>
                <a:cubicBezTo>
                  <a:pt x="910" y="550"/>
                  <a:pt x="914" y="548"/>
                  <a:pt x="914" y="552"/>
                </a:cubicBezTo>
                <a:cubicBezTo>
                  <a:pt x="914" y="556"/>
                  <a:pt x="912" y="556"/>
                  <a:pt x="911" y="559"/>
                </a:cubicBezTo>
                <a:cubicBezTo>
                  <a:pt x="914" y="574"/>
                  <a:pt x="914" y="574"/>
                  <a:pt x="914" y="574"/>
                </a:cubicBezTo>
                <a:cubicBezTo>
                  <a:pt x="912" y="573"/>
                  <a:pt x="912" y="572"/>
                  <a:pt x="908" y="572"/>
                </a:cubicBezTo>
                <a:cubicBezTo>
                  <a:pt x="899" y="572"/>
                  <a:pt x="899" y="572"/>
                  <a:pt x="899" y="572"/>
                </a:cubicBezTo>
                <a:cubicBezTo>
                  <a:pt x="899" y="576"/>
                  <a:pt x="899" y="576"/>
                  <a:pt x="899" y="576"/>
                </a:cubicBezTo>
                <a:cubicBezTo>
                  <a:pt x="895" y="576"/>
                  <a:pt x="895" y="576"/>
                  <a:pt x="895" y="576"/>
                </a:cubicBezTo>
                <a:cubicBezTo>
                  <a:pt x="890" y="554"/>
                  <a:pt x="872" y="541"/>
                  <a:pt x="870" y="530"/>
                </a:cubicBezTo>
                <a:cubicBezTo>
                  <a:pt x="873" y="532"/>
                  <a:pt x="885" y="539"/>
                  <a:pt x="888" y="539"/>
                </a:cubicBezTo>
                <a:cubicBezTo>
                  <a:pt x="897" y="539"/>
                  <a:pt x="892" y="531"/>
                  <a:pt x="892" y="522"/>
                </a:cubicBezTo>
                <a:cubicBezTo>
                  <a:pt x="901" y="527"/>
                  <a:pt x="907" y="533"/>
                  <a:pt x="918" y="533"/>
                </a:cubicBezTo>
                <a:cubicBezTo>
                  <a:pt x="918" y="526"/>
                  <a:pt x="918" y="526"/>
                  <a:pt x="918" y="526"/>
                </a:cubicBezTo>
                <a:cubicBezTo>
                  <a:pt x="923" y="520"/>
                  <a:pt x="923" y="520"/>
                  <a:pt x="923" y="520"/>
                </a:cubicBezTo>
                <a:cubicBezTo>
                  <a:pt x="921" y="515"/>
                  <a:pt x="921" y="515"/>
                  <a:pt x="921" y="515"/>
                </a:cubicBezTo>
                <a:cubicBezTo>
                  <a:pt x="930" y="511"/>
                  <a:pt x="930" y="511"/>
                  <a:pt x="930" y="511"/>
                </a:cubicBezTo>
                <a:cubicBezTo>
                  <a:pt x="930" y="506"/>
                  <a:pt x="930" y="506"/>
                  <a:pt x="930" y="506"/>
                </a:cubicBezTo>
                <a:cubicBezTo>
                  <a:pt x="930" y="501"/>
                  <a:pt x="928" y="500"/>
                  <a:pt x="925" y="498"/>
                </a:cubicBezTo>
                <a:cubicBezTo>
                  <a:pt x="925" y="491"/>
                  <a:pt x="925" y="491"/>
                  <a:pt x="925" y="491"/>
                </a:cubicBezTo>
                <a:cubicBezTo>
                  <a:pt x="918" y="486"/>
                  <a:pt x="916" y="472"/>
                  <a:pt x="908" y="467"/>
                </a:cubicBezTo>
                <a:cubicBezTo>
                  <a:pt x="908" y="454"/>
                  <a:pt x="901" y="452"/>
                  <a:pt x="901" y="447"/>
                </a:cubicBezTo>
                <a:cubicBezTo>
                  <a:pt x="901" y="441"/>
                  <a:pt x="901" y="441"/>
                  <a:pt x="901" y="441"/>
                </a:cubicBezTo>
                <a:cubicBezTo>
                  <a:pt x="914" y="442"/>
                  <a:pt x="915" y="442"/>
                  <a:pt x="927" y="446"/>
                </a:cubicBezTo>
                <a:cubicBezTo>
                  <a:pt x="930" y="447"/>
                  <a:pt x="955" y="452"/>
                  <a:pt x="956" y="452"/>
                </a:cubicBezTo>
                <a:cubicBezTo>
                  <a:pt x="958" y="452"/>
                  <a:pt x="958" y="452"/>
                  <a:pt x="958" y="452"/>
                </a:cubicBezTo>
                <a:cubicBezTo>
                  <a:pt x="973" y="452"/>
                  <a:pt x="998" y="478"/>
                  <a:pt x="1021" y="478"/>
                </a:cubicBezTo>
                <a:cubicBezTo>
                  <a:pt x="1023" y="481"/>
                  <a:pt x="1021" y="482"/>
                  <a:pt x="1026" y="482"/>
                </a:cubicBezTo>
                <a:cubicBezTo>
                  <a:pt x="1033" y="482"/>
                  <a:pt x="1033" y="482"/>
                  <a:pt x="1033" y="482"/>
                </a:cubicBezTo>
                <a:cubicBezTo>
                  <a:pt x="1034" y="486"/>
                  <a:pt x="1043" y="498"/>
                  <a:pt x="1046" y="498"/>
                </a:cubicBezTo>
                <a:cubicBezTo>
                  <a:pt x="1048" y="498"/>
                  <a:pt x="1048" y="498"/>
                  <a:pt x="1048" y="498"/>
                </a:cubicBezTo>
                <a:cubicBezTo>
                  <a:pt x="1055" y="498"/>
                  <a:pt x="1049" y="499"/>
                  <a:pt x="1054" y="496"/>
                </a:cubicBezTo>
                <a:cubicBezTo>
                  <a:pt x="1059" y="508"/>
                  <a:pt x="1059" y="508"/>
                  <a:pt x="1059" y="508"/>
                </a:cubicBezTo>
                <a:cubicBezTo>
                  <a:pt x="1068" y="509"/>
                  <a:pt x="1068" y="509"/>
                  <a:pt x="1068" y="509"/>
                </a:cubicBezTo>
                <a:cubicBezTo>
                  <a:pt x="1068" y="517"/>
                  <a:pt x="1068" y="517"/>
                  <a:pt x="1068" y="517"/>
                </a:cubicBezTo>
                <a:cubicBezTo>
                  <a:pt x="1063" y="511"/>
                  <a:pt x="1065" y="513"/>
                  <a:pt x="1058" y="510"/>
                </a:cubicBezTo>
                <a:cubicBezTo>
                  <a:pt x="1048" y="515"/>
                  <a:pt x="1048" y="515"/>
                  <a:pt x="1048" y="515"/>
                </a:cubicBezTo>
                <a:cubicBezTo>
                  <a:pt x="1048" y="511"/>
                  <a:pt x="1048" y="511"/>
                  <a:pt x="1048" y="511"/>
                </a:cubicBezTo>
                <a:cubicBezTo>
                  <a:pt x="1037" y="511"/>
                  <a:pt x="1037" y="511"/>
                  <a:pt x="1037" y="511"/>
                </a:cubicBezTo>
                <a:cubicBezTo>
                  <a:pt x="1035" y="506"/>
                  <a:pt x="1035" y="506"/>
                  <a:pt x="1035" y="506"/>
                </a:cubicBezTo>
                <a:cubicBezTo>
                  <a:pt x="1028" y="506"/>
                  <a:pt x="1028" y="506"/>
                  <a:pt x="1028" y="506"/>
                </a:cubicBezTo>
                <a:cubicBezTo>
                  <a:pt x="1028" y="497"/>
                  <a:pt x="1028" y="497"/>
                  <a:pt x="1028" y="497"/>
                </a:cubicBezTo>
                <a:cubicBezTo>
                  <a:pt x="1022" y="497"/>
                  <a:pt x="1022" y="497"/>
                  <a:pt x="1022" y="497"/>
                </a:cubicBezTo>
                <a:cubicBezTo>
                  <a:pt x="1018" y="496"/>
                  <a:pt x="1018" y="496"/>
                  <a:pt x="1018" y="496"/>
                </a:cubicBezTo>
                <a:cubicBezTo>
                  <a:pt x="1015" y="508"/>
                  <a:pt x="1015" y="508"/>
                  <a:pt x="1015" y="508"/>
                </a:cubicBezTo>
                <a:cubicBezTo>
                  <a:pt x="1019" y="506"/>
                  <a:pt x="1019" y="506"/>
                  <a:pt x="1019" y="506"/>
                </a:cubicBezTo>
                <a:cubicBezTo>
                  <a:pt x="1026" y="513"/>
                  <a:pt x="1019" y="502"/>
                  <a:pt x="1022" y="511"/>
                </a:cubicBezTo>
                <a:cubicBezTo>
                  <a:pt x="1015" y="511"/>
                  <a:pt x="1015" y="511"/>
                  <a:pt x="1015" y="511"/>
                </a:cubicBezTo>
                <a:cubicBezTo>
                  <a:pt x="1011" y="511"/>
                  <a:pt x="1011" y="511"/>
                  <a:pt x="1011" y="511"/>
                </a:cubicBezTo>
                <a:cubicBezTo>
                  <a:pt x="1008" y="516"/>
                  <a:pt x="1004" y="519"/>
                  <a:pt x="1004" y="528"/>
                </a:cubicBezTo>
                <a:cubicBezTo>
                  <a:pt x="1004" y="533"/>
                  <a:pt x="1005" y="535"/>
                  <a:pt x="1006" y="539"/>
                </a:cubicBezTo>
                <a:cubicBezTo>
                  <a:pt x="1004" y="547"/>
                  <a:pt x="1004" y="547"/>
                  <a:pt x="1004" y="547"/>
                </a:cubicBezTo>
                <a:cubicBezTo>
                  <a:pt x="989" y="544"/>
                  <a:pt x="989" y="544"/>
                  <a:pt x="989" y="544"/>
                </a:cubicBezTo>
                <a:cubicBezTo>
                  <a:pt x="987" y="537"/>
                  <a:pt x="986" y="541"/>
                  <a:pt x="986" y="535"/>
                </a:cubicBezTo>
                <a:cubicBezTo>
                  <a:pt x="986" y="524"/>
                  <a:pt x="986" y="524"/>
                  <a:pt x="986" y="524"/>
                </a:cubicBezTo>
                <a:cubicBezTo>
                  <a:pt x="981" y="523"/>
                  <a:pt x="973" y="519"/>
                  <a:pt x="969" y="519"/>
                </a:cubicBezTo>
                <a:cubicBezTo>
                  <a:pt x="965" y="519"/>
                  <a:pt x="963" y="521"/>
                  <a:pt x="958" y="522"/>
                </a:cubicBezTo>
                <a:cubicBezTo>
                  <a:pt x="957" y="529"/>
                  <a:pt x="957" y="531"/>
                  <a:pt x="952" y="533"/>
                </a:cubicBezTo>
                <a:cubicBezTo>
                  <a:pt x="953" y="542"/>
                  <a:pt x="971" y="550"/>
                  <a:pt x="975" y="550"/>
                </a:cubicBezTo>
                <a:cubicBezTo>
                  <a:pt x="990" y="550"/>
                  <a:pt x="998" y="558"/>
                  <a:pt x="1006" y="563"/>
                </a:cubicBezTo>
                <a:cubicBezTo>
                  <a:pt x="1006" y="566"/>
                  <a:pt x="1006" y="566"/>
                  <a:pt x="1006" y="566"/>
                </a:cubicBezTo>
                <a:cubicBezTo>
                  <a:pt x="1006" y="576"/>
                  <a:pt x="1006" y="576"/>
                  <a:pt x="1006" y="576"/>
                </a:cubicBezTo>
                <a:cubicBezTo>
                  <a:pt x="1016" y="575"/>
                  <a:pt x="1012" y="566"/>
                  <a:pt x="1021" y="566"/>
                </a:cubicBezTo>
                <a:cubicBezTo>
                  <a:pt x="1039" y="566"/>
                  <a:pt x="1039" y="566"/>
                  <a:pt x="1039" y="566"/>
                </a:cubicBezTo>
                <a:cubicBezTo>
                  <a:pt x="1037" y="574"/>
                  <a:pt x="1034" y="572"/>
                  <a:pt x="1028" y="576"/>
                </a:cubicBezTo>
                <a:cubicBezTo>
                  <a:pt x="1028" y="583"/>
                  <a:pt x="1028" y="583"/>
                  <a:pt x="1028" y="583"/>
                </a:cubicBezTo>
                <a:cubicBezTo>
                  <a:pt x="1037" y="583"/>
                  <a:pt x="1037" y="583"/>
                  <a:pt x="1037" y="583"/>
                </a:cubicBezTo>
                <a:cubicBezTo>
                  <a:pt x="1039" y="577"/>
                  <a:pt x="1043" y="572"/>
                  <a:pt x="1050" y="572"/>
                </a:cubicBezTo>
                <a:cubicBezTo>
                  <a:pt x="1059" y="572"/>
                  <a:pt x="1051" y="576"/>
                  <a:pt x="1059" y="579"/>
                </a:cubicBezTo>
                <a:cubicBezTo>
                  <a:pt x="1059" y="585"/>
                  <a:pt x="1059" y="585"/>
                  <a:pt x="1059" y="585"/>
                </a:cubicBezTo>
                <a:cubicBezTo>
                  <a:pt x="1059" y="591"/>
                  <a:pt x="1055" y="589"/>
                  <a:pt x="1051" y="592"/>
                </a:cubicBezTo>
                <a:cubicBezTo>
                  <a:pt x="1050" y="593"/>
                  <a:pt x="1047" y="599"/>
                  <a:pt x="1046" y="601"/>
                </a:cubicBezTo>
                <a:cubicBezTo>
                  <a:pt x="1036" y="599"/>
                  <a:pt x="1031" y="589"/>
                  <a:pt x="1024" y="589"/>
                </a:cubicBezTo>
                <a:cubicBezTo>
                  <a:pt x="1022" y="589"/>
                  <a:pt x="1022" y="589"/>
                  <a:pt x="1022" y="589"/>
                </a:cubicBezTo>
                <a:cubicBezTo>
                  <a:pt x="1019" y="589"/>
                  <a:pt x="1017" y="590"/>
                  <a:pt x="1017" y="592"/>
                </a:cubicBezTo>
                <a:cubicBezTo>
                  <a:pt x="1017" y="598"/>
                  <a:pt x="1038" y="610"/>
                  <a:pt x="1044" y="611"/>
                </a:cubicBezTo>
                <a:cubicBezTo>
                  <a:pt x="1045" y="616"/>
                  <a:pt x="1044" y="620"/>
                  <a:pt x="1050" y="620"/>
                </a:cubicBezTo>
                <a:cubicBezTo>
                  <a:pt x="1055" y="620"/>
                  <a:pt x="1055" y="620"/>
                  <a:pt x="1055" y="620"/>
                </a:cubicBezTo>
                <a:cubicBezTo>
                  <a:pt x="1055" y="640"/>
                  <a:pt x="1055" y="640"/>
                  <a:pt x="1055" y="640"/>
                </a:cubicBezTo>
                <a:cubicBezTo>
                  <a:pt x="1055" y="646"/>
                  <a:pt x="1054" y="647"/>
                  <a:pt x="1054" y="653"/>
                </a:cubicBezTo>
                <a:cubicBezTo>
                  <a:pt x="1064" y="652"/>
                  <a:pt x="1059" y="649"/>
                  <a:pt x="1063" y="649"/>
                </a:cubicBezTo>
                <a:cubicBezTo>
                  <a:pt x="1064" y="649"/>
                  <a:pt x="1067" y="651"/>
                  <a:pt x="1067" y="653"/>
                </a:cubicBezTo>
                <a:cubicBezTo>
                  <a:pt x="1067" y="659"/>
                  <a:pt x="1061" y="658"/>
                  <a:pt x="1061" y="662"/>
                </a:cubicBezTo>
                <a:cubicBezTo>
                  <a:pt x="1061" y="665"/>
                  <a:pt x="1062" y="668"/>
                  <a:pt x="1065" y="668"/>
                </a:cubicBezTo>
                <a:cubicBezTo>
                  <a:pt x="1068" y="668"/>
                  <a:pt x="1074" y="657"/>
                  <a:pt x="1076" y="655"/>
                </a:cubicBezTo>
                <a:cubicBezTo>
                  <a:pt x="1088" y="658"/>
                  <a:pt x="1088" y="658"/>
                  <a:pt x="1088" y="658"/>
                </a:cubicBezTo>
                <a:cubicBezTo>
                  <a:pt x="1090" y="655"/>
                  <a:pt x="1090" y="655"/>
                  <a:pt x="1090" y="655"/>
                </a:cubicBezTo>
                <a:cubicBezTo>
                  <a:pt x="1090" y="663"/>
                  <a:pt x="1077" y="670"/>
                  <a:pt x="1077" y="673"/>
                </a:cubicBezTo>
                <a:cubicBezTo>
                  <a:pt x="1079" y="691"/>
                  <a:pt x="1079" y="691"/>
                  <a:pt x="1079" y="691"/>
                </a:cubicBezTo>
                <a:cubicBezTo>
                  <a:pt x="1083" y="691"/>
                  <a:pt x="1083" y="691"/>
                  <a:pt x="1083" y="691"/>
                </a:cubicBezTo>
                <a:cubicBezTo>
                  <a:pt x="1083" y="695"/>
                  <a:pt x="1083" y="695"/>
                  <a:pt x="1083" y="695"/>
                </a:cubicBezTo>
                <a:cubicBezTo>
                  <a:pt x="1090" y="695"/>
                  <a:pt x="1090" y="695"/>
                  <a:pt x="1090" y="695"/>
                </a:cubicBezTo>
                <a:cubicBezTo>
                  <a:pt x="1090" y="703"/>
                  <a:pt x="1090" y="703"/>
                  <a:pt x="1090" y="703"/>
                </a:cubicBezTo>
                <a:cubicBezTo>
                  <a:pt x="1087" y="701"/>
                  <a:pt x="1087" y="701"/>
                  <a:pt x="1087" y="701"/>
                </a:cubicBezTo>
                <a:cubicBezTo>
                  <a:pt x="1084" y="703"/>
                  <a:pt x="1081" y="703"/>
                  <a:pt x="1081" y="708"/>
                </a:cubicBezTo>
                <a:cubicBezTo>
                  <a:pt x="1081" y="714"/>
                  <a:pt x="1081" y="714"/>
                  <a:pt x="1081" y="714"/>
                </a:cubicBezTo>
                <a:cubicBezTo>
                  <a:pt x="1087" y="714"/>
                  <a:pt x="1087" y="714"/>
                  <a:pt x="1087" y="714"/>
                </a:cubicBezTo>
                <a:cubicBezTo>
                  <a:pt x="1094" y="714"/>
                  <a:pt x="1087" y="710"/>
                  <a:pt x="1100" y="710"/>
                </a:cubicBezTo>
                <a:cubicBezTo>
                  <a:pt x="1100" y="717"/>
                  <a:pt x="1100" y="717"/>
                  <a:pt x="1100" y="717"/>
                </a:cubicBezTo>
                <a:cubicBezTo>
                  <a:pt x="1103" y="720"/>
                  <a:pt x="1104" y="723"/>
                  <a:pt x="1109" y="723"/>
                </a:cubicBezTo>
                <a:cubicBezTo>
                  <a:pt x="1116" y="723"/>
                  <a:pt x="1116" y="717"/>
                  <a:pt x="1117" y="712"/>
                </a:cubicBezTo>
                <a:cubicBezTo>
                  <a:pt x="1116" y="706"/>
                  <a:pt x="1116" y="706"/>
                  <a:pt x="1116" y="706"/>
                </a:cubicBezTo>
                <a:cubicBezTo>
                  <a:pt x="1111" y="706"/>
                  <a:pt x="1111" y="706"/>
                  <a:pt x="1111" y="706"/>
                </a:cubicBezTo>
                <a:cubicBezTo>
                  <a:pt x="1104" y="706"/>
                  <a:pt x="1110" y="707"/>
                  <a:pt x="1105" y="703"/>
                </a:cubicBezTo>
                <a:cubicBezTo>
                  <a:pt x="1114" y="700"/>
                  <a:pt x="1114" y="700"/>
                  <a:pt x="1114" y="700"/>
                </a:cubicBezTo>
                <a:cubicBezTo>
                  <a:pt x="1129" y="688"/>
                  <a:pt x="1129" y="688"/>
                  <a:pt x="1129" y="688"/>
                </a:cubicBezTo>
                <a:cubicBezTo>
                  <a:pt x="1128" y="684"/>
                  <a:pt x="1127" y="684"/>
                  <a:pt x="1127" y="679"/>
                </a:cubicBezTo>
                <a:cubicBezTo>
                  <a:pt x="1127" y="677"/>
                  <a:pt x="1127" y="677"/>
                  <a:pt x="1127" y="677"/>
                </a:cubicBezTo>
                <a:cubicBezTo>
                  <a:pt x="1127" y="667"/>
                  <a:pt x="1122" y="669"/>
                  <a:pt x="1122" y="655"/>
                </a:cubicBezTo>
                <a:cubicBezTo>
                  <a:pt x="1114" y="655"/>
                  <a:pt x="1114" y="655"/>
                  <a:pt x="1114" y="655"/>
                </a:cubicBezTo>
                <a:cubicBezTo>
                  <a:pt x="1109" y="654"/>
                  <a:pt x="1111" y="655"/>
                  <a:pt x="1107" y="653"/>
                </a:cubicBezTo>
                <a:cubicBezTo>
                  <a:pt x="1106" y="654"/>
                  <a:pt x="1102" y="657"/>
                  <a:pt x="1101" y="657"/>
                </a:cubicBezTo>
                <a:cubicBezTo>
                  <a:pt x="1098" y="657"/>
                  <a:pt x="1096" y="652"/>
                  <a:pt x="1096" y="647"/>
                </a:cubicBezTo>
                <a:cubicBezTo>
                  <a:pt x="1103" y="646"/>
                  <a:pt x="1105" y="638"/>
                  <a:pt x="1107" y="631"/>
                </a:cubicBezTo>
                <a:cubicBezTo>
                  <a:pt x="1116" y="631"/>
                  <a:pt x="1116" y="631"/>
                  <a:pt x="1116" y="631"/>
                </a:cubicBezTo>
                <a:cubicBezTo>
                  <a:pt x="1119" y="620"/>
                  <a:pt x="1127" y="627"/>
                  <a:pt x="1127" y="611"/>
                </a:cubicBezTo>
                <a:cubicBezTo>
                  <a:pt x="1132" y="612"/>
                  <a:pt x="1135" y="614"/>
                  <a:pt x="1138" y="614"/>
                </a:cubicBezTo>
                <a:cubicBezTo>
                  <a:pt x="1143" y="614"/>
                  <a:pt x="1147" y="609"/>
                  <a:pt x="1147" y="605"/>
                </a:cubicBezTo>
                <a:cubicBezTo>
                  <a:pt x="1147" y="601"/>
                  <a:pt x="1145" y="591"/>
                  <a:pt x="1144" y="587"/>
                </a:cubicBezTo>
                <a:cubicBezTo>
                  <a:pt x="1138" y="585"/>
                  <a:pt x="1138" y="585"/>
                  <a:pt x="1138" y="585"/>
                </a:cubicBezTo>
                <a:cubicBezTo>
                  <a:pt x="1130" y="589"/>
                  <a:pt x="1130" y="589"/>
                  <a:pt x="1130" y="589"/>
                </a:cubicBezTo>
                <a:cubicBezTo>
                  <a:pt x="1131" y="591"/>
                  <a:pt x="1131" y="591"/>
                  <a:pt x="1131" y="591"/>
                </a:cubicBezTo>
                <a:cubicBezTo>
                  <a:pt x="1118" y="588"/>
                  <a:pt x="1118" y="588"/>
                  <a:pt x="1118" y="588"/>
                </a:cubicBezTo>
                <a:cubicBezTo>
                  <a:pt x="1112" y="594"/>
                  <a:pt x="1112" y="594"/>
                  <a:pt x="1112" y="594"/>
                </a:cubicBezTo>
                <a:cubicBezTo>
                  <a:pt x="1103" y="596"/>
                  <a:pt x="1103" y="596"/>
                  <a:pt x="1103" y="596"/>
                </a:cubicBezTo>
                <a:cubicBezTo>
                  <a:pt x="1101" y="595"/>
                  <a:pt x="1100" y="594"/>
                  <a:pt x="1096" y="594"/>
                </a:cubicBezTo>
                <a:cubicBezTo>
                  <a:pt x="1092" y="594"/>
                  <a:pt x="1092" y="594"/>
                  <a:pt x="1092" y="594"/>
                </a:cubicBezTo>
                <a:cubicBezTo>
                  <a:pt x="1089" y="607"/>
                  <a:pt x="1089" y="607"/>
                  <a:pt x="1089" y="607"/>
                </a:cubicBezTo>
                <a:cubicBezTo>
                  <a:pt x="1081" y="606"/>
                  <a:pt x="1084" y="605"/>
                  <a:pt x="1078" y="605"/>
                </a:cubicBezTo>
                <a:cubicBezTo>
                  <a:pt x="1071" y="605"/>
                  <a:pt x="1070" y="611"/>
                  <a:pt x="1065" y="611"/>
                </a:cubicBezTo>
                <a:cubicBezTo>
                  <a:pt x="1063" y="611"/>
                  <a:pt x="1063" y="611"/>
                  <a:pt x="1063" y="611"/>
                </a:cubicBezTo>
                <a:cubicBezTo>
                  <a:pt x="1060" y="611"/>
                  <a:pt x="1057" y="609"/>
                  <a:pt x="1057" y="607"/>
                </a:cubicBezTo>
                <a:cubicBezTo>
                  <a:pt x="1057" y="595"/>
                  <a:pt x="1067" y="597"/>
                  <a:pt x="1067" y="585"/>
                </a:cubicBezTo>
                <a:cubicBezTo>
                  <a:pt x="1067" y="583"/>
                  <a:pt x="1067" y="583"/>
                  <a:pt x="1067" y="583"/>
                </a:cubicBezTo>
                <a:cubicBezTo>
                  <a:pt x="1067" y="577"/>
                  <a:pt x="1069" y="578"/>
                  <a:pt x="1074" y="577"/>
                </a:cubicBezTo>
                <a:cubicBezTo>
                  <a:pt x="1074" y="585"/>
                  <a:pt x="1074" y="585"/>
                  <a:pt x="1074" y="585"/>
                </a:cubicBezTo>
                <a:cubicBezTo>
                  <a:pt x="1074" y="588"/>
                  <a:pt x="1074" y="588"/>
                  <a:pt x="1074" y="588"/>
                </a:cubicBezTo>
                <a:cubicBezTo>
                  <a:pt x="1081" y="592"/>
                  <a:pt x="1081" y="592"/>
                  <a:pt x="1081" y="592"/>
                </a:cubicBezTo>
                <a:cubicBezTo>
                  <a:pt x="1084" y="586"/>
                  <a:pt x="1082" y="586"/>
                  <a:pt x="1090" y="584"/>
                </a:cubicBezTo>
                <a:cubicBezTo>
                  <a:pt x="1094" y="579"/>
                  <a:pt x="1094" y="579"/>
                  <a:pt x="1094" y="579"/>
                </a:cubicBezTo>
                <a:cubicBezTo>
                  <a:pt x="1096" y="583"/>
                  <a:pt x="1096" y="589"/>
                  <a:pt x="1100" y="589"/>
                </a:cubicBezTo>
                <a:cubicBezTo>
                  <a:pt x="1102" y="589"/>
                  <a:pt x="1103" y="586"/>
                  <a:pt x="1103" y="583"/>
                </a:cubicBezTo>
                <a:cubicBezTo>
                  <a:pt x="1103" y="581"/>
                  <a:pt x="1103" y="581"/>
                  <a:pt x="1103" y="581"/>
                </a:cubicBezTo>
                <a:cubicBezTo>
                  <a:pt x="1103" y="576"/>
                  <a:pt x="1104" y="578"/>
                  <a:pt x="1107" y="576"/>
                </a:cubicBezTo>
                <a:cubicBezTo>
                  <a:pt x="1108" y="580"/>
                  <a:pt x="1109" y="583"/>
                  <a:pt x="1114" y="583"/>
                </a:cubicBezTo>
                <a:cubicBezTo>
                  <a:pt x="1119" y="583"/>
                  <a:pt x="1120" y="582"/>
                  <a:pt x="1120" y="577"/>
                </a:cubicBezTo>
                <a:cubicBezTo>
                  <a:pt x="1120" y="568"/>
                  <a:pt x="1111" y="576"/>
                  <a:pt x="1111" y="566"/>
                </a:cubicBezTo>
                <a:cubicBezTo>
                  <a:pt x="1111" y="561"/>
                  <a:pt x="1111" y="561"/>
                  <a:pt x="1111" y="561"/>
                </a:cubicBezTo>
                <a:cubicBezTo>
                  <a:pt x="1114" y="561"/>
                  <a:pt x="1114" y="561"/>
                  <a:pt x="1114" y="561"/>
                </a:cubicBezTo>
                <a:cubicBezTo>
                  <a:pt x="1114" y="555"/>
                  <a:pt x="1114" y="555"/>
                  <a:pt x="1114" y="555"/>
                </a:cubicBezTo>
                <a:cubicBezTo>
                  <a:pt x="1116" y="535"/>
                  <a:pt x="1116" y="535"/>
                  <a:pt x="1116" y="535"/>
                </a:cubicBezTo>
                <a:cubicBezTo>
                  <a:pt x="1113" y="535"/>
                  <a:pt x="1113" y="535"/>
                  <a:pt x="1113" y="535"/>
                </a:cubicBezTo>
                <a:cubicBezTo>
                  <a:pt x="1113" y="532"/>
                  <a:pt x="1113" y="530"/>
                  <a:pt x="1116" y="530"/>
                </a:cubicBezTo>
                <a:cubicBezTo>
                  <a:pt x="1122" y="530"/>
                  <a:pt x="1157" y="554"/>
                  <a:pt x="1162" y="554"/>
                </a:cubicBezTo>
                <a:cubicBezTo>
                  <a:pt x="1165" y="554"/>
                  <a:pt x="1168" y="552"/>
                  <a:pt x="1168" y="550"/>
                </a:cubicBezTo>
                <a:cubicBezTo>
                  <a:pt x="1168" y="548"/>
                  <a:pt x="1146" y="534"/>
                  <a:pt x="1144" y="533"/>
                </a:cubicBezTo>
                <a:cubicBezTo>
                  <a:pt x="1147" y="532"/>
                  <a:pt x="1147" y="532"/>
                  <a:pt x="1147" y="532"/>
                </a:cubicBezTo>
                <a:cubicBezTo>
                  <a:pt x="1147" y="522"/>
                  <a:pt x="1147" y="522"/>
                  <a:pt x="1147" y="522"/>
                </a:cubicBezTo>
                <a:cubicBezTo>
                  <a:pt x="1153" y="523"/>
                  <a:pt x="1158" y="525"/>
                  <a:pt x="1164" y="526"/>
                </a:cubicBezTo>
                <a:cubicBezTo>
                  <a:pt x="1172" y="529"/>
                  <a:pt x="1168" y="530"/>
                  <a:pt x="1175" y="535"/>
                </a:cubicBezTo>
                <a:cubicBezTo>
                  <a:pt x="1179" y="534"/>
                  <a:pt x="1180" y="533"/>
                  <a:pt x="1186" y="533"/>
                </a:cubicBezTo>
                <a:cubicBezTo>
                  <a:pt x="1188" y="533"/>
                  <a:pt x="1188" y="533"/>
                  <a:pt x="1188" y="533"/>
                </a:cubicBezTo>
                <a:cubicBezTo>
                  <a:pt x="1192" y="533"/>
                  <a:pt x="1192" y="533"/>
                  <a:pt x="1192" y="533"/>
                </a:cubicBezTo>
                <a:cubicBezTo>
                  <a:pt x="1195" y="526"/>
                  <a:pt x="1195" y="526"/>
                  <a:pt x="1195" y="526"/>
                </a:cubicBezTo>
                <a:cubicBezTo>
                  <a:pt x="1203" y="526"/>
                  <a:pt x="1203" y="526"/>
                  <a:pt x="1203" y="526"/>
                </a:cubicBezTo>
                <a:cubicBezTo>
                  <a:pt x="1206" y="519"/>
                  <a:pt x="1206" y="519"/>
                  <a:pt x="1206" y="519"/>
                </a:cubicBezTo>
                <a:cubicBezTo>
                  <a:pt x="1201" y="513"/>
                  <a:pt x="1201" y="513"/>
                  <a:pt x="1201" y="513"/>
                </a:cubicBezTo>
                <a:cubicBezTo>
                  <a:pt x="1193" y="517"/>
                  <a:pt x="1198" y="516"/>
                  <a:pt x="1191" y="521"/>
                </a:cubicBezTo>
                <a:cubicBezTo>
                  <a:pt x="1190" y="519"/>
                  <a:pt x="1190" y="519"/>
                  <a:pt x="1190" y="519"/>
                </a:cubicBezTo>
                <a:cubicBezTo>
                  <a:pt x="1184" y="519"/>
                  <a:pt x="1184" y="519"/>
                  <a:pt x="1184" y="519"/>
                </a:cubicBezTo>
                <a:cubicBezTo>
                  <a:pt x="1175" y="526"/>
                  <a:pt x="1175" y="526"/>
                  <a:pt x="1175" y="526"/>
                </a:cubicBezTo>
                <a:cubicBezTo>
                  <a:pt x="1175" y="519"/>
                  <a:pt x="1175" y="519"/>
                  <a:pt x="1175" y="519"/>
                </a:cubicBezTo>
                <a:cubicBezTo>
                  <a:pt x="1182" y="515"/>
                  <a:pt x="1182" y="515"/>
                  <a:pt x="1182" y="515"/>
                </a:cubicBezTo>
                <a:cubicBezTo>
                  <a:pt x="1186" y="515"/>
                  <a:pt x="1186" y="515"/>
                  <a:pt x="1186" y="515"/>
                </a:cubicBezTo>
                <a:cubicBezTo>
                  <a:pt x="1190" y="515"/>
                  <a:pt x="1190" y="515"/>
                  <a:pt x="1190" y="515"/>
                </a:cubicBezTo>
                <a:cubicBezTo>
                  <a:pt x="1192" y="512"/>
                  <a:pt x="1192" y="512"/>
                  <a:pt x="1192" y="512"/>
                </a:cubicBezTo>
                <a:cubicBezTo>
                  <a:pt x="1208" y="509"/>
                  <a:pt x="1208" y="509"/>
                  <a:pt x="1208" y="509"/>
                </a:cubicBezTo>
                <a:cubicBezTo>
                  <a:pt x="1208" y="517"/>
                  <a:pt x="1208" y="517"/>
                  <a:pt x="1208" y="517"/>
                </a:cubicBezTo>
                <a:cubicBezTo>
                  <a:pt x="1214" y="517"/>
                  <a:pt x="1214" y="517"/>
                  <a:pt x="1214" y="517"/>
                </a:cubicBezTo>
                <a:cubicBezTo>
                  <a:pt x="1220" y="517"/>
                  <a:pt x="1216" y="513"/>
                  <a:pt x="1223" y="513"/>
                </a:cubicBezTo>
                <a:cubicBezTo>
                  <a:pt x="1236" y="513"/>
                  <a:pt x="1236" y="513"/>
                  <a:pt x="1236" y="513"/>
                </a:cubicBezTo>
                <a:cubicBezTo>
                  <a:pt x="1240" y="513"/>
                  <a:pt x="1243" y="517"/>
                  <a:pt x="1246" y="519"/>
                </a:cubicBezTo>
                <a:cubicBezTo>
                  <a:pt x="1254" y="523"/>
                  <a:pt x="1255" y="519"/>
                  <a:pt x="1256" y="528"/>
                </a:cubicBezTo>
                <a:cubicBezTo>
                  <a:pt x="1252" y="528"/>
                  <a:pt x="1252" y="528"/>
                  <a:pt x="1252" y="528"/>
                </a:cubicBezTo>
                <a:cubicBezTo>
                  <a:pt x="1252" y="524"/>
                  <a:pt x="1252" y="524"/>
                  <a:pt x="1252" y="524"/>
                </a:cubicBezTo>
                <a:cubicBezTo>
                  <a:pt x="1243" y="524"/>
                  <a:pt x="1243" y="524"/>
                  <a:pt x="1243" y="524"/>
                </a:cubicBezTo>
                <a:cubicBezTo>
                  <a:pt x="1244" y="531"/>
                  <a:pt x="1242" y="530"/>
                  <a:pt x="1248" y="532"/>
                </a:cubicBezTo>
                <a:cubicBezTo>
                  <a:pt x="1251" y="550"/>
                  <a:pt x="1251" y="550"/>
                  <a:pt x="1251" y="550"/>
                </a:cubicBezTo>
                <a:cubicBezTo>
                  <a:pt x="1245" y="559"/>
                  <a:pt x="1245" y="559"/>
                  <a:pt x="1245" y="559"/>
                </a:cubicBezTo>
                <a:cubicBezTo>
                  <a:pt x="1234" y="558"/>
                  <a:pt x="1241" y="555"/>
                  <a:pt x="1234" y="555"/>
                </a:cubicBezTo>
                <a:cubicBezTo>
                  <a:pt x="1225" y="556"/>
                  <a:pt x="1225" y="556"/>
                  <a:pt x="1225" y="556"/>
                </a:cubicBezTo>
                <a:cubicBezTo>
                  <a:pt x="1223" y="559"/>
                  <a:pt x="1223" y="559"/>
                  <a:pt x="1223" y="559"/>
                </a:cubicBezTo>
                <a:cubicBezTo>
                  <a:pt x="1227" y="566"/>
                  <a:pt x="1227" y="566"/>
                  <a:pt x="1227" y="566"/>
                </a:cubicBezTo>
                <a:cubicBezTo>
                  <a:pt x="1230" y="566"/>
                  <a:pt x="1230" y="566"/>
                  <a:pt x="1230" y="566"/>
                </a:cubicBezTo>
                <a:cubicBezTo>
                  <a:pt x="1234" y="566"/>
                  <a:pt x="1234" y="566"/>
                  <a:pt x="1234" y="566"/>
                </a:cubicBezTo>
                <a:cubicBezTo>
                  <a:pt x="1241" y="566"/>
                  <a:pt x="1235" y="567"/>
                  <a:pt x="1239" y="565"/>
                </a:cubicBezTo>
                <a:cubicBezTo>
                  <a:pt x="1239" y="570"/>
                  <a:pt x="1239" y="570"/>
                  <a:pt x="1239" y="570"/>
                </a:cubicBezTo>
                <a:cubicBezTo>
                  <a:pt x="1239" y="575"/>
                  <a:pt x="1239" y="575"/>
                  <a:pt x="1238" y="577"/>
                </a:cubicBezTo>
                <a:cubicBezTo>
                  <a:pt x="1239" y="583"/>
                  <a:pt x="1239" y="583"/>
                  <a:pt x="1239" y="583"/>
                </a:cubicBezTo>
                <a:cubicBezTo>
                  <a:pt x="1234" y="583"/>
                  <a:pt x="1234" y="583"/>
                  <a:pt x="1234" y="583"/>
                </a:cubicBezTo>
                <a:cubicBezTo>
                  <a:pt x="1234" y="589"/>
                  <a:pt x="1234" y="589"/>
                  <a:pt x="1234" y="589"/>
                </a:cubicBezTo>
                <a:cubicBezTo>
                  <a:pt x="1241" y="589"/>
                  <a:pt x="1241" y="589"/>
                  <a:pt x="1241" y="589"/>
                </a:cubicBezTo>
                <a:cubicBezTo>
                  <a:pt x="1247" y="600"/>
                  <a:pt x="1247" y="600"/>
                  <a:pt x="1247" y="600"/>
                </a:cubicBezTo>
                <a:cubicBezTo>
                  <a:pt x="1247" y="607"/>
                  <a:pt x="1247" y="607"/>
                  <a:pt x="1247" y="607"/>
                </a:cubicBezTo>
                <a:cubicBezTo>
                  <a:pt x="1252" y="608"/>
                  <a:pt x="1260" y="612"/>
                  <a:pt x="1260" y="618"/>
                </a:cubicBezTo>
                <a:cubicBezTo>
                  <a:pt x="1260" y="625"/>
                  <a:pt x="1260" y="625"/>
                  <a:pt x="1260" y="625"/>
                </a:cubicBezTo>
                <a:cubicBezTo>
                  <a:pt x="1256" y="625"/>
                  <a:pt x="1256" y="625"/>
                  <a:pt x="1256" y="625"/>
                </a:cubicBezTo>
                <a:cubicBezTo>
                  <a:pt x="1257" y="632"/>
                  <a:pt x="1255" y="631"/>
                  <a:pt x="1262" y="633"/>
                </a:cubicBezTo>
                <a:cubicBezTo>
                  <a:pt x="1263" y="627"/>
                  <a:pt x="1267" y="618"/>
                  <a:pt x="1273" y="616"/>
                </a:cubicBezTo>
                <a:cubicBezTo>
                  <a:pt x="1273" y="625"/>
                  <a:pt x="1273" y="625"/>
                  <a:pt x="1273" y="625"/>
                </a:cubicBezTo>
                <a:cubicBezTo>
                  <a:pt x="1273" y="628"/>
                  <a:pt x="1274" y="631"/>
                  <a:pt x="1276" y="631"/>
                </a:cubicBezTo>
                <a:cubicBezTo>
                  <a:pt x="1280" y="631"/>
                  <a:pt x="1280" y="627"/>
                  <a:pt x="1280" y="623"/>
                </a:cubicBezTo>
                <a:cubicBezTo>
                  <a:pt x="1287" y="632"/>
                  <a:pt x="1280" y="637"/>
                  <a:pt x="1291" y="638"/>
                </a:cubicBezTo>
                <a:cubicBezTo>
                  <a:pt x="1287" y="614"/>
                  <a:pt x="1287" y="614"/>
                  <a:pt x="1287" y="614"/>
                </a:cubicBezTo>
                <a:cubicBezTo>
                  <a:pt x="1292" y="613"/>
                  <a:pt x="1291" y="612"/>
                  <a:pt x="1295" y="612"/>
                </a:cubicBezTo>
                <a:cubicBezTo>
                  <a:pt x="1301" y="612"/>
                  <a:pt x="1298" y="616"/>
                  <a:pt x="1302" y="616"/>
                </a:cubicBezTo>
                <a:cubicBezTo>
                  <a:pt x="1307" y="616"/>
                  <a:pt x="1307" y="615"/>
                  <a:pt x="1311" y="614"/>
                </a:cubicBezTo>
                <a:cubicBezTo>
                  <a:pt x="1311" y="609"/>
                  <a:pt x="1311" y="609"/>
                  <a:pt x="1311" y="609"/>
                </a:cubicBezTo>
                <a:cubicBezTo>
                  <a:pt x="1306" y="607"/>
                  <a:pt x="1306" y="607"/>
                  <a:pt x="1306" y="607"/>
                </a:cubicBezTo>
                <a:cubicBezTo>
                  <a:pt x="1306" y="603"/>
                  <a:pt x="1306" y="603"/>
                  <a:pt x="1306" y="603"/>
                </a:cubicBezTo>
                <a:cubicBezTo>
                  <a:pt x="1306" y="598"/>
                  <a:pt x="1308" y="598"/>
                  <a:pt x="1313" y="598"/>
                </a:cubicBezTo>
                <a:cubicBezTo>
                  <a:pt x="1313" y="589"/>
                  <a:pt x="1313" y="589"/>
                  <a:pt x="1313" y="589"/>
                </a:cubicBezTo>
                <a:cubicBezTo>
                  <a:pt x="1328" y="589"/>
                  <a:pt x="1329" y="607"/>
                  <a:pt x="1339" y="611"/>
                </a:cubicBezTo>
                <a:cubicBezTo>
                  <a:pt x="1339" y="622"/>
                  <a:pt x="1339" y="622"/>
                  <a:pt x="1339" y="622"/>
                </a:cubicBezTo>
                <a:cubicBezTo>
                  <a:pt x="1339" y="627"/>
                  <a:pt x="1333" y="628"/>
                  <a:pt x="1333" y="634"/>
                </a:cubicBezTo>
                <a:cubicBezTo>
                  <a:pt x="1333" y="646"/>
                  <a:pt x="1339" y="646"/>
                  <a:pt x="1346" y="649"/>
                </a:cubicBezTo>
                <a:cubicBezTo>
                  <a:pt x="1355" y="646"/>
                  <a:pt x="1355" y="646"/>
                  <a:pt x="1355" y="646"/>
                </a:cubicBezTo>
                <a:cubicBezTo>
                  <a:pt x="1356" y="635"/>
                  <a:pt x="1360" y="633"/>
                  <a:pt x="1366" y="629"/>
                </a:cubicBezTo>
                <a:cubicBezTo>
                  <a:pt x="1376" y="631"/>
                  <a:pt x="1376" y="631"/>
                  <a:pt x="1376" y="631"/>
                </a:cubicBezTo>
                <a:cubicBezTo>
                  <a:pt x="1372" y="613"/>
                  <a:pt x="1372" y="613"/>
                  <a:pt x="1372" y="613"/>
                </a:cubicBezTo>
                <a:cubicBezTo>
                  <a:pt x="1374" y="605"/>
                  <a:pt x="1374" y="605"/>
                  <a:pt x="1374" y="605"/>
                </a:cubicBezTo>
                <a:cubicBezTo>
                  <a:pt x="1366" y="605"/>
                  <a:pt x="1366" y="605"/>
                  <a:pt x="1366" y="605"/>
                </a:cubicBezTo>
                <a:cubicBezTo>
                  <a:pt x="1365" y="602"/>
                  <a:pt x="1361" y="598"/>
                  <a:pt x="1357" y="598"/>
                </a:cubicBezTo>
                <a:cubicBezTo>
                  <a:pt x="1352" y="598"/>
                  <a:pt x="1352" y="601"/>
                  <a:pt x="1344" y="601"/>
                </a:cubicBezTo>
                <a:cubicBezTo>
                  <a:pt x="1342" y="601"/>
                  <a:pt x="1342" y="601"/>
                  <a:pt x="1342" y="601"/>
                </a:cubicBezTo>
                <a:cubicBezTo>
                  <a:pt x="1339" y="601"/>
                  <a:pt x="1339" y="601"/>
                  <a:pt x="1339" y="601"/>
                </a:cubicBezTo>
                <a:cubicBezTo>
                  <a:pt x="1332" y="590"/>
                  <a:pt x="1332" y="590"/>
                  <a:pt x="1332" y="590"/>
                </a:cubicBezTo>
                <a:cubicBezTo>
                  <a:pt x="1322" y="581"/>
                  <a:pt x="1322" y="581"/>
                  <a:pt x="1322" y="581"/>
                </a:cubicBezTo>
                <a:cubicBezTo>
                  <a:pt x="1319" y="581"/>
                  <a:pt x="1319" y="581"/>
                  <a:pt x="1319" y="581"/>
                </a:cubicBezTo>
                <a:cubicBezTo>
                  <a:pt x="1316" y="585"/>
                  <a:pt x="1316" y="585"/>
                  <a:pt x="1316" y="585"/>
                </a:cubicBezTo>
                <a:cubicBezTo>
                  <a:pt x="1313" y="585"/>
                  <a:pt x="1313" y="585"/>
                  <a:pt x="1313" y="585"/>
                </a:cubicBezTo>
                <a:cubicBezTo>
                  <a:pt x="1314" y="576"/>
                  <a:pt x="1311" y="582"/>
                  <a:pt x="1317" y="577"/>
                </a:cubicBezTo>
                <a:cubicBezTo>
                  <a:pt x="1317" y="570"/>
                  <a:pt x="1317" y="570"/>
                  <a:pt x="1317" y="570"/>
                </a:cubicBezTo>
                <a:cubicBezTo>
                  <a:pt x="1311" y="561"/>
                  <a:pt x="1311" y="561"/>
                  <a:pt x="1311" y="561"/>
                </a:cubicBezTo>
                <a:cubicBezTo>
                  <a:pt x="1317" y="561"/>
                  <a:pt x="1317" y="561"/>
                  <a:pt x="1317" y="561"/>
                </a:cubicBezTo>
                <a:cubicBezTo>
                  <a:pt x="1321" y="561"/>
                  <a:pt x="1322" y="562"/>
                  <a:pt x="1322" y="566"/>
                </a:cubicBezTo>
                <a:cubicBezTo>
                  <a:pt x="1322" y="572"/>
                  <a:pt x="1322" y="572"/>
                  <a:pt x="1322" y="572"/>
                </a:cubicBezTo>
                <a:cubicBezTo>
                  <a:pt x="1322" y="578"/>
                  <a:pt x="1329" y="579"/>
                  <a:pt x="1335" y="579"/>
                </a:cubicBezTo>
                <a:cubicBezTo>
                  <a:pt x="1335" y="576"/>
                  <a:pt x="1335" y="576"/>
                  <a:pt x="1335" y="576"/>
                </a:cubicBezTo>
                <a:cubicBezTo>
                  <a:pt x="1330" y="574"/>
                  <a:pt x="1331" y="574"/>
                  <a:pt x="1330" y="566"/>
                </a:cubicBezTo>
                <a:cubicBezTo>
                  <a:pt x="1342" y="569"/>
                  <a:pt x="1343" y="577"/>
                  <a:pt x="1357" y="577"/>
                </a:cubicBezTo>
                <a:cubicBezTo>
                  <a:pt x="1362" y="585"/>
                  <a:pt x="1369" y="588"/>
                  <a:pt x="1377" y="592"/>
                </a:cubicBezTo>
                <a:cubicBezTo>
                  <a:pt x="1380" y="593"/>
                  <a:pt x="1400" y="603"/>
                  <a:pt x="1401" y="603"/>
                </a:cubicBezTo>
                <a:cubicBezTo>
                  <a:pt x="1403" y="603"/>
                  <a:pt x="1403" y="603"/>
                  <a:pt x="1403" y="603"/>
                </a:cubicBezTo>
                <a:cubicBezTo>
                  <a:pt x="1409" y="603"/>
                  <a:pt x="1409" y="600"/>
                  <a:pt x="1408" y="595"/>
                </a:cubicBezTo>
                <a:cubicBezTo>
                  <a:pt x="1401" y="589"/>
                  <a:pt x="1401" y="589"/>
                  <a:pt x="1401" y="589"/>
                </a:cubicBezTo>
                <a:cubicBezTo>
                  <a:pt x="1398" y="589"/>
                  <a:pt x="1398" y="589"/>
                  <a:pt x="1398" y="589"/>
                </a:cubicBezTo>
                <a:cubicBezTo>
                  <a:pt x="1396" y="589"/>
                  <a:pt x="1396" y="589"/>
                  <a:pt x="1396" y="589"/>
                </a:cubicBezTo>
                <a:cubicBezTo>
                  <a:pt x="1392" y="588"/>
                  <a:pt x="1392" y="588"/>
                  <a:pt x="1392" y="588"/>
                </a:cubicBezTo>
                <a:cubicBezTo>
                  <a:pt x="1388" y="583"/>
                  <a:pt x="1388" y="583"/>
                  <a:pt x="1388" y="583"/>
                </a:cubicBezTo>
                <a:cubicBezTo>
                  <a:pt x="1381" y="583"/>
                  <a:pt x="1381" y="583"/>
                  <a:pt x="1381" y="583"/>
                </a:cubicBezTo>
                <a:cubicBezTo>
                  <a:pt x="1379" y="576"/>
                  <a:pt x="1343" y="561"/>
                  <a:pt x="1335" y="557"/>
                </a:cubicBezTo>
                <a:cubicBezTo>
                  <a:pt x="1337" y="550"/>
                  <a:pt x="1337" y="550"/>
                  <a:pt x="1337" y="550"/>
                </a:cubicBezTo>
                <a:cubicBezTo>
                  <a:pt x="1332" y="550"/>
                  <a:pt x="1332" y="550"/>
                  <a:pt x="1332" y="550"/>
                </a:cubicBezTo>
                <a:cubicBezTo>
                  <a:pt x="1337" y="537"/>
                  <a:pt x="1337" y="537"/>
                  <a:pt x="1337" y="537"/>
                </a:cubicBezTo>
                <a:cubicBezTo>
                  <a:pt x="1335" y="533"/>
                  <a:pt x="1335" y="533"/>
                  <a:pt x="1335" y="533"/>
                </a:cubicBezTo>
                <a:cubicBezTo>
                  <a:pt x="1336" y="531"/>
                  <a:pt x="1337" y="530"/>
                  <a:pt x="1337" y="526"/>
                </a:cubicBezTo>
                <a:cubicBezTo>
                  <a:pt x="1337" y="522"/>
                  <a:pt x="1337" y="522"/>
                  <a:pt x="1337" y="522"/>
                </a:cubicBezTo>
                <a:cubicBezTo>
                  <a:pt x="1337" y="516"/>
                  <a:pt x="1333" y="520"/>
                  <a:pt x="1333" y="513"/>
                </a:cubicBezTo>
                <a:cubicBezTo>
                  <a:pt x="1333" y="507"/>
                  <a:pt x="1333" y="507"/>
                  <a:pt x="1333" y="507"/>
                </a:cubicBezTo>
                <a:cubicBezTo>
                  <a:pt x="1326" y="509"/>
                  <a:pt x="1326" y="509"/>
                  <a:pt x="1326" y="509"/>
                </a:cubicBezTo>
                <a:cubicBezTo>
                  <a:pt x="1327" y="497"/>
                  <a:pt x="1334" y="504"/>
                  <a:pt x="1335" y="491"/>
                </a:cubicBezTo>
                <a:cubicBezTo>
                  <a:pt x="1328" y="492"/>
                  <a:pt x="1326" y="494"/>
                  <a:pt x="1324" y="501"/>
                </a:cubicBezTo>
                <a:cubicBezTo>
                  <a:pt x="1317" y="498"/>
                  <a:pt x="1317" y="498"/>
                  <a:pt x="1317" y="498"/>
                </a:cubicBezTo>
                <a:cubicBezTo>
                  <a:pt x="1309" y="500"/>
                  <a:pt x="1309" y="500"/>
                  <a:pt x="1309" y="500"/>
                </a:cubicBezTo>
                <a:cubicBezTo>
                  <a:pt x="1307" y="492"/>
                  <a:pt x="1304" y="496"/>
                  <a:pt x="1304" y="489"/>
                </a:cubicBezTo>
                <a:cubicBezTo>
                  <a:pt x="1304" y="482"/>
                  <a:pt x="1304" y="482"/>
                  <a:pt x="1304" y="482"/>
                </a:cubicBezTo>
                <a:cubicBezTo>
                  <a:pt x="1296" y="482"/>
                  <a:pt x="1296" y="482"/>
                  <a:pt x="1296" y="482"/>
                </a:cubicBezTo>
                <a:cubicBezTo>
                  <a:pt x="1298" y="497"/>
                  <a:pt x="1298" y="497"/>
                  <a:pt x="1298" y="497"/>
                </a:cubicBezTo>
                <a:cubicBezTo>
                  <a:pt x="1285" y="497"/>
                  <a:pt x="1285" y="497"/>
                  <a:pt x="1285" y="497"/>
                </a:cubicBezTo>
                <a:cubicBezTo>
                  <a:pt x="1285" y="500"/>
                  <a:pt x="1285" y="500"/>
                  <a:pt x="1285" y="500"/>
                </a:cubicBezTo>
                <a:cubicBezTo>
                  <a:pt x="1278" y="500"/>
                  <a:pt x="1278" y="500"/>
                  <a:pt x="1278" y="500"/>
                </a:cubicBezTo>
                <a:cubicBezTo>
                  <a:pt x="1276" y="523"/>
                  <a:pt x="1266" y="510"/>
                  <a:pt x="1258" y="506"/>
                </a:cubicBezTo>
                <a:cubicBezTo>
                  <a:pt x="1252" y="503"/>
                  <a:pt x="1234" y="495"/>
                  <a:pt x="1228" y="495"/>
                </a:cubicBezTo>
                <a:cubicBezTo>
                  <a:pt x="1224" y="488"/>
                  <a:pt x="1217" y="492"/>
                  <a:pt x="1217" y="484"/>
                </a:cubicBezTo>
                <a:cubicBezTo>
                  <a:pt x="1217" y="482"/>
                  <a:pt x="1217" y="482"/>
                  <a:pt x="1217" y="482"/>
                </a:cubicBezTo>
                <a:cubicBezTo>
                  <a:pt x="1217" y="478"/>
                  <a:pt x="1220" y="475"/>
                  <a:pt x="1225" y="475"/>
                </a:cubicBezTo>
                <a:cubicBezTo>
                  <a:pt x="1234" y="475"/>
                  <a:pt x="1234" y="475"/>
                  <a:pt x="1234" y="475"/>
                </a:cubicBezTo>
                <a:cubicBezTo>
                  <a:pt x="1234" y="469"/>
                  <a:pt x="1234" y="469"/>
                  <a:pt x="1234" y="469"/>
                </a:cubicBezTo>
                <a:cubicBezTo>
                  <a:pt x="1234" y="463"/>
                  <a:pt x="1232" y="464"/>
                  <a:pt x="1227" y="464"/>
                </a:cubicBezTo>
                <a:cubicBezTo>
                  <a:pt x="1223" y="469"/>
                  <a:pt x="1223" y="469"/>
                  <a:pt x="1223" y="469"/>
                </a:cubicBezTo>
                <a:cubicBezTo>
                  <a:pt x="1223" y="462"/>
                  <a:pt x="1223" y="462"/>
                  <a:pt x="1223" y="462"/>
                </a:cubicBezTo>
                <a:cubicBezTo>
                  <a:pt x="1232" y="462"/>
                  <a:pt x="1232" y="462"/>
                  <a:pt x="1232" y="462"/>
                </a:cubicBezTo>
                <a:cubicBezTo>
                  <a:pt x="1232" y="441"/>
                  <a:pt x="1232" y="441"/>
                  <a:pt x="1232" y="441"/>
                </a:cubicBezTo>
                <a:cubicBezTo>
                  <a:pt x="1232" y="433"/>
                  <a:pt x="1229" y="436"/>
                  <a:pt x="1228" y="427"/>
                </a:cubicBezTo>
                <a:cubicBezTo>
                  <a:pt x="1235" y="427"/>
                  <a:pt x="1235" y="427"/>
                  <a:pt x="1235" y="427"/>
                </a:cubicBezTo>
                <a:cubicBezTo>
                  <a:pt x="1239" y="436"/>
                  <a:pt x="1239" y="436"/>
                  <a:pt x="1239" y="436"/>
                </a:cubicBezTo>
                <a:cubicBezTo>
                  <a:pt x="1248" y="436"/>
                  <a:pt x="1258" y="432"/>
                  <a:pt x="1258" y="423"/>
                </a:cubicBezTo>
                <a:cubicBezTo>
                  <a:pt x="1258" y="418"/>
                  <a:pt x="1251" y="410"/>
                  <a:pt x="1247" y="410"/>
                </a:cubicBezTo>
                <a:cubicBezTo>
                  <a:pt x="1243" y="410"/>
                  <a:pt x="1245" y="411"/>
                  <a:pt x="1239" y="412"/>
                </a:cubicBezTo>
                <a:cubicBezTo>
                  <a:pt x="1243" y="397"/>
                  <a:pt x="1243" y="397"/>
                  <a:pt x="1243" y="397"/>
                </a:cubicBezTo>
                <a:cubicBezTo>
                  <a:pt x="1250" y="399"/>
                  <a:pt x="1250" y="399"/>
                  <a:pt x="1250" y="399"/>
                </a:cubicBezTo>
                <a:cubicBezTo>
                  <a:pt x="1258" y="403"/>
                  <a:pt x="1258" y="403"/>
                  <a:pt x="1258" y="403"/>
                </a:cubicBezTo>
                <a:cubicBezTo>
                  <a:pt x="1254" y="390"/>
                  <a:pt x="1250" y="402"/>
                  <a:pt x="1249" y="388"/>
                </a:cubicBezTo>
                <a:cubicBezTo>
                  <a:pt x="1263" y="388"/>
                  <a:pt x="1258" y="395"/>
                  <a:pt x="1267" y="397"/>
                </a:cubicBezTo>
                <a:cubicBezTo>
                  <a:pt x="1267" y="405"/>
                  <a:pt x="1267" y="405"/>
                  <a:pt x="1267" y="405"/>
                </a:cubicBezTo>
                <a:cubicBezTo>
                  <a:pt x="1276" y="401"/>
                  <a:pt x="1276" y="401"/>
                  <a:pt x="1276" y="401"/>
                </a:cubicBezTo>
                <a:cubicBezTo>
                  <a:pt x="1278" y="402"/>
                  <a:pt x="1278" y="403"/>
                  <a:pt x="1282" y="403"/>
                </a:cubicBezTo>
                <a:cubicBezTo>
                  <a:pt x="1285" y="403"/>
                  <a:pt x="1285" y="400"/>
                  <a:pt x="1286" y="398"/>
                </a:cubicBezTo>
                <a:cubicBezTo>
                  <a:pt x="1296" y="392"/>
                  <a:pt x="1296" y="392"/>
                  <a:pt x="1296" y="392"/>
                </a:cubicBezTo>
                <a:cubicBezTo>
                  <a:pt x="1294" y="384"/>
                  <a:pt x="1294" y="384"/>
                  <a:pt x="1294" y="384"/>
                </a:cubicBezTo>
                <a:cubicBezTo>
                  <a:pt x="1298" y="379"/>
                  <a:pt x="1298" y="379"/>
                  <a:pt x="1298" y="379"/>
                </a:cubicBezTo>
                <a:cubicBezTo>
                  <a:pt x="1298" y="372"/>
                  <a:pt x="1298" y="372"/>
                  <a:pt x="1298" y="372"/>
                </a:cubicBezTo>
                <a:cubicBezTo>
                  <a:pt x="1293" y="361"/>
                  <a:pt x="1293" y="369"/>
                  <a:pt x="1287" y="359"/>
                </a:cubicBezTo>
                <a:cubicBezTo>
                  <a:pt x="1280" y="359"/>
                  <a:pt x="1280" y="359"/>
                  <a:pt x="1280" y="359"/>
                </a:cubicBezTo>
                <a:cubicBezTo>
                  <a:pt x="1281" y="352"/>
                  <a:pt x="1281" y="352"/>
                  <a:pt x="1281" y="352"/>
                </a:cubicBezTo>
                <a:lnTo>
                  <a:pt x="1278" y="348"/>
                </a:ln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227136" y="-20538"/>
            <a:ext cx="9468544" cy="288032"/>
          </a:xfrm>
          <a:prstGeom prst="rect">
            <a:avLst/>
          </a:prstGeom>
          <a:solidFill>
            <a:srgbClr val="151515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25"/>
          <p:cNvSpPr>
            <a:spLocks/>
          </p:cNvSpPr>
          <p:nvPr/>
        </p:nvSpPr>
        <p:spPr bwMode="auto">
          <a:xfrm rot="5400000" flipV="1">
            <a:off x="-16899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5"/>
          <p:cNvSpPr>
            <a:spLocks/>
          </p:cNvSpPr>
          <p:nvPr/>
        </p:nvSpPr>
        <p:spPr bwMode="auto">
          <a:xfrm rot="5400000" flipV="1">
            <a:off x="7039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5"/>
          <p:cNvSpPr>
            <a:spLocks/>
          </p:cNvSpPr>
          <p:nvPr/>
        </p:nvSpPr>
        <p:spPr bwMode="auto">
          <a:xfrm rot="5400000" flipV="1">
            <a:off x="30977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5"/>
          <p:cNvSpPr>
            <a:spLocks/>
          </p:cNvSpPr>
          <p:nvPr/>
        </p:nvSpPr>
        <p:spPr bwMode="auto">
          <a:xfrm rot="5400000" flipV="1">
            <a:off x="54916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5"/>
          <p:cNvSpPr>
            <a:spLocks/>
          </p:cNvSpPr>
          <p:nvPr/>
        </p:nvSpPr>
        <p:spPr bwMode="auto">
          <a:xfrm rot="5400000" flipV="1">
            <a:off x="78854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5"/>
          <p:cNvSpPr>
            <a:spLocks/>
          </p:cNvSpPr>
          <p:nvPr/>
        </p:nvSpPr>
        <p:spPr bwMode="auto">
          <a:xfrm rot="5400000" flipV="1">
            <a:off x="102793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5"/>
          <p:cNvSpPr>
            <a:spLocks/>
          </p:cNvSpPr>
          <p:nvPr/>
        </p:nvSpPr>
        <p:spPr bwMode="auto">
          <a:xfrm rot="5400000" flipV="1">
            <a:off x="126731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5"/>
          <p:cNvSpPr>
            <a:spLocks/>
          </p:cNvSpPr>
          <p:nvPr/>
        </p:nvSpPr>
        <p:spPr bwMode="auto">
          <a:xfrm rot="5400000" flipV="1">
            <a:off x="150670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5"/>
          <p:cNvSpPr>
            <a:spLocks/>
          </p:cNvSpPr>
          <p:nvPr/>
        </p:nvSpPr>
        <p:spPr bwMode="auto">
          <a:xfrm rot="5400000" flipV="1">
            <a:off x="174608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 rot="5400000" flipV="1">
            <a:off x="198547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5"/>
          <p:cNvSpPr>
            <a:spLocks/>
          </p:cNvSpPr>
          <p:nvPr/>
        </p:nvSpPr>
        <p:spPr bwMode="auto">
          <a:xfrm rot="5400000" flipV="1">
            <a:off x="222485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 rot="5400000" flipV="1">
            <a:off x="246424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 rot="5400000" flipV="1">
            <a:off x="270362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5"/>
          <p:cNvSpPr>
            <a:spLocks/>
          </p:cNvSpPr>
          <p:nvPr/>
        </p:nvSpPr>
        <p:spPr bwMode="auto">
          <a:xfrm rot="5400000" flipV="1">
            <a:off x="294301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5"/>
          <p:cNvSpPr>
            <a:spLocks/>
          </p:cNvSpPr>
          <p:nvPr/>
        </p:nvSpPr>
        <p:spPr bwMode="auto">
          <a:xfrm rot="5400000" flipV="1">
            <a:off x="318239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5"/>
          <p:cNvSpPr>
            <a:spLocks/>
          </p:cNvSpPr>
          <p:nvPr/>
        </p:nvSpPr>
        <p:spPr bwMode="auto">
          <a:xfrm rot="5400000" flipV="1">
            <a:off x="342178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5"/>
          <p:cNvSpPr>
            <a:spLocks/>
          </p:cNvSpPr>
          <p:nvPr/>
        </p:nvSpPr>
        <p:spPr bwMode="auto">
          <a:xfrm rot="5400000" flipV="1">
            <a:off x="366116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5"/>
          <p:cNvSpPr>
            <a:spLocks/>
          </p:cNvSpPr>
          <p:nvPr/>
        </p:nvSpPr>
        <p:spPr bwMode="auto">
          <a:xfrm rot="5400000" flipV="1">
            <a:off x="390055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5"/>
          <p:cNvSpPr>
            <a:spLocks/>
          </p:cNvSpPr>
          <p:nvPr/>
        </p:nvSpPr>
        <p:spPr bwMode="auto">
          <a:xfrm rot="5400000" flipV="1">
            <a:off x="413993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5"/>
          <p:cNvSpPr>
            <a:spLocks/>
          </p:cNvSpPr>
          <p:nvPr/>
        </p:nvSpPr>
        <p:spPr bwMode="auto">
          <a:xfrm rot="5400000" flipV="1">
            <a:off x="437932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5"/>
          <p:cNvSpPr>
            <a:spLocks/>
          </p:cNvSpPr>
          <p:nvPr/>
        </p:nvSpPr>
        <p:spPr bwMode="auto">
          <a:xfrm rot="5400000" flipV="1">
            <a:off x="461870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5"/>
          <p:cNvSpPr>
            <a:spLocks/>
          </p:cNvSpPr>
          <p:nvPr/>
        </p:nvSpPr>
        <p:spPr bwMode="auto">
          <a:xfrm rot="5400000" flipV="1">
            <a:off x="485809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5"/>
          <p:cNvSpPr>
            <a:spLocks/>
          </p:cNvSpPr>
          <p:nvPr/>
        </p:nvSpPr>
        <p:spPr bwMode="auto">
          <a:xfrm rot="5400000" flipV="1">
            <a:off x="509747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5"/>
          <p:cNvSpPr>
            <a:spLocks/>
          </p:cNvSpPr>
          <p:nvPr/>
        </p:nvSpPr>
        <p:spPr bwMode="auto">
          <a:xfrm rot="5400000" flipV="1">
            <a:off x="533686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5"/>
          <p:cNvSpPr>
            <a:spLocks/>
          </p:cNvSpPr>
          <p:nvPr/>
        </p:nvSpPr>
        <p:spPr bwMode="auto">
          <a:xfrm rot="5400000" flipV="1">
            <a:off x="557624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5"/>
          <p:cNvSpPr>
            <a:spLocks/>
          </p:cNvSpPr>
          <p:nvPr/>
        </p:nvSpPr>
        <p:spPr bwMode="auto">
          <a:xfrm rot="5400000" flipV="1">
            <a:off x="581563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5"/>
          <p:cNvSpPr>
            <a:spLocks/>
          </p:cNvSpPr>
          <p:nvPr/>
        </p:nvSpPr>
        <p:spPr bwMode="auto">
          <a:xfrm rot="5400000" flipV="1">
            <a:off x="605501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5"/>
          <p:cNvSpPr>
            <a:spLocks/>
          </p:cNvSpPr>
          <p:nvPr/>
        </p:nvSpPr>
        <p:spPr bwMode="auto">
          <a:xfrm rot="5400000" flipV="1">
            <a:off x="629440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5"/>
          <p:cNvSpPr>
            <a:spLocks/>
          </p:cNvSpPr>
          <p:nvPr/>
        </p:nvSpPr>
        <p:spPr bwMode="auto">
          <a:xfrm rot="5400000" flipV="1">
            <a:off x="653378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5"/>
          <p:cNvSpPr>
            <a:spLocks/>
          </p:cNvSpPr>
          <p:nvPr/>
        </p:nvSpPr>
        <p:spPr bwMode="auto">
          <a:xfrm rot="5400000" flipV="1">
            <a:off x="677317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5"/>
          <p:cNvSpPr>
            <a:spLocks/>
          </p:cNvSpPr>
          <p:nvPr/>
        </p:nvSpPr>
        <p:spPr bwMode="auto">
          <a:xfrm rot="5400000" flipV="1">
            <a:off x="701255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5"/>
          <p:cNvSpPr>
            <a:spLocks/>
          </p:cNvSpPr>
          <p:nvPr/>
        </p:nvSpPr>
        <p:spPr bwMode="auto">
          <a:xfrm rot="5400000" flipV="1">
            <a:off x="725194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5"/>
          <p:cNvSpPr>
            <a:spLocks/>
          </p:cNvSpPr>
          <p:nvPr/>
        </p:nvSpPr>
        <p:spPr bwMode="auto">
          <a:xfrm rot="5400000" flipV="1">
            <a:off x="749132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25"/>
          <p:cNvSpPr>
            <a:spLocks/>
          </p:cNvSpPr>
          <p:nvPr/>
        </p:nvSpPr>
        <p:spPr bwMode="auto">
          <a:xfrm rot="5400000" flipV="1">
            <a:off x="773071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5"/>
          <p:cNvSpPr>
            <a:spLocks/>
          </p:cNvSpPr>
          <p:nvPr/>
        </p:nvSpPr>
        <p:spPr bwMode="auto">
          <a:xfrm rot="5400000" flipV="1">
            <a:off x="797009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5"/>
          <p:cNvSpPr>
            <a:spLocks/>
          </p:cNvSpPr>
          <p:nvPr/>
        </p:nvSpPr>
        <p:spPr bwMode="auto">
          <a:xfrm rot="5400000" flipV="1">
            <a:off x="820948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5"/>
          <p:cNvSpPr>
            <a:spLocks/>
          </p:cNvSpPr>
          <p:nvPr/>
        </p:nvSpPr>
        <p:spPr bwMode="auto">
          <a:xfrm rot="5400000" flipV="1">
            <a:off x="844886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5"/>
          <p:cNvSpPr>
            <a:spLocks/>
          </p:cNvSpPr>
          <p:nvPr/>
        </p:nvSpPr>
        <p:spPr bwMode="auto">
          <a:xfrm rot="5400000" flipV="1">
            <a:off x="8688250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5"/>
          <p:cNvSpPr>
            <a:spLocks/>
          </p:cNvSpPr>
          <p:nvPr/>
        </p:nvSpPr>
        <p:spPr bwMode="auto">
          <a:xfrm rot="5400000" flipV="1">
            <a:off x="8927635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5"/>
          <p:cNvSpPr>
            <a:spLocks/>
          </p:cNvSpPr>
          <p:nvPr/>
        </p:nvSpPr>
        <p:spPr bwMode="auto">
          <a:xfrm rot="5400000" flipV="1">
            <a:off x="9167027" y="41429"/>
            <a:ext cx="159711" cy="164098"/>
          </a:xfrm>
          <a:custGeom>
            <a:avLst/>
            <a:gdLst>
              <a:gd name="T0" fmla="*/ 215 w 216"/>
              <a:gd name="T1" fmla="*/ 141 h 222"/>
              <a:gd name="T2" fmla="*/ 215 w 216"/>
              <a:gd name="T3" fmla="*/ 165 h 222"/>
              <a:gd name="T4" fmla="*/ 198 w 216"/>
              <a:gd name="T5" fmla="*/ 160 h 222"/>
              <a:gd name="T6" fmla="*/ 191 w 216"/>
              <a:gd name="T7" fmla="*/ 158 h 222"/>
              <a:gd name="T8" fmla="*/ 169 w 216"/>
              <a:gd name="T9" fmla="*/ 151 h 222"/>
              <a:gd name="T10" fmla="*/ 162 w 216"/>
              <a:gd name="T11" fmla="*/ 148 h 222"/>
              <a:gd name="T12" fmla="*/ 160 w 216"/>
              <a:gd name="T13" fmla="*/ 148 h 222"/>
              <a:gd name="T14" fmla="*/ 120 w 216"/>
              <a:gd name="T15" fmla="*/ 136 h 222"/>
              <a:gd name="T16" fmla="*/ 120 w 216"/>
              <a:gd name="T17" fmla="*/ 183 h 222"/>
              <a:gd name="T18" fmla="*/ 141 w 216"/>
              <a:gd name="T19" fmla="*/ 201 h 222"/>
              <a:gd name="T20" fmla="*/ 141 w 216"/>
              <a:gd name="T21" fmla="*/ 222 h 222"/>
              <a:gd name="T22" fmla="*/ 129 w 216"/>
              <a:gd name="T23" fmla="*/ 218 h 222"/>
              <a:gd name="T24" fmla="*/ 112 w 216"/>
              <a:gd name="T25" fmla="*/ 213 h 222"/>
              <a:gd name="T26" fmla="*/ 107 w 216"/>
              <a:gd name="T27" fmla="*/ 211 h 222"/>
              <a:gd name="T28" fmla="*/ 98 w 216"/>
              <a:gd name="T29" fmla="*/ 214 h 222"/>
              <a:gd name="T30" fmla="*/ 80 w 216"/>
              <a:gd name="T31" fmla="*/ 220 h 222"/>
              <a:gd name="T32" fmla="*/ 74 w 216"/>
              <a:gd name="T33" fmla="*/ 222 h 222"/>
              <a:gd name="T34" fmla="*/ 74 w 216"/>
              <a:gd name="T35" fmla="*/ 202 h 222"/>
              <a:gd name="T36" fmla="*/ 84 w 216"/>
              <a:gd name="T37" fmla="*/ 193 h 222"/>
              <a:gd name="T38" fmla="*/ 95 w 216"/>
              <a:gd name="T39" fmla="*/ 184 h 222"/>
              <a:gd name="T40" fmla="*/ 95 w 216"/>
              <a:gd name="T41" fmla="*/ 136 h 222"/>
              <a:gd name="T42" fmla="*/ 89 w 216"/>
              <a:gd name="T43" fmla="*/ 137 h 222"/>
              <a:gd name="T44" fmla="*/ 64 w 216"/>
              <a:gd name="T45" fmla="*/ 145 h 222"/>
              <a:gd name="T46" fmla="*/ 48 w 216"/>
              <a:gd name="T47" fmla="*/ 150 h 222"/>
              <a:gd name="T48" fmla="*/ 10 w 216"/>
              <a:gd name="T49" fmla="*/ 162 h 222"/>
              <a:gd name="T50" fmla="*/ 0 w 216"/>
              <a:gd name="T51" fmla="*/ 165 h 222"/>
              <a:gd name="T52" fmla="*/ 0 w 216"/>
              <a:gd name="T53" fmla="*/ 141 h 222"/>
              <a:gd name="T54" fmla="*/ 24 w 216"/>
              <a:gd name="T55" fmla="*/ 126 h 222"/>
              <a:gd name="T56" fmla="*/ 95 w 216"/>
              <a:gd name="T57" fmla="*/ 83 h 222"/>
              <a:gd name="T58" fmla="*/ 95 w 216"/>
              <a:gd name="T59" fmla="*/ 29 h 222"/>
              <a:gd name="T60" fmla="*/ 99 w 216"/>
              <a:gd name="T61" fmla="*/ 5 h 222"/>
              <a:gd name="T62" fmla="*/ 105 w 216"/>
              <a:gd name="T63" fmla="*/ 1 h 222"/>
              <a:gd name="T64" fmla="*/ 120 w 216"/>
              <a:gd name="T65" fmla="*/ 10 h 222"/>
              <a:gd name="T66" fmla="*/ 120 w 216"/>
              <a:gd name="T67" fmla="*/ 65 h 222"/>
              <a:gd name="T68" fmla="*/ 120 w 216"/>
              <a:gd name="T69" fmla="*/ 82 h 222"/>
              <a:gd name="T70" fmla="*/ 132 w 216"/>
              <a:gd name="T71" fmla="*/ 90 h 222"/>
              <a:gd name="T72" fmla="*/ 204 w 216"/>
              <a:gd name="T73" fmla="*/ 133 h 222"/>
              <a:gd name="T74" fmla="*/ 215 w 216"/>
              <a:gd name="T75" fmla="*/ 14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222">
                <a:moveTo>
                  <a:pt x="215" y="141"/>
                </a:moveTo>
                <a:cubicBezTo>
                  <a:pt x="215" y="149"/>
                  <a:pt x="216" y="158"/>
                  <a:pt x="215" y="165"/>
                </a:cubicBezTo>
                <a:cubicBezTo>
                  <a:pt x="209" y="165"/>
                  <a:pt x="204" y="161"/>
                  <a:pt x="198" y="160"/>
                </a:cubicBezTo>
                <a:cubicBezTo>
                  <a:pt x="196" y="159"/>
                  <a:pt x="193" y="159"/>
                  <a:pt x="191" y="158"/>
                </a:cubicBezTo>
                <a:cubicBezTo>
                  <a:pt x="183" y="156"/>
                  <a:pt x="177" y="153"/>
                  <a:pt x="169" y="151"/>
                </a:cubicBezTo>
                <a:cubicBezTo>
                  <a:pt x="168" y="150"/>
                  <a:pt x="164" y="150"/>
                  <a:pt x="162" y="148"/>
                </a:cubicBezTo>
                <a:cubicBezTo>
                  <a:pt x="161" y="148"/>
                  <a:pt x="160" y="149"/>
                  <a:pt x="160" y="148"/>
                </a:cubicBezTo>
                <a:cubicBezTo>
                  <a:pt x="147" y="144"/>
                  <a:pt x="134" y="139"/>
                  <a:pt x="120" y="136"/>
                </a:cubicBezTo>
                <a:cubicBezTo>
                  <a:pt x="119" y="151"/>
                  <a:pt x="120" y="168"/>
                  <a:pt x="120" y="183"/>
                </a:cubicBezTo>
                <a:cubicBezTo>
                  <a:pt x="126" y="190"/>
                  <a:pt x="134" y="195"/>
                  <a:pt x="141" y="201"/>
                </a:cubicBezTo>
                <a:cubicBezTo>
                  <a:pt x="141" y="207"/>
                  <a:pt x="142" y="216"/>
                  <a:pt x="141" y="222"/>
                </a:cubicBezTo>
                <a:cubicBezTo>
                  <a:pt x="137" y="221"/>
                  <a:pt x="133" y="220"/>
                  <a:pt x="129" y="218"/>
                </a:cubicBezTo>
                <a:cubicBezTo>
                  <a:pt x="124" y="217"/>
                  <a:pt x="118" y="215"/>
                  <a:pt x="112" y="213"/>
                </a:cubicBezTo>
                <a:cubicBezTo>
                  <a:pt x="110" y="212"/>
                  <a:pt x="109" y="211"/>
                  <a:pt x="107" y="211"/>
                </a:cubicBezTo>
                <a:cubicBezTo>
                  <a:pt x="104" y="211"/>
                  <a:pt x="102" y="214"/>
                  <a:pt x="98" y="214"/>
                </a:cubicBezTo>
                <a:cubicBezTo>
                  <a:pt x="92" y="216"/>
                  <a:pt x="86" y="219"/>
                  <a:pt x="80" y="220"/>
                </a:cubicBezTo>
                <a:cubicBezTo>
                  <a:pt x="79" y="221"/>
                  <a:pt x="76" y="222"/>
                  <a:pt x="74" y="222"/>
                </a:cubicBezTo>
                <a:cubicBezTo>
                  <a:pt x="75" y="215"/>
                  <a:pt x="72" y="208"/>
                  <a:pt x="74" y="202"/>
                </a:cubicBezTo>
                <a:cubicBezTo>
                  <a:pt x="75" y="199"/>
                  <a:pt x="82" y="195"/>
                  <a:pt x="84" y="193"/>
                </a:cubicBezTo>
                <a:cubicBezTo>
                  <a:pt x="88" y="190"/>
                  <a:pt x="92" y="187"/>
                  <a:pt x="95" y="184"/>
                </a:cubicBezTo>
                <a:cubicBezTo>
                  <a:pt x="95" y="168"/>
                  <a:pt x="95" y="151"/>
                  <a:pt x="95" y="136"/>
                </a:cubicBezTo>
                <a:cubicBezTo>
                  <a:pt x="93" y="136"/>
                  <a:pt x="91" y="137"/>
                  <a:pt x="89" y="137"/>
                </a:cubicBezTo>
                <a:cubicBezTo>
                  <a:pt x="81" y="140"/>
                  <a:pt x="72" y="143"/>
                  <a:pt x="64" y="145"/>
                </a:cubicBezTo>
                <a:cubicBezTo>
                  <a:pt x="59" y="147"/>
                  <a:pt x="53" y="148"/>
                  <a:pt x="48" y="150"/>
                </a:cubicBezTo>
                <a:cubicBezTo>
                  <a:pt x="36" y="154"/>
                  <a:pt x="23" y="159"/>
                  <a:pt x="10" y="162"/>
                </a:cubicBezTo>
                <a:cubicBezTo>
                  <a:pt x="7" y="163"/>
                  <a:pt x="4" y="165"/>
                  <a:pt x="0" y="165"/>
                </a:cubicBezTo>
                <a:cubicBezTo>
                  <a:pt x="0" y="157"/>
                  <a:pt x="0" y="149"/>
                  <a:pt x="0" y="141"/>
                </a:cubicBezTo>
                <a:cubicBezTo>
                  <a:pt x="8" y="135"/>
                  <a:pt x="16" y="131"/>
                  <a:pt x="24" y="126"/>
                </a:cubicBezTo>
                <a:cubicBezTo>
                  <a:pt x="47" y="111"/>
                  <a:pt x="71" y="97"/>
                  <a:pt x="95" y="83"/>
                </a:cubicBezTo>
                <a:cubicBezTo>
                  <a:pt x="95" y="66"/>
                  <a:pt x="95" y="47"/>
                  <a:pt x="95" y="29"/>
                </a:cubicBezTo>
                <a:cubicBezTo>
                  <a:pt x="95" y="19"/>
                  <a:pt x="94" y="10"/>
                  <a:pt x="99" y="5"/>
                </a:cubicBezTo>
                <a:cubicBezTo>
                  <a:pt x="101" y="4"/>
                  <a:pt x="102" y="2"/>
                  <a:pt x="105" y="1"/>
                </a:cubicBezTo>
                <a:cubicBezTo>
                  <a:pt x="112" y="0"/>
                  <a:pt x="117" y="5"/>
                  <a:pt x="120" y="10"/>
                </a:cubicBezTo>
                <a:cubicBezTo>
                  <a:pt x="120" y="25"/>
                  <a:pt x="120" y="46"/>
                  <a:pt x="120" y="65"/>
                </a:cubicBezTo>
                <a:cubicBezTo>
                  <a:pt x="120" y="69"/>
                  <a:pt x="119" y="78"/>
                  <a:pt x="120" y="82"/>
                </a:cubicBezTo>
                <a:cubicBezTo>
                  <a:pt x="121" y="84"/>
                  <a:pt x="129" y="88"/>
                  <a:pt x="132" y="90"/>
                </a:cubicBezTo>
                <a:cubicBezTo>
                  <a:pt x="156" y="104"/>
                  <a:pt x="180" y="119"/>
                  <a:pt x="204" y="133"/>
                </a:cubicBezTo>
                <a:cubicBezTo>
                  <a:pt x="208" y="136"/>
                  <a:pt x="212" y="138"/>
                  <a:pt x="215" y="141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91" name="Picture 7" descr="C:\Users\Administrator\Desktop\新建文件夹(1)\large_q4Zg_0cef00000eef118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604" y="2781774"/>
            <a:ext cx="1226232" cy="817489"/>
          </a:xfrm>
          <a:prstGeom prst="rect">
            <a:avLst/>
          </a:prstGeom>
          <a:ln w="41275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6" descr="C:\Users\Administrator\Desktop\新建文件夹(1)\large_qMPD_43d4000009d0125b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91" b="33075"/>
          <a:stretch/>
        </p:blipFill>
        <p:spPr bwMode="auto">
          <a:xfrm rot="421191">
            <a:off x="2547587" y="2842963"/>
            <a:ext cx="1043976" cy="695112"/>
          </a:xfrm>
          <a:prstGeom prst="rect">
            <a:avLst/>
          </a:prstGeom>
          <a:ln w="41275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8" descr="C:\Users\Administrator\Desktop\新建文件夹(1)\large_wsix_0b7800000363119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3742">
            <a:off x="3388975" y="1322641"/>
            <a:ext cx="1289884" cy="859922"/>
          </a:xfrm>
          <a:prstGeom prst="rect">
            <a:avLst/>
          </a:prstGeom>
          <a:ln w="41275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Administrator\Desktop\DIPI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64" b="12232"/>
          <a:stretch/>
        </p:blipFill>
        <p:spPr bwMode="auto">
          <a:xfrm>
            <a:off x="-3170238" y="3405217"/>
            <a:ext cx="15120938" cy="711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7" name="Picture 63" descr="C:\Users\Administrator\Pictures\图片3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6" t="5152" r="13145" b="20101"/>
          <a:stretch/>
        </p:blipFill>
        <p:spPr bwMode="auto">
          <a:xfrm>
            <a:off x="2343742" y="4039238"/>
            <a:ext cx="3475156" cy="108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8" name="Picture 64" descr="C:\Users\Administrator\Pictures\图片4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27" t="19957" r="19957" b="26453"/>
          <a:stretch/>
        </p:blipFill>
        <p:spPr bwMode="auto">
          <a:xfrm>
            <a:off x="5988257" y="3657600"/>
            <a:ext cx="816662" cy="144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" name="Picture 63" descr="C:\Users\Administrator\Pictures\图片3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6" t="5152" r="13145" b="20101"/>
          <a:stretch/>
        </p:blipFill>
        <p:spPr bwMode="auto">
          <a:xfrm>
            <a:off x="2343742" y="4039238"/>
            <a:ext cx="3475156" cy="108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63" descr="C:\Users\Administrator\Pictures\图片3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6" t="5152" r="13145" b="20101"/>
          <a:stretch/>
        </p:blipFill>
        <p:spPr bwMode="auto">
          <a:xfrm>
            <a:off x="2343742" y="4039238"/>
            <a:ext cx="3475156" cy="108166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64" descr="C:\Users\Administrator\Pictures\图片4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27" t="19957" r="19957" b="26453"/>
          <a:stretch/>
        </p:blipFill>
        <p:spPr bwMode="auto">
          <a:xfrm>
            <a:off x="5988257" y="3657600"/>
            <a:ext cx="816662" cy="144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" name="Picture 64" descr="C:\Users\Administrator\Pictures\图片4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27" t="19957" r="19957" b="26453"/>
          <a:stretch/>
        </p:blipFill>
        <p:spPr bwMode="auto">
          <a:xfrm>
            <a:off x="5988257" y="3657600"/>
            <a:ext cx="816662" cy="14499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图片 97" descr="new尘4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919" y="2886076"/>
            <a:ext cx="10317550" cy="338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152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0" nodeType="withEffect">
                                  <p:stCondLst>
                                    <p:cond delay="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grpId="0" nodeType="withEffect">
                                  <p:stCondLst>
                                    <p:cond delay="1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grpId="0" nodeType="withEffect">
                                  <p:stCondLst>
                                    <p:cond delay="2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grpId="0" nodeType="withEffect">
                                  <p:stCondLst>
                                    <p:cond delay="2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fill="hold" grpId="0" nodeType="withEffect">
                                  <p:stCondLst>
                                    <p:cond delay="2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indefinite" fill="hold" grpId="0" nodeType="withEffect">
                                  <p:stCondLst>
                                    <p:cond delay="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grpId="0" nodeType="withEffect">
                                  <p:stCondLst>
                                    <p:cond delay="2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indefinite" fill="hold" grpId="0" nodeType="withEffect">
                                  <p:stCondLst>
                                    <p:cond delay="3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indefinite" fill="hold" grpId="0" nodeType="withEffect">
                                  <p:stCondLst>
                                    <p:cond delay="3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grpId="0" nodeType="withEffect">
                                  <p:stCondLst>
                                    <p:cond delay="3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indefinite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indefinite" fill="hold" grpId="0" nodeType="withEffect">
                                  <p:stCondLst>
                                    <p:cond delay="3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indefinite" fill="hold" grpId="0" nodeType="withEffect">
                                  <p:stCondLst>
                                    <p:cond delay="3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indefinite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-21600000">
                                      <p:cBhvr>
                                        <p:cTn id="132" dur="2000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23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00" fill="hold"/>
                                        <p:tgtEl>
                                          <p:spTgt spid="1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fill="hold"/>
                                        <p:tgtEl>
                                          <p:spTgt spid="1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"/>
                                        <p:tgtEl>
                                          <p:spTgt spid="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落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2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43" dur="400" fill="hold"/>
                                        <p:tgtEl>
                                          <p:spTgt spid="1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4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50" dur="400" fill="hold"/>
                                        <p:tgtEl>
                                          <p:spTgt spid="1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4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3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00" fill="hold"/>
                                        <p:tgtEl>
                                          <p:spTgt spid="1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fill="hold"/>
                                        <p:tgtEl>
                                          <p:spTgt spid="1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"/>
                                        <p:tgtEl>
                                          <p:spTgt spid="1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64" dur="400" fill="hold"/>
                                        <p:tgtEl>
                                          <p:spTgt spid="1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4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71" dur="400" fill="hold"/>
                                        <p:tgtEl>
                                          <p:spTgt spid="1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4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32" presetClass="emph" presetSubtype="0" repeatCount="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17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" presetID="32" presetClass="emph" presetSubtype="0" repeatCount="2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18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37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 decel="100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37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" decel="100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37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" decel="100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37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" decel="100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37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decel="100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5E-6 -6.17284E-7 C -0.05156 0.01296 -0.10139 0.03858 -0.15312 0.05 C -0.16944 0.05957 -0.18646 0.06482 -0.20312 0.07222 C -0.21979 0.07963 -0.23628 0.09506 -0.25312 0.1 C -0.26562 0.1037 -0.28576 0.10864 -0.29687 0.11667 C -0.30955 0.12562 -0.3243 0.13796 -0.3375 0.14445 C -0.36128 0.15586 -0.38611 0.16235 -0.40937 0.17778 C -0.42378 0.18735 -0.43958 0.19722 -0.45312 0.21111 C -0.45642 0.21451 -0.45903 0.21945 -0.4625 0.22222 C -0.47656 0.23333 -0.47882 0.23056 -0.49062 0.23889 C -0.50191 0.24691 -0.51389 0.25216 -0.525 0.26111 C -0.52847 0.26389 -0.5309 0.26975 -0.53437 0.27222 C -0.5434 0.27809 -0.55312 0.27932 -0.5625 0.28333 C -0.57621 0.29969 -0.59201 0.30247 -0.60625 0.31667 C -0.61076 0.32099 -0.61441 0.3284 -0.61875 0.33333 C -0.63055 0.34599 -0.64375 0.36049 -0.65625 0.37222 C -0.66128 0.37654 -0.66701 0.3787 -0.67187 0.38333 C -0.70573 0.41605 -0.67812 0.39815 -0.7 0.41111 C -0.71337 0.44661 -0.6967 0.41111 -0.72187 0.43333 C -0.72587 0.43673 -0.72778 0.44506 -0.73125 0.45 C -0.7375 0.45926 -0.74357 0.46883 -0.75 0.47778 C -0.75885 0.49012 -0.76805 0.50216 -0.77812 0.51111 C -0.78229 0.51482 -0.78698 0.51698 -0.79062 0.52222 C -0.79236 0.52469 -0.79271 0.52963 -0.79375 0.53333 " pathEditMode="relative" rAng="0" ptsTypes="fffffffffffffffffffffffA">
                                      <p:cBhvr>
                                        <p:cTn id="218" dur="1500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687" y="26667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6" presetClass="emph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223" dur="2000" fill="hold"/>
                                        <p:tgtEl>
                                          <p:spTgt spid="9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9016566" y="-1306026"/>
            <a:ext cx="1665380" cy="1652860"/>
            <a:chOff x="8111174" y="5141913"/>
            <a:chExt cx="1477962" cy="1466850"/>
          </a:xfrm>
        </p:grpSpPr>
        <p:sp>
          <p:nvSpPr>
            <p:cNvPr id="57" name="Freeform 36"/>
            <p:cNvSpPr>
              <a:spLocks/>
            </p:cNvSpPr>
            <p:nvPr/>
          </p:nvSpPr>
          <p:spPr bwMode="auto">
            <a:xfrm>
              <a:off x="8479474" y="5600700"/>
              <a:ext cx="668337" cy="522288"/>
            </a:xfrm>
            <a:custGeom>
              <a:avLst/>
              <a:gdLst>
                <a:gd name="T0" fmla="*/ 285 w 435"/>
                <a:gd name="T1" fmla="*/ 3 h 340"/>
                <a:gd name="T2" fmla="*/ 246 w 435"/>
                <a:gd name="T3" fmla="*/ 8 h 340"/>
                <a:gd name="T4" fmla="*/ 115 w 435"/>
                <a:gd name="T5" fmla="*/ 142 h 340"/>
                <a:gd name="T6" fmla="*/ 214 w 435"/>
                <a:gd name="T7" fmla="*/ 297 h 340"/>
                <a:gd name="T8" fmla="*/ 383 w 435"/>
                <a:gd name="T9" fmla="*/ 189 h 340"/>
                <a:gd name="T10" fmla="*/ 340 w 435"/>
                <a:gd name="T11" fmla="*/ 87 h 340"/>
                <a:gd name="T12" fmla="*/ 196 w 435"/>
                <a:gd name="T13" fmla="*/ 99 h 340"/>
                <a:gd name="T14" fmla="*/ 179 w 435"/>
                <a:gd name="T15" fmla="*/ 195 h 340"/>
                <a:gd name="T16" fmla="*/ 232 w 435"/>
                <a:gd name="T17" fmla="*/ 243 h 340"/>
                <a:gd name="T18" fmla="*/ 323 w 435"/>
                <a:gd name="T19" fmla="*/ 191 h 340"/>
                <a:gd name="T20" fmla="*/ 306 w 435"/>
                <a:gd name="T21" fmla="*/ 138 h 340"/>
                <a:gd name="T22" fmla="*/ 259 w 435"/>
                <a:gd name="T23" fmla="*/ 127 h 340"/>
                <a:gd name="T24" fmla="*/ 307 w 435"/>
                <a:gd name="T25" fmla="*/ 163 h 340"/>
                <a:gd name="T26" fmla="*/ 274 w 435"/>
                <a:gd name="T27" fmla="*/ 224 h 340"/>
                <a:gd name="T28" fmla="*/ 192 w 435"/>
                <a:gd name="T29" fmla="*/ 161 h 340"/>
                <a:gd name="T30" fmla="*/ 291 w 435"/>
                <a:gd name="T31" fmla="*/ 88 h 340"/>
                <a:gd name="T32" fmla="*/ 351 w 435"/>
                <a:gd name="T33" fmla="*/ 143 h 340"/>
                <a:gd name="T34" fmla="*/ 325 w 435"/>
                <a:gd name="T35" fmla="*/ 251 h 340"/>
                <a:gd name="T36" fmla="*/ 148 w 435"/>
                <a:gd name="T37" fmla="*/ 199 h 340"/>
                <a:gd name="T38" fmla="*/ 257 w 435"/>
                <a:gd name="T39" fmla="*/ 35 h 340"/>
                <a:gd name="T40" fmla="*/ 402 w 435"/>
                <a:gd name="T41" fmla="*/ 223 h 340"/>
                <a:gd name="T42" fmla="*/ 197 w 435"/>
                <a:gd name="T43" fmla="*/ 318 h 340"/>
                <a:gd name="T44" fmla="*/ 285 w 435"/>
                <a:gd name="T45" fmla="*/ 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5" h="340">
                  <a:moveTo>
                    <a:pt x="285" y="3"/>
                  </a:moveTo>
                  <a:cubicBezTo>
                    <a:pt x="265" y="4"/>
                    <a:pt x="260" y="6"/>
                    <a:pt x="246" y="8"/>
                  </a:cubicBezTo>
                  <a:cubicBezTo>
                    <a:pt x="178" y="21"/>
                    <a:pt x="124" y="74"/>
                    <a:pt x="115" y="142"/>
                  </a:cubicBezTo>
                  <a:cubicBezTo>
                    <a:pt x="107" y="210"/>
                    <a:pt x="148" y="277"/>
                    <a:pt x="214" y="297"/>
                  </a:cubicBezTo>
                  <a:cubicBezTo>
                    <a:pt x="289" y="321"/>
                    <a:pt x="377" y="270"/>
                    <a:pt x="383" y="189"/>
                  </a:cubicBezTo>
                  <a:cubicBezTo>
                    <a:pt x="383" y="150"/>
                    <a:pt x="370" y="113"/>
                    <a:pt x="340" y="87"/>
                  </a:cubicBezTo>
                  <a:cubicBezTo>
                    <a:pt x="297" y="53"/>
                    <a:pt x="234" y="56"/>
                    <a:pt x="196" y="99"/>
                  </a:cubicBezTo>
                  <a:cubicBezTo>
                    <a:pt x="173" y="127"/>
                    <a:pt x="164" y="163"/>
                    <a:pt x="179" y="195"/>
                  </a:cubicBezTo>
                  <a:cubicBezTo>
                    <a:pt x="188" y="216"/>
                    <a:pt x="208" y="236"/>
                    <a:pt x="232" y="243"/>
                  </a:cubicBezTo>
                  <a:cubicBezTo>
                    <a:pt x="272" y="253"/>
                    <a:pt x="314" y="234"/>
                    <a:pt x="323" y="191"/>
                  </a:cubicBezTo>
                  <a:cubicBezTo>
                    <a:pt x="325" y="172"/>
                    <a:pt x="323" y="152"/>
                    <a:pt x="306" y="138"/>
                  </a:cubicBezTo>
                  <a:cubicBezTo>
                    <a:pt x="295" y="129"/>
                    <a:pt x="276" y="119"/>
                    <a:pt x="259" y="127"/>
                  </a:cubicBezTo>
                  <a:cubicBezTo>
                    <a:pt x="279" y="132"/>
                    <a:pt x="300" y="141"/>
                    <a:pt x="307" y="163"/>
                  </a:cubicBezTo>
                  <a:cubicBezTo>
                    <a:pt x="314" y="188"/>
                    <a:pt x="299" y="216"/>
                    <a:pt x="274" y="224"/>
                  </a:cubicBezTo>
                  <a:cubicBezTo>
                    <a:pt x="232" y="235"/>
                    <a:pt x="193" y="203"/>
                    <a:pt x="192" y="161"/>
                  </a:cubicBezTo>
                  <a:cubicBezTo>
                    <a:pt x="191" y="111"/>
                    <a:pt x="243" y="77"/>
                    <a:pt x="291" y="88"/>
                  </a:cubicBezTo>
                  <a:cubicBezTo>
                    <a:pt x="320" y="96"/>
                    <a:pt x="339" y="116"/>
                    <a:pt x="351" y="143"/>
                  </a:cubicBezTo>
                  <a:cubicBezTo>
                    <a:pt x="366" y="183"/>
                    <a:pt x="355" y="223"/>
                    <a:pt x="325" y="251"/>
                  </a:cubicBezTo>
                  <a:cubicBezTo>
                    <a:pt x="269" y="301"/>
                    <a:pt x="174" y="272"/>
                    <a:pt x="148" y="199"/>
                  </a:cubicBezTo>
                  <a:cubicBezTo>
                    <a:pt x="122" y="125"/>
                    <a:pt x="178" y="42"/>
                    <a:pt x="257" y="35"/>
                  </a:cubicBezTo>
                  <a:cubicBezTo>
                    <a:pt x="359" y="25"/>
                    <a:pt x="435" y="130"/>
                    <a:pt x="402" y="223"/>
                  </a:cubicBezTo>
                  <a:cubicBezTo>
                    <a:pt x="374" y="311"/>
                    <a:pt x="295" y="340"/>
                    <a:pt x="197" y="318"/>
                  </a:cubicBezTo>
                  <a:cubicBezTo>
                    <a:pt x="66" y="288"/>
                    <a:pt x="0" y="0"/>
                    <a:pt x="285" y="3"/>
                  </a:cubicBezTo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7"/>
            <p:cNvSpPr>
              <a:spLocks/>
            </p:cNvSpPr>
            <p:nvPr/>
          </p:nvSpPr>
          <p:spPr bwMode="auto">
            <a:xfrm>
              <a:off x="8589011" y="5622925"/>
              <a:ext cx="612775" cy="668338"/>
            </a:xfrm>
            <a:custGeom>
              <a:avLst/>
              <a:gdLst>
                <a:gd name="T0" fmla="*/ 85 w 400"/>
                <a:gd name="T1" fmla="*/ 317 h 436"/>
                <a:gd name="T2" fmla="*/ 122 w 400"/>
                <a:gd name="T3" fmla="*/ 328 h 436"/>
                <a:gd name="T4" fmla="*/ 296 w 400"/>
                <a:gd name="T5" fmla="*/ 260 h 436"/>
                <a:gd name="T6" fmla="*/ 270 w 400"/>
                <a:gd name="T7" fmla="*/ 78 h 436"/>
                <a:gd name="T8" fmla="*/ 71 w 400"/>
                <a:gd name="T9" fmla="*/ 107 h 436"/>
                <a:gd name="T10" fmla="*/ 68 w 400"/>
                <a:gd name="T11" fmla="*/ 218 h 436"/>
                <a:gd name="T12" fmla="*/ 205 w 400"/>
                <a:gd name="T13" fmla="*/ 266 h 436"/>
                <a:gd name="T14" fmla="*/ 260 w 400"/>
                <a:gd name="T15" fmla="*/ 185 h 436"/>
                <a:gd name="T16" fmla="*/ 231 w 400"/>
                <a:gd name="T17" fmla="*/ 120 h 436"/>
                <a:gd name="T18" fmla="*/ 127 w 400"/>
                <a:gd name="T19" fmla="*/ 130 h 436"/>
                <a:gd name="T20" fmla="*/ 120 w 400"/>
                <a:gd name="T21" fmla="*/ 185 h 436"/>
                <a:gd name="T22" fmla="*/ 159 w 400"/>
                <a:gd name="T23" fmla="*/ 214 h 436"/>
                <a:gd name="T24" fmla="*/ 130 w 400"/>
                <a:gd name="T25" fmla="*/ 162 h 436"/>
                <a:gd name="T26" fmla="*/ 185 w 400"/>
                <a:gd name="T27" fmla="*/ 120 h 436"/>
                <a:gd name="T28" fmla="*/ 234 w 400"/>
                <a:gd name="T29" fmla="*/ 211 h 436"/>
                <a:gd name="T30" fmla="*/ 114 w 400"/>
                <a:gd name="T31" fmla="*/ 237 h 436"/>
                <a:gd name="T32" fmla="*/ 81 w 400"/>
                <a:gd name="T33" fmla="*/ 162 h 436"/>
                <a:gd name="T34" fmla="*/ 149 w 400"/>
                <a:gd name="T35" fmla="*/ 74 h 436"/>
                <a:gd name="T36" fmla="*/ 289 w 400"/>
                <a:gd name="T37" fmla="*/ 195 h 436"/>
                <a:gd name="T38" fmla="*/ 123 w 400"/>
                <a:gd name="T39" fmla="*/ 299 h 436"/>
                <a:gd name="T40" fmla="*/ 68 w 400"/>
                <a:gd name="T41" fmla="*/ 68 h 436"/>
                <a:gd name="T42" fmla="*/ 294 w 400"/>
                <a:gd name="T43" fmla="*/ 66 h 436"/>
                <a:gd name="T44" fmla="*/ 85 w 400"/>
                <a:gd name="T45" fmla="*/ 317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0" h="436">
                  <a:moveTo>
                    <a:pt x="85" y="317"/>
                  </a:moveTo>
                  <a:cubicBezTo>
                    <a:pt x="103" y="324"/>
                    <a:pt x="108" y="324"/>
                    <a:pt x="122" y="328"/>
                  </a:cubicBezTo>
                  <a:cubicBezTo>
                    <a:pt x="188" y="344"/>
                    <a:pt x="260" y="318"/>
                    <a:pt x="296" y="260"/>
                  </a:cubicBezTo>
                  <a:cubicBezTo>
                    <a:pt x="332" y="201"/>
                    <a:pt x="322" y="123"/>
                    <a:pt x="270" y="78"/>
                  </a:cubicBezTo>
                  <a:cubicBezTo>
                    <a:pt x="211" y="26"/>
                    <a:pt x="110" y="35"/>
                    <a:pt x="71" y="107"/>
                  </a:cubicBezTo>
                  <a:cubicBezTo>
                    <a:pt x="55" y="143"/>
                    <a:pt x="52" y="182"/>
                    <a:pt x="68" y="218"/>
                  </a:cubicBezTo>
                  <a:cubicBezTo>
                    <a:pt x="94" y="266"/>
                    <a:pt x="153" y="289"/>
                    <a:pt x="205" y="266"/>
                  </a:cubicBezTo>
                  <a:cubicBezTo>
                    <a:pt x="237" y="250"/>
                    <a:pt x="260" y="221"/>
                    <a:pt x="260" y="185"/>
                  </a:cubicBezTo>
                  <a:cubicBezTo>
                    <a:pt x="260" y="162"/>
                    <a:pt x="250" y="136"/>
                    <a:pt x="231" y="120"/>
                  </a:cubicBezTo>
                  <a:cubicBezTo>
                    <a:pt x="198" y="94"/>
                    <a:pt x="153" y="94"/>
                    <a:pt x="127" y="130"/>
                  </a:cubicBezTo>
                  <a:cubicBezTo>
                    <a:pt x="117" y="146"/>
                    <a:pt x="110" y="166"/>
                    <a:pt x="120" y="185"/>
                  </a:cubicBezTo>
                  <a:cubicBezTo>
                    <a:pt x="127" y="198"/>
                    <a:pt x="140" y="214"/>
                    <a:pt x="159" y="214"/>
                  </a:cubicBezTo>
                  <a:cubicBezTo>
                    <a:pt x="143" y="201"/>
                    <a:pt x="127" y="185"/>
                    <a:pt x="130" y="162"/>
                  </a:cubicBezTo>
                  <a:cubicBezTo>
                    <a:pt x="133" y="136"/>
                    <a:pt x="159" y="117"/>
                    <a:pt x="185" y="120"/>
                  </a:cubicBezTo>
                  <a:cubicBezTo>
                    <a:pt x="228" y="126"/>
                    <a:pt x="250" y="172"/>
                    <a:pt x="234" y="211"/>
                  </a:cubicBezTo>
                  <a:cubicBezTo>
                    <a:pt x="215" y="257"/>
                    <a:pt x="153" y="266"/>
                    <a:pt x="114" y="237"/>
                  </a:cubicBezTo>
                  <a:cubicBezTo>
                    <a:pt x="91" y="218"/>
                    <a:pt x="81" y="192"/>
                    <a:pt x="81" y="162"/>
                  </a:cubicBezTo>
                  <a:cubicBezTo>
                    <a:pt x="84" y="120"/>
                    <a:pt x="110" y="87"/>
                    <a:pt x="149" y="74"/>
                  </a:cubicBezTo>
                  <a:cubicBezTo>
                    <a:pt x="221" y="52"/>
                    <a:pt x="296" y="117"/>
                    <a:pt x="289" y="195"/>
                  </a:cubicBezTo>
                  <a:cubicBezTo>
                    <a:pt x="283" y="273"/>
                    <a:pt x="198" y="325"/>
                    <a:pt x="123" y="299"/>
                  </a:cubicBezTo>
                  <a:cubicBezTo>
                    <a:pt x="26" y="266"/>
                    <a:pt x="0" y="139"/>
                    <a:pt x="68" y="68"/>
                  </a:cubicBezTo>
                  <a:cubicBezTo>
                    <a:pt x="130" y="0"/>
                    <a:pt x="213" y="5"/>
                    <a:pt x="294" y="66"/>
                  </a:cubicBezTo>
                  <a:cubicBezTo>
                    <a:pt x="400" y="147"/>
                    <a:pt x="343" y="436"/>
                    <a:pt x="85" y="317"/>
                  </a:cubicBezTo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38"/>
            <p:cNvSpPr>
              <a:spLocks noChangeArrowheads="1"/>
            </p:cNvSpPr>
            <p:nvPr/>
          </p:nvSpPr>
          <p:spPr bwMode="auto">
            <a:xfrm>
              <a:off x="8547736" y="5562600"/>
              <a:ext cx="628650" cy="627063"/>
            </a:xfrm>
            <a:prstGeom prst="ellipse">
              <a:avLst/>
            </a:prstGeom>
            <a:noFill/>
            <a:ln w="4" cap="flat">
              <a:solidFill>
                <a:srgbClr val="FDDD5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39"/>
            <p:cNvSpPr>
              <a:spLocks noChangeArrowheads="1"/>
            </p:cNvSpPr>
            <p:nvPr/>
          </p:nvSpPr>
          <p:spPr bwMode="auto">
            <a:xfrm>
              <a:off x="8573136" y="5586413"/>
              <a:ext cx="627062" cy="628650"/>
            </a:xfrm>
            <a:prstGeom prst="ellipse">
              <a:avLst/>
            </a:prstGeom>
            <a:noFill/>
            <a:ln w="4" cap="flat">
              <a:solidFill>
                <a:srgbClr val="FDDD5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40"/>
            <p:cNvSpPr>
              <a:spLocks noChangeArrowheads="1"/>
            </p:cNvSpPr>
            <p:nvPr/>
          </p:nvSpPr>
          <p:spPr bwMode="auto">
            <a:xfrm>
              <a:off x="8501699" y="5565775"/>
              <a:ext cx="628650" cy="627063"/>
            </a:xfrm>
            <a:prstGeom prst="ellipse">
              <a:avLst/>
            </a:prstGeom>
            <a:noFill/>
            <a:ln w="4" cap="flat">
              <a:solidFill>
                <a:srgbClr val="FDDD5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1"/>
            <p:cNvSpPr>
              <a:spLocks/>
            </p:cNvSpPr>
            <p:nvPr/>
          </p:nvSpPr>
          <p:spPr bwMode="auto">
            <a:xfrm>
              <a:off x="9131936" y="5495925"/>
              <a:ext cx="352425" cy="188913"/>
            </a:xfrm>
            <a:custGeom>
              <a:avLst/>
              <a:gdLst>
                <a:gd name="T0" fmla="*/ 3 w 222"/>
                <a:gd name="T1" fmla="*/ 119 h 119"/>
                <a:gd name="T2" fmla="*/ 0 w 222"/>
                <a:gd name="T3" fmla="*/ 114 h 119"/>
                <a:gd name="T4" fmla="*/ 219 w 222"/>
                <a:gd name="T5" fmla="*/ 0 h 119"/>
                <a:gd name="T6" fmla="*/ 222 w 222"/>
                <a:gd name="T7" fmla="*/ 6 h 119"/>
                <a:gd name="T8" fmla="*/ 3 w 222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9">
                  <a:moveTo>
                    <a:pt x="3" y="119"/>
                  </a:moveTo>
                  <a:lnTo>
                    <a:pt x="0" y="114"/>
                  </a:lnTo>
                  <a:lnTo>
                    <a:pt x="219" y="0"/>
                  </a:lnTo>
                  <a:lnTo>
                    <a:pt x="222" y="6"/>
                  </a:lnTo>
                  <a:lnTo>
                    <a:pt x="3" y="119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2"/>
            <p:cNvSpPr>
              <a:spLocks/>
            </p:cNvSpPr>
            <p:nvPr/>
          </p:nvSpPr>
          <p:spPr bwMode="auto">
            <a:xfrm>
              <a:off x="8982711" y="5213350"/>
              <a:ext cx="188912" cy="352425"/>
            </a:xfrm>
            <a:custGeom>
              <a:avLst/>
              <a:gdLst>
                <a:gd name="T0" fmla="*/ 6 w 119"/>
                <a:gd name="T1" fmla="*/ 222 h 222"/>
                <a:gd name="T2" fmla="*/ 0 w 119"/>
                <a:gd name="T3" fmla="*/ 219 h 222"/>
                <a:gd name="T4" fmla="*/ 114 w 119"/>
                <a:gd name="T5" fmla="*/ 0 h 222"/>
                <a:gd name="T6" fmla="*/ 119 w 119"/>
                <a:gd name="T7" fmla="*/ 2 h 222"/>
                <a:gd name="T8" fmla="*/ 6 w 119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22">
                  <a:moveTo>
                    <a:pt x="6" y="222"/>
                  </a:moveTo>
                  <a:lnTo>
                    <a:pt x="0" y="219"/>
                  </a:lnTo>
                  <a:lnTo>
                    <a:pt x="114" y="0"/>
                  </a:lnTo>
                  <a:lnTo>
                    <a:pt x="119" y="2"/>
                  </a:lnTo>
                  <a:lnTo>
                    <a:pt x="6" y="222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3"/>
            <p:cNvSpPr>
              <a:spLocks/>
            </p:cNvSpPr>
            <p:nvPr/>
          </p:nvSpPr>
          <p:spPr bwMode="auto">
            <a:xfrm>
              <a:off x="8738236" y="5149850"/>
              <a:ext cx="74612" cy="387350"/>
            </a:xfrm>
            <a:custGeom>
              <a:avLst/>
              <a:gdLst>
                <a:gd name="T0" fmla="*/ 47 w 47"/>
                <a:gd name="T1" fmla="*/ 243 h 244"/>
                <a:gd name="T2" fmla="*/ 40 w 47"/>
                <a:gd name="T3" fmla="*/ 244 h 244"/>
                <a:gd name="T4" fmla="*/ 0 w 47"/>
                <a:gd name="T5" fmla="*/ 1 h 244"/>
                <a:gd name="T6" fmla="*/ 7 w 47"/>
                <a:gd name="T7" fmla="*/ 0 h 244"/>
                <a:gd name="T8" fmla="*/ 47 w 47"/>
                <a:gd name="T9" fmla="*/ 24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44">
                  <a:moveTo>
                    <a:pt x="47" y="243"/>
                  </a:moveTo>
                  <a:lnTo>
                    <a:pt x="40" y="244"/>
                  </a:lnTo>
                  <a:lnTo>
                    <a:pt x="0" y="1"/>
                  </a:lnTo>
                  <a:lnTo>
                    <a:pt x="7" y="0"/>
                  </a:lnTo>
                  <a:lnTo>
                    <a:pt x="47" y="243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4"/>
            <p:cNvSpPr>
              <a:spLocks/>
            </p:cNvSpPr>
            <p:nvPr/>
          </p:nvSpPr>
          <p:spPr bwMode="auto">
            <a:xfrm>
              <a:off x="8374699" y="5305425"/>
              <a:ext cx="239712" cy="322263"/>
            </a:xfrm>
            <a:custGeom>
              <a:avLst/>
              <a:gdLst>
                <a:gd name="T0" fmla="*/ 151 w 151"/>
                <a:gd name="T1" fmla="*/ 199 h 203"/>
                <a:gd name="T2" fmla="*/ 146 w 151"/>
                <a:gd name="T3" fmla="*/ 203 h 203"/>
                <a:gd name="T4" fmla="*/ 0 w 151"/>
                <a:gd name="T5" fmla="*/ 3 h 203"/>
                <a:gd name="T6" fmla="*/ 6 w 151"/>
                <a:gd name="T7" fmla="*/ 0 h 203"/>
                <a:gd name="T8" fmla="*/ 151 w 151"/>
                <a:gd name="T9" fmla="*/ 19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03">
                  <a:moveTo>
                    <a:pt x="151" y="199"/>
                  </a:moveTo>
                  <a:lnTo>
                    <a:pt x="146" y="203"/>
                  </a:lnTo>
                  <a:lnTo>
                    <a:pt x="0" y="3"/>
                  </a:lnTo>
                  <a:lnTo>
                    <a:pt x="6" y="0"/>
                  </a:lnTo>
                  <a:lnTo>
                    <a:pt x="151" y="199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5"/>
            <p:cNvSpPr>
              <a:spLocks/>
            </p:cNvSpPr>
            <p:nvPr/>
          </p:nvSpPr>
          <p:spPr bwMode="auto">
            <a:xfrm>
              <a:off x="8136574" y="5656263"/>
              <a:ext cx="374650" cy="131763"/>
            </a:xfrm>
            <a:custGeom>
              <a:avLst/>
              <a:gdLst>
                <a:gd name="T0" fmla="*/ 236 w 236"/>
                <a:gd name="T1" fmla="*/ 77 h 83"/>
                <a:gd name="T2" fmla="*/ 234 w 236"/>
                <a:gd name="T3" fmla="*/ 83 h 83"/>
                <a:gd name="T4" fmla="*/ 0 w 236"/>
                <a:gd name="T5" fmla="*/ 6 h 83"/>
                <a:gd name="T6" fmla="*/ 2 w 236"/>
                <a:gd name="T7" fmla="*/ 0 h 83"/>
                <a:gd name="T8" fmla="*/ 236 w 236"/>
                <a:gd name="T9" fmla="*/ 7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83">
                  <a:moveTo>
                    <a:pt x="236" y="77"/>
                  </a:moveTo>
                  <a:lnTo>
                    <a:pt x="234" y="83"/>
                  </a:lnTo>
                  <a:lnTo>
                    <a:pt x="0" y="6"/>
                  </a:lnTo>
                  <a:lnTo>
                    <a:pt x="2" y="0"/>
                  </a:lnTo>
                  <a:lnTo>
                    <a:pt x="236" y="77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6"/>
            <p:cNvSpPr>
              <a:spLocks/>
            </p:cNvSpPr>
            <p:nvPr/>
          </p:nvSpPr>
          <p:spPr bwMode="auto">
            <a:xfrm>
              <a:off x="8130224" y="5992813"/>
              <a:ext cx="387350" cy="73025"/>
            </a:xfrm>
            <a:custGeom>
              <a:avLst/>
              <a:gdLst>
                <a:gd name="T0" fmla="*/ 243 w 244"/>
                <a:gd name="T1" fmla="*/ 0 h 46"/>
                <a:gd name="T2" fmla="*/ 244 w 244"/>
                <a:gd name="T3" fmla="*/ 7 h 46"/>
                <a:gd name="T4" fmla="*/ 1 w 244"/>
                <a:gd name="T5" fmla="*/ 46 h 46"/>
                <a:gd name="T6" fmla="*/ 0 w 244"/>
                <a:gd name="T7" fmla="*/ 40 h 46"/>
                <a:gd name="T8" fmla="*/ 243 w 2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46">
                  <a:moveTo>
                    <a:pt x="243" y="0"/>
                  </a:moveTo>
                  <a:lnTo>
                    <a:pt x="244" y="7"/>
                  </a:lnTo>
                  <a:lnTo>
                    <a:pt x="1" y="46"/>
                  </a:lnTo>
                  <a:lnTo>
                    <a:pt x="0" y="40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7"/>
            <p:cNvSpPr>
              <a:spLocks/>
            </p:cNvSpPr>
            <p:nvPr/>
          </p:nvSpPr>
          <p:spPr bwMode="auto">
            <a:xfrm>
              <a:off x="8347711" y="6145213"/>
              <a:ext cx="284162" cy="284163"/>
            </a:xfrm>
            <a:custGeom>
              <a:avLst/>
              <a:gdLst>
                <a:gd name="T0" fmla="*/ 175 w 179"/>
                <a:gd name="T1" fmla="*/ 0 h 179"/>
                <a:gd name="T2" fmla="*/ 179 w 179"/>
                <a:gd name="T3" fmla="*/ 5 h 179"/>
                <a:gd name="T4" fmla="*/ 5 w 179"/>
                <a:gd name="T5" fmla="*/ 179 h 179"/>
                <a:gd name="T6" fmla="*/ 0 w 179"/>
                <a:gd name="T7" fmla="*/ 175 h 179"/>
                <a:gd name="T8" fmla="*/ 175 w 179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79">
                  <a:moveTo>
                    <a:pt x="175" y="0"/>
                  </a:moveTo>
                  <a:lnTo>
                    <a:pt x="179" y="5"/>
                  </a:lnTo>
                  <a:lnTo>
                    <a:pt x="5" y="179"/>
                  </a:lnTo>
                  <a:lnTo>
                    <a:pt x="0" y="175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8"/>
            <p:cNvSpPr>
              <a:spLocks/>
            </p:cNvSpPr>
            <p:nvPr/>
          </p:nvSpPr>
          <p:spPr bwMode="auto">
            <a:xfrm>
              <a:off x="8733474" y="6221413"/>
              <a:ext cx="71437" cy="387350"/>
            </a:xfrm>
            <a:custGeom>
              <a:avLst/>
              <a:gdLst>
                <a:gd name="T0" fmla="*/ 38 w 45"/>
                <a:gd name="T1" fmla="*/ 0 h 244"/>
                <a:gd name="T2" fmla="*/ 45 w 45"/>
                <a:gd name="T3" fmla="*/ 0 h 244"/>
                <a:gd name="T4" fmla="*/ 5 w 45"/>
                <a:gd name="T5" fmla="*/ 244 h 244"/>
                <a:gd name="T6" fmla="*/ 0 w 45"/>
                <a:gd name="T7" fmla="*/ 243 h 244"/>
                <a:gd name="T8" fmla="*/ 38 w 45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44">
                  <a:moveTo>
                    <a:pt x="38" y="0"/>
                  </a:moveTo>
                  <a:lnTo>
                    <a:pt x="45" y="0"/>
                  </a:lnTo>
                  <a:lnTo>
                    <a:pt x="5" y="244"/>
                  </a:lnTo>
                  <a:lnTo>
                    <a:pt x="0" y="24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9"/>
            <p:cNvSpPr>
              <a:spLocks/>
            </p:cNvSpPr>
            <p:nvPr/>
          </p:nvSpPr>
          <p:spPr bwMode="auto">
            <a:xfrm>
              <a:off x="8976361" y="6197600"/>
              <a:ext cx="188912" cy="350838"/>
            </a:xfrm>
            <a:custGeom>
              <a:avLst/>
              <a:gdLst>
                <a:gd name="T0" fmla="*/ 0 w 119"/>
                <a:gd name="T1" fmla="*/ 3 h 221"/>
                <a:gd name="T2" fmla="*/ 6 w 119"/>
                <a:gd name="T3" fmla="*/ 0 h 221"/>
                <a:gd name="T4" fmla="*/ 119 w 119"/>
                <a:gd name="T5" fmla="*/ 218 h 221"/>
                <a:gd name="T6" fmla="*/ 113 w 119"/>
                <a:gd name="T7" fmla="*/ 221 h 221"/>
                <a:gd name="T8" fmla="*/ 0 w 119"/>
                <a:gd name="T9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21">
                  <a:moveTo>
                    <a:pt x="0" y="3"/>
                  </a:moveTo>
                  <a:lnTo>
                    <a:pt x="6" y="0"/>
                  </a:lnTo>
                  <a:lnTo>
                    <a:pt x="119" y="218"/>
                  </a:lnTo>
                  <a:lnTo>
                    <a:pt x="113" y="22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0"/>
            <p:cNvSpPr>
              <a:spLocks/>
            </p:cNvSpPr>
            <p:nvPr/>
          </p:nvSpPr>
          <p:spPr bwMode="auto">
            <a:xfrm>
              <a:off x="9143049" y="6054725"/>
              <a:ext cx="322262" cy="239713"/>
            </a:xfrm>
            <a:custGeom>
              <a:avLst/>
              <a:gdLst>
                <a:gd name="T0" fmla="*/ 0 w 203"/>
                <a:gd name="T1" fmla="*/ 5 h 151"/>
                <a:gd name="T2" fmla="*/ 4 w 203"/>
                <a:gd name="T3" fmla="*/ 0 h 151"/>
                <a:gd name="T4" fmla="*/ 203 w 203"/>
                <a:gd name="T5" fmla="*/ 146 h 151"/>
                <a:gd name="T6" fmla="*/ 200 w 203"/>
                <a:gd name="T7" fmla="*/ 151 h 151"/>
                <a:gd name="T8" fmla="*/ 0 w 203"/>
                <a:gd name="T9" fmla="*/ 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51">
                  <a:moveTo>
                    <a:pt x="0" y="5"/>
                  </a:moveTo>
                  <a:lnTo>
                    <a:pt x="4" y="0"/>
                  </a:lnTo>
                  <a:lnTo>
                    <a:pt x="203" y="146"/>
                  </a:lnTo>
                  <a:lnTo>
                    <a:pt x="200" y="15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1"/>
            <p:cNvSpPr>
              <a:spLocks/>
            </p:cNvSpPr>
            <p:nvPr/>
          </p:nvSpPr>
          <p:spPr bwMode="auto">
            <a:xfrm>
              <a:off x="9200199" y="5843588"/>
              <a:ext cx="388937" cy="71438"/>
            </a:xfrm>
            <a:custGeom>
              <a:avLst/>
              <a:gdLst>
                <a:gd name="T0" fmla="*/ 0 w 245"/>
                <a:gd name="T1" fmla="*/ 7 h 45"/>
                <a:gd name="T2" fmla="*/ 1 w 245"/>
                <a:gd name="T3" fmla="*/ 0 h 45"/>
                <a:gd name="T4" fmla="*/ 245 w 245"/>
                <a:gd name="T5" fmla="*/ 39 h 45"/>
                <a:gd name="T6" fmla="*/ 244 w 245"/>
                <a:gd name="T7" fmla="*/ 45 h 45"/>
                <a:gd name="T8" fmla="*/ 0 w 245"/>
                <a:gd name="T9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45">
                  <a:moveTo>
                    <a:pt x="0" y="7"/>
                  </a:moveTo>
                  <a:lnTo>
                    <a:pt x="1" y="0"/>
                  </a:lnTo>
                  <a:lnTo>
                    <a:pt x="245" y="39"/>
                  </a:lnTo>
                  <a:lnTo>
                    <a:pt x="244" y="45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DD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2"/>
            <p:cNvSpPr>
              <a:spLocks/>
            </p:cNvSpPr>
            <p:nvPr/>
          </p:nvSpPr>
          <p:spPr bwMode="auto">
            <a:xfrm>
              <a:off x="9163686" y="5616575"/>
              <a:ext cx="379412" cy="123825"/>
            </a:xfrm>
            <a:custGeom>
              <a:avLst/>
              <a:gdLst>
                <a:gd name="T0" fmla="*/ 2 w 239"/>
                <a:gd name="T1" fmla="*/ 78 h 78"/>
                <a:gd name="T2" fmla="*/ 0 w 239"/>
                <a:gd name="T3" fmla="*/ 71 h 78"/>
                <a:gd name="T4" fmla="*/ 237 w 239"/>
                <a:gd name="T5" fmla="*/ 0 h 78"/>
                <a:gd name="T6" fmla="*/ 239 w 239"/>
                <a:gd name="T7" fmla="*/ 6 h 78"/>
                <a:gd name="T8" fmla="*/ 2 w 23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78">
                  <a:moveTo>
                    <a:pt x="2" y="78"/>
                  </a:moveTo>
                  <a:lnTo>
                    <a:pt x="0" y="71"/>
                  </a:lnTo>
                  <a:lnTo>
                    <a:pt x="237" y="0"/>
                  </a:lnTo>
                  <a:lnTo>
                    <a:pt x="239" y="6"/>
                  </a:lnTo>
                  <a:lnTo>
                    <a:pt x="2" y="78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3"/>
            <p:cNvSpPr>
              <a:spLocks/>
            </p:cNvSpPr>
            <p:nvPr/>
          </p:nvSpPr>
          <p:spPr bwMode="auto">
            <a:xfrm>
              <a:off x="9039861" y="5280025"/>
              <a:ext cx="247650" cy="315913"/>
            </a:xfrm>
            <a:custGeom>
              <a:avLst/>
              <a:gdLst>
                <a:gd name="T0" fmla="*/ 5 w 156"/>
                <a:gd name="T1" fmla="*/ 199 h 199"/>
                <a:gd name="T2" fmla="*/ 0 w 156"/>
                <a:gd name="T3" fmla="*/ 195 h 199"/>
                <a:gd name="T4" fmla="*/ 151 w 156"/>
                <a:gd name="T5" fmla="*/ 0 h 199"/>
                <a:gd name="T6" fmla="*/ 156 w 156"/>
                <a:gd name="T7" fmla="*/ 4 h 199"/>
                <a:gd name="T8" fmla="*/ 5 w 156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99">
                  <a:moveTo>
                    <a:pt x="5" y="199"/>
                  </a:moveTo>
                  <a:lnTo>
                    <a:pt x="0" y="195"/>
                  </a:lnTo>
                  <a:lnTo>
                    <a:pt x="151" y="0"/>
                  </a:lnTo>
                  <a:lnTo>
                    <a:pt x="156" y="4"/>
                  </a:lnTo>
                  <a:lnTo>
                    <a:pt x="5" y="199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4"/>
            <p:cNvSpPr>
              <a:spLocks/>
            </p:cNvSpPr>
            <p:nvPr/>
          </p:nvSpPr>
          <p:spPr bwMode="auto">
            <a:xfrm>
              <a:off x="8866824" y="5141913"/>
              <a:ext cx="15875" cy="393700"/>
            </a:xfrm>
            <a:custGeom>
              <a:avLst/>
              <a:gdLst>
                <a:gd name="T0" fmla="*/ 5 w 10"/>
                <a:gd name="T1" fmla="*/ 248 h 248"/>
                <a:gd name="T2" fmla="*/ 0 w 10"/>
                <a:gd name="T3" fmla="*/ 247 h 248"/>
                <a:gd name="T4" fmla="*/ 4 w 10"/>
                <a:gd name="T5" fmla="*/ 0 h 248"/>
                <a:gd name="T6" fmla="*/ 10 w 10"/>
                <a:gd name="T7" fmla="*/ 0 h 248"/>
                <a:gd name="T8" fmla="*/ 5 w 10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48">
                  <a:moveTo>
                    <a:pt x="5" y="248"/>
                  </a:moveTo>
                  <a:lnTo>
                    <a:pt x="0" y="247"/>
                  </a:lnTo>
                  <a:lnTo>
                    <a:pt x="4" y="0"/>
                  </a:lnTo>
                  <a:lnTo>
                    <a:pt x="10" y="0"/>
                  </a:lnTo>
                  <a:lnTo>
                    <a:pt x="5" y="248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5"/>
            <p:cNvSpPr>
              <a:spLocks/>
            </p:cNvSpPr>
            <p:nvPr/>
          </p:nvSpPr>
          <p:spPr bwMode="auto">
            <a:xfrm>
              <a:off x="8487411" y="5229225"/>
              <a:ext cx="179387" cy="357188"/>
            </a:xfrm>
            <a:custGeom>
              <a:avLst/>
              <a:gdLst>
                <a:gd name="T0" fmla="*/ 113 w 113"/>
                <a:gd name="T1" fmla="*/ 222 h 225"/>
                <a:gd name="T2" fmla="*/ 107 w 113"/>
                <a:gd name="T3" fmla="*/ 225 h 225"/>
                <a:gd name="T4" fmla="*/ 0 w 113"/>
                <a:gd name="T5" fmla="*/ 3 h 225"/>
                <a:gd name="T6" fmla="*/ 6 w 113"/>
                <a:gd name="T7" fmla="*/ 0 h 225"/>
                <a:gd name="T8" fmla="*/ 113 w 113"/>
                <a:gd name="T9" fmla="*/ 22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25">
                  <a:moveTo>
                    <a:pt x="113" y="222"/>
                  </a:moveTo>
                  <a:lnTo>
                    <a:pt x="107" y="225"/>
                  </a:lnTo>
                  <a:lnTo>
                    <a:pt x="0" y="3"/>
                  </a:lnTo>
                  <a:lnTo>
                    <a:pt x="6" y="0"/>
                  </a:lnTo>
                  <a:lnTo>
                    <a:pt x="113" y="222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6"/>
            <p:cNvSpPr>
              <a:spLocks/>
            </p:cNvSpPr>
            <p:nvPr/>
          </p:nvSpPr>
          <p:spPr bwMode="auto">
            <a:xfrm>
              <a:off x="8187374" y="5532438"/>
              <a:ext cx="350837" cy="195263"/>
            </a:xfrm>
            <a:custGeom>
              <a:avLst/>
              <a:gdLst>
                <a:gd name="T0" fmla="*/ 221 w 221"/>
                <a:gd name="T1" fmla="*/ 117 h 123"/>
                <a:gd name="T2" fmla="*/ 218 w 221"/>
                <a:gd name="T3" fmla="*/ 123 h 123"/>
                <a:gd name="T4" fmla="*/ 0 w 221"/>
                <a:gd name="T5" fmla="*/ 5 h 123"/>
                <a:gd name="T6" fmla="*/ 4 w 221"/>
                <a:gd name="T7" fmla="*/ 0 h 123"/>
                <a:gd name="T8" fmla="*/ 221 w 221"/>
                <a:gd name="T9" fmla="*/ 1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123">
                  <a:moveTo>
                    <a:pt x="221" y="117"/>
                  </a:moveTo>
                  <a:lnTo>
                    <a:pt x="218" y="123"/>
                  </a:lnTo>
                  <a:lnTo>
                    <a:pt x="0" y="5"/>
                  </a:lnTo>
                  <a:lnTo>
                    <a:pt x="4" y="0"/>
                  </a:lnTo>
                  <a:lnTo>
                    <a:pt x="221" y="117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7"/>
            <p:cNvSpPr>
              <a:spLocks/>
            </p:cNvSpPr>
            <p:nvPr/>
          </p:nvSpPr>
          <p:spPr bwMode="auto">
            <a:xfrm>
              <a:off x="8111174" y="5924550"/>
              <a:ext cx="390525" cy="17463"/>
            </a:xfrm>
            <a:custGeom>
              <a:avLst/>
              <a:gdLst>
                <a:gd name="T0" fmla="*/ 246 w 246"/>
                <a:gd name="T1" fmla="*/ 5 h 11"/>
                <a:gd name="T2" fmla="*/ 246 w 246"/>
                <a:gd name="T3" fmla="*/ 11 h 11"/>
                <a:gd name="T4" fmla="*/ 0 w 246"/>
                <a:gd name="T5" fmla="*/ 6 h 11"/>
                <a:gd name="T6" fmla="*/ 0 w 246"/>
                <a:gd name="T7" fmla="*/ 0 h 11"/>
                <a:gd name="T8" fmla="*/ 246 w 246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1">
                  <a:moveTo>
                    <a:pt x="246" y="5"/>
                  </a:moveTo>
                  <a:lnTo>
                    <a:pt x="246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246" y="5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8"/>
            <p:cNvSpPr>
              <a:spLocks/>
            </p:cNvSpPr>
            <p:nvPr/>
          </p:nvSpPr>
          <p:spPr bwMode="auto">
            <a:xfrm>
              <a:off x="8260399" y="6100763"/>
              <a:ext cx="328612" cy="231775"/>
            </a:xfrm>
            <a:custGeom>
              <a:avLst/>
              <a:gdLst>
                <a:gd name="T0" fmla="*/ 203 w 207"/>
                <a:gd name="T1" fmla="*/ 0 h 146"/>
                <a:gd name="T2" fmla="*/ 207 w 207"/>
                <a:gd name="T3" fmla="*/ 5 h 146"/>
                <a:gd name="T4" fmla="*/ 4 w 207"/>
                <a:gd name="T5" fmla="*/ 146 h 146"/>
                <a:gd name="T6" fmla="*/ 0 w 207"/>
                <a:gd name="T7" fmla="*/ 140 h 146"/>
                <a:gd name="T8" fmla="*/ 203 w 20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46">
                  <a:moveTo>
                    <a:pt x="203" y="0"/>
                  </a:moveTo>
                  <a:lnTo>
                    <a:pt x="207" y="5"/>
                  </a:lnTo>
                  <a:lnTo>
                    <a:pt x="4" y="146"/>
                  </a:lnTo>
                  <a:lnTo>
                    <a:pt x="0" y="140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9"/>
            <p:cNvSpPr>
              <a:spLocks/>
            </p:cNvSpPr>
            <p:nvPr/>
          </p:nvSpPr>
          <p:spPr bwMode="auto">
            <a:xfrm>
              <a:off x="8604886" y="6205538"/>
              <a:ext cx="139700" cy="373063"/>
            </a:xfrm>
            <a:custGeom>
              <a:avLst/>
              <a:gdLst>
                <a:gd name="T0" fmla="*/ 82 w 88"/>
                <a:gd name="T1" fmla="*/ 0 h 235"/>
                <a:gd name="T2" fmla="*/ 88 w 88"/>
                <a:gd name="T3" fmla="*/ 2 h 235"/>
                <a:gd name="T4" fmla="*/ 6 w 88"/>
                <a:gd name="T5" fmla="*/ 235 h 235"/>
                <a:gd name="T6" fmla="*/ 0 w 88"/>
                <a:gd name="T7" fmla="*/ 232 h 235"/>
                <a:gd name="T8" fmla="*/ 82 w 88"/>
                <a:gd name="T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5">
                  <a:moveTo>
                    <a:pt x="82" y="0"/>
                  </a:moveTo>
                  <a:lnTo>
                    <a:pt x="88" y="2"/>
                  </a:lnTo>
                  <a:lnTo>
                    <a:pt x="6" y="235"/>
                  </a:lnTo>
                  <a:lnTo>
                    <a:pt x="0" y="232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0"/>
            <p:cNvSpPr>
              <a:spLocks/>
            </p:cNvSpPr>
            <p:nvPr/>
          </p:nvSpPr>
          <p:spPr bwMode="auto">
            <a:xfrm>
              <a:off x="8917624" y="6216650"/>
              <a:ext cx="125412" cy="376238"/>
            </a:xfrm>
            <a:custGeom>
              <a:avLst/>
              <a:gdLst>
                <a:gd name="T0" fmla="*/ 0 w 79"/>
                <a:gd name="T1" fmla="*/ 2 h 237"/>
                <a:gd name="T2" fmla="*/ 6 w 79"/>
                <a:gd name="T3" fmla="*/ 0 h 237"/>
                <a:gd name="T4" fmla="*/ 79 w 79"/>
                <a:gd name="T5" fmla="*/ 235 h 237"/>
                <a:gd name="T6" fmla="*/ 73 w 79"/>
                <a:gd name="T7" fmla="*/ 237 h 237"/>
                <a:gd name="T8" fmla="*/ 0 w 79"/>
                <a:gd name="T9" fmla="*/ 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37">
                  <a:moveTo>
                    <a:pt x="0" y="2"/>
                  </a:moveTo>
                  <a:lnTo>
                    <a:pt x="6" y="0"/>
                  </a:lnTo>
                  <a:lnTo>
                    <a:pt x="79" y="235"/>
                  </a:lnTo>
                  <a:lnTo>
                    <a:pt x="73" y="23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1"/>
            <p:cNvSpPr>
              <a:spLocks/>
            </p:cNvSpPr>
            <p:nvPr/>
          </p:nvSpPr>
          <p:spPr bwMode="auto">
            <a:xfrm>
              <a:off x="9106536" y="6105525"/>
              <a:ext cx="276225" cy="290513"/>
            </a:xfrm>
            <a:custGeom>
              <a:avLst/>
              <a:gdLst>
                <a:gd name="T0" fmla="*/ 0 w 174"/>
                <a:gd name="T1" fmla="*/ 4 h 183"/>
                <a:gd name="T2" fmla="*/ 5 w 174"/>
                <a:gd name="T3" fmla="*/ 0 h 183"/>
                <a:gd name="T4" fmla="*/ 174 w 174"/>
                <a:gd name="T5" fmla="*/ 179 h 183"/>
                <a:gd name="T6" fmla="*/ 171 w 174"/>
                <a:gd name="T7" fmla="*/ 183 h 183"/>
                <a:gd name="T8" fmla="*/ 0 w 174"/>
                <a:gd name="T9" fmla="*/ 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83">
                  <a:moveTo>
                    <a:pt x="0" y="4"/>
                  </a:moveTo>
                  <a:lnTo>
                    <a:pt x="5" y="0"/>
                  </a:lnTo>
                  <a:lnTo>
                    <a:pt x="174" y="179"/>
                  </a:lnTo>
                  <a:lnTo>
                    <a:pt x="171" y="18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2"/>
            <p:cNvSpPr>
              <a:spLocks/>
            </p:cNvSpPr>
            <p:nvPr/>
          </p:nvSpPr>
          <p:spPr bwMode="auto">
            <a:xfrm>
              <a:off x="9200199" y="5905500"/>
              <a:ext cx="373062" cy="141288"/>
            </a:xfrm>
            <a:custGeom>
              <a:avLst/>
              <a:gdLst>
                <a:gd name="T0" fmla="*/ 0 w 235"/>
                <a:gd name="T1" fmla="*/ 7 h 89"/>
                <a:gd name="T2" fmla="*/ 3 w 235"/>
                <a:gd name="T3" fmla="*/ 0 h 89"/>
                <a:gd name="T4" fmla="*/ 235 w 235"/>
                <a:gd name="T5" fmla="*/ 83 h 89"/>
                <a:gd name="T6" fmla="*/ 233 w 235"/>
                <a:gd name="T7" fmla="*/ 89 h 89"/>
                <a:gd name="T8" fmla="*/ 0 w 235"/>
                <a:gd name="T9" fmla="*/ 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89">
                  <a:moveTo>
                    <a:pt x="0" y="7"/>
                  </a:moveTo>
                  <a:lnTo>
                    <a:pt x="3" y="0"/>
                  </a:lnTo>
                  <a:lnTo>
                    <a:pt x="235" y="83"/>
                  </a:lnTo>
                  <a:lnTo>
                    <a:pt x="233" y="89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BA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rot="5400000">
            <a:off x="-909068" y="-40288"/>
            <a:ext cx="3692548" cy="13283882"/>
            <a:chOff x="-909068" y="-40288"/>
            <a:chExt cx="3692548" cy="13283882"/>
          </a:xfrm>
          <a:noFill/>
        </p:grpSpPr>
        <p:grpSp>
          <p:nvGrpSpPr>
            <p:cNvPr id="257" name="组合 256"/>
            <p:cNvGrpSpPr/>
            <p:nvPr/>
          </p:nvGrpSpPr>
          <p:grpSpPr>
            <a:xfrm>
              <a:off x="-831611" y="-40288"/>
              <a:ext cx="3507614" cy="6268786"/>
              <a:chOff x="-968657" y="-511736"/>
              <a:chExt cx="4369741" cy="7809577"/>
            </a:xfrm>
            <a:grpFill/>
          </p:grpSpPr>
          <p:pic>
            <p:nvPicPr>
              <p:cNvPr id="258" name="Picture 3" descr="C:\Users\Administrator.PC-20110827VGJH\Desktop\私奔一厦\图片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1341765">
                <a:off x="-888766" y="2513116"/>
                <a:ext cx="2236788" cy="47847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</p:pic>
          <p:pic>
            <p:nvPicPr>
              <p:cNvPr id="259" name="Picture 3" descr="C:\Users\Administrator.PC-20110827VGJH\Desktop\图片1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-454350" y="-511736"/>
                <a:ext cx="3855434" cy="3883172"/>
              </a:xfrm>
              <a:prstGeom prst="rect">
                <a:avLst/>
              </a:prstGeom>
              <a:grpFill/>
              <a:ln>
                <a:noFill/>
              </a:ln>
              <a:extLst/>
            </p:spPr>
          </p:pic>
          <p:pic>
            <p:nvPicPr>
              <p:cNvPr id="260" name="Picture 2" descr="C:\Users\Administrator.PC-20110827VGJH\Desktop\私奔一厦\_MG_27491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668576">
                <a:off x="-968657" y="3578136"/>
                <a:ext cx="2981352" cy="1289434"/>
              </a:xfrm>
              <a:prstGeom prst="rect">
                <a:avLst/>
              </a:prstGeom>
              <a:grpFill/>
              <a:ln>
                <a:noFill/>
              </a:ln>
              <a:extLst/>
            </p:spPr>
          </p:pic>
        </p:grpSp>
        <p:sp>
          <p:nvSpPr>
            <p:cNvPr id="4" name="矩形 3"/>
            <p:cNvSpPr/>
            <p:nvPr/>
          </p:nvSpPr>
          <p:spPr>
            <a:xfrm>
              <a:off x="-909068" y="6446465"/>
              <a:ext cx="3692548" cy="67971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5" name="Picture 65" descr="C:\Users\Administrator\Desktop\新建文件夹(1)\_MG_2701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70801" y="363732"/>
            <a:ext cx="7149202" cy="487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94" name="组合 2193"/>
          <p:cNvGrpSpPr/>
          <p:nvPr/>
        </p:nvGrpSpPr>
        <p:grpSpPr>
          <a:xfrm>
            <a:off x="6443071" y="745645"/>
            <a:ext cx="2793518" cy="1739330"/>
            <a:chOff x="7377763" y="2252487"/>
            <a:chExt cx="1900658" cy="1183408"/>
          </a:xfrm>
        </p:grpSpPr>
        <p:pic>
          <p:nvPicPr>
            <p:cNvPr id="2214" name="Picture 166" descr="C:\Users\Administrator\Desktop\新建文件夹(1)\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6719" y="2347331"/>
              <a:ext cx="1741702" cy="1088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9" name="TextBox 88"/>
            <p:cNvSpPr txBox="1"/>
            <p:nvPr/>
          </p:nvSpPr>
          <p:spPr>
            <a:xfrm flipH="1">
              <a:off x="7377763" y="2252487"/>
              <a:ext cx="1641377" cy="691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ln w="18415" cmpd="sng">
                    <a:solidFill>
                      <a:srgbClr val="FFFFFF"/>
                    </a:solidFill>
                    <a:prstDash val="solid"/>
                  </a:ln>
                  <a:blipFill>
                    <a:blip r:embed="rId8"/>
                    <a:stretch>
                      <a:fillRect/>
                    </a:stretch>
                  </a:blip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Edwardian Script ITC" pitchFamily="66" charset="0"/>
                  <a:ea typeface="叶根友刀锋黑草" pitchFamily="2" charset="-122"/>
                </a:defRPr>
              </a:lvl1pPr>
            </a:lstStyle>
            <a:p>
              <a:pPr algn="r"/>
              <a:r>
                <a:rPr lang="en-US" altLang="zh-CN" sz="6000" dirty="0" smtClean="0">
                  <a:ln w="3175" cmpd="sng">
                    <a:solidFill>
                      <a:srgbClr val="FFFFFF"/>
                    </a:solidFill>
                    <a:prstDash val="solid"/>
                  </a:ln>
                </a:rPr>
                <a:t>Day 1</a:t>
              </a:r>
              <a:endParaRPr lang="zh-CN" altLang="en-US" sz="6000" dirty="0">
                <a:ln w="3175" cmpd="sng">
                  <a:solidFill>
                    <a:srgbClr val="FFFFFF"/>
                  </a:solidFill>
                  <a:prstDash val="solid"/>
                </a:ln>
              </a:endParaRPr>
            </a:p>
          </p:txBody>
        </p:sp>
      </p:grpSp>
      <p:cxnSp>
        <p:nvCxnSpPr>
          <p:cNvPr id="2167" name="直接连接符 2166"/>
          <p:cNvCxnSpPr/>
          <p:nvPr/>
        </p:nvCxnSpPr>
        <p:spPr>
          <a:xfrm flipV="1">
            <a:off x="-34069" y="498859"/>
            <a:ext cx="636105" cy="551849"/>
          </a:xfrm>
          <a:prstGeom prst="line">
            <a:avLst/>
          </a:prstGeom>
          <a:ln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2" name="直接连接符 2171"/>
          <p:cNvCxnSpPr/>
          <p:nvPr/>
        </p:nvCxnSpPr>
        <p:spPr>
          <a:xfrm>
            <a:off x="598113" y="499716"/>
            <a:ext cx="2029671" cy="1711994"/>
          </a:xfrm>
          <a:prstGeom prst="line">
            <a:avLst/>
          </a:prstGeom>
          <a:ln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/>
          <p:cNvCxnSpPr/>
          <p:nvPr/>
        </p:nvCxnSpPr>
        <p:spPr>
          <a:xfrm flipV="1">
            <a:off x="2626145" y="1779663"/>
            <a:ext cx="636105" cy="432047"/>
          </a:xfrm>
          <a:prstGeom prst="line">
            <a:avLst/>
          </a:prstGeom>
          <a:ln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/>
          <p:cNvCxnSpPr/>
          <p:nvPr/>
        </p:nvCxnSpPr>
        <p:spPr>
          <a:xfrm>
            <a:off x="3262250" y="1779662"/>
            <a:ext cx="321435" cy="324036"/>
          </a:xfrm>
          <a:prstGeom prst="line">
            <a:avLst/>
          </a:prstGeom>
          <a:ln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/>
          <p:cNvCxnSpPr/>
          <p:nvPr/>
        </p:nvCxnSpPr>
        <p:spPr>
          <a:xfrm flipV="1">
            <a:off x="3583685" y="1968986"/>
            <a:ext cx="196227" cy="134712"/>
          </a:xfrm>
          <a:prstGeom prst="line">
            <a:avLst/>
          </a:prstGeom>
          <a:ln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连接符 199"/>
          <p:cNvCxnSpPr/>
          <p:nvPr/>
        </p:nvCxnSpPr>
        <p:spPr>
          <a:xfrm>
            <a:off x="3779912" y="1968986"/>
            <a:ext cx="118444" cy="118608"/>
          </a:xfrm>
          <a:prstGeom prst="line">
            <a:avLst/>
          </a:prstGeom>
          <a:ln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直接连接符 201"/>
          <p:cNvCxnSpPr/>
          <p:nvPr/>
        </p:nvCxnSpPr>
        <p:spPr>
          <a:xfrm flipV="1">
            <a:off x="3898356" y="1995686"/>
            <a:ext cx="151225" cy="91910"/>
          </a:xfrm>
          <a:prstGeom prst="line">
            <a:avLst/>
          </a:prstGeom>
          <a:ln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/>
          <p:nvPr/>
        </p:nvCxnSpPr>
        <p:spPr>
          <a:xfrm>
            <a:off x="4044947" y="1995686"/>
            <a:ext cx="226041" cy="288032"/>
          </a:xfrm>
          <a:prstGeom prst="line">
            <a:avLst/>
          </a:prstGeom>
          <a:ln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/>
          <p:nvPr/>
        </p:nvCxnSpPr>
        <p:spPr>
          <a:xfrm flipV="1">
            <a:off x="4270988" y="2226058"/>
            <a:ext cx="84988" cy="57663"/>
          </a:xfrm>
          <a:prstGeom prst="line">
            <a:avLst/>
          </a:prstGeom>
          <a:ln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/>
          <p:nvPr/>
        </p:nvCxnSpPr>
        <p:spPr>
          <a:xfrm>
            <a:off x="4355976" y="2226058"/>
            <a:ext cx="432048" cy="298759"/>
          </a:xfrm>
          <a:prstGeom prst="line">
            <a:avLst/>
          </a:prstGeom>
          <a:ln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/>
          <p:nvPr/>
        </p:nvCxnSpPr>
        <p:spPr>
          <a:xfrm>
            <a:off x="4788024" y="2524817"/>
            <a:ext cx="508999" cy="767013"/>
          </a:xfrm>
          <a:prstGeom prst="line">
            <a:avLst/>
          </a:prstGeom>
          <a:ln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/>
          <p:nvPr/>
        </p:nvCxnSpPr>
        <p:spPr>
          <a:xfrm>
            <a:off x="5297023" y="3291830"/>
            <a:ext cx="56465" cy="216024"/>
          </a:xfrm>
          <a:prstGeom prst="line">
            <a:avLst/>
          </a:prstGeom>
          <a:ln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/>
          <p:nvPr/>
        </p:nvCxnSpPr>
        <p:spPr>
          <a:xfrm>
            <a:off x="5353488" y="3503092"/>
            <a:ext cx="209963" cy="216024"/>
          </a:xfrm>
          <a:prstGeom prst="line">
            <a:avLst/>
          </a:prstGeom>
          <a:ln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/>
          <p:nvPr/>
        </p:nvCxnSpPr>
        <p:spPr>
          <a:xfrm>
            <a:off x="5563451" y="3715097"/>
            <a:ext cx="88669" cy="224805"/>
          </a:xfrm>
          <a:prstGeom prst="line">
            <a:avLst/>
          </a:prstGeom>
          <a:ln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/>
          <p:nvPr/>
        </p:nvCxnSpPr>
        <p:spPr>
          <a:xfrm>
            <a:off x="5648294" y="3939902"/>
            <a:ext cx="147842" cy="144016"/>
          </a:xfrm>
          <a:prstGeom prst="line">
            <a:avLst/>
          </a:prstGeom>
          <a:ln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/>
          <p:nvPr/>
        </p:nvCxnSpPr>
        <p:spPr>
          <a:xfrm>
            <a:off x="5796136" y="4083918"/>
            <a:ext cx="144016" cy="360040"/>
          </a:xfrm>
          <a:prstGeom prst="line">
            <a:avLst/>
          </a:prstGeom>
          <a:ln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/>
          <p:nvPr/>
        </p:nvCxnSpPr>
        <p:spPr>
          <a:xfrm>
            <a:off x="5938201" y="4443958"/>
            <a:ext cx="217975" cy="288032"/>
          </a:xfrm>
          <a:prstGeom prst="line">
            <a:avLst/>
          </a:prstGeom>
          <a:ln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/>
          <p:nvPr/>
        </p:nvCxnSpPr>
        <p:spPr>
          <a:xfrm flipH="1">
            <a:off x="6080784" y="4731990"/>
            <a:ext cx="78668" cy="72008"/>
          </a:xfrm>
          <a:prstGeom prst="line">
            <a:avLst/>
          </a:prstGeom>
          <a:ln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/>
          <p:nvPr/>
        </p:nvCxnSpPr>
        <p:spPr>
          <a:xfrm>
            <a:off x="6088393" y="4803998"/>
            <a:ext cx="436055" cy="438544"/>
          </a:xfrm>
          <a:prstGeom prst="line">
            <a:avLst/>
          </a:prstGeom>
          <a:ln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2" name="Picture 65" descr="C:\Users\Administrator\Desktop\新建文件夹(1)\_MG_2701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73982" y="383044"/>
            <a:ext cx="7149202" cy="487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46" name="组合 345"/>
          <p:cNvGrpSpPr/>
          <p:nvPr/>
        </p:nvGrpSpPr>
        <p:grpSpPr>
          <a:xfrm>
            <a:off x="115389" y="4305300"/>
            <a:ext cx="1420842" cy="884660"/>
            <a:chOff x="7377763" y="2252487"/>
            <a:chExt cx="1900658" cy="1183408"/>
          </a:xfrm>
        </p:grpSpPr>
        <p:pic>
          <p:nvPicPr>
            <p:cNvPr id="347" name="Picture 166" descr="C:\Users\Administrator\Desktop\新建文件夹(1)\1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6719" y="2347331"/>
              <a:ext cx="1741702" cy="1088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8" name="TextBox 347"/>
            <p:cNvSpPr txBox="1"/>
            <p:nvPr/>
          </p:nvSpPr>
          <p:spPr>
            <a:xfrm flipH="1">
              <a:off x="7377763" y="2252487"/>
              <a:ext cx="1641377" cy="617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ln w="18415" cmpd="sng">
                    <a:solidFill>
                      <a:srgbClr val="FFFFFF"/>
                    </a:solidFill>
                    <a:prstDash val="solid"/>
                  </a:ln>
                  <a:blipFill>
                    <a:blip r:embed="rId8"/>
                    <a:stretch>
                      <a:fillRect/>
                    </a:stretch>
                  </a:blip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Edwardian Script ITC" pitchFamily="66" charset="0"/>
                  <a:ea typeface="叶根友刀锋黑草" pitchFamily="2" charset="-122"/>
                </a:defRPr>
              </a:lvl1pPr>
            </a:lstStyle>
            <a:p>
              <a:pPr algn="r"/>
              <a:r>
                <a:rPr lang="en-US" altLang="zh-CN" sz="2400" dirty="0" smtClean="0">
                  <a:ln w="3175" cmpd="sng">
                    <a:solidFill>
                      <a:srgbClr val="FFFFFF"/>
                    </a:solidFill>
                    <a:prstDash val="solid"/>
                  </a:ln>
                </a:rPr>
                <a:t>Day 1</a:t>
              </a:r>
              <a:endParaRPr lang="zh-CN" altLang="en-US" sz="2400" dirty="0">
                <a:ln w="3175" cmpd="sng">
                  <a:solidFill>
                    <a:srgbClr val="FFFFFF"/>
                  </a:solidFill>
                  <a:prstDash val="solid"/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672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33333E-6 -1.23457E-7 L -0.15191 0.257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04" y="128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-21600000">
                                      <p:cBhvr>
                                        <p:cTn id="8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"/>
                                        <p:tgtEl>
                                          <p:spTgt spid="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50"/>
                                        <p:tgtEl>
                                          <p:spTgt spid="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5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35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65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8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95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1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25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1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400" fill="hold"/>
                                        <p:tgtEl>
                                          <p:spTgt spid="3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4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0"/>
                            </p:stCondLst>
                            <p:childTnLst>
                              <p:par>
                                <p:cTn id="15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7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-0.73333 0.60617 " pathEditMode="relative" rAng="0" ptsTypes="AA">
                                      <p:cBhvr>
                                        <p:cTn id="174" dur="750" fill="hold"/>
                                        <p:tgtEl>
                                          <p:spTgt spid="2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67" y="30309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2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9" dur="750" fill="hold"/>
                                        <p:tgtEl>
                                          <p:spTgt spid="219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115389" y="4305300"/>
            <a:ext cx="1420842" cy="884660"/>
            <a:chOff x="7377763" y="2252487"/>
            <a:chExt cx="1900658" cy="1183408"/>
          </a:xfrm>
        </p:grpSpPr>
        <p:pic>
          <p:nvPicPr>
            <p:cNvPr id="59" name="Picture 166" descr="C:\Users\Administrator\Desktop\新建文件夹(1)\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6719" y="2347331"/>
              <a:ext cx="1741702" cy="1088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0" name="TextBox 59"/>
            <p:cNvSpPr txBox="1"/>
            <p:nvPr/>
          </p:nvSpPr>
          <p:spPr>
            <a:xfrm flipH="1">
              <a:off x="7377763" y="2252487"/>
              <a:ext cx="1641377" cy="617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ln w="18415" cmpd="sng">
                    <a:solidFill>
                      <a:srgbClr val="FFFFFF"/>
                    </a:solidFill>
                    <a:prstDash val="solid"/>
                  </a:ln>
                  <a:blipFill>
                    <a:blip r:embed="rId5"/>
                    <a:stretch>
                      <a:fillRect/>
                    </a:stretch>
                  </a:blip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Edwardian Script ITC" pitchFamily="66" charset="0"/>
                  <a:ea typeface="叶根友刀锋黑草" pitchFamily="2" charset="-122"/>
                </a:defRPr>
              </a:lvl1pPr>
            </a:lstStyle>
            <a:p>
              <a:pPr algn="r"/>
              <a:r>
                <a:rPr lang="en-US" altLang="zh-CN" sz="2400" dirty="0" smtClean="0">
                  <a:ln w="3175" cmpd="sng">
                    <a:solidFill>
                      <a:srgbClr val="FFFFFF"/>
                    </a:solidFill>
                    <a:prstDash val="solid"/>
                  </a:ln>
                </a:rPr>
                <a:t>Day 1</a:t>
              </a:r>
              <a:endParaRPr lang="zh-CN" altLang="en-US" sz="2400" dirty="0">
                <a:ln w="3175" cmpd="sng">
                  <a:solidFill>
                    <a:srgbClr val="FFFFFF"/>
                  </a:solidFill>
                  <a:prstDash val="solid"/>
                </a:ln>
              </a:endParaRPr>
            </a:p>
          </p:txBody>
        </p:sp>
      </p:grpSp>
      <p:pic>
        <p:nvPicPr>
          <p:cNvPr id="1030" name="Picture 6" descr="C:\Users\Administrator\Desktop\新建文件夹 (4)\d1s\conew_img_0456_conew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2736">
            <a:off x="3266072" y="1023119"/>
            <a:ext cx="5051550" cy="3351307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新建文件夹 (4)\d1s\conew_img_1186_conew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48721">
            <a:off x="3186730" y="994288"/>
            <a:ext cx="5057834" cy="3332768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istrator\Desktop\新建文件夹 (4)\d1s\conew__mg_2720_conew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36856">
            <a:off x="3188768" y="994288"/>
            <a:ext cx="5053759" cy="3332768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istrator\Desktop\新建文件夹 (4)\d1s\conew_img_120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4714">
            <a:off x="3186730" y="974728"/>
            <a:ext cx="5057834" cy="3371889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istrator\Desktop\新建文件夹 (4)\d1s\conew_img_1201_conew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8996">
            <a:off x="3186730" y="981975"/>
            <a:ext cx="5057835" cy="3357395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-1225343" y="889582"/>
            <a:ext cx="7322756" cy="419100"/>
            <a:chOff x="-1162747" y="269406"/>
            <a:chExt cx="7322756" cy="419100"/>
          </a:xfrm>
        </p:grpSpPr>
        <p:sp>
          <p:nvSpPr>
            <p:cNvPr id="4" name="任意多边形 3"/>
            <p:cNvSpPr/>
            <p:nvPr/>
          </p:nvSpPr>
          <p:spPr>
            <a:xfrm>
              <a:off x="-1162747" y="307506"/>
              <a:ext cx="7270082" cy="381000"/>
            </a:xfrm>
            <a:custGeom>
              <a:avLst/>
              <a:gdLst>
                <a:gd name="connsiteX0" fmla="*/ 165100 w 4330700"/>
                <a:gd name="connsiteY0" fmla="*/ 0 h 381000"/>
                <a:gd name="connsiteX1" fmla="*/ 4140200 w 4330700"/>
                <a:gd name="connsiteY1" fmla="*/ 0 h 381000"/>
                <a:gd name="connsiteX2" fmla="*/ 4330700 w 4330700"/>
                <a:gd name="connsiteY2" fmla="*/ 139700 h 381000"/>
                <a:gd name="connsiteX3" fmla="*/ 4152900 w 4330700"/>
                <a:gd name="connsiteY3" fmla="*/ 381000 h 381000"/>
                <a:gd name="connsiteX4" fmla="*/ 0 w 4330700"/>
                <a:gd name="connsiteY4" fmla="*/ 381000 h 381000"/>
                <a:gd name="connsiteX5" fmla="*/ 165100 w 4330700"/>
                <a:gd name="connsiteY5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30700" h="381000">
                  <a:moveTo>
                    <a:pt x="165100" y="0"/>
                  </a:moveTo>
                  <a:lnTo>
                    <a:pt x="4140200" y="0"/>
                  </a:lnTo>
                  <a:lnTo>
                    <a:pt x="4330700" y="139700"/>
                  </a:lnTo>
                  <a:lnTo>
                    <a:pt x="4152900" y="381000"/>
                  </a:lnTo>
                  <a:lnTo>
                    <a:pt x="0" y="381000"/>
                  </a:lnTo>
                  <a:lnTo>
                    <a:pt x="165100" y="0"/>
                  </a:lnTo>
                  <a:close/>
                </a:path>
              </a:pathLst>
            </a:custGeom>
            <a:solidFill>
              <a:srgbClr val="003D5C">
                <a:alpha val="6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351697" y="269406"/>
              <a:ext cx="28083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8000" b="1">
                  <a:ln w="9525" cmpd="sng">
                    <a:solidFill>
                      <a:srgbClr val="FFFFFF"/>
                    </a:solidFill>
                    <a:prstDash val="solid"/>
                  </a:ln>
                  <a:blipFill>
                    <a:blip r:embed="rId11"/>
                    <a:stretch>
                      <a:fillRect/>
                    </a:stretch>
                  </a:blip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方正韵动中黑简体" pitchFamily="2" charset="-122"/>
                  <a:ea typeface="方正韵动中黑简体" pitchFamily="2" charset="-122"/>
                </a:defRPr>
              </a:lvl1pPr>
            </a:lstStyle>
            <a:p>
              <a:pPr algn="ctr"/>
              <a:r>
                <a:rPr lang="zh-CN" altLang="en-US" sz="2000" b="0" dirty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rPr>
                <a:t>厦门大学</a:t>
              </a:r>
            </a:p>
          </p:txBody>
        </p:sp>
      </p:grpSp>
      <p:sp>
        <p:nvSpPr>
          <p:cNvPr id="45" name="矩形 44"/>
          <p:cNvSpPr/>
          <p:nvPr/>
        </p:nvSpPr>
        <p:spPr>
          <a:xfrm>
            <a:off x="-1225343" y="-111666"/>
            <a:ext cx="2530778" cy="10600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45"/>
          <p:cNvSpPr>
            <a:spLocks/>
          </p:cNvSpPr>
          <p:nvPr/>
        </p:nvSpPr>
        <p:spPr bwMode="auto">
          <a:xfrm rot="19127832">
            <a:off x="1658592" y="509139"/>
            <a:ext cx="3060730" cy="3026712"/>
          </a:xfrm>
          <a:custGeom>
            <a:avLst/>
            <a:gdLst>
              <a:gd name="T0" fmla="*/ 1293 w 1409"/>
              <a:gd name="T1" fmla="*/ 268 h 1394"/>
              <a:gd name="T2" fmla="*/ 1311 w 1409"/>
              <a:gd name="T3" fmla="*/ 204 h 1394"/>
              <a:gd name="T4" fmla="*/ 1238 w 1409"/>
              <a:gd name="T5" fmla="*/ 121 h 1394"/>
              <a:gd name="T6" fmla="*/ 1197 w 1409"/>
              <a:gd name="T7" fmla="*/ 129 h 1394"/>
              <a:gd name="T8" fmla="*/ 1155 w 1409"/>
              <a:gd name="T9" fmla="*/ 201 h 1394"/>
              <a:gd name="T10" fmla="*/ 1125 w 1409"/>
              <a:gd name="T11" fmla="*/ 237 h 1394"/>
              <a:gd name="T12" fmla="*/ 1044 w 1409"/>
              <a:gd name="T13" fmla="*/ 224 h 1394"/>
              <a:gd name="T14" fmla="*/ 934 w 1409"/>
              <a:gd name="T15" fmla="*/ 169 h 1394"/>
              <a:gd name="T16" fmla="*/ 967 w 1409"/>
              <a:gd name="T17" fmla="*/ 52 h 1394"/>
              <a:gd name="T18" fmla="*/ 491 w 1409"/>
              <a:gd name="T19" fmla="*/ 55 h 1394"/>
              <a:gd name="T20" fmla="*/ 334 w 1409"/>
              <a:gd name="T21" fmla="*/ 0 h 1394"/>
              <a:gd name="T22" fmla="*/ 250 w 1409"/>
              <a:gd name="T23" fmla="*/ 121 h 1394"/>
              <a:gd name="T24" fmla="*/ 213 w 1409"/>
              <a:gd name="T25" fmla="*/ 202 h 1394"/>
              <a:gd name="T26" fmla="*/ 130 w 1409"/>
              <a:gd name="T27" fmla="*/ 294 h 1394"/>
              <a:gd name="T28" fmla="*/ 93 w 1409"/>
              <a:gd name="T29" fmla="*/ 190 h 1394"/>
              <a:gd name="T30" fmla="*/ 29 w 1409"/>
              <a:gd name="T31" fmla="*/ 254 h 1394"/>
              <a:gd name="T32" fmla="*/ 97 w 1409"/>
              <a:gd name="T33" fmla="*/ 344 h 1394"/>
              <a:gd name="T34" fmla="*/ 152 w 1409"/>
              <a:gd name="T35" fmla="*/ 436 h 1394"/>
              <a:gd name="T36" fmla="*/ 193 w 1409"/>
              <a:gd name="T37" fmla="*/ 355 h 1394"/>
              <a:gd name="T38" fmla="*/ 292 w 1409"/>
              <a:gd name="T39" fmla="*/ 430 h 1394"/>
              <a:gd name="T40" fmla="*/ 213 w 1409"/>
              <a:gd name="T41" fmla="*/ 558 h 1394"/>
              <a:gd name="T42" fmla="*/ 176 w 1409"/>
              <a:gd name="T43" fmla="*/ 706 h 1394"/>
              <a:gd name="T44" fmla="*/ 242 w 1409"/>
              <a:gd name="T45" fmla="*/ 782 h 1394"/>
              <a:gd name="T46" fmla="*/ 338 w 1409"/>
              <a:gd name="T47" fmla="*/ 804 h 1394"/>
              <a:gd name="T48" fmla="*/ 415 w 1409"/>
              <a:gd name="T49" fmla="*/ 723 h 1394"/>
              <a:gd name="T50" fmla="*/ 338 w 1409"/>
              <a:gd name="T51" fmla="*/ 748 h 1394"/>
              <a:gd name="T52" fmla="*/ 266 w 1409"/>
              <a:gd name="T53" fmla="*/ 682 h 1394"/>
              <a:gd name="T54" fmla="*/ 404 w 1409"/>
              <a:gd name="T55" fmla="*/ 583 h 1394"/>
              <a:gd name="T56" fmla="*/ 469 w 1409"/>
              <a:gd name="T57" fmla="*/ 673 h 1394"/>
              <a:gd name="T58" fmla="*/ 400 w 1409"/>
              <a:gd name="T59" fmla="*/ 879 h 1394"/>
              <a:gd name="T60" fmla="*/ 338 w 1409"/>
              <a:gd name="T61" fmla="*/ 901 h 1394"/>
              <a:gd name="T62" fmla="*/ 450 w 1409"/>
              <a:gd name="T63" fmla="*/ 921 h 1394"/>
              <a:gd name="T64" fmla="*/ 371 w 1409"/>
              <a:gd name="T65" fmla="*/ 1054 h 1394"/>
              <a:gd name="T66" fmla="*/ 368 w 1409"/>
              <a:gd name="T67" fmla="*/ 1276 h 1394"/>
              <a:gd name="T68" fmla="*/ 456 w 1409"/>
              <a:gd name="T69" fmla="*/ 1056 h 1394"/>
              <a:gd name="T70" fmla="*/ 540 w 1409"/>
              <a:gd name="T71" fmla="*/ 708 h 1394"/>
              <a:gd name="T72" fmla="*/ 656 w 1409"/>
              <a:gd name="T73" fmla="*/ 646 h 1394"/>
              <a:gd name="T74" fmla="*/ 746 w 1409"/>
              <a:gd name="T75" fmla="*/ 695 h 1394"/>
              <a:gd name="T76" fmla="*/ 717 w 1409"/>
              <a:gd name="T77" fmla="*/ 875 h 1394"/>
              <a:gd name="T78" fmla="*/ 752 w 1409"/>
              <a:gd name="T79" fmla="*/ 900 h 1394"/>
              <a:gd name="T80" fmla="*/ 881 w 1409"/>
              <a:gd name="T81" fmla="*/ 969 h 1394"/>
              <a:gd name="T82" fmla="*/ 919 w 1409"/>
              <a:gd name="T83" fmla="*/ 943 h 1394"/>
              <a:gd name="T84" fmla="*/ 777 w 1409"/>
              <a:gd name="T85" fmla="*/ 730 h 1394"/>
              <a:gd name="T86" fmla="*/ 807 w 1409"/>
              <a:gd name="T87" fmla="*/ 590 h 1394"/>
              <a:gd name="T88" fmla="*/ 905 w 1409"/>
              <a:gd name="T89" fmla="*/ 734 h 1394"/>
              <a:gd name="T90" fmla="*/ 899 w 1409"/>
              <a:gd name="T91" fmla="*/ 664 h 1394"/>
              <a:gd name="T92" fmla="*/ 950 w 1409"/>
              <a:gd name="T93" fmla="*/ 556 h 1394"/>
              <a:gd name="T94" fmla="*/ 925 w 1409"/>
              <a:gd name="T95" fmla="*/ 498 h 1394"/>
              <a:gd name="T96" fmla="*/ 1028 w 1409"/>
              <a:gd name="T97" fmla="*/ 506 h 1394"/>
              <a:gd name="T98" fmla="*/ 1021 w 1409"/>
              <a:gd name="T99" fmla="*/ 566 h 1394"/>
              <a:gd name="T100" fmla="*/ 1076 w 1409"/>
              <a:gd name="T101" fmla="*/ 655 h 1394"/>
              <a:gd name="T102" fmla="*/ 1127 w 1409"/>
              <a:gd name="T103" fmla="*/ 679 h 1394"/>
              <a:gd name="T104" fmla="*/ 1078 w 1409"/>
              <a:gd name="T105" fmla="*/ 605 h 1394"/>
              <a:gd name="T106" fmla="*/ 1116 w 1409"/>
              <a:gd name="T107" fmla="*/ 535 h 1394"/>
              <a:gd name="T108" fmla="*/ 1182 w 1409"/>
              <a:gd name="T109" fmla="*/ 515 h 1394"/>
              <a:gd name="T110" fmla="*/ 1234 w 1409"/>
              <a:gd name="T111" fmla="*/ 566 h 1394"/>
              <a:gd name="T112" fmla="*/ 1311 w 1409"/>
              <a:gd name="T113" fmla="*/ 614 h 1394"/>
              <a:gd name="T114" fmla="*/ 1319 w 1409"/>
              <a:gd name="T115" fmla="*/ 581 h 1394"/>
              <a:gd name="T116" fmla="*/ 1381 w 1409"/>
              <a:gd name="T117" fmla="*/ 583 h 1394"/>
              <a:gd name="T118" fmla="*/ 1258 w 1409"/>
              <a:gd name="T119" fmla="*/ 506 h 1394"/>
              <a:gd name="T120" fmla="*/ 1267 w 1409"/>
              <a:gd name="T121" fmla="*/ 397 h 1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09" h="1394">
                <a:moveTo>
                  <a:pt x="1278" y="348"/>
                </a:moveTo>
                <a:cubicBezTo>
                  <a:pt x="1273" y="345"/>
                  <a:pt x="1273" y="345"/>
                  <a:pt x="1273" y="345"/>
                </a:cubicBezTo>
                <a:cubicBezTo>
                  <a:pt x="1273" y="351"/>
                  <a:pt x="1273" y="351"/>
                  <a:pt x="1273" y="351"/>
                </a:cubicBezTo>
                <a:cubicBezTo>
                  <a:pt x="1276" y="359"/>
                  <a:pt x="1276" y="359"/>
                  <a:pt x="1276" y="359"/>
                </a:cubicBezTo>
                <a:cubicBezTo>
                  <a:pt x="1273" y="359"/>
                  <a:pt x="1273" y="359"/>
                  <a:pt x="1273" y="359"/>
                </a:cubicBezTo>
                <a:cubicBezTo>
                  <a:pt x="1267" y="361"/>
                  <a:pt x="1267" y="361"/>
                  <a:pt x="1267" y="361"/>
                </a:cubicBezTo>
                <a:cubicBezTo>
                  <a:pt x="1267" y="355"/>
                  <a:pt x="1267" y="355"/>
                  <a:pt x="1267" y="355"/>
                </a:cubicBezTo>
                <a:cubicBezTo>
                  <a:pt x="1264" y="353"/>
                  <a:pt x="1264" y="353"/>
                  <a:pt x="1264" y="353"/>
                </a:cubicBezTo>
                <a:cubicBezTo>
                  <a:pt x="1262" y="327"/>
                  <a:pt x="1262" y="327"/>
                  <a:pt x="1262" y="327"/>
                </a:cubicBezTo>
                <a:cubicBezTo>
                  <a:pt x="1262" y="320"/>
                  <a:pt x="1262" y="320"/>
                  <a:pt x="1262" y="320"/>
                </a:cubicBezTo>
                <a:cubicBezTo>
                  <a:pt x="1268" y="319"/>
                  <a:pt x="1268" y="319"/>
                  <a:pt x="1269" y="313"/>
                </a:cubicBezTo>
                <a:cubicBezTo>
                  <a:pt x="1253" y="314"/>
                  <a:pt x="1262" y="312"/>
                  <a:pt x="1262" y="296"/>
                </a:cubicBezTo>
                <a:cubicBezTo>
                  <a:pt x="1262" y="289"/>
                  <a:pt x="1264" y="286"/>
                  <a:pt x="1269" y="283"/>
                </a:cubicBezTo>
                <a:cubicBezTo>
                  <a:pt x="1278" y="285"/>
                  <a:pt x="1278" y="285"/>
                  <a:pt x="1278" y="285"/>
                </a:cubicBezTo>
                <a:cubicBezTo>
                  <a:pt x="1278" y="276"/>
                  <a:pt x="1278" y="276"/>
                  <a:pt x="1278" y="276"/>
                </a:cubicBezTo>
                <a:cubicBezTo>
                  <a:pt x="1282" y="276"/>
                  <a:pt x="1282" y="276"/>
                  <a:pt x="1282" y="276"/>
                </a:cubicBezTo>
                <a:cubicBezTo>
                  <a:pt x="1282" y="270"/>
                  <a:pt x="1282" y="270"/>
                  <a:pt x="1282" y="270"/>
                </a:cubicBezTo>
                <a:cubicBezTo>
                  <a:pt x="1275" y="270"/>
                  <a:pt x="1275" y="270"/>
                  <a:pt x="1275" y="270"/>
                </a:cubicBezTo>
                <a:cubicBezTo>
                  <a:pt x="1271" y="258"/>
                  <a:pt x="1271" y="258"/>
                  <a:pt x="1271" y="258"/>
                </a:cubicBezTo>
                <a:cubicBezTo>
                  <a:pt x="1284" y="254"/>
                  <a:pt x="1269" y="253"/>
                  <a:pt x="1282" y="252"/>
                </a:cubicBezTo>
                <a:cubicBezTo>
                  <a:pt x="1281" y="257"/>
                  <a:pt x="1280" y="255"/>
                  <a:pt x="1280" y="259"/>
                </a:cubicBezTo>
                <a:cubicBezTo>
                  <a:pt x="1280" y="263"/>
                  <a:pt x="1289" y="268"/>
                  <a:pt x="1293" y="268"/>
                </a:cubicBezTo>
                <a:cubicBezTo>
                  <a:pt x="1289" y="263"/>
                  <a:pt x="1289" y="263"/>
                  <a:pt x="1289" y="263"/>
                </a:cubicBezTo>
                <a:cubicBezTo>
                  <a:pt x="1291" y="257"/>
                  <a:pt x="1291" y="257"/>
                  <a:pt x="1291" y="257"/>
                </a:cubicBezTo>
                <a:cubicBezTo>
                  <a:pt x="1296" y="263"/>
                  <a:pt x="1296" y="263"/>
                  <a:pt x="1296" y="263"/>
                </a:cubicBezTo>
                <a:cubicBezTo>
                  <a:pt x="1304" y="263"/>
                  <a:pt x="1304" y="263"/>
                  <a:pt x="1304" y="263"/>
                </a:cubicBezTo>
                <a:cubicBezTo>
                  <a:pt x="1309" y="263"/>
                  <a:pt x="1310" y="259"/>
                  <a:pt x="1313" y="256"/>
                </a:cubicBezTo>
                <a:cubicBezTo>
                  <a:pt x="1311" y="247"/>
                  <a:pt x="1311" y="247"/>
                  <a:pt x="1311" y="247"/>
                </a:cubicBezTo>
                <a:cubicBezTo>
                  <a:pt x="1315" y="247"/>
                  <a:pt x="1315" y="247"/>
                  <a:pt x="1315" y="247"/>
                </a:cubicBezTo>
                <a:cubicBezTo>
                  <a:pt x="1315" y="250"/>
                  <a:pt x="1315" y="250"/>
                  <a:pt x="1315" y="250"/>
                </a:cubicBezTo>
                <a:cubicBezTo>
                  <a:pt x="1322" y="250"/>
                  <a:pt x="1322" y="250"/>
                  <a:pt x="1322" y="250"/>
                </a:cubicBezTo>
                <a:cubicBezTo>
                  <a:pt x="1325" y="250"/>
                  <a:pt x="1328" y="249"/>
                  <a:pt x="1328" y="247"/>
                </a:cubicBezTo>
                <a:cubicBezTo>
                  <a:pt x="1328" y="237"/>
                  <a:pt x="1321" y="243"/>
                  <a:pt x="1313" y="243"/>
                </a:cubicBezTo>
                <a:cubicBezTo>
                  <a:pt x="1311" y="237"/>
                  <a:pt x="1311" y="237"/>
                  <a:pt x="1311" y="237"/>
                </a:cubicBezTo>
                <a:cubicBezTo>
                  <a:pt x="1319" y="235"/>
                  <a:pt x="1323" y="234"/>
                  <a:pt x="1331" y="231"/>
                </a:cubicBezTo>
                <a:cubicBezTo>
                  <a:pt x="1340" y="229"/>
                  <a:pt x="1347" y="230"/>
                  <a:pt x="1348" y="221"/>
                </a:cubicBezTo>
                <a:cubicBezTo>
                  <a:pt x="1338" y="221"/>
                  <a:pt x="1319" y="228"/>
                  <a:pt x="1309" y="230"/>
                </a:cubicBezTo>
                <a:cubicBezTo>
                  <a:pt x="1296" y="233"/>
                  <a:pt x="1283" y="247"/>
                  <a:pt x="1278" y="247"/>
                </a:cubicBezTo>
                <a:cubicBezTo>
                  <a:pt x="1267" y="247"/>
                  <a:pt x="1267" y="247"/>
                  <a:pt x="1267" y="247"/>
                </a:cubicBezTo>
                <a:cubicBezTo>
                  <a:pt x="1271" y="237"/>
                  <a:pt x="1271" y="237"/>
                  <a:pt x="1271" y="237"/>
                </a:cubicBezTo>
                <a:cubicBezTo>
                  <a:pt x="1279" y="235"/>
                  <a:pt x="1288" y="229"/>
                  <a:pt x="1299" y="226"/>
                </a:cubicBezTo>
                <a:cubicBezTo>
                  <a:pt x="1306" y="215"/>
                  <a:pt x="1306" y="215"/>
                  <a:pt x="1306" y="215"/>
                </a:cubicBezTo>
                <a:cubicBezTo>
                  <a:pt x="1306" y="208"/>
                  <a:pt x="1306" y="208"/>
                  <a:pt x="1306" y="208"/>
                </a:cubicBezTo>
                <a:cubicBezTo>
                  <a:pt x="1311" y="204"/>
                  <a:pt x="1311" y="204"/>
                  <a:pt x="1311" y="204"/>
                </a:cubicBezTo>
                <a:cubicBezTo>
                  <a:pt x="1311" y="201"/>
                  <a:pt x="1311" y="201"/>
                  <a:pt x="1311" y="201"/>
                </a:cubicBezTo>
                <a:cubicBezTo>
                  <a:pt x="1311" y="195"/>
                  <a:pt x="1311" y="195"/>
                  <a:pt x="1311" y="195"/>
                </a:cubicBezTo>
                <a:cubicBezTo>
                  <a:pt x="1319" y="193"/>
                  <a:pt x="1319" y="193"/>
                  <a:pt x="1319" y="193"/>
                </a:cubicBezTo>
                <a:cubicBezTo>
                  <a:pt x="1318" y="187"/>
                  <a:pt x="1311" y="180"/>
                  <a:pt x="1306" y="180"/>
                </a:cubicBezTo>
                <a:cubicBezTo>
                  <a:pt x="1295" y="180"/>
                  <a:pt x="1295" y="180"/>
                  <a:pt x="1295" y="180"/>
                </a:cubicBezTo>
                <a:cubicBezTo>
                  <a:pt x="1293" y="176"/>
                  <a:pt x="1286" y="171"/>
                  <a:pt x="1282" y="171"/>
                </a:cubicBezTo>
                <a:cubicBezTo>
                  <a:pt x="1275" y="171"/>
                  <a:pt x="1273" y="172"/>
                  <a:pt x="1271" y="177"/>
                </a:cubicBezTo>
                <a:cubicBezTo>
                  <a:pt x="1265" y="177"/>
                  <a:pt x="1265" y="177"/>
                  <a:pt x="1265" y="177"/>
                </a:cubicBezTo>
                <a:cubicBezTo>
                  <a:pt x="1262" y="177"/>
                  <a:pt x="1262" y="177"/>
                  <a:pt x="1262" y="177"/>
                </a:cubicBezTo>
                <a:cubicBezTo>
                  <a:pt x="1258" y="182"/>
                  <a:pt x="1253" y="186"/>
                  <a:pt x="1256" y="193"/>
                </a:cubicBezTo>
                <a:cubicBezTo>
                  <a:pt x="1250" y="193"/>
                  <a:pt x="1250" y="193"/>
                  <a:pt x="1250" y="193"/>
                </a:cubicBezTo>
                <a:cubicBezTo>
                  <a:pt x="1246" y="193"/>
                  <a:pt x="1245" y="192"/>
                  <a:pt x="1245" y="188"/>
                </a:cubicBezTo>
                <a:cubicBezTo>
                  <a:pt x="1245" y="182"/>
                  <a:pt x="1245" y="182"/>
                  <a:pt x="1245" y="182"/>
                </a:cubicBezTo>
                <a:cubicBezTo>
                  <a:pt x="1245" y="176"/>
                  <a:pt x="1256" y="169"/>
                  <a:pt x="1262" y="167"/>
                </a:cubicBezTo>
                <a:cubicBezTo>
                  <a:pt x="1262" y="160"/>
                  <a:pt x="1262" y="160"/>
                  <a:pt x="1262" y="160"/>
                </a:cubicBezTo>
                <a:cubicBezTo>
                  <a:pt x="1259" y="159"/>
                  <a:pt x="1255" y="156"/>
                  <a:pt x="1252" y="156"/>
                </a:cubicBezTo>
                <a:cubicBezTo>
                  <a:pt x="1243" y="156"/>
                  <a:pt x="1240" y="174"/>
                  <a:pt x="1225" y="175"/>
                </a:cubicBezTo>
                <a:cubicBezTo>
                  <a:pt x="1226" y="168"/>
                  <a:pt x="1228" y="169"/>
                  <a:pt x="1228" y="162"/>
                </a:cubicBezTo>
                <a:cubicBezTo>
                  <a:pt x="1228" y="160"/>
                  <a:pt x="1228" y="160"/>
                  <a:pt x="1228" y="160"/>
                </a:cubicBezTo>
                <a:cubicBezTo>
                  <a:pt x="1228" y="146"/>
                  <a:pt x="1235" y="144"/>
                  <a:pt x="1243" y="138"/>
                </a:cubicBezTo>
                <a:cubicBezTo>
                  <a:pt x="1245" y="126"/>
                  <a:pt x="1245" y="126"/>
                  <a:pt x="1245" y="126"/>
                </a:cubicBezTo>
                <a:cubicBezTo>
                  <a:pt x="1238" y="121"/>
                  <a:pt x="1238" y="121"/>
                  <a:pt x="1238" y="121"/>
                </a:cubicBezTo>
                <a:cubicBezTo>
                  <a:pt x="1243" y="121"/>
                  <a:pt x="1243" y="121"/>
                  <a:pt x="1243" y="121"/>
                </a:cubicBezTo>
                <a:cubicBezTo>
                  <a:pt x="1243" y="114"/>
                  <a:pt x="1243" y="114"/>
                  <a:pt x="1243" y="114"/>
                </a:cubicBezTo>
                <a:cubicBezTo>
                  <a:pt x="1239" y="114"/>
                  <a:pt x="1239" y="114"/>
                  <a:pt x="1239" y="114"/>
                </a:cubicBezTo>
                <a:cubicBezTo>
                  <a:pt x="1243" y="106"/>
                  <a:pt x="1243" y="106"/>
                  <a:pt x="1243" y="106"/>
                </a:cubicBezTo>
                <a:cubicBezTo>
                  <a:pt x="1259" y="107"/>
                  <a:pt x="1259" y="107"/>
                  <a:pt x="1259" y="107"/>
                </a:cubicBezTo>
                <a:cubicBezTo>
                  <a:pt x="1250" y="101"/>
                  <a:pt x="1250" y="101"/>
                  <a:pt x="1250" y="101"/>
                </a:cubicBezTo>
                <a:cubicBezTo>
                  <a:pt x="1250" y="94"/>
                  <a:pt x="1250" y="94"/>
                  <a:pt x="1250" y="94"/>
                </a:cubicBezTo>
                <a:cubicBezTo>
                  <a:pt x="1258" y="94"/>
                  <a:pt x="1258" y="94"/>
                  <a:pt x="1258" y="94"/>
                </a:cubicBezTo>
                <a:cubicBezTo>
                  <a:pt x="1257" y="86"/>
                  <a:pt x="1257" y="84"/>
                  <a:pt x="1249" y="83"/>
                </a:cubicBezTo>
                <a:cubicBezTo>
                  <a:pt x="1247" y="79"/>
                  <a:pt x="1247" y="79"/>
                  <a:pt x="1247" y="79"/>
                </a:cubicBezTo>
                <a:cubicBezTo>
                  <a:pt x="1249" y="70"/>
                  <a:pt x="1249" y="70"/>
                  <a:pt x="1249" y="70"/>
                </a:cubicBezTo>
                <a:cubicBezTo>
                  <a:pt x="1241" y="71"/>
                  <a:pt x="1245" y="72"/>
                  <a:pt x="1238" y="72"/>
                </a:cubicBezTo>
                <a:cubicBezTo>
                  <a:pt x="1231" y="72"/>
                  <a:pt x="1230" y="66"/>
                  <a:pt x="1225" y="66"/>
                </a:cubicBezTo>
                <a:cubicBezTo>
                  <a:pt x="1218" y="66"/>
                  <a:pt x="1220" y="72"/>
                  <a:pt x="1214" y="72"/>
                </a:cubicBezTo>
                <a:cubicBezTo>
                  <a:pt x="1210" y="72"/>
                  <a:pt x="1210" y="72"/>
                  <a:pt x="1210" y="72"/>
                </a:cubicBezTo>
                <a:cubicBezTo>
                  <a:pt x="1205" y="72"/>
                  <a:pt x="1205" y="71"/>
                  <a:pt x="1200" y="70"/>
                </a:cubicBezTo>
                <a:cubicBezTo>
                  <a:pt x="1199" y="77"/>
                  <a:pt x="1199" y="77"/>
                  <a:pt x="1199" y="77"/>
                </a:cubicBezTo>
                <a:cubicBezTo>
                  <a:pt x="1204" y="77"/>
                  <a:pt x="1204" y="77"/>
                  <a:pt x="1204" y="77"/>
                </a:cubicBezTo>
                <a:cubicBezTo>
                  <a:pt x="1204" y="86"/>
                  <a:pt x="1202" y="93"/>
                  <a:pt x="1196" y="96"/>
                </a:cubicBezTo>
                <a:cubicBezTo>
                  <a:pt x="1192" y="110"/>
                  <a:pt x="1192" y="110"/>
                  <a:pt x="1192" y="110"/>
                </a:cubicBezTo>
                <a:cubicBezTo>
                  <a:pt x="1187" y="120"/>
                  <a:pt x="1187" y="120"/>
                  <a:pt x="1187" y="120"/>
                </a:cubicBezTo>
                <a:cubicBezTo>
                  <a:pt x="1197" y="129"/>
                  <a:pt x="1197" y="129"/>
                  <a:pt x="1197" y="129"/>
                </a:cubicBezTo>
                <a:cubicBezTo>
                  <a:pt x="1203" y="126"/>
                  <a:pt x="1208" y="126"/>
                  <a:pt x="1208" y="118"/>
                </a:cubicBezTo>
                <a:cubicBezTo>
                  <a:pt x="1208" y="113"/>
                  <a:pt x="1205" y="112"/>
                  <a:pt x="1203" y="109"/>
                </a:cubicBezTo>
                <a:cubicBezTo>
                  <a:pt x="1217" y="109"/>
                  <a:pt x="1210" y="116"/>
                  <a:pt x="1223" y="116"/>
                </a:cubicBezTo>
                <a:cubicBezTo>
                  <a:pt x="1234" y="116"/>
                  <a:pt x="1234" y="116"/>
                  <a:pt x="1234" y="116"/>
                </a:cubicBezTo>
                <a:cubicBezTo>
                  <a:pt x="1232" y="123"/>
                  <a:pt x="1229" y="120"/>
                  <a:pt x="1223" y="125"/>
                </a:cubicBezTo>
                <a:cubicBezTo>
                  <a:pt x="1221" y="124"/>
                  <a:pt x="1221" y="123"/>
                  <a:pt x="1217" y="123"/>
                </a:cubicBezTo>
                <a:cubicBezTo>
                  <a:pt x="1212" y="123"/>
                  <a:pt x="1212" y="123"/>
                  <a:pt x="1212" y="123"/>
                </a:cubicBezTo>
                <a:cubicBezTo>
                  <a:pt x="1211" y="130"/>
                  <a:pt x="1211" y="130"/>
                  <a:pt x="1211" y="130"/>
                </a:cubicBezTo>
                <a:cubicBezTo>
                  <a:pt x="1214" y="136"/>
                  <a:pt x="1214" y="136"/>
                  <a:pt x="1214" y="136"/>
                </a:cubicBezTo>
                <a:cubicBezTo>
                  <a:pt x="1225" y="138"/>
                  <a:pt x="1225" y="138"/>
                  <a:pt x="1225" y="138"/>
                </a:cubicBezTo>
                <a:cubicBezTo>
                  <a:pt x="1223" y="153"/>
                  <a:pt x="1223" y="153"/>
                  <a:pt x="1223" y="153"/>
                </a:cubicBezTo>
                <a:cubicBezTo>
                  <a:pt x="1221" y="161"/>
                  <a:pt x="1219" y="155"/>
                  <a:pt x="1219" y="162"/>
                </a:cubicBezTo>
                <a:cubicBezTo>
                  <a:pt x="1219" y="172"/>
                  <a:pt x="1212" y="175"/>
                  <a:pt x="1212" y="180"/>
                </a:cubicBezTo>
                <a:cubicBezTo>
                  <a:pt x="1212" y="182"/>
                  <a:pt x="1212" y="182"/>
                  <a:pt x="1212" y="182"/>
                </a:cubicBezTo>
                <a:cubicBezTo>
                  <a:pt x="1212" y="186"/>
                  <a:pt x="1212" y="186"/>
                  <a:pt x="1212" y="186"/>
                </a:cubicBezTo>
                <a:cubicBezTo>
                  <a:pt x="1204" y="189"/>
                  <a:pt x="1204" y="189"/>
                  <a:pt x="1204" y="189"/>
                </a:cubicBezTo>
                <a:cubicBezTo>
                  <a:pt x="1204" y="207"/>
                  <a:pt x="1196" y="207"/>
                  <a:pt x="1193" y="215"/>
                </a:cubicBezTo>
                <a:cubicBezTo>
                  <a:pt x="1181" y="219"/>
                  <a:pt x="1181" y="219"/>
                  <a:pt x="1181" y="219"/>
                </a:cubicBezTo>
                <a:cubicBezTo>
                  <a:pt x="1175" y="215"/>
                  <a:pt x="1174" y="213"/>
                  <a:pt x="1164" y="213"/>
                </a:cubicBezTo>
                <a:cubicBezTo>
                  <a:pt x="1164" y="208"/>
                  <a:pt x="1164" y="208"/>
                  <a:pt x="1164" y="208"/>
                </a:cubicBezTo>
                <a:cubicBezTo>
                  <a:pt x="1164" y="204"/>
                  <a:pt x="1164" y="204"/>
                  <a:pt x="1164" y="204"/>
                </a:cubicBezTo>
                <a:cubicBezTo>
                  <a:pt x="1155" y="201"/>
                  <a:pt x="1155" y="201"/>
                  <a:pt x="1155" y="201"/>
                </a:cubicBezTo>
                <a:cubicBezTo>
                  <a:pt x="1155" y="201"/>
                  <a:pt x="1153" y="204"/>
                  <a:pt x="1153" y="204"/>
                </a:cubicBezTo>
                <a:cubicBezTo>
                  <a:pt x="1153" y="208"/>
                  <a:pt x="1154" y="208"/>
                  <a:pt x="1156" y="211"/>
                </a:cubicBezTo>
                <a:cubicBezTo>
                  <a:pt x="1147" y="215"/>
                  <a:pt x="1147" y="215"/>
                  <a:pt x="1147" y="215"/>
                </a:cubicBezTo>
                <a:cubicBezTo>
                  <a:pt x="1144" y="213"/>
                  <a:pt x="1144" y="212"/>
                  <a:pt x="1140" y="212"/>
                </a:cubicBezTo>
                <a:cubicBezTo>
                  <a:pt x="1138" y="212"/>
                  <a:pt x="1138" y="212"/>
                  <a:pt x="1138" y="212"/>
                </a:cubicBezTo>
                <a:cubicBezTo>
                  <a:pt x="1133" y="212"/>
                  <a:pt x="1133" y="209"/>
                  <a:pt x="1133" y="204"/>
                </a:cubicBezTo>
                <a:cubicBezTo>
                  <a:pt x="1123" y="201"/>
                  <a:pt x="1130" y="200"/>
                  <a:pt x="1122" y="197"/>
                </a:cubicBezTo>
                <a:cubicBezTo>
                  <a:pt x="1124" y="193"/>
                  <a:pt x="1124" y="193"/>
                  <a:pt x="1124" y="193"/>
                </a:cubicBezTo>
                <a:cubicBezTo>
                  <a:pt x="1113" y="190"/>
                  <a:pt x="1113" y="176"/>
                  <a:pt x="1101" y="175"/>
                </a:cubicBezTo>
                <a:cubicBezTo>
                  <a:pt x="1102" y="182"/>
                  <a:pt x="1102" y="182"/>
                  <a:pt x="1102" y="182"/>
                </a:cubicBezTo>
                <a:cubicBezTo>
                  <a:pt x="1111" y="188"/>
                  <a:pt x="1111" y="188"/>
                  <a:pt x="1111" y="188"/>
                </a:cubicBezTo>
                <a:cubicBezTo>
                  <a:pt x="1111" y="198"/>
                  <a:pt x="1111" y="198"/>
                  <a:pt x="1111" y="198"/>
                </a:cubicBezTo>
                <a:cubicBezTo>
                  <a:pt x="1118" y="202"/>
                  <a:pt x="1118" y="202"/>
                  <a:pt x="1118" y="202"/>
                </a:cubicBezTo>
                <a:cubicBezTo>
                  <a:pt x="1096" y="202"/>
                  <a:pt x="1096" y="202"/>
                  <a:pt x="1096" y="202"/>
                </a:cubicBezTo>
                <a:cubicBezTo>
                  <a:pt x="1087" y="202"/>
                  <a:pt x="1082" y="206"/>
                  <a:pt x="1074" y="208"/>
                </a:cubicBezTo>
                <a:cubicBezTo>
                  <a:pt x="1074" y="213"/>
                  <a:pt x="1074" y="213"/>
                  <a:pt x="1074" y="213"/>
                </a:cubicBezTo>
                <a:cubicBezTo>
                  <a:pt x="1079" y="215"/>
                  <a:pt x="1079" y="215"/>
                  <a:pt x="1079" y="215"/>
                </a:cubicBezTo>
                <a:cubicBezTo>
                  <a:pt x="1105" y="212"/>
                  <a:pt x="1105" y="212"/>
                  <a:pt x="1105" y="212"/>
                </a:cubicBezTo>
                <a:cubicBezTo>
                  <a:pt x="1105" y="221"/>
                  <a:pt x="1105" y="221"/>
                  <a:pt x="1105" y="221"/>
                </a:cubicBezTo>
                <a:cubicBezTo>
                  <a:pt x="1116" y="223"/>
                  <a:pt x="1116" y="223"/>
                  <a:pt x="1116" y="223"/>
                </a:cubicBezTo>
                <a:cubicBezTo>
                  <a:pt x="1118" y="229"/>
                  <a:pt x="1118" y="229"/>
                  <a:pt x="1125" y="230"/>
                </a:cubicBezTo>
                <a:cubicBezTo>
                  <a:pt x="1125" y="237"/>
                  <a:pt x="1125" y="237"/>
                  <a:pt x="1125" y="237"/>
                </a:cubicBezTo>
                <a:cubicBezTo>
                  <a:pt x="1116" y="237"/>
                  <a:pt x="1116" y="237"/>
                  <a:pt x="1116" y="237"/>
                </a:cubicBezTo>
                <a:cubicBezTo>
                  <a:pt x="1118" y="245"/>
                  <a:pt x="1118" y="245"/>
                  <a:pt x="1118" y="245"/>
                </a:cubicBezTo>
                <a:cubicBezTo>
                  <a:pt x="1116" y="250"/>
                  <a:pt x="1116" y="250"/>
                  <a:pt x="1116" y="250"/>
                </a:cubicBezTo>
                <a:cubicBezTo>
                  <a:pt x="1110" y="250"/>
                  <a:pt x="1106" y="247"/>
                  <a:pt x="1105" y="247"/>
                </a:cubicBezTo>
                <a:cubicBezTo>
                  <a:pt x="1098" y="247"/>
                  <a:pt x="1102" y="248"/>
                  <a:pt x="1094" y="248"/>
                </a:cubicBezTo>
                <a:cubicBezTo>
                  <a:pt x="1094" y="239"/>
                  <a:pt x="1094" y="239"/>
                  <a:pt x="1094" y="239"/>
                </a:cubicBezTo>
                <a:cubicBezTo>
                  <a:pt x="1089" y="239"/>
                  <a:pt x="1089" y="239"/>
                  <a:pt x="1089" y="239"/>
                </a:cubicBezTo>
                <a:cubicBezTo>
                  <a:pt x="1089" y="247"/>
                  <a:pt x="1089" y="247"/>
                  <a:pt x="1089" y="247"/>
                </a:cubicBezTo>
                <a:cubicBezTo>
                  <a:pt x="1080" y="247"/>
                  <a:pt x="1080" y="247"/>
                  <a:pt x="1080" y="247"/>
                </a:cubicBezTo>
                <a:cubicBezTo>
                  <a:pt x="1085" y="256"/>
                  <a:pt x="1085" y="256"/>
                  <a:pt x="1085" y="256"/>
                </a:cubicBezTo>
                <a:cubicBezTo>
                  <a:pt x="1080" y="258"/>
                  <a:pt x="1079" y="261"/>
                  <a:pt x="1077" y="267"/>
                </a:cubicBezTo>
                <a:cubicBezTo>
                  <a:pt x="1072" y="265"/>
                  <a:pt x="1072" y="265"/>
                  <a:pt x="1072" y="265"/>
                </a:cubicBezTo>
                <a:cubicBezTo>
                  <a:pt x="1067" y="267"/>
                  <a:pt x="1067" y="267"/>
                  <a:pt x="1067" y="267"/>
                </a:cubicBezTo>
                <a:cubicBezTo>
                  <a:pt x="1067" y="263"/>
                  <a:pt x="1067" y="263"/>
                  <a:pt x="1067" y="263"/>
                </a:cubicBezTo>
                <a:cubicBezTo>
                  <a:pt x="1063" y="263"/>
                  <a:pt x="1063" y="263"/>
                  <a:pt x="1063" y="263"/>
                </a:cubicBezTo>
                <a:cubicBezTo>
                  <a:pt x="1064" y="257"/>
                  <a:pt x="1069" y="251"/>
                  <a:pt x="1076" y="250"/>
                </a:cubicBezTo>
                <a:cubicBezTo>
                  <a:pt x="1072" y="243"/>
                  <a:pt x="1072" y="243"/>
                  <a:pt x="1072" y="243"/>
                </a:cubicBezTo>
                <a:cubicBezTo>
                  <a:pt x="1071" y="236"/>
                  <a:pt x="1071" y="236"/>
                  <a:pt x="1071" y="236"/>
                </a:cubicBezTo>
                <a:cubicBezTo>
                  <a:pt x="1065" y="230"/>
                  <a:pt x="1065" y="230"/>
                  <a:pt x="1065" y="230"/>
                </a:cubicBezTo>
                <a:cubicBezTo>
                  <a:pt x="1061" y="230"/>
                  <a:pt x="1061" y="230"/>
                  <a:pt x="1061" y="230"/>
                </a:cubicBezTo>
                <a:cubicBezTo>
                  <a:pt x="1050" y="234"/>
                  <a:pt x="1050" y="234"/>
                  <a:pt x="1050" y="234"/>
                </a:cubicBezTo>
                <a:cubicBezTo>
                  <a:pt x="1047" y="224"/>
                  <a:pt x="1047" y="235"/>
                  <a:pt x="1044" y="224"/>
                </a:cubicBezTo>
                <a:cubicBezTo>
                  <a:pt x="1059" y="226"/>
                  <a:pt x="1059" y="226"/>
                  <a:pt x="1059" y="226"/>
                </a:cubicBezTo>
                <a:cubicBezTo>
                  <a:pt x="1067" y="221"/>
                  <a:pt x="1067" y="221"/>
                  <a:pt x="1067" y="221"/>
                </a:cubicBezTo>
                <a:cubicBezTo>
                  <a:pt x="1067" y="217"/>
                  <a:pt x="1067" y="217"/>
                  <a:pt x="1067" y="217"/>
                </a:cubicBezTo>
                <a:cubicBezTo>
                  <a:pt x="1067" y="211"/>
                  <a:pt x="1046" y="197"/>
                  <a:pt x="1039" y="197"/>
                </a:cubicBezTo>
                <a:cubicBezTo>
                  <a:pt x="1037" y="191"/>
                  <a:pt x="1037" y="191"/>
                  <a:pt x="1037" y="191"/>
                </a:cubicBezTo>
                <a:cubicBezTo>
                  <a:pt x="1030" y="190"/>
                  <a:pt x="1030" y="190"/>
                  <a:pt x="1030" y="190"/>
                </a:cubicBezTo>
                <a:cubicBezTo>
                  <a:pt x="1022" y="188"/>
                  <a:pt x="1022" y="188"/>
                  <a:pt x="1022" y="188"/>
                </a:cubicBezTo>
                <a:cubicBezTo>
                  <a:pt x="1022" y="186"/>
                  <a:pt x="1022" y="186"/>
                  <a:pt x="1022" y="186"/>
                </a:cubicBezTo>
                <a:cubicBezTo>
                  <a:pt x="1028" y="186"/>
                  <a:pt x="1028" y="186"/>
                  <a:pt x="1028" y="186"/>
                </a:cubicBezTo>
                <a:cubicBezTo>
                  <a:pt x="1033" y="186"/>
                  <a:pt x="1033" y="184"/>
                  <a:pt x="1033" y="178"/>
                </a:cubicBezTo>
                <a:cubicBezTo>
                  <a:pt x="1026" y="179"/>
                  <a:pt x="1029" y="180"/>
                  <a:pt x="1022" y="180"/>
                </a:cubicBezTo>
                <a:cubicBezTo>
                  <a:pt x="1019" y="180"/>
                  <a:pt x="1014" y="176"/>
                  <a:pt x="1011" y="175"/>
                </a:cubicBezTo>
                <a:cubicBezTo>
                  <a:pt x="1006" y="177"/>
                  <a:pt x="1006" y="177"/>
                  <a:pt x="1006" y="177"/>
                </a:cubicBezTo>
                <a:cubicBezTo>
                  <a:pt x="1004" y="178"/>
                  <a:pt x="1004" y="178"/>
                  <a:pt x="1004" y="178"/>
                </a:cubicBezTo>
                <a:cubicBezTo>
                  <a:pt x="976" y="180"/>
                  <a:pt x="976" y="180"/>
                  <a:pt x="976" y="180"/>
                </a:cubicBezTo>
                <a:cubicBezTo>
                  <a:pt x="975" y="180"/>
                  <a:pt x="975" y="180"/>
                  <a:pt x="975" y="180"/>
                </a:cubicBezTo>
                <a:cubicBezTo>
                  <a:pt x="960" y="180"/>
                  <a:pt x="956" y="185"/>
                  <a:pt x="947" y="189"/>
                </a:cubicBezTo>
                <a:cubicBezTo>
                  <a:pt x="943" y="182"/>
                  <a:pt x="943" y="182"/>
                  <a:pt x="943" y="182"/>
                </a:cubicBezTo>
                <a:cubicBezTo>
                  <a:pt x="947" y="182"/>
                  <a:pt x="947" y="182"/>
                  <a:pt x="947" y="182"/>
                </a:cubicBezTo>
                <a:cubicBezTo>
                  <a:pt x="947" y="173"/>
                  <a:pt x="947" y="173"/>
                  <a:pt x="947" y="173"/>
                </a:cubicBezTo>
                <a:cubicBezTo>
                  <a:pt x="934" y="173"/>
                  <a:pt x="934" y="173"/>
                  <a:pt x="934" y="173"/>
                </a:cubicBezTo>
                <a:cubicBezTo>
                  <a:pt x="934" y="169"/>
                  <a:pt x="934" y="169"/>
                  <a:pt x="934" y="169"/>
                </a:cubicBezTo>
                <a:cubicBezTo>
                  <a:pt x="940" y="169"/>
                  <a:pt x="940" y="169"/>
                  <a:pt x="940" y="169"/>
                </a:cubicBezTo>
                <a:cubicBezTo>
                  <a:pt x="936" y="153"/>
                  <a:pt x="936" y="153"/>
                  <a:pt x="936" y="153"/>
                </a:cubicBezTo>
                <a:cubicBezTo>
                  <a:pt x="941" y="151"/>
                  <a:pt x="941" y="151"/>
                  <a:pt x="941" y="151"/>
                </a:cubicBezTo>
                <a:cubicBezTo>
                  <a:pt x="941" y="144"/>
                  <a:pt x="941" y="144"/>
                  <a:pt x="941" y="144"/>
                </a:cubicBezTo>
                <a:cubicBezTo>
                  <a:pt x="935" y="144"/>
                  <a:pt x="935" y="144"/>
                  <a:pt x="935" y="144"/>
                </a:cubicBezTo>
                <a:cubicBezTo>
                  <a:pt x="927" y="153"/>
                  <a:pt x="927" y="153"/>
                  <a:pt x="927" y="153"/>
                </a:cubicBezTo>
                <a:cubicBezTo>
                  <a:pt x="923" y="147"/>
                  <a:pt x="920" y="142"/>
                  <a:pt x="909" y="142"/>
                </a:cubicBezTo>
                <a:cubicBezTo>
                  <a:pt x="916" y="154"/>
                  <a:pt x="916" y="154"/>
                  <a:pt x="916" y="154"/>
                </a:cubicBezTo>
                <a:cubicBezTo>
                  <a:pt x="923" y="158"/>
                  <a:pt x="923" y="158"/>
                  <a:pt x="923" y="158"/>
                </a:cubicBezTo>
                <a:cubicBezTo>
                  <a:pt x="907" y="162"/>
                  <a:pt x="907" y="162"/>
                  <a:pt x="907" y="162"/>
                </a:cubicBezTo>
                <a:cubicBezTo>
                  <a:pt x="905" y="172"/>
                  <a:pt x="905" y="172"/>
                  <a:pt x="905" y="172"/>
                </a:cubicBezTo>
                <a:cubicBezTo>
                  <a:pt x="895" y="169"/>
                  <a:pt x="895" y="169"/>
                  <a:pt x="895" y="169"/>
                </a:cubicBezTo>
                <a:cubicBezTo>
                  <a:pt x="897" y="164"/>
                  <a:pt x="897" y="166"/>
                  <a:pt x="897" y="162"/>
                </a:cubicBezTo>
                <a:cubicBezTo>
                  <a:pt x="897" y="158"/>
                  <a:pt x="897" y="158"/>
                  <a:pt x="897" y="158"/>
                </a:cubicBezTo>
                <a:cubicBezTo>
                  <a:pt x="892" y="156"/>
                  <a:pt x="892" y="156"/>
                  <a:pt x="892" y="156"/>
                </a:cubicBezTo>
                <a:cubicBezTo>
                  <a:pt x="892" y="149"/>
                  <a:pt x="892" y="149"/>
                  <a:pt x="892" y="149"/>
                </a:cubicBezTo>
                <a:cubicBezTo>
                  <a:pt x="903" y="145"/>
                  <a:pt x="909" y="122"/>
                  <a:pt x="917" y="112"/>
                </a:cubicBezTo>
                <a:cubicBezTo>
                  <a:pt x="924" y="103"/>
                  <a:pt x="937" y="78"/>
                  <a:pt x="943" y="74"/>
                </a:cubicBezTo>
                <a:cubicBezTo>
                  <a:pt x="947" y="72"/>
                  <a:pt x="947" y="72"/>
                  <a:pt x="947" y="72"/>
                </a:cubicBezTo>
                <a:cubicBezTo>
                  <a:pt x="947" y="68"/>
                  <a:pt x="947" y="68"/>
                  <a:pt x="947" y="68"/>
                </a:cubicBezTo>
                <a:cubicBezTo>
                  <a:pt x="960" y="60"/>
                  <a:pt x="954" y="51"/>
                  <a:pt x="965" y="48"/>
                </a:cubicBezTo>
                <a:cubicBezTo>
                  <a:pt x="967" y="52"/>
                  <a:pt x="967" y="52"/>
                  <a:pt x="967" y="52"/>
                </a:cubicBezTo>
                <a:cubicBezTo>
                  <a:pt x="973" y="55"/>
                  <a:pt x="973" y="55"/>
                  <a:pt x="973" y="55"/>
                </a:cubicBezTo>
                <a:cubicBezTo>
                  <a:pt x="978" y="60"/>
                  <a:pt x="981" y="66"/>
                  <a:pt x="989" y="66"/>
                </a:cubicBezTo>
                <a:cubicBezTo>
                  <a:pt x="989" y="60"/>
                  <a:pt x="989" y="60"/>
                  <a:pt x="989" y="60"/>
                </a:cubicBezTo>
                <a:cubicBezTo>
                  <a:pt x="967" y="44"/>
                  <a:pt x="967" y="44"/>
                  <a:pt x="967" y="44"/>
                </a:cubicBezTo>
                <a:cubicBezTo>
                  <a:pt x="970" y="33"/>
                  <a:pt x="984" y="24"/>
                  <a:pt x="984" y="18"/>
                </a:cubicBezTo>
                <a:cubicBezTo>
                  <a:pt x="984" y="15"/>
                  <a:pt x="984" y="15"/>
                  <a:pt x="984" y="15"/>
                </a:cubicBezTo>
                <a:cubicBezTo>
                  <a:pt x="984" y="12"/>
                  <a:pt x="983" y="9"/>
                  <a:pt x="980" y="9"/>
                </a:cubicBezTo>
                <a:cubicBezTo>
                  <a:pt x="973" y="9"/>
                  <a:pt x="966" y="28"/>
                  <a:pt x="956" y="31"/>
                </a:cubicBezTo>
                <a:cubicBezTo>
                  <a:pt x="958" y="24"/>
                  <a:pt x="960" y="28"/>
                  <a:pt x="960" y="22"/>
                </a:cubicBezTo>
                <a:cubicBezTo>
                  <a:pt x="960" y="20"/>
                  <a:pt x="960" y="20"/>
                  <a:pt x="960" y="20"/>
                </a:cubicBezTo>
                <a:cubicBezTo>
                  <a:pt x="960" y="15"/>
                  <a:pt x="964" y="16"/>
                  <a:pt x="965" y="6"/>
                </a:cubicBezTo>
                <a:cubicBezTo>
                  <a:pt x="978" y="7"/>
                  <a:pt x="978" y="7"/>
                  <a:pt x="978" y="7"/>
                </a:cubicBezTo>
                <a:cubicBezTo>
                  <a:pt x="980" y="1"/>
                  <a:pt x="983" y="2"/>
                  <a:pt x="986" y="0"/>
                </a:cubicBezTo>
                <a:cubicBezTo>
                  <a:pt x="517" y="0"/>
                  <a:pt x="517" y="0"/>
                  <a:pt x="517" y="0"/>
                </a:cubicBezTo>
                <a:cubicBezTo>
                  <a:pt x="517" y="2"/>
                  <a:pt x="517" y="2"/>
                  <a:pt x="517" y="2"/>
                </a:cubicBezTo>
                <a:cubicBezTo>
                  <a:pt x="513" y="2"/>
                  <a:pt x="513" y="2"/>
                  <a:pt x="513" y="2"/>
                </a:cubicBezTo>
                <a:cubicBezTo>
                  <a:pt x="511" y="24"/>
                  <a:pt x="511" y="24"/>
                  <a:pt x="511" y="24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504" y="33"/>
                  <a:pt x="504" y="33"/>
                  <a:pt x="504" y="33"/>
                </a:cubicBezTo>
                <a:cubicBezTo>
                  <a:pt x="501" y="38"/>
                  <a:pt x="500" y="38"/>
                  <a:pt x="499" y="41"/>
                </a:cubicBezTo>
                <a:cubicBezTo>
                  <a:pt x="495" y="47"/>
                  <a:pt x="500" y="45"/>
                  <a:pt x="491" y="46"/>
                </a:cubicBezTo>
                <a:cubicBezTo>
                  <a:pt x="491" y="55"/>
                  <a:pt x="491" y="55"/>
                  <a:pt x="491" y="55"/>
                </a:cubicBezTo>
                <a:cubicBezTo>
                  <a:pt x="482" y="58"/>
                  <a:pt x="488" y="56"/>
                  <a:pt x="483" y="63"/>
                </a:cubicBezTo>
                <a:cubicBezTo>
                  <a:pt x="487" y="70"/>
                  <a:pt x="483" y="71"/>
                  <a:pt x="493" y="72"/>
                </a:cubicBezTo>
                <a:cubicBezTo>
                  <a:pt x="493" y="77"/>
                  <a:pt x="493" y="77"/>
                  <a:pt x="493" y="77"/>
                </a:cubicBezTo>
                <a:cubicBezTo>
                  <a:pt x="493" y="81"/>
                  <a:pt x="493" y="81"/>
                  <a:pt x="493" y="81"/>
                </a:cubicBezTo>
                <a:cubicBezTo>
                  <a:pt x="501" y="87"/>
                  <a:pt x="502" y="85"/>
                  <a:pt x="502" y="97"/>
                </a:cubicBezTo>
                <a:cubicBezTo>
                  <a:pt x="491" y="99"/>
                  <a:pt x="491" y="99"/>
                  <a:pt x="491" y="99"/>
                </a:cubicBezTo>
                <a:cubicBezTo>
                  <a:pt x="491" y="104"/>
                  <a:pt x="491" y="104"/>
                  <a:pt x="491" y="104"/>
                </a:cubicBezTo>
                <a:cubicBezTo>
                  <a:pt x="481" y="109"/>
                  <a:pt x="481" y="109"/>
                  <a:pt x="481" y="109"/>
                </a:cubicBezTo>
                <a:cubicBezTo>
                  <a:pt x="480" y="101"/>
                  <a:pt x="480" y="101"/>
                  <a:pt x="480" y="101"/>
                </a:cubicBezTo>
                <a:cubicBezTo>
                  <a:pt x="474" y="101"/>
                  <a:pt x="474" y="101"/>
                  <a:pt x="474" y="101"/>
                </a:cubicBezTo>
                <a:cubicBezTo>
                  <a:pt x="474" y="109"/>
                  <a:pt x="474" y="109"/>
                  <a:pt x="474" y="109"/>
                </a:cubicBezTo>
                <a:cubicBezTo>
                  <a:pt x="465" y="105"/>
                  <a:pt x="465" y="105"/>
                  <a:pt x="465" y="105"/>
                </a:cubicBezTo>
                <a:cubicBezTo>
                  <a:pt x="467" y="98"/>
                  <a:pt x="465" y="100"/>
                  <a:pt x="472" y="99"/>
                </a:cubicBezTo>
                <a:cubicBezTo>
                  <a:pt x="475" y="88"/>
                  <a:pt x="486" y="88"/>
                  <a:pt x="487" y="74"/>
                </a:cubicBezTo>
                <a:cubicBezTo>
                  <a:pt x="479" y="74"/>
                  <a:pt x="472" y="81"/>
                  <a:pt x="470" y="88"/>
                </a:cubicBezTo>
                <a:cubicBezTo>
                  <a:pt x="460" y="90"/>
                  <a:pt x="460" y="90"/>
                  <a:pt x="460" y="90"/>
                </a:cubicBezTo>
                <a:cubicBezTo>
                  <a:pt x="458" y="85"/>
                  <a:pt x="448" y="75"/>
                  <a:pt x="444" y="70"/>
                </a:cubicBezTo>
                <a:cubicBezTo>
                  <a:pt x="433" y="58"/>
                  <a:pt x="438" y="63"/>
                  <a:pt x="424" y="54"/>
                </a:cubicBezTo>
                <a:cubicBezTo>
                  <a:pt x="412" y="46"/>
                  <a:pt x="400" y="23"/>
                  <a:pt x="382" y="22"/>
                </a:cubicBezTo>
                <a:cubicBezTo>
                  <a:pt x="382" y="17"/>
                  <a:pt x="382" y="17"/>
                  <a:pt x="382" y="17"/>
                </a:cubicBezTo>
                <a:cubicBezTo>
                  <a:pt x="382" y="13"/>
                  <a:pt x="379" y="6"/>
                  <a:pt x="375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334" y="4"/>
                  <a:pt x="334" y="4"/>
                  <a:pt x="334" y="4"/>
                </a:cubicBezTo>
                <a:cubicBezTo>
                  <a:pt x="334" y="11"/>
                  <a:pt x="358" y="47"/>
                  <a:pt x="362" y="53"/>
                </a:cubicBezTo>
                <a:cubicBezTo>
                  <a:pt x="354" y="71"/>
                  <a:pt x="370" y="56"/>
                  <a:pt x="371" y="75"/>
                </a:cubicBezTo>
                <a:cubicBezTo>
                  <a:pt x="357" y="70"/>
                  <a:pt x="357" y="70"/>
                  <a:pt x="357" y="70"/>
                </a:cubicBezTo>
                <a:cubicBezTo>
                  <a:pt x="358" y="83"/>
                  <a:pt x="368" y="78"/>
                  <a:pt x="368" y="85"/>
                </a:cubicBezTo>
                <a:cubicBezTo>
                  <a:pt x="368" y="86"/>
                  <a:pt x="366" y="88"/>
                  <a:pt x="364" y="88"/>
                </a:cubicBezTo>
                <a:cubicBezTo>
                  <a:pt x="360" y="88"/>
                  <a:pt x="365" y="86"/>
                  <a:pt x="355" y="85"/>
                </a:cubicBezTo>
                <a:cubicBezTo>
                  <a:pt x="353" y="93"/>
                  <a:pt x="348" y="92"/>
                  <a:pt x="344" y="109"/>
                </a:cubicBezTo>
                <a:cubicBezTo>
                  <a:pt x="336" y="107"/>
                  <a:pt x="305" y="84"/>
                  <a:pt x="303" y="77"/>
                </a:cubicBezTo>
                <a:cubicBezTo>
                  <a:pt x="296" y="77"/>
                  <a:pt x="296" y="77"/>
                  <a:pt x="296" y="77"/>
                </a:cubicBezTo>
                <a:cubicBezTo>
                  <a:pt x="296" y="83"/>
                  <a:pt x="296" y="83"/>
                  <a:pt x="296" y="83"/>
                </a:cubicBezTo>
                <a:cubicBezTo>
                  <a:pt x="296" y="96"/>
                  <a:pt x="318" y="95"/>
                  <a:pt x="321" y="108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02"/>
                  <a:pt x="294" y="102"/>
                  <a:pt x="281" y="101"/>
                </a:cubicBezTo>
                <a:cubicBezTo>
                  <a:pt x="280" y="104"/>
                  <a:pt x="275" y="109"/>
                  <a:pt x="272" y="109"/>
                </a:cubicBezTo>
                <a:cubicBezTo>
                  <a:pt x="263" y="109"/>
                  <a:pt x="256" y="84"/>
                  <a:pt x="245" y="81"/>
                </a:cubicBezTo>
                <a:cubicBezTo>
                  <a:pt x="240" y="89"/>
                  <a:pt x="240" y="89"/>
                  <a:pt x="240" y="89"/>
                </a:cubicBezTo>
                <a:cubicBezTo>
                  <a:pt x="238" y="89"/>
                  <a:pt x="238" y="89"/>
                  <a:pt x="238" y="89"/>
                </a:cubicBezTo>
                <a:cubicBezTo>
                  <a:pt x="244" y="94"/>
                  <a:pt x="244" y="94"/>
                  <a:pt x="244" y="94"/>
                </a:cubicBezTo>
                <a:cubicBezTo>
                  <a:pt x="245" y="88"/>
                  <a:pt x="245" y="88"/>
                  <a:pt x="245" y="88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50" y="121"/>
                  <a:pt x="250" y="121"/>
                  <a:pt x="250" y="121"/>
                </a:cubicBezTo>
                <a:cubicBezTo>
                  <a:pt x="251" y="135"/>
                  <a:pt x="256" y="122"/>
                  <a:pt x="257" y="138"/>
                </a:cubicBezTo>
                <a:cubicBezTo>
                  <a:pt x="251" y="140"/>
                  <a:pt x="250" y="140"/>
                  <a:pt x="250" y="148"/>
                </a:cubicBezTo>
                <a:cubicBezTo>
                  <a:pt x="257" y="145"/>
                  <a:pt x="257" y="145"/>
                  <a:pt x="257" y="145"/>
                </a:cubicBezTo>
                <a:cubicBezTo>
                  <a:pt x="259" y="146"/>
                  <a:pt x="263" y="148"/>
                  <a:pt x="263" y="151"/>
                </a:cubicBezTo>
                <a:cubicBezTo>
                  <a:pt x="263" y="154"/>
                  <a:pt x="260" y="154"/>
                  <a:pt x="257" y="155"/>
                </a:cubicBezTo>
                <a:cubicBezTo>
                  <a:pt x="259" y="164"/>
                  <a:pt x="259" y="164"/>
                  <a:pt x="259" y="164"/>
                </a:cubicBezTo>
                <a:cubicBezTo>
                  <a:pt x="252" y="164"/>
                  <a:pt x="252" y="164"/>
                  <a:pt x="252" y="164"/>
                </a:cubicBezTo>
                <a:cubicBezTo>
                  <a:pt x="251" y="161"/>
                  <a:pt x="251" y="158"/>
                  <a:pt x="248" y="158"/>
                </a:cubicBezTo>
                <a:cubicBezTo>
                  <a:pt x="246" y="158"/>
                  <a:pt x="244" y="160"/>
                  <a:pt x="244" y="162"/>
                </a:cubicBezTo>
                <a:cubicBezTo>
                  <a:pt x="244" y="168"/>
                  <a:pt x="250" y="167"/>
                  <a:pt x="250" y="177"/>
                </a:cubicBezTo>
                <a:cubicBezTo>
                  <a:pt x="250" y="187"/>
                  <a:pt x="237" y="194"/>
                  <a:pt x="230" y="197"/>
                </a:cubicBezTo>
                <a:cubicBezTo>
                  <a:pt x="230" y="207"/>
                  <a:pt x="230" y="207"/>
                  <a:pt x="230" y="207"/>
                </a:cubicBezTo>
                <a:cubicBezTo>
                  <a:pt x="239" y="202"/>
                  <a:pt x="239" y="202"/>
                  <a:pt x="239" y="202"/>
                </a:cubicBezTo>
                <a:cubicBezTo>
                  <a:pt x="240" y="211"/>
                  <a:pt x="240" y="210"/>
                  <a:pt x="246" y="213"/>
                </a:cubicBezTo>
                <a:cubicBezTo>
                  <a:pt x="248" y="223"/>
                  <a:pt x="248" y="223"/>
                  <a:pt x="248" y="223"/>
                </a:cubicBezTo>
                <a:cubicBezTo>
                  <a:pt x="257" y="221"/>
                  <a:pt x="257" y="221"/>
                  <a:pt x="257" y="221"/>
                </a:cubicBezTo>
                <a:cubicBezTo>
                  <a:pt x="257" y="224"/>
                  <a:pt x="257" y="224"/>
                  <a:pt x="257" y="224"/>
                </a:cubicBezTo>
                <a:cubicBezTo>
                  <a:pt x="250" y="224"/>
                  <a:pt x="250" y="224"/>
                  <a:pt x="250" y="224"/>
                </a:cubicBezTo>
                <a:cubicBezTo>
                  <a:pt x="241" y="224"/>
                  <a:pt x="239" y="219"/>
                  <a:pt x="228" y="219"/>
                </a:cubicBezTo>
                <a:cubicBezTo>
                  <a:pt x="222" y="219"/>
                  <a:pt x="222" y="219"/>
                  <a:pt x="222" y="219"/>
                </a:cubicBezTo>
                <a:cubicBezTo>
                  <a:pt x="216" y="219"/>
                  <a:pt x="221" y="217"/>
                  <a:pt x="213" y="215"/>
                </a:cubicBezTo>
                <a:cubicBezTo>
                  <a:pt x="213" y="202"/>
                  <a:pt x="213" y="202"/>
                  <a:pt x="213" y="202"/>
                </a:cubicBezTo>
                <a:cubicBezTo>
                  <a:pt x="213" y="198"/>
                  <a:pt x="212" y="197"/>
                  <a:pt x="208" y="197"/>
                </a:cubicBezTo>
                <a:cubicBezTo>
                  <a:pt x="199" y="197"/>
                  <a:pt x="192" y="201"/>
                  <a:pt x="191" y="210"/>
                </a:cubicBezTo>
                <a:cubicBezTo>
                  <a:pt x="196" y="211"/>
                  <a:pt x="194" y="212"/>
                  <a:pt x="198" y="212"/>
                </a:cubicBezTo>
                <a:cubicBezTo>
                  <a:pt x="199" y="212"/>
                  <a:pt x="202" y="209"/>
                  <a:pt x="204" y="208"/>
                </a:cubicBezTo>
                <a:cubicBezTo>
                  <a:pt x="204" y="215"/>
                  <a:pt x="204" y="215"/>
                  <a:pt x="204" y="215"/>
                </a:cubicBezTo>
                <a:cubicBezTo>
                  <a:pt x="204" y="223"/>
                  <a:pt x="206" y="225"/>
                  <a:pt x="208" y="232"/>
                </a:cubicBezTo>
                <a:cubicBezTo>
                  <a:pt x="219" y="232"/>
                  <a:pt x="219" y="232"/>
                  <a:pt x="219" y="232"/>
                </a:cubicBezTo>
                <a:cubicBezTo>
                  <a:pt x="218" y="241"/>
                  <a:pt x="218" y="241"/>
                  <a:pt x="218" y="241"/>
                </a:cubicBezTo>
                <a:cubicBezTo>
                  <a:pt x="208" y="243"/>
                  <a:pt x="208" y="243"/>
                  <a:pt x="208" y="243"/>
                </a:cubicBezTo>
                <a:cubicBezTo>
                  <a:pt x="208" y="237"/>
                  <a:pt x="208" y="237"/>
                  <a:pt x="208" y="237"/>
                </a:cubicBezTo>
                <a:cubicBezTo>
                  <a:pt x="202" y="237"/>
                  <a:pt x="202" y="237"/>
                  <a:pt x="202" y="237"/>
                </a:cubicBezTo>
                <a:cubicBezTo>
                  <a:pt x="202" y="241"/>
                  <a:pt x="202" y="241"/>
                  <a:pt x="202" y="241"/>
                </a:cubicBezTo>
                <a:cubicBezTo>
                  <a:pt x="193" y="241"/>
                  <a:pt x="193" y="241"/>
                  <a:pt x="193" y="241"/>
                </a:cubicBezTo>
                <a:cubicBezTo>
                  <a:pt x="185" y="241"/>
                  <a:pt x="184" y="243"/>
                  <a:pt x="182" y="248"/>
                </a:cubicBezTo>
                <a:cubicBezTo>
                  <a:pt x="174" y="246"/>
                  <a:pt x="174" y="246"/>
                  <a:pt x="174" y="246"/>
                </a:cubicBezTo>
                <a:cubicBezTo>
                  <a:pt x="169" y="250"/>
                  <a:pt x="169" y="250"/>
                  <a:pt x="169" y="250"/>
                </a:cubicBezTo>
                <a:cubicBezTo>
                  <a:pt x="158" y="248"/>
                  <a:pt x="158" y="248"/>
                  <a:pt x="158" y="248"/>
                </a:cubicBezTo>
                <a:cubicBezTo>
                  <a:pt x="156" y="257"/>
                  <a:pt x="152" y="254"/>
                  <a:pt x="150" y="267"/>
                </a:cubicBezTo>
                <a:cubicBezTo>
                  <a:pt x="143" y="267"/>
                  <a:pt x="143" y="267"/>
                  <a:pt x="143" y="267"/>
                </a:cubicBezTo>
                <a:cubicBezTo>
                  <a:pt x="141" y="276"/>
                  <a:pt x="132" y="276"/>
                  <a:pt x="132" y="283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32" y="290"/>
                  <a:pt x="131" y="290"/>
                  <a:pt x="130" y="294"/>
                </a:cubicBezTo>
                <a:cubicBezTo>
                  <a:pt x="126" y="289"/>
                  <a:pt x="129" y="289"/>
                  <a:pt x="121" y="289"/>
                </a:cubicBezTo>
                <a:cubicBezTo>
                  <a:pt x="120" y="297"/>
                  <a:pt x="116" y="300"/>
                  <a:pt x="108" y="300"/>
                </a:cubicBezTo>
                <a:cubicBezTo>
                  <a:pt x="106" y="300"/>
                  <a:pt x="106" y="300"/>
                  <a:pt x="106" y="300"/>
                </a:cubicBezTo>
                <a:cubicBezTo>
                  <a:pt x="101" y="300"/>
                  <a:pt x="102" y="298"/>
                  <a:pt x="101" y="294"/>
                </a:cubicBezTo>
                <a:cubicBezTo>
                  <a:pt x="105" y="294"/>
                  <a:pt x="105" y="294"/>
                  <a:pt x="105" y="294"/>
                </a:cubicBezTo>
                <a:cubicBezTo>
                  <a:pt x="105" y="289"/>
                  <a:pt x="105" y="289"/>
                  <a:pt x="105" y="289"/>
                </a:cubicBezTo>
                <a:cubicBezTo>
                  <a:pt x="105" y="278"/>
                  <a:pt x="96" y="276"/>
                  <a:pt x="93" y="269"/>
                </a:cubicBezTo>
                <a:cubicBezTo>
                  <a:pt x="100" y="270"/>
                  <a:pt x="105" y="271"/>
                  <a:pt x="100" y="262"/>
                </a:cubicBezTo>
                <a:cubicBezTo>
                  <a:pt x="110" y="258"/>
                  <a:pt x="110" y="258"/>
                  <a:pt x="110" y="258"/>
                </a:cubicBezTo>
                <a:cubicBezTo>
                  <a:pt x="110" y="251"/>
                  <a:pt x="110" y="251"/>
                  <a:pt x="110" y="251"/>
                </a:cubicBezTo>
                <a:cubicBezTo>
                  <a:pt x="105" y="248"/>
                  <a:pt x="105" y="248"/>
                  <a:pt x="105" y="248"/>
                </a:cubicBezTo>
                <a:cubicBezTo>
                  <a:pt x="105" y="245"/>
                  <a:pt x="105" y="245"/>
                  <a:pt x="105" y="245"/>
                </a:cubicBezTo>
                <a:cubicBezTo>
                  <a:pt x="105" y="239"/>
                  <a:pt x="105" y="239"/>
                  <a:pt x="105" y="239"/>
                </a:cubicBezTo>
                <a:cubicBezTo>
                  <a:pt x="105" y="233"/>
                  <a:pt x="101" y="235"/>
                  <a:pt x="101" y="232"/>
                </a:cubicBezTo>
                <a:cubicBezTo>
                  <a:pt x="101" y="225"/>
                  <a:pt x="105" y="221"/>
                  <a:pt x="107" y="216"/>
                </a:cubicBezTo>
                <a:cubicBezTo>
                  <a:pt x="97" y="197"/>
                  <a:pt x="97" y="197"/>
                  <a:pt x="97" y="197"/>
                </a:cubicBezTo>
                <a:cubicBezTo>
                  <a:pt x="101" y="188"/>
                  <a:pt x="101" y="188"/>
                  <a:pt x="101" y="188"/>
                </a:cubicBezTo>
                <a:cubicBezTo>
                  <a:pt x="107" y="187"/>
                  <a:pt x="110" y="185"/>
                  <a:pt x="110" y="178"/>
                </a:cubicBezTo>
                <a:cubicBezTo>
                  <a:pt x="110" y="173"/>
                  <a:pt x="105" y="170"/>
                  <a:pt x="99" y="169"/>
                </a:cubicBezTo>
                <a:cubicBezTo>
                  <a:pt x="98" y="174"/>
                  <a:pt x="95" y="177"/>
                  <a:pt x="95" y="180"/>
                </a:cubicBezTo>
                <a:cubicBezTo>
                  <a:pt x="95" y="184"/>
                  <a:pt x="97" y="184"/>
                  <a:pt x="99" y="187"/>
                </a:cubicBezTo>
                <a:cubicBezTo>
                  <a:pt x="93" y="190"/>
                  <a:pt x="93" y="190"/>
                  <a:pt x="93" y="190"/>
                </a:cubicBezTo>
                <a:cubicBezTo>
                  <a:pt x="88" y="178"/>
                  <a:pt x="88" y="178"/>
                  <a:pt x="88" y="178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80"/>
                  <a:pt x="77" y="180"/>
                  <a:pt x="77" y="180"/>
                </a:cubicBezTo>
                <a:cubicBezTo>
                  <a:pt x="73" y="180"/>
                  <a:pt x="73" y="180"/>
                  <a:pt x="73" y="180"/>
                </a:cubicBezTo>
                <a:cubicBezTo>
                  <a:pt x="73" y="175"/>
                  <a:pt x="73" y="175"/>
                  <a:pt x="73" y="175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6" y="179"/>
                  <a:pt x="66" y="179"/>
                  <a:pt x="66" y="179"/>
                </a:cubicBezTo>
                <a:cubicBezTo>
                  <a:pt x="55" y="175"/>
                  <a:pt x="55" y="175"/>
                  <a:pt x="55" y="175"/>
                </a:cubicBezTo>
                <a:cubicBezTo>
                  <a:pt x="51" y="184"/>
                  <a:pt x="57" y="183"/>
                  <a:pt x="47" y="186"/>
                </a:cubicBezTo>
                <a:cubicBezTo>
                  <a:pt x="46" y="179"/>
                  <a:pt x="31" y="175"/>
                  <a:pt x="25" y="175"/>
                </a:cubicBezTo>
                <a:cubicBezTo>
                  <a:pt x="23" y="175"/>
                  <a:pt x="12" y="182"/>
                  <a:pt x="10" y="183"/>
                </a:cubicBezTo>
                <a:cubicBezTo>
                  <a:pt x="8" y="187"/>
                  <a:pt x="6" y="197"/>
                  <a:pt x="5" y="202"/>
                </a:cubicBezTo>
                <a:cubicBezTo>
                  <a:pt x="8" y="206"/>
                  <a:pt x="15" y="215"/>
                  <a:pt x="20" y="215"/>
                </a:cubicBezTo>
                <a:cubicBezTo>
                  <a:pt x="25" y="215"/>
                  <a:pt x="25" y="215"/>
                  <a:pt x="25" y="215"/>
                </a:cubicBezTo>
                <a:cubicBezTo>
                  <a:pt x="32" y="215"/>
                  <a:pt x="33" y="214"/>
                  <a:pt x="38" y="213"/>
                </a:cubicBezTo>
                <a:cubicBezTo>
                  <a:pt x="38" y="225"/>
                  <a:pt x="35" y="225"/>
                  <a:pt x="35" y="230"/>
                </a:cubicBezTo>
                <a:cubicBezTo>
                  <a:pt x="35" y="231"/>
                  <a:pt x="42" y="238"/>
                  <a:pt x="44" y="241"/>
                </a:cubicBezTo>
                <a:cubicBezTo>
                  <a:pt x="40" y="243"/>
                  <a:pt x="41" y="245"/>
                  <a:pt x="36" y="245"/>
                </a:cubicBezTo>
                <a:cubicBezTo>
                  <a:pt x="0" y="245"/>
                  <a:pt x="0" y="245"/>
                  <a:pt x="0" y="245"/>
                </a:cubicBezTo>
                <a:cubicBezTo>
                  <a:pt x="0" y="252"/>
                  <a:pt x="0" y="252"/>
                  <a:pt x="0" y="252"/>
                </a:cubicBezTo>
                <a:cubicBezTo>
                  <a:pt x="24" y="254"/>
                  <a:pt x="24" y="254"/>
                  <a:pt x="24" y="254"/>
                </a:cubicBezTo>
                <a:cubicBezTo>
                  <a:pt x="29" y="254"/>
                  <a:pt x="29" y="254"/>
                  <a:pt x="29" y="254"/>
                </a:cubicBezTo>
                <a:cubicBezTo>
                  <a:pt x="35" y="254"/>
                  <a:pt x="36" y="255"/>
                  <a:pt x="42" y="256"/>
                </a:cubicBezTo>
                <a:cubicBezTo>
                  <a:pt x="42" y="259"/>
                  <a:pt x="42" y="259"/>
                  <a:pt x="42" y="259"/>
                </a:cubicBezTo>
                <a:cubicBezTo>
                  <a:pt x="38" y="259"/>
                  <a:pt x="38" y="259"/>
                  <a:pt x="38" y="259"/>
                </a:cubicBezTo>
                <a:cubicBezTo>
                  <a:pt x="38" y="265"/>
                  <a:pt x="38" y="265"/>
                  <a:pt x="38" y="265"/>
                </a:cubicBezTo>
                <a:cubicBezTo>
                  <a:pt x="33" y="263"/>
                  <a:pt x="33" y="263"/>
                  <a:pt x="33" y="263"/>
                </a:cubicBezTo>
                <a:cubicBezTo>
                  <a:pt x="31" y="264"/>
                  <a:pt x="27" y="266"/>
                  <a:pt x="27" y="269"/>
                </a:cubicBezTo>
                <a:cubicBezTo>
                  <a:pt x="27" y="271"/>
                  <a:pt x="30" y="272"/>
                  <a:pt x="33" y="272"/>
                </a:cubicBezTo>
                <a:cubicBezTo>
                  <a:pt x="40" y="272"/>
                  <a:pt x="40" y="272"/>
                  <a:pt x="40" y="272"/>
                </a:cubicBezTo>
                <a:cubicBezTo>
                  <a:pt x="43" y="272"/>
                  <a:pt x="56" y="284"/>
                  <a:pt x="57" y="287"/>
                </a:cubicBezTo>
                <a:cubicBezTo>
                  <a:pt x="67" y="287"/>
                  <a:pt x="67" y="287"/>
                  <a:pt x="67" y="287"/>
                </a:cubicBezTo>
                <a:cubicBezTo>
                  <a:pt x="70" y="305"/>
                  <a:pt x="70" y="305"/>
                  <a:pt x="70" y="305"/>
                </a:cubicBezTo>
                <a:cubicBezTo>
                  <a:pt x="82" y="304"/>
                  <a:pt x="72" y="300"/>
                  <a:pt x="79" y="300"/>
                </a:cubicBezTo>
                <a:cubicBezTo>
                  <a:pt x="80" y="300"/>
                  <a:pt x="83" y="302"/>
                  <a:pt x="84" y="304"/>
                </a:cubicBezTo>
                <a:cubicBezTo>
                  <a:pt x="88" y="303"/>
                  <a:pt x="89" y="302"/>
                  <a:pt x="93" y="302"/>
                </a:cubicBezTo>
                <a:cubicBezTo>
                  <a:pt x="97" y="302"/>
                  <a:pt x="101" y="305"/>
                  <a:pt x="101" y="307"/>
                </a:cubicBezTo>
                <a:cubicBezTo>
                  <a:pt x="101" y="308"/>
                  <a:pt x="98" y="311"/>
                  <a:pt x="97" y="313"/>
                </a:cubicBezTo>
                <a:cubicBezTo>
                  <a:pt x="99" y="322"/>
                  <a:pt x="99" y="322"/>
                  <a:pt x="99" y="322"/>
                </a:cubicBezTo>
                <a:cubicBezTo>
                  <a:pt x="93" y="322"/>
                  <a:pt x="93" y="322"/>
                  <a:pt x="93" y="322"/>
                </a:cubicBezTo>
                <a:cubicBezTo>
                  <a:pt x="93" y="329"/>
                  <a:pt x="93" y="329"/>
                  <a:pt x="93" y="329"/>
                </a:cubicBezTo>
                <a:cubicBezTo>
                  <a:pt x="99" y="329"/>
                  <a:pt x="99" y="329"/>
                  <a:pt x="99" y="329"/>
                </a:cubicBezTo>
                <a:cubicBezTo>
                  <a:pt x="101" y="337"/>
                  <a:pt x="103" y="332"/>
                  <a:pt x="103" y="338"/>
                </a:cubicBezTo>
                <a:cubicBezTo>
                  <a:pt x="103" y="344"/>
                  <a:pt x="101" y="343"/>
                  <a:pt x="97" y="344"/>
                </a:cubicBezTo>
                <a:cubicBezTo>
                  <a:pt x="95" y="337"/>
                  <a:pt x="93" y="336"/>
                  <a:pt x="86" y="335"/>
                </a:cubicBezTo>
                <a:cubicBezTo>
                  <a:pt x="86" y="329"/>
                  <a:pt x="86" y="329"/>
                  <a:pt x="86" y="329"/>
                </a:cubicBezTo>
                <a:cubicBezTo>
                  <a:pt x="77" y="327"/>
                  <a:pt x="71" y="311"/>
                  <a:pt x="66" y="311"/>
                </a:cubicBezTo>
                <a:cubicBezTo>
                  <a:pt x="63" y="311"/>
                  <a:pt x="60" y="312"/>
                  <a:pt x="60" y="315"/>
                </a:cubicBezTo>
                <a:cubicBezTo>
                  <a:pt x="60" y="325"/>
                  <a:pt x="93" y="346"/>
                  <a:pt x="93" y="357"/>
                </a:cubicBezTo>
                <a:cubicBezTo>
                  <a:pt x="93" y="362"/>
                  <a:pt x="93" y="362"/>
                  <a:pt x="93" y="362"/>
                </a:cubicBezTo>
                <a:cubicBezTo>
                  <a:pt x="93" y="370"/>
                  <a:pt x="86" y="381"/>
                  <a:pt x="86" y="388"/>
                </a:cubicBezTo>
                <a:cubicBezTo>
                  <a:pt x="86" y="394"/>
                  <a:pt x="86" y="394"/>
                  <a:pt x="86" y="394"/>
                </a:cubicBezTo>
                <a:cubicBezTo>
                  <a:pt x="91" y="394"/>
                  <a:pt x="99" y="398"/>
                  <a:pt x="99" y="403"/>
                </a:cubicBezTo>
                <a:cubicBezTo>
                  <a:pt x="99" y="412"/>
                  <a:pt x="89" y="420"/>
                  <a:pt x="84" y="427"/>
                </a:cubicBezTo>
                <a:cubicBezTo>
                  <a:pt x="86" y="429"/>
                  <a:pt x="86" y="429"/>
                  <a:pt x="86" y="432"/>
                </a:cubicBezTo>
                <a:cubicBezTo>
                  <a:pt x="86" y="439"/>
                  <a:pt x="83" y="432"/>
                  <a:pt x="82" y="443"/>
                </a:cubicBezTo>
                <a:cubicBezTo>
                  <a:pt x="88" y="445"/>
                  <a:pt x="93" y="454"/>
                  <a:pt x="93" y="460"/>
                </a:cubicBezTo>
                <a:cubicBezTo>
                  <a:pt x="99" y="460"/>
                  <a:pt x="99" y="460"/>
                  <a:pt x="99" y="460"/>
                </a:cubicBezTo>
                <a:cubicBezTo>
                  <a:pt x="95" y="473"/>
                  <a:pt x="95" y="473"/>
                  <a:pt x="95" y="473"/>
                </a:cubicBezTo>
                <a:cubicBezTo>
                  <a:pt x="106" y="471"/>
                  <a:pt x="100" y="463"/>
                  <a:pt x="106" y="463"/>
                </a:cubicBezTo>
                <a:cubicBezTo>
                  <a:pt x="112" y="463"/>
                  <a:pt x="111" y="467"/>
                  <a:pt x="119" y="467"/>
                </a:cubicBezTo>
                <a:cubicBezTo>
                  <a:pt x="124" y="467"/>
                  <a:pt x="124" y="468"/>
                  <a:pt x="128" y="469"/>
                </a:cubicBezTo>
                <a:cubicBezTo>
                  <a:pt x="129" y="459"/>
                  <a:pt x="137" y="457"/>
                  <a:pt x="143" y="452"/>
                </a:cubicBezTo>
                <a:cubicBezTo>
                  <a:pt x="144" y="446"/>
                  <a:pt x="144" y="446"/>
                  <a:pt x="144" y="446"/>
                </a:cubicBezTo>
                <a:cubicBezTo>
                  <a:pt x="149" y="436"/>
                  <a:pt x="149" y="436"/>
                  <a:pt x="149" y="436"/>
                </a:cubicBezTo>
                <a:cubicBezTo>
                  <a:pt x="152" y="436"/>
                  <a:pt x="152" y="436"/>
                  <a:pt x="152" y="436"/>
                </a:cubicBezTo>
                <a:cubicBezTo>
                  <a:pt x="150" y="430"/>
                  <a:pt x="150" y="430"/>
                  <a:pt x="150" y="430"/>
                </a:cubicBezTo>
                <a:cubicBezTo>
                  <a:pt x="147" y="423"/>
                  <a:pt x="144" y="424"/>
                  <a:pt x="143" y="414"/>
                </a:cubicBezTo>
                <a:cubicBezTo>
                  <a:pt x="147" y="414"/>
                  <a:pt x="147" y="414"/>
                  <a:pt x="147" y="414"/>
                </a:cubicBezTo>
                <a:cubicBezTo>
                  <a:pt x="147" y="406"/>
                  <a:pt x="147" y="406"/>
                  <a:pt x="147" y="406"/>
                </a:cubicBezTo>
                <a:cubicBezTo>
                  <a:pt x="153" y="408"/>
                  <a:pt x="153" y="410"/>
                  <a:pt x="160" y="410"/>
                </a:cubicBezTo>
                <a:cubicBezTo>
                  <a:pt x="169" y="410"/>
                  <a:pt x="169" y="410"/>
                  <a:pt x="169" y="410"/>
                </a:cubicBezTo>
                <a:cubicBezTo>
                  <a:pt x="171" y="404"/>
                  <a:pt x="177" y="401"/>
                  <a:pt x="182" y="397"/>
                </a:cubicBezTo>
                <a:cubicBezTo>
                  <a:pt x="187" y="399"/>
                  <a:pt x="187" y="399"/>
                  <a:pt x="187" y="399"/>
                </a:cubicBezTo>
                <a:cubicBezTo>
                  <a:pt x="187" y="392"/>
                  <a:pt x="176" y="383"/>
                  <a:pt x="169" y="383"/>
                </a:cubicBezTo>
                <a:cubicBezTo>
                  <a:pt x="162" y="383"/>
                  <a:pt x="162" y="383"/>
                  <a:pt x="162" y="383"/>
                </a:cubicBezTo>
                <a:cubicBezTo>
                  <a:pt x="163" y="379"/>
                  <a:pt x="166" y="375"/>
                  <a:pt x="171" y="375"/>
                </a:cubicBezTo>
                <a:cubicBezTo>
                  <a:pt x="174" y="375"/>
                  <a:pt x="174" y="375"/>
                  <a:pt x="174" y="375"/>
                </a:cubicBezTo>
                <a:cubicBezTo>
                  <a:pt x="177" y="375"/>
                  <a:pt x="180" y="374"/>
                  <a:pt x="180" y="372"/>
                </a:cubicBezTo>
                <a:cubicBezTo>
                  <a:pt x="180" y="367"/>
                  <a:pt x="178" y="368"/>
                  <a:pt x="176" y="364"/>
                </a:cubicBezTo>
                <a:cubicBezTo>
                  <a:pt x="184" y="363"/>
                  <a:pt x="184" y="363"/>
                  <a:pt x="184" y="363"/>
                </a:cubicBezTo>
                <a:cubicBezTo>
                  <a:pt x="180" y="362"/>
                  <a:pt x="180" y="362"/>
                  <a:pt x="180" y="362"/>
                </a:cubicBezTo>
                <a:cubicBezTo>
                  <a:pt x="180" y="353"/>
                  <a:pt x="180" y="353"/>
                  <a:pt x="180" y="353"/>
                </a:cubicBezTo>
                <a:cubicBezTo>
                  <a:pt x="180" y="346"/>
                  <a:pt x="180" y="352"/>
                  <a:pt x="178" y="348"/>
                </a:cubicBezTo>
                <a:cubicBezTo>
                  <a:pt x="180" y="347"/>
                  <a:pt x="183" y="344"/>
                  <a:pt x="184" y="344"/>
                </a:cubicBezTo>
                <a:cubicBezTo>
                  <a:pt x="191" y="344"/>
                  <a:pt x="184" y="343"/>
                  <a:pt x="189" y="346"/>
                </a:cubicBezTo>
                <a:cubicBezTo>
                  <a:pt x="187" y="355"/>
                  <a:pt x="187" y="355"/>
                  <a:pt x="187" y="355"/>
                </a:cubicBezTo>
                <a:cubicBezTo>
                  <a:pt x="193" y="355"/>
                  <a:pt x="193" y="355"/>
                  <a:pt x="193" y="355"/>
                </a:cubicBezTo>
                <a:cubicBezTo>
                  <a:pt x="195" y="364"/>
                  <a:pt x="194" y="359"/>
                  <a:pt x="202" y="361"/>
                </a:cubicBezTo>
                <a:cubicBezTo>
                  <a:pt x="217" y="355"/>
                  <a:pt x="217" y="355"/>
                  <a:pt x="217" y="355"/>
                </a:cubicBezTo>
                <a:cubicBezTo>
                  <a:pt x="222" y="360"/>
                  <a:pt x="222" y="360"/>
                  <a:pt x="222" y="360"/>
                </a:cubicBezTo>
                <a:cubicBezTo>
                  <a:pt x="237" y="362"/>
                  <a:pt x="237" y="362"/>
                  <a:pt x="237" y="362"/>
                </a:cubicBezTo>
                <a:cubicBezTo>
                  <a:pt x="240" y="363"/>
                  <a:pt x="240" y="359"/>
                  <a:pt x="241" y="357"/>
                </a:cubicBezTo>
                <a:cubicBezTo>
                  <a:pt x="247" y="361"/>
                  <a:pt x="247" y="361"/>
                  <a:pt x="247" y="361"/>
                </a:cubicBezTo>
                <a:cubicBezTo>
                  <a:pt x="248" y="372"/>
                  <a:pt x="248" y="372"/>
                  <a:pt x="248" y="372"/>
                </a:cubicBezTo>
                <a:cubicBezTo>
                  <a:pt x="246" y="380"/>
                  <a:pt x="247" y="383"/>
                  <a:pt x="256" y="386"/>
                </a:cubicBezTo>
                <a:cubicBezTo>
                  <a:pt x="257" y="386"/>
                  <a:pt x="266" y="389"/>
                  <a:pt x="266" y="389"/>
                </a:cubicBezTo>
                <a:cubicBezTo>
                  <a:pt x="273" y="393"/>
                  <a:pt x="262" y="391"/>
                  <a:pt x="272" y="395"/>
                </a:cubicBezTo>
                <a:cubicBezTo>
                  <a:pt x="270" y="413"/>
                  <a:pt x="255" y="388"/>
                  <a:pt x="261" y="412"/>
                </a:cubicBezTo>
                <a:cubicBezTo>
                  <a:pt x="255" y="420"/>
                  <a:pt x="259" y="417"/>
                  <a:pt x="251" y="425"/>
                </a:cubicBezTo>
                <a:cubicBezTo>
                  <a:pt x="249" y="427"/>
                  <a:pt x="242" y="433"/>
                  <a:pt x="241" y="436"/>
                </a:cubicBezTo>
                <a:cubicBezTo>
                  <a:pt x="233" y="436"/>
                  <a:pt x="224" y="440"/>
                  <a:pt x="224" y="447"/>
                </a:cubicBezTo>
                <a:cubicBezTo>
                  <a:pt x="224" y="449"/>
                  <a:pt x="224" y="449"/>
                  <a:pt x="224" y="449"/>
                </a:cubicBezTo>
                <a:cubicBezTo>
                  <a:pt x="224" y="453"/>
                  <a:pt x="227" y="456"/>
                  <a:pt x="231" y="456"/>
                </a:cubicBezTo>
                <a:cubicBezTo>
                  <a:pt x="233" y="456"/>
                  <a:pt x="246" y="450"/>
                  <a:pt x="248" y="449"/>
                </a:cubicBezTo>
                <a:cubicBezTo>
                  <a:pt x="250" y="450"/>
                  <a:pt x="250" y="451"/>
                  <a:pt x="254" y="451"/>
                </a:cubicBezTo>
                <a:cubicBezTo>
                  <a:pt x="258" y="451"/>
                  <a:pt x="257" y="445"/>
                  <a:pt x="258" y="442"/>
                </a:cubicBezTo>
                <a:cubicBezTo>
                  <a:pt x="270" y="431"/>
                  <a:pt x="270" y="431"/>
                  <a:pt x="270" y="431"/>
                </a:cubicBezTo>
                <a:cubicBezTo>
                  <a:pt x="292" y="427"/>
                  <a:pt x="292" y="427"/>
                  <a:pt x="292" y="427"/>
                </a:cubicBezTo>
                <a:cubicBezTo>
                  <a:pt x="292" y="430"/>
                  <a:pt x="292" y="430"/>
                  <a:pt x="292" y="430"/>
                </a:cubicBezTo>
                <a:cubicBezTo>
                  <a:pt x="287" y="431"/>
                  <a:pt x="285" y="430"/>
                  <a:pt x="285" y="436"/>
                </a:cubicBezTo>
                <a:cubicBezTo>
                  <a:pt x="285" y="440"/>
                  <a:pt x="285" y="440"/>
                  <a:pt x="285" y="440"/>
                </a:cubicBezTo>
                <a:cubicBezTo>
                  <a:pt x="285" y="446"/>
                  <a:pt x="267" y="459"/>
                  <a:pt x="262" y="468"/>
                </a:cubicBezTo>
                <a:cubicBezTo>
                  <a:pt x="258" y="477"/>
                  <a:pt x="256" y="473"/>
                  <a:pt x="250" y="482"/>
                </a:cubicBezTo>
                <a:cubicBezTo>
                  <a:pt x="242" y="496"/>
                  <a:pt x="243" y="488"/>
                  <a:pt x="237" y="497"/>
                </a:cubicBezTo>
                <a:cubicBezTo>
                  <a:pt x="228" y="497"/>
                  <a:pt x="231" y="498"/>
                  <a:pt x="224" y="498"/>
                </a:cubicBezTo>
                <a:cubicBezTo>
                  <a:pt x="211" y="498"/>
                  <a:pt x="219" y="505"/>
                  <a:pt x="206" y="510"/>
                </a:cubicBezTo>
                <a:cubicBezTo>
                  <a:pt x="200" y="513"/>
                  <a:pt x="190" y="515"/>
                  <a:pt x="186" y="519"/>
                </a:cubicBezTo>
                <a:cubicBezTo>
                  <a:pt x="181" y="526"/>
                  <a:pt x="179" y="530"/>
                  <a:pt x="172" y="535"/>
                </a:cubicBezTo>
                <a:cubicBezTo>
                  <a:pt x="168" y="537"/>
                  <a:pt x="165" y="537"/>
                  <a:pt x="162" y="539"/>
                </a:cubicBezTo>
                <a:cubicBezTo>
                  <a:pt x="156" y="542"/>
                  <a:pt x="157" y="544"/>
                  <a:pt x="152" y="546"/>
                </a:cubicBezTo>
                <a:cubicBezTo>
                  <a:pt x="145" y="549"/>
                  <a:pt x="135" y="549"/>
                  <a:pt x="129" y="552"/>
                </a:cubicBezTo>
                <a:cubicBezTo>
                  <a:pt x="117" y="557"/>
                  <a:pt x="126" y="562"/>
                  <a:pt x="114" y="567"/>
                </a:cubicBezTo>
                <a:cubicBezTo>
                  <a:pt x="109" y="569"/>
                  <a:pt x="75" y="585"/>
                  <a:pt x="75" y="589"/>
                </a:cubicBezTo>
                <a:cubicBezTo>
                  <a:pt x="75" y="592"/>
                  <a:pt x="76" y="594"/>
                  <a:pt x="79" y="594"/>
                </a:cubicBezTo>
                <a:cubicBezTo>
                  <a:pt x="79" y="594"/>
                  <a:pt x="120" y="573"/>
                  <a:pt x="125" y="570"/>
                </a:cubicBezTo>
                <a:cubicBezTo>
                  <a:pt x="127" y="571"/>
                  <a:pt x="127" y="572"/>
                  <a:pt x="130" y="572"/>
                </a:cubicBezTo>
                <a:cubicBezTo>
                  <a:pt x="140" y="572"/>
                  <a:pt x="143" y="568"/>
                  <a:pt x="151" y="566"/>
                </a:cubicBezTo>
                <a:cubicBezTo>
                  <a:pt x="158" y="568"/>
                  <a:pt x="158" y="568"/>
                  <a:pt x="158" y="568"/>
                </a:cubicBezTo>
                <a:cubicBezTo>
                  <a:pt x="165" y="567"/>
                  <a:pt x="197" y="557"/>
                  <a:pt x="200" y="557"/>
                </a:cubicBezTo>
                <a:cubicBezTo>
                  <a:pt x="207" y="557"/>
                  <a:pt x="201" y="557"/>
                  <a:pt x="206" y="559"/>
                </a:cubicBezTo>
                <a:cubicBezTo>
                  <a:pt x="211" y="557"/>
                  <a:pt x="207" y="558"/>
                  <a:pt x="213" y="558"/>
                </a:cubicBezTo>
                <a:cubicBezTo>
                  <a:pt x="228" y="555"/>
                  <a:pt x="228" y="555"/>
                  <a:pt x="228" y="555"/>
                </a:cubicBezTo>
                <a:cubicBezTo>
                  <a:pt x="232" y="555"/>
                  <a:pt x="233" y="557"/>
                  <a:pt x="233" y="561"/>
                </a:cubicBezTo>
                <a:cubicBezTo>
                  <a:pt x="233" y="563"/>
                  <a:pt x="233" y="563"/>
                  <a:pt x="233" y="563"/>
                </a:cubicBezTo>
                <a:cubicBezTo>
                  <a:pt x="233" y="575"/>
                  <a:pt x="198" y="603"/>
                  <a:pt x="198" y="611"/>
                </a:cubicBezTo>
                <a:cubicBezTo>
                  <a:pt x="198" y="615"/>
                  <a:pt x="203" y="620"/>
                  <a:pt x="208" y="620"/>
                </a:cubicBezTo>
                <a:cubicBezTo>
                  <a:pt x="209" y="620"/>
                  <a:pt x="209" y="620"/>
                  <a:pt x="209" y="620"/>
                </a:cubicBezTo>
                <a:cubicBezTo>
                  <a:pt x="215" y="620"/>
                  <a:pt x="221" y="612"/>
                  <a:pt x="222" y="607"/>
                </a:cubicBezTo>
                <a:cubicBezTo>
                  <a:pt x="231" y="609"/>
                  <a:pt x="231" y="609"/>
                  <a:pt x="231" y="609"/>
                </a:cubicBezTo>
                <a:cubicBezTo>
                  <a:pt x="235" y="600"/>
                  <a:pt x="235" y="600"/>
                  <a:pt x="235" y="600"/>
                </a:cubicBezTo>
                <a:cubicBezTo>
                  <a:pt x="242" y="600"/>
                  <a:pt x="242" y="600"/>
                  <a:pt x="242" y="600"/>
                </a:cubicBezTo>
                <a:cubicBezTo>
                  <a:pt x="241" y="605"/>
                  <a:pt x="218" y="633"/>
                  <a:pt x="212" y="641"/>
                </a:cubicBezTo>
                <a:cubicBezTo>
                  <a:pt x="206" y="650"/>
                  <a:pt x="203" y="654"/>
                  <a:pt x="195" y="661"/>
                </a:cubicBezTo>
                <a:cubicBezTo>
                  <a:pt x="191" y="664"/>
                  <a:pt x="180" y="677"/>
                  <a:pt x="180" y="682"/>
                </a:cubicBezTo>
                <a:cubicBezTo>
                  <a:pt x="180" y="690"/>
                  <a:pt x="180" y="690"/>
                  <a:pt x="180" y="690"/>
                </a:cubicBezTo>
                <a:cubicBezTo>
                  <a:pt x="180" y="694"/>
                  <a:pt x="183" y="697"/>
                  <a:pt x="187" y="697"/>
                </a:cubicBezTo>
                <a:cubicBezTo>
                  <a:pt x="189" y="697"/>
                  <a:pt x="189" y="697"/>
                  <a:pt x="189" y="697"/>
                </a:cubicBezTo>
                <a:cubicBezTo>
                  <a:pt x="194" y="697"/>
                  <a:pt x="194" y="698"/>
                  <a:pt x="199" y="700"/>
                </a:cubicBezTo>
                <a:cubicBezTo>
                  <a:pt x="191" y="714"/>
                  <a:pt x="191" y="714"/>
                  <a:pt x="191" y="714"/>
                </a:cubicBezTo>
                <a:cubicBezTo>
                  <a:pt x="187" y="714"/>
                  <a:pt x="187" y="714"/>
                  <a:pt x="187" y="714"/>
                </a:cubicBezTo>
                <a:cubicBezTo>
                  <a:pt x="178" y="713"/>
                  <a:pt x="178" y="713"/>
                  <a:pt x="178" y="713"/>
                </a:cubicBezTo>
                <a:cubicBezTo>
                  <a:pt x="180" y="706"/>
                  <a:pt x="180" y="706"/>
                  <a:pt x="180" y="706"/>
                </a:cubicBezTo>
                <a:cubicBezTo>
                  <a:pt x="176" y="706"/>
                  <a:pt x="176" y="706"/>
                  <a:pt x="176" y="706"/>
                </a:cubicBezTo>
                <a:cubicBezTo>
                  <a:pt x="176" y="721"/>
                  <a:pt x="176" y="721"/>
                  <a:pt x="176" y="721"/>
                </a:cubicBezTo>
                <a:cubicBezTo>
                  <a:pt x="167" y="723"/>
                  <a:pt x="167" y="723"/>
                  <a:pt x="167" y="723"/>
                </a:cubicBezTo>
                <a:cubicBezTo>
                  <a:pt x="165" y="734"/>
                  <a:pt x="165" y="734"/>
                  <a:pt x="165" y="734"/>
                </a:cubicBezTo>
                <a:cubicBezTo>
                  <a:pt x="171" y="743"/>
                  <a:pt x="171" y="743"/>
                  <a:pt x="171" y="743"/>
                </a:cubicBezTo>
                <a:cubicBezTo>
                  <a:pt x="171" y="750"/>
                  <a:pt x="171" y="750"/>
                  <a:pt x="171" y="750"/>
                </a:cubicBezTo>
                <a:cubicBezTo>
                  <a:pt x="174" y="751"/>
                  <a:pt x="180" y="754"/>
                  <a:pt x="180" y="758"/>
                </a:cubicBezTo>
                <a:cubicBezTo>
                  <a:pt x="180" y="762"/>
                  <a:pt x="144" y="786"/>
                  <a:pt x="138" y="787"/>
                </a:cubicBezTo>
                <a:cubicBezTo>
                  <a:pt x="138" y="794"/>
                  <a:pt x="138" y="794"/>
                  <a:pt x="138" y="794"/>
                </a:cubicBezTo>
                <a:cubicBezTo>
                  <a:pt x="152" y="794"/>
                  <a:pt x="141" y="790"/>
                  <a:pt x="154" y="789"/>
                </a:cubicBezTo>
                <a:cubicBezTo>
                  <a:pt x="156" y="780"/>
                  <a:pt x="173" y="777"/>
                  <a:pt x="180" y="767"/>
                </a:cubicBezTo>
                <a:cubicBezTo>
                  <a:pt x="184" y="767"/>
                  <a:pt x="184" y="767"/>
                  <a:pt x="184" y="767"/>
                </a:cubicBezTo>
                <a:cubicBezTo>
                  <a:pt x="185" y="767"/>
                  <a:pt x="185" y="767"/>
                  <a:pt x="185" y="767"/>
                </a:cubicBezTo>
                <a:cubicBezTo>
                  <a:pt x="189" y="767"/>
                  <a:pt x="189" y="767"/>
                  <a:pt x="189" y="767"/>
                </a:cubicBezTo>
                <a:cubicBezTo>
                  <a:pt x="191" y="764"/>
                  <a:pt x="192" y="761"/>
                  <a:pt x="196" y="761"/>
                </a:cubicBezTo>
                <a:cubicBezTo>
                  <a:pt x="200" y="761"/>
                  <a:pt x="200" y="761"/>
                  <a:pt x="200" y="761"/>
                </a:cubicBezTo>
                <a:cubicBezTo>
                  <a:pt x="204" y="769"/>
                  <a:pt x="199" y="764"/>
                  <a:pt x="208" y="769"/>
                </a:cubicBezTo>
                <a:cubicBezTo>
                  <a:pt x="208" y="772"/>
                  <a:pt x="208" y="772"/>
                  <a:pt x="208" y="772"/>
                </a:cubicBezTo>
                <a:cubicBezTo>
                  <a:pt x="208" y="778"/>
                  <a:pt x="208" y="778"/>
                  <a:pt x="208" y="778"/>
                </a:cubicBezTo>
                <a:cubicBezTo>
                  <a:pt x="217" y="778"/>
                  <a:pt x="217" y="778"/>
                  <a:pt x="217" y="778"/>
                </a:cubicBezTo>
                <a:cubicBezTo>
                  <a:pt x="225" y="778"/>
                  <a:pt x="218" y="773"/>
                  <a:pt x="231" y="772"/>
                </a:cubicBezTo>
                <a:cubicBezTo>
                  <a:pt x="233" y="779"/>
                  <a:pt x="235" y="785"/>
                  <a:pt x="242" y="785"/>
                </a:cubicBezTo>
                <a:cubicBezTo>
                  <a:pt x="242" y="782"/>
                  <a:pt x="242" y="782"/>
                  <a:pt x="242" y="782"/>
                </a:cubicBezTo>
                <a:cubicBezTo>
                  <a:pt x="249" y="786"/>
                  <a:pt x="249" y="798"/>
                  <a:pt x="258" y="800"/>
                </a:cubicBezTo>
                <a:cubicBezTo>
                  <a:pt x="252" y="817"/>
                  <a:pt x="252" y="817"/>
                  <a:pt x="252" y="817"/>
                </a:cubicBezTo>
                <a:cubicBezTo>
                  <a:pt x="246" y="817"/>
                  <a:pt x="246" y="817"/>
                  <a:pt x="246" y="817"/>
                </a:cubicBezTo>
                <a:cubicBezTo>
                  <a:pt x="246" y="824"/>
                  <a:pt x="246" y="824"/>
                  <a:pt x="246" y="824"/>
                </a:cubicBezTo>
                <a:cubicBezTo>
                  <a:pt x="246" y="829"/>
                  <a:pt x="245" y="831"/>
                  <a:pt x="244" y="835"/>
                </a:cubicBezTo>
                <a:cubicBezTo>
                  <a:pt x="246" y="838"/>
                  <a:pt x="250" y="851"/>
                  <a:pt x="254" y="851"/>
                </a:cubicBezTo>
                <a:cubicBezTo>
                  <a:pt x="259" y="851"/>
                  <a:pt x="266" y="846"/>
                  <a:pt x="266" y="855"/>
                </a:cubicBezTo>
                <a:cubicBezTo>
                  <a:pt x="266" y="866"/>
                  <a:pt x="266" y="866"/>
                  <a:pt x="266" y="866"/>
                </a:cubicBezTo>
                <a:cubicBezTo>
                  <a:pt x="274" y="865"/>
                  <a:pt x="273" y="862"/>
                  <a:pt x="277" y="855"/>
                </a:cubicBezTo>
                <a:cubicBezTo>
                  <a:pt x="277" y="851"/>
                  <a:pt x="277" y="851"/>
                  <a:pt x="277" y="851"/>
                </a:cubicBezTo>
                <a:cubicBezTo>
                  <a:pt x="281" y="852"/>
                  <a:pt x="281" y="852"/>
                  <a:pt x="281" y="852"/>
                </a:cubicBezTo>
                <a:cubicBezTo>
                  <a:pt x="279" y="855"/>
                  <a:pt x="279" y="855"/>
                  <a:pt x="279" y="855"/>
                </a:cubicBezTo>
                <a:cubicBezTo>
                  <a:pt x="279" y="861"/>
                  <a:pt x="279" y="861"/>
                  <a:pt x="279" y="861"/>
                </a:cubicBezTo>
                <a:cubicBezTo>
                  <a:pt x="274" y="868"/>
                  <a:pt x="257" y="888"/>
                  <a:pt x="257" y="897"/>
                </a:cubicBezTo>
                <a:cubicBezTo>
                  <a:pt x="266" y="897"/>
                  <a:pt x="266" y="897"/>
                  <a:pt x="266" y="897"/>
                </a:cubicBezTo>
                <a:cubicBezTo>
                  <a:pt x="270" y="885"/>
                  <a:pt x="278" y="883"/>
                  <a:pt x="283" y="874"/>
                </a:cubicBezTo>
                <a:cubicBezTo>
                  <a:pt x="291" y="862"/>
                  <a:pt x="288" y="857"/>
                  <a:pt x="301" y="850"/>
                </a:cubicBezTo>
                <a:cubicBezTo>
                  <a:pt x="301" y="842"/>
                  <a:pt x="316" y="818"/>
                  <a:pt x="321" y="810"/>
                </a:cubicBezTo>
                <a:cubicBezTo>
                  <a:pt x="324" y="804"/>
                  <a:pt x="341" y="776"/>
                  <a:pt x="342" y="772"/>
                </a:cubicBezTo>
                <a:cubicBezTo>
                  <a:pt x="352" y="773"/>
                  <a:pt x="348" y="773"/>
                  <a:pt x="355" y="778"/>
                </a:cubicBezTo>
                <a:cubicBezTo>
                  <a:pt x="349" y="789"/>
                  <a:pt x="338" y="790"/>
                  <a:pt x="338" y="796"/>
                </a:cubicBezTo>
                <a:cubicBezTo>
                  <a:pt x="338" y="804"/>
                  <a:pt x="338" y="804"/>
                  <a:pt x="338" y="804"/>
                </a:cubicBezTo>
                <a:cubicBezTo>
                  <a:pt x="338" y="809"/>
                  <a:pt x="340" y="811"/>
                  <a:pt x="342" y="815"/>
                </a:cubicBezTo>
                <a:cubicBezTo>
                  <a:pt x="341" y="816"/>
                  <a:pt x="338" y="819"/>
                  <a:pt x="338" y="820"/>
                </a:cubicBezTo>
                <a:cubicBezTo>
                  <a:pt x="338" y="827"/>
                  <a:pt x="339" y="827"/>
                  <a:pt x="340" y="833"/>
                </a:cubicBezTo>
                <a:cubicBezTo>
                  <a:pt x="354" y="833"/>
                  <a:pt x="347" y="829"/>
                  <a:pt x="348" y="815"/>
                </a:cubicBezTo>
                <a:cubicBezTo>
                  <a:pt x="360" y="811"/>
                  <a:pt x="360" y="811"/>
                  <a:pt x="360" y="811"/>
                </a:cubicBezTo>
                <a:cubicBezTo>
                  <a:pt x="361" y="821"/>
                  <a:pt x="364" y="822"/>
                  <a:pt x="371" y="825"/>
                </a:cubicBezTo>
                <a:cubicBezTo>
                  <a:pt x="377" y="822"/>
                  <a:pt x="377" y="822"/>
                  <a:pt x="377" y="822"/>
                </a:cubicBezTo>
                <a:cubicBezTo>
                  <a:pt x="377" y="799"/>
                  <a:pt x="370" y="809"/>
                  <a:pt x="368" y="798"/>
                </a:cubicBezTo>
                <a:cubicBezTo>
                  <a:pt x="372" y="799"/>
                  <a:pt x="371" y="800"/>
                  <a:pt x="375" y="800"/>
                </a:cubicBezTo>
                <a:cubicBezTo>
                  <a:pt x="378" y="800"/>
                  <a:pt x="381" y="797"/>
                  <a:pt x="386" y="796"/>
                </a:cubicBezTo>
                <a:cubicBezTo>
                  <a:pt x="388" y="793"/>
                  <a:pt x="388" y="793"/>
                  <a:pt x="388" y="793"/>
                </a:cubicBezTo>
                <a:cubicBezTo>
                  <a:pt x="390" y="783"/>
                  <a:pt x="390" y="783"/>
                  <a:pt x="390" y="783"/>
                </a:cubicBezTo>
                <a:cubicBezTo>
                  <a:pt x="405" y="780"/>
                  <a:pt x="414" y="768"/>
                  <a:pt x="425" y="767"/>
                </a:cubicBezTo>
                <a:cubicBezTo>
                  <a:pt x="428" y="750"/>
                  <a:pt x="428" y="750"/>
                  <a:pt x="428" y="750"/>
                </a:cubicBezTo>
                <a:cubicBezTo>
                  <a:pt x="425" y="750"/>
                  <a:pt x="425" y="750"/>
                  <a:pt x="425" y="750"/>
                </a:cubicBezTo>
                <a:cubicBezTo>
                  <a:pt x="425" y="734"/>
                  <a:pt x="425" y="734"/>
                  <a:pt x="425" y="734"/>
                </a:cubicBezTo>
                <a:cubicBezTo>
                  <a:pt x="432" y="734"/>
                  <a:pt x="432" y="734"/>
                  <a:pt x="432" y="734"/>
                </a:cubicBezTo>
                <a:cubicBezTo>
                  <a:pt x="438" y="734"/>
                  <a:pt x="439" y="730"/>
                  <a:pt x="439" y="725"/>
                </a:cubicBezTo>
                <a:cubicBezTo>
                  <a:pt x="430" y="725"/>
                  <a:pt x="430" y="725"/>
                  <a:pt x="430" y="725"/>
                </a:cubicBezTo>
                <a:cubicBezTo>
                  <a:pt x="426" y="725"/>
                  <a:pt x="426" y="725"/>
                  <a:pt x="426" y="725"/>
                </a:cubicBezTo>
                <a:cubicBezTo>
                  <a:pt x="424" y="730"/>
                  <a:pt x="424" y="730"/>
                  <a:pt x="424" y="730"/>
                </a:cubicBezTo>
                <a:cubicBezTo>
                  <a:pt x="415" y="723"/>
                  <a:pt x="415" y="723"/>
                  <a:pt x="415" y="723"/>
                </a:cubicBezTo>
                <a:cubicBezTo>
                  <a:pt x="415" y="719"/>
                  <a:pt x="415" y="719"/>
                  <a:pt x="415" y="719"/>
                </a:cubicBezTo>
                <a:cubicBezTo>
                  <a:pt x="415" y="714"/>
                  <a:pt x="415" y="714"/>
                  <a:pt x="415" y="714"/>
                </a:cubicBezTo>
                <a:cubicBezTo>
                  <a:pt x="412" y="714"/>
                  <a:pt x="412" y="714"/>
                  <a:pt x="412" y="714"/>
                </a:cubicBezTo>
                <a:cubicBezTo>
                  <a:pt x="412" y="704"/>
                  <a:pt x="412" y="704"/>
                  <a:pt x="412" y="704"/>
                </a:cubicBezTo>
                <a:cubicBezTo>
                  <a:pt x="404" y="706"/>
                  <a:pt x="404" y="712"/>
                  <a:pt x="401" y="712"/>
                </a:cubicBezTo>
                <a:cubicBezTo>
                  <a:pt x="397" y="712"/>
                  <a:pt x="396" y="706"/>
                  <a:pt x="395" y="703"/>
                </a:cubicBezTo>
                <a:cubicBezTo>
                  <a:pt x="388" y="703"/>
                  <a:pt x="390" y="701"/>
                  <a:pt x="388" y="708"/>
                </a:cubicBezTo>
                <a:cubicBezTo>
                  <a:pt x="381" y="708"/>
                  <a:pt x="381" y="708"/>
                  <a:pt x="381" y="708"/>
                </a:cubicBezTo>
                <a:cubicBezTo>
                  <a:pt x="379" y="701"/>
                  <a:pt x="379" y="701"/>
                  <a:pt x="379" y="701"/>
                </a:cubicBezTo>
                <a:cubicBezTo>
                  <a:pt x="370" y="701"/>
                  <a:pt x="372" y="702"/>
                  <a:pt x="373" y="708"/>
                </a:cubicBezTo>
                <a:cubicBezTo>
                  <a:pt x="372" y="709"/>
                  <a:pt x="369" y="712"/>
                  <a:pt x="368" y="712"/>
                </a:cubicBezTo>
                <a:cubicBezTo>
                  <a:pt x="364" y="712"/>
                  <a:pt x="368" y="708"/>
                  <a:pt x="357" y="708"/>
                </a:cubicBezTo>
                <a:cubicBezTo>
                  <a:pt x="358" y="710"/>
                  <a:pt x="358" y="710"/>
                  <a:pt x="358" y="714"/>
                </a:cubicBezTo>
                <a:cubicBezTo>
                  <a:pt x="358" y="715"/>
                  <a:pt x="358" y="715"/>
                  <a:pt x="358" y="715"/>
                </a:cubicBezTo>
                <a:cubicBezTo>
                  <a:pt x="358" y="719"/>
                  <a:pt x="358" y="719"/>
                  <a:pt x="358" y="719"/>
                </a:cubicBezTo>
                <a:cubicBezTo>
                  <a:pt x="353" y="721"/>
                  <a:pt x="353" y="721"/>
                  <a:pt x="353" y="721"/>
                </a:cubicBezTo>
                <a:cubicBezTo>
                  <a:pt x="351" y="730"/>
                  <a:pt x="351" y="730"/>
                  <a:pt x="351" y="730"/>
                </a:cubicBezTo>
                <a:cubicBezTo>
                  <a:pt x="347" y="730"/>
                  <a:pt x="344" y="730"/>
                  <a:pt x="344" y="734"/>
                </a:cubicBezTo>
                <a:cubicBezTo>
                  <a:pt x="344" y="739"/>
                  <a:pt x="345" y="738"/>
                  <a:pt x="350" y="740"/>
                </a:cubicBezTo>
                <a:cubicBezTo>
                  <a:pt x="344" y="752"/>
                  <a:pt x="344" y="752"/>
                  <a:pt x="344" y="752"/>
                </a:cubicBezTo>
                <a:cubicBezTo>
                  <a:pt x="338" y="752"/>
                  <a:pt x="338" y="752"/>
                  <a:pt x="338" y="752"/>
                </a:cubicBezTo>
                <a:cubicBezTo>
                  <a:pt x="338" y="748"/>
                  <a:pt x="338" y="748"/>
                  <a:pt x="338" y="748"/>
                </a:cubicBezTo>
                <a:cubicBezTo>
                  <a:pt x="334" y="748"/>
                  <a:pt x="334" y="748"/>
                  <a:pt x="334" y="748"/>
                </a:cubicBezTo>
                <a:cubicBezTo>
                  <a:pt x="334" y="754"/>
                  <a:pt x="334" y="754"/>
                  <a:pt x="334" y="754"/>
                </a:cubicBezTo>
                <a:cubicBezTo>
                  <a:pt x="340" y="754"/>
                  <a:pt x="340" y="754"/>
                  <a:pt x="340" y="754"/>
                </a:cubicBezTo>
                <a:cubicBezTo>
                  <a:pt x="338" y="761"/>
                  <a:pt x="338" y="761"/>
                  <a:pt x="338" y="761"/>
                </a:cubicBezTo>
                <a:cubicBezTo>
                  <a:pt x="298" y="745"/>
                  <a:pt x="298" y="745"/>
                  <a:pt x="298" y="745"/>
                </a:cubicBezTo>
                <a:cubicBezTo>
                  <a:pt x="299" y="740"/>
                  <a:pt x="299" y="741"/>
                  <a:pt x="299" y="737"/>
                </a:cubicBezTo>
                <a:cubicBezTo>
                  <a:pt x="299" y="735"/>
                  <a:pt x="294" y="732"/>
                  <a:pt x="294" y="726"/>
                </a:cubicBezTo>
                <a:cubicBezTo>
                  <a:pt x="294" y="718"/>
                  <a:pt x="315" y="724"/>
                  <a:pt x="316" y="710"/>
                </a:cubicBezTo>
                <a:cubicBezTo>
                  <a:pt x="311" y="709"/>
                  <a:pt x="313" y="708"/>
                  <a:pt x="309" y="708"/>
                </a:cubicBezTo>
                <a:cubicBezTo>
                  <a:pt x="302" y="708"/>
                  <a:pt x="301" y="713"/>
                  <a:pt x="294" y="715"/>
                </a:cubicBezTo>
                <a:cubicBezTo>
                  <a:pt x="294" y="708"/>
                  <a:pt x="294" y="708"/>
                  <a:pt x="294" y="708"/>
                </a:cubicBezTo>
                <a:cubicBezTo>
                  <a:pt x="294" y="702"/>
                  <a:pt x="290" y="705"/>
                  <a:pt x="290" y="699"/>
                </a:cubicBezTo>
                <a:cubicBezTo>
                  <a:pt x="290" y="691"/>
                  <a:pt x="311" y="671"/>
                  <a:pt x="316" y="664"/>
                </a:cubicBezTo>
                <a:cubicBezTo>
                  <a:pt x="323" y="664"/>
                  <a:pt x="323" y="664"/>
                  <a:pt x="323" y="664"/>
                </a:cubicBezTo>
                <a:cubicBezTo>
                  <a:pt x="323" y="651"/>
                  <a:pt x="323" y="651"/>
                  <a:pt x="323" y="651"/>
                </a:cubicBezTo>
                <a:cubicBezTo>
                  <a:pt x="308" y="652"/>
                  <a:pt x="305" y="671"/>
                  <a:pt x="299" y="671"/>
                </a:cubicBezTo>
                <a:cubicBezTo>
                  <a:pt x="298" y="671"/>
                  <a:pt x="296" y="669"/>
                  <a:pt x="294" y="668"/>
                </a:cubicBezTo>
                <a:cubicBezTo>
                  <a:pt x="288" y="669"/>
                  <a:pt x="288" y="669"/>
                  <a:pt x="288" y="669"/>
                </a:cubicBezTo>
                <a:cubicBezTo>
                  <a:pt x="288" y="675"/>
                  <a:pt x="288" y="675"/>
                  <a:pt x="288" y="675"/>
                </a:cubicBezTo>
                <a:cubicBezTo>
                  <a:pt x="294" y="677"/>
                  <a:pt x="294" y="677"/>
                  <a:pt x="294" y="677"/>
                </a:cubicBezTo>
                <a:cubicBezTo>
                  <a:pt x="293" y="686"/>
                  <a:pt x="285" y="689"/>
                  <a:pt x="276" y="690"/>
                </a:cubicBezTo>
                <a:cubicBezTo>
                  <a:pt x="275" y="682"/>
                  <a:pt x="275" y="682"/>
                  <a:pt x="266" y="682"/>
                </a:cubicBezTo>
                <a:cubicBezTo>
                  <a:pt x="267" y="679"/>
                  <a:pt x="272" y="671"/>
                  <a:pt x="276" y="671"/>
                </a:cubicBezTo>
                <a:cubicBezTo>
                  <a:pt x="279" y="671"/>
                  <a:pt x="278" y="675"/>
                  <a:pt x="281" y="675"/>
                </a:cubicBezTo>
                <a:cubicBezTo>
                  <a:pt x="286" y="675"/>
                  <a:pt x="286" y="674"/>
                  <a:pt x="287" y="669"/>
                </a:cubicBezTo>
                <a:cubicBezTo>
                  <a:pt x="287" y="666"/>
                  <a:pt x="287" y="666"/>
                  <a:pt x="287" y="666"/>
                </a:cubicBezTo>
                <a:cubicBezTo>
                  <a:pt x="293" y="664"/>
                  <a:pt x="293" y="664"/>
                  <a:pt x="293" y="664"/>
                </a:cubicBezTo>
                <a:cubicBezTo>
                  <a:pt x="290" y="656"/>
                  <a:pt x="290" y="656"/>
                  <a:pt x="290" y="656"/>
                </a:cubicBezTo>
                <a:cubicBezTo>
                  <a:pt x="294" y="651"/>
                  <a:pt x="294" y="651"/>
                  <a:pt x="294" y="651"/>
                </a:cubicBezTo>
                <a:cubicBezTo>
                  <a:pt x="301" y="651"/>
                  <a:pt x="301" y="651"/>
                  <a:pt x="301" y="651"/>
                </a:cubicBezTo>
                <a:cubicBezTo>
                  <a:pt x="301" y="644"/>
                  <a:pt x="301" y="644"/>
                  <a:pt x="301" y="644"/>
                </a:cubicBezTo>
                <a:cubicBezTo>
                  <a:pt x="308" y="640"/>
                  <a:pt x="312" y="641"/>
                  <a:pt x="314" y="633"/>
                </a:cubicBezTo>
                <a:cubicBezTo>
                  <a:pt x="320" y="636"/>
                  <a:pt x="328" y="649"/>
                  <a:pt x="329" y="649"/>
                </a:cubicBezTo>
                <a:cubicBezTo>
                  <a:pt x="341" y="649"/>
                  <a:pt x="325" y="636"/>
                  <a:pt x="325" y="625"/>
                </a:cubicBezTo>
                <a:cubicBezTo>
                  <a:pt x="325" y="622"/>
                  <a:pt x="330" y="621"/>
                  <a:pt x="333" y="620"/>
                </a:cubicBezTo>
                <a:cubicBezTo>
                  <a:pt x="342" y="622"/>
                  <a:pt x="342" y="622"/>
                  <a:pt x="342" y="622"/>
                </a:cubicBezTo>
                <a:cubicBezTo>
                  <a:pt x="345" y="609"/>
                  <a:pt x="355" y="615"/>
                  <a:pt x="360" y="605"/>
                </a:cubicBezTo>
                <a:cubicBezTo>
                  <a:pt x="364" y="597"/>
                  <a:pt x="369" y="590"/>
                  <a:pt x="380" y="590"/>
                </a:cubicBezTo>
                <a:cubicBezTo>
                  <a:pt x="386" y="590"/>
                  <a:pt x="386" y="590"/>
                  <a:pt x="386" y="590"/>
                </a:cubicBezTo>
                <a:cubicBezTo>
                  <a:pt x="385" y="593"/>
                  <a:pt x="383" y="598"/>
                  <a:pt x="388" y="598"/>
                </a:cubicBezTo>
                <a:cubicBezTo>
                  <a:pt x="391" y="598"/>
                  <a:pt x="393" y="597"/>
                  <a:pt x="393" y="594"/>
                </a:cubicBezTo>
                <a:cubicBezTo>
                  <a:pt x="393" y="593"/>
                  <a:pt x="391" y="590"/>
                  <a:pt x="390" y="589"/>
                </a:cubicBezTo>
                <a:cubicBezTo>
                  <a:pt x="397" y="588"/>
                  <a:pt x="395" y="590"/>
                  <a:pt x="397" y="583"/>
                </a:cubicBezTo>
                <a:cubicBezTo>
                  <a:pt x="404" y="583"/>
                  <a:pt x="404" y="583"/>
                  <a:pt x="404" y="583"/>
                </a:cubicBezTo>
                <a:cubicBezTo>
                  <a:pt x="409" y="583"/>
                  <a:pt x="418" y="578"/>
                  <a:pt x="422" y="576"/>
                </a:cubicBezTo>
                <a:cubicBezTo>
                  <a:pt x="426" y="577"/>
                  <a:pt x="426" y="577"/>
                  <a:pt x="426" y="577"/>
                </a:cubicBezTo>
                <a:cubicBezTo>
                  <a:pt x="426" y="596"/>
                  <a:pt x="434" y="599"/>
                  <a:pt x="419" y="607"/>
                </a:cubicBezTo>
                <a:cubicBezTo>
                  <a:pt x="419" y="611"/>
                  <a:pt x="419" y="611"/>
                  <a:pt x="419" y="611"/>
                </a:cubicBezTo>
                <a:cubicBezTo>
                  <a:pt x="419" y="612"/>
                  <a:pt x="419" y="612"/>
                  <a:pt x="419" y="612"/>
                </a:cubicBezTo>
                <a:cubicBezTo>
                  <a:pt x="419" y="623"/>
                  <a:pt x="410" y="626"/>
                  <a:pt x="410" y="634"/>
                </a:cubicBezTo>
                <a:cubicBezTo>
                  <a:pt x="410" y="637"/>
                  <a:pt x="411" y="640"/>
                  <a:pt x="414" y="640"/>
                </a:cubicBezTo>
                <a:cubicBezTo>
                  <a:pt x="418" y="640"/>
                  <a:pt x="420" y="632"/>
                  <a:pt x="421" y="627"/>
                </a:cubicBezTo>
                <a:cubicBezTo>
                  <a:pt x="426" y="629"/>
                  <a:pt x="425" y="624"/>
                  <a:pt x="423" y="633"/>
                </a:cubicBezTo>
                <a:cubicBezTo>
                  <a:pt x="430" y="632"/>
                  <a:pt x="430" y="632"/>
                  <a:pt x="432" y="625"/>
                </a:cubicBezTo>
                <a:cubicBezTo>
                  <a:pt x="452" y="625"/>
                  <a:pt x="452" y="625"/>
                  <a:pt x="452" y="625"/>
                </a:cubicBezTo>
                <a:cubicBezTo>
                  <a:pt x="452" y="629"/>
                  <a:pt x="452" y="629"/>
                  <a:pt x="452" y="629"/>
                </a:cubicBezTo>
                <a:cubicBezTo>
                  <a:pt x="456" y="629"/>
                  <a:pt x="456" y="629"/>
                  <a:pt x="456" y="629"/>
                </a:cubicBezTo>
                <a:cubicBezTo>
                  <a:pt x="456" y="636"/>
                  <a:pt x="456" y="636"/>
                  <a:pt x="456" y="636"/>
                </a:cubicBezTo>
                <a:cubicBezTo>
                  <a:pt x="456" y="645"/>
                  <a:pt x="441" y="664"/>
                  <a:pt x="438" y="671"/>
                </a:cubicBezTo>
                <a:cubicBezTo>
                  <a:pt x="439" y="675"/>
                  <a:pt x="439" y="675"/>
                  <a:pt x="439" y="675"/>
                </a:cubicBezTo>
                <a:cubicBezTo>
                  <a:pt x="448" y="673"/>
                  <a:pt x="448" y="673"/>
                  <a:pt x="448" y="673"/>
                </a:cubicBezTo>
                <a:cubicBezTo>
                  <a:pt x="448" y="666"/>
                  <a:pt x="448" y="666"/>
                  <a:pt x="448" y="666"/>
                </a:cubicBezTo>
                <a:cubicBezTo>
                  <a:pt x="453" y="663"/>
                  <a:pt x="457" y="652"/>
                  <a:pt x="464" y="647"/>
                </a:cubicBezTo>
                <a:cubicBezTo>
                  <a:pt x="458" y="691"/>
                  <a:pt x="458" y="691"/>
                  <a:pt x="458" y="691"/>
                </a:cubicBezTo>
                <a:cubicBezTo>
                  <a:pt x="465" y="691"/>
                  <a:pt x="465" y="691"/>
                  <a:pt x="465" y="691"/>
                </a:cubicBezTo>
                <a:cubicBezTo>
                  <a:pt x="466" y="683"/>
                  <a:pt x="469" y="682"/>
                  <a:pt x="469" y="673"/>
                </a:cubicBezTo>
                <a:cubicBezTo>
                  <a:pt x="469" y="668"/>
                  <a:pt x="469" y="668"/>
                  <a:pt x="469" y="668"/>
                </a:cubicBezTo>
                <a:cubicBezTo>
                  <a:pt x="469" y="659"/>
                  <a:pt x="474" y="657"/>
                  <a:pt x="474" y="642"/>
                </a:cubicBezTo>
                <a:cubicBezTo>
                  <a:pt x="480" y="646"/>
                  <a:pt x="480" y="646"/>
                  <a:pt x="480" y="646"/>
                </a:cubicBezTo>
                <a:cubicBezTo>
                  <a:pt x="487" y="640"/>
                  <a:pt x="485" y="637"/>
                  <a:pt x="491" y="633"/>
                </a:cubicBezTo>
                <a:cubicBezTo>
                  <a:pt x="493" y="636"/>
                  <a:pt x="494" y="643"/>
                  <a:pt x="497" y="645"/>
                </a:cubicBezTo>
                <a:cubicBezTo>
                  <a:pt x="500" y="648"/>
                  <a:pt x="506" y="649"/>
                  <a:pt x="506" y="655"/>
                </a:cubicBezTo>
                <a:cubicBezTo>
                  <a:pt x="506" y="660"/>
                  <a:pt x="506" y="660"/>
                  <a:pt x="506" y="660"/>
                </a:cubicBezTo>
                <a:cubicBezTo>
                  <a:pt x="506" y="668"/>
                  <a:pt x="501" y="690"/>
                  <a:pt x="499" y="700"/>
                </a:cubicBezTo>
                <a:cubicBezTo>
                  <a:pt x="497" y="710"/>
                  <a:pt x="491" y="730"/>
                  <a:pt x="491" y="737"/>
                </a:cubicBezTo>
                <a:cubicBezTo>
                  <a:pt x="491" y="739"/>
                  <a:pt x="491" y="739"/>
                  <a:pt x="491" y="739"/>
                </a:cubicBezTo>
                <a:cubicBezTo>
                  <a:pt x="491" y="747"/>
                  <a:pt x="480" y="774"/>
                  <a:pt x="480" y="785"/>
                </a:cubicBezTo>
                <a:cubicBezTo>
                  <a:pt x="480" y="791"/>
                  <a:pt x="477" y="797"/>
                  <a:pt x="476" y="804"/>
                </a:cubicBezTo>
                <a:cubicBezTo>
                  <a:pt x="474" y="811"/>
                  <a:pt x="474" y="811"/>
                  <a:pt x="474" y="811"/>
                </a:cubicBezTo>
                <a:cubicBezTo>
                  <a:pt x="473" y="821"/>
                  <a:pt x="469" y="824"/>
                  <a:pt x="469" y="835"/>
                </a:cubicBezTo>
                <a:cubicBezTo>
                  <a:pt x="469" y="843"/>
                  <a:pt x="463" y="845"/>
                  <a:pt x="463" y="857"/>
                </a:cubicBezTo>
                <a:cubicBezTo>
                  <a:pt x="463" y="859"/>
                  <a:pt x="463" y="859"/>
                  <a:pt x="463" y="859"/>
                </a:cubicBezTo>
                <a:cubicBezTo>
                  <a:pt x="463" y="870"/>
                  <a:pt x="458" y="875"/>
                  <a:pt x="458" y="886"/>
                </a:cubicBezTo>
                <a:cubicBezTo>
                  <a:pt x="458" y="894"/>
                  <a:pt x="454" y="902"/>
                  <a:pt x="447" y="903"/>
                </a:cubicBezTo>
                <a:cubicBezTo>
                  <a:pt x="444" y="893"/>
                  <a:pt x="441" y="888"/>
                  <a:pt x="428" y="888"/>
                </a:cubicBezTo>
                <a:cubicBezTo>
                  <a:pt x="426" y="888"/>
                  <a:pt x="426" y="888"/>
                  <a:pt x="426" y="888"/>
                </a:cubicBezTo>
                <a:cubicBezTo>
                  <a:pt x="418" y="888"/>
                  <a:pt x="420" y="877"/>
                  <a:pt x="410" y="877"/>
                </a:cubicBezTo>
                <a:cubicBezTo>
                  <a:pt x="405" y="877"/>
                  <a:pt x="405" y="878"/>
                  <a:pt x="400" y="879"/>
                </a:cubicBezTo>
                <a:cubicBezTo>
                  <a:pt x="403" y="872"/>
                  <a:pt x="403" y="872"/>
                  <a:pt x="403" y="872"/>
                </a:cubicBezTo>
                <a:cubicBezTo>
                  <a:pt x="399" y="864"/>
                  <a:pt x="399" y="864"/>
                  <a:pt x="399" y="864"/>
                </a:cubicBezTo>
                <a:cubicBezTo>
                  <a:pt x="404" y="861"/>
                  <a:pt x="412" y="842"/>
                  <a:pt x="415" y="835"/>
                </a:cubicBezTo>
                <a:cubicBezTo>
                  <a:pt x="415" y="835"/>
                  <a:pt x="412" y="833"/>
                  <a:pt x="412" y="833"/>
                </a:cubicBezTo>
                <a:cubicBezTo>
                  <a:pt x="407" y="833"/>
                  <a:pt x="400" y="843"/>
                  <a:pt x="399" y="848"/>
                </a:cubicBezTo>
                <a:cubicBezTo>
                  <a:pt x="388" y="846"/>
                  <a:pt x="388" y="846"/>
                  <a:pt x="388" y="846"/>
                </a:cubicBezTo>
                <a:cubicBezTo>
                  <a:pt x="388" y="855"/>
                  <a:pt x="388" y="855"/>
                  <a:pt x="388" y="855"/>
                </a:cubicBezTo>
                <a:cubicBezTo>
                  <a:pt x="379" y="857"/>
                  <a:pt x="383" y="861"/>
                  <a:pt x="377" y="861"/>
                </a:cubicBezTo>
                <a:cubicBezTo>
                  <a:pt x="375" y="861"/>
                  <a:pt x="375" y="861"/>
                  <a:pt x="375" y="861"/>
                </a:cubicBezTo>
                <a:cubicBezTo>
                  <a:pt x="369" y="861"/>
                  <a:pt x="367" y="862"/>
                  <a:pt x="364" y="864"/>
                </a:cubicBezTo>
                <a:cubicBezTo>
                  <a:pt x="362" y="863"/>
                  <a:pt x="362" y="863"/>
                  <a:pt x="358" y="863"/>
                </a:cubicBezTo>
                <a:cubicBezTo>
                  <a:pt x="355" y="863"/>
                  <a:pt x="357" y="866"/>
                  <a:pt x="351" y="866"/>
                </a:cubicBezTo>
                <a:cubicBezTo>
                  <a:pt x="349" y="866"/>
                  <a:pt x="349" y="866"/>
                  <a:pt x="349" y="866"/>
                </a:cubicBezTo>
                <a:cubicBezTo>
                  <a:pt x="346" y="866"/>
                  <a:pt x="341" y="870"/>
                  <a:pt x="338" y="872"/>
                </a:cubicBezTo>
                <a:cubicBezTo>
                  <a:pt x="338" y="879"/>
                  <a:pt x="338" y="879"/>
                  <a:pt x="338" y="879"/>
                </a:cubicBezTo>
                <a:cubicBezTo>
                  <a:pt x="333" y="879"/>
                  <a:pt x="333" y="879"/>
                  <a:pt x="333" y="879"/>
                </a:cubicBezTo>
                <a:cubicBezTo>
                  <a:pt x="312" y="877"/>
                  <a:pt x="312" y="877"/>
                  <a:pt x="312" y="877"/>
                </a:cubicBezTo>
                <a:cubicBezTo>
                  <a:pt x="312" y="885"/>
                  <a:pt x="312" y="885"/>
                  <a:pt x="312" y="885"/>
                </a:cubicBezTo>
                <a:cubicBezTo>
                  <a:pt x="316" y="886"/>
                  <a:pt x="317" y="886"/>
                  <a:pt x="322" y="886"/>
                </a:cubicBezTo>
                <a:cubicBezTo>
                  <a:pt x="325" y="886"/>
                  <a:pt x="325" y="886"/>
                  <a:pt x="325" y="886"/>
                </a:cubicBezTo>
                <a:cubicBezTo>
                  <a:pt x="332" y="886"/>
                  <a:pt x="332" y="888"/>
                  <a:pt x="338" y="888"/>
                </a:cubicBezTo>
                <a:cubicBezTo>
                  <a:pt x="338" y="901"/>
                  <a:pt x="338" y="901"/>
                  <a:pt x="338" y="901"/>
                </a:cubicBezTo>
                <a:cubicBezTo>
                  <a:pt x="334" y="901"/>
                  <a:pt x="334" y="901"/>
                  <a:pt x="334" y="901"/>
                </a:cubicBezTo>
                <a:cubicBezTo>
                  <a:pt x="335" y="907"/>
                  <a:pt x="335" y="907"/>
                  <a:pt x="335" y="907"/>
                </a:cubicBezTo>
                <a:cubicBezTo>
                  <a:pt x="345" y="903"/>
                  <a:pt x="345" y="903"/>
                  <a:pt x="345" y="903"/>
                </a:cubicBezTo>
                <a:cubicBezTo>
                  <a:pt x="347" y="917"/>
                  <a:pt x="351" y="907"/>
                  <a:pt x="355" y="916"/>
                </a:cubicBezTo>
                <a:cubicBezTo>
                  <a:pt x="362" y="916"/>
                  <a:pt x="362" y="916"/>
                  <a:pt x="362" y="916"/>
                </a:cubicBezTo>
                <a:cubicBezTo>
                  <a:pt x="366" y="916"/>
                  <a:pt x="366" y="917"/>
                  <a:pt x="369" y="919"/>
                </a:cubicBezTo>
                <a:cubicBezTo>
                  <a:pt x="375" y="918"/>
                  <a:pt x="375" y="918"/>
                  <a:pt x="375" y="918"/>
                </a:cubicBezTo>
                <a:cubicBezTo>
                  <a:pt x="377" y="923"/>
                  <a:pt x="377" y="923"/>
                  <a:pt x="377" y="923"/>
                </a:cubicBezTo>
                <a:cubicBezTo>
                  <a:pt x="382" y="925"/>
                  <a:pt x="382" y="925"/>
                  <a:pt x="382" y="925"/>
                </a:cubicBezTo>
                <a:cubicBezTo>
                  <a:pt x="382" y="918"/>
                  <a:pt x="382" y="918"/>
                  <a:pt x="382" y="918"/>
                </a:cubicBezTo>
                <a:cubicBezTo>
                  <a:pt x="377" y="914"/>
                  <a:pt x="377" y="914"/>
                  <a:pt x="377" y="914"/>
                </a:cubicBezTo>
                <a:cubicBezTo>
                  <a:pt x="385" y="915"/>
                  <a:pt x="383" y="915"/>
                  <a:pt x="386" y="921"/>
                </a:cubicBezTo>
                <a:cubicBezTo>
                  <a:pt x="384" y="936"/>
                  <a:pt x="384" y="936"/>
                  <a:pt x="384" y="936"/>
                </a:cubicBezTo>
                <a:cubicBezTo>
                  <a:pt x="384" y="947"/>
                  <a:pt x="384" y="947"/>
                  <a:pt x="384" y="947"/>
                </a:cubicBezTo>
                <a:cubicBezTo>
                  <a:pt x="402" y="946"/>
                  <a:pt x="408" y="939"/>
                  <a:pt x="412" y="923"/>
                </a:cubicBezTo>
                <a:cubicBezTo>
                  <a:pt x="402" y="924"/>
                  <a:pt x="406" y="928"/>
                  <a:pt x="401" y="921"/>
                </a:cubicBezTo>
                <a:cubicBezTo>
                  <a:pt x="407" y="920"/>
                  <a:pt x="407" y="920"/>
                  <a:pt x="408" y="912"/>
                </a:cubicBezTo>
                <a:cubicBezTo>
                  <a:pt x="415" y="914"/>
                  <a:pt x="413" y="913"/>
                  <a:pt x="414" y="921"/>
                </a:cubicBezTo>
                <a:cubicBezTo>
                  <a:pt x="419" y="924"/>
                  <a:pt x="424" y="927"/>
                  <a:pt x="432" y="927"/>
                </a:cubicBezTo>
                <a:cubicBezTo>
                  <a:pt x="437" y="927"/>
                  <a:pt x="437" y="927"/>
                  <a:pt x="437" y="927"/>
                </a:cubicBezTo>
                <a:cubicBezTo>
                  <a:pt x="445" y="927"/>
                  <a:pt x="440" y="922"/>
                  <a:pt x="448" y="916"/>
                </a:cubicBezTo>
                <a:cubicBezTo>
                  <a:pt x="450" y="921"/>
                  <a:pt x="450" y="921"/>
                  <a:pt x="450" y="921"/>
                </a:cubicBezTo>
                <a:cubicBezTo>
                  <a:pt x="454" y="921"/>
                  <a:pt x="454" y="921"/>
                  <a:pt x="454" y="921"/>
                </a:cubicBezTo>
                <a:cubicBezTo>
                  <a:pt x="460" y="921"/>
                  <a:pt x="460" y="921"/>
                  <a:pt x="460" y="921"/>
                </a:cubicBezTo>
                <a:cubicBezTo>
                  <a:pt x="459" y="925"/>
                  <a:pt x="458" y="926"/>
                  <a:pt x="458" y="931"/>
                </a:cubicBezTo>
                <a:cubicBezTo>
                  <a:pt x="458" y="938"/>
                  <a:pt x="458" y="938"/>
                  <a:pt x="458" y="938"/>
                </a:cubicBezTo>
                <a:cubicBezTo>
                  <a:pt x="458" y="954"/>
                  <a:pt x="449" y="968"/>
                  <a:pt x="448" y="984"/>
                </a:cubicBezTo>
                <a:cubicBezTo>
                  <a:pt x="439" y="984"/>
                  <a:pt x="439" y="984"/>
                  <a:pt x="439" y="984"/>
                </a:cubicBezTo>
                <a:cubicBezTo>
                  <a:pt x="441" y="973"/>
                  <a:pt x="441" y="973"/>
                  <a:pt x="441" y="973"/>
                </a:cubicBezTo>
                <a:cubicBezTo>
                  <a:pt x="432" y="970"/>
                  <a:pt x="433" y="964"/>
                  <a:pt x="426" y="964"/>
                </a:cubicBezTo>
                <a:cubicBezTo>
                  <a:pt x="407" y="964"/>
                  <a:pt x="407" y="964"/>
                  <a:pt x="407" y="964"/>
                </a:cubicBezTo>
                <a:cubicBezTo>
                  <a:pt x="402" y="971"/>
                  <a:pt x="402" y="971"/>
                  <a:pt x="402" y="971"/>
                </a:cubicBezTo>
                <a:cubicBezTo>
                  <a:pt x="399" y="971"/>
                  <a:pt x="399" y="971"/>
                  <a:pt x="399" y="971"/>
                </a:cubicBezTo>
                <a:cubicBezTo>
                  <a:pt x="393" y="971"/>
                  <a:pt x="393" y="971"/>
                  <a:pt x="393" y="971"/>
                </a:cubicBezTo>
                <a:cubicBezTo>
                  <a:pt x="393" y="980"/>
                  <a:pt x="393" y="980"/>
                  <a:pt x="393" y="980"/>
                </a:cubicBezTo>
                <a:cubicBezTo>
                  <a:pt x="380" y="980"/>
                  <a:pt x="380" y="980"/>
                  <a:pt x="380" y="980"/>
                </a:cubicBezTo>
                <a:cubicBezTo>
                  <a:pt x="381" y="987"/>
                  <a:pt x="383" y="988"/>
                  <a:pt x="390" y="988"/>
                </a:cubicBezTo>
                <a:cubicBezTo>
                  <a:pt x="399" y="988"/>
                  <a:pt x="394" y="998"/>
                  <a:pt x="398" y="1003"/>
                </a:cubicBezTo>
                <a:cubicBezTo>
                  <a:pt x="402" y="1006"/>
                  <a:pt x="406" y="1003"/>
                  <a:pt x="414" y="1013"/>
                </a:cubicBezTo>
                <a:cubicBezTo>
                  <a:pt x="396" y="1017"/>
                  <a:pt x="404" y="1018"/>
                  <a:pt x="391" y="1024"/>
                </a:cubicBezTo>
                <a:cubicBezTo>
                  <a:pt x="389" y="1023"/>
                  <a:pt x="389" y="1022"/>
                  <a:pt x="386" y="1022"/>
                </a:cubicBezTo>
                <a:cubicBezTo>
                  <a:pt x="381" y="1022"/>
                  <a:pt x="383" y="1031"/>
                  <a:pt x="377" y="1035"/>
                </a:cubicBezTo>
                <a:cubicBezTo>
                  <a:pt x="377" y="1043"/>
                  <a:pt x="377" y="1043"/>
                  <a:pt x="377" y="1043"/>
                </a:cubicBezTo>
                <a:cubicBezTo>
                  <a:pt x="371" y="1046"/>
                  <a:pt x="371" y="1045"/>
                  <a:pt x="371" y="1054"/>
                </a:cubicBezTo>
                <a:cubicBezTo>
                  <a:pt x="377" y="1054"/>
                  <a:pt x="377" y="1054"/>
                  <a:pt x="377" y="1054"/>
                </a:cubicBezTo>
                <a:cubicBezTo>
                  <a:pt x="381" y="1054"/>
                  <a:pt x="384" y="1051"/>
                  <a:pt x="384" y="1046"/>
                </a:cubicBezTo>
                <a:cubicBezTo>
                  <a:pt x="384" y="1045"/>
                  <a:pt x="384" y="1045"/>
                  <a:pt x="384" y="1045"/>
                </a:cubicBezTo>
                <a:cubicBezTo>
                  <a:pt x="384" y="1039"/>
                  <a:pt x="385" y="1038"/>
                  <a:pt x="388" y="1035"/>
                </a:cubicBezTo>
                <a:cubicBezTo>
                  <a:pt x="386" y="1046"/>
                  <a:pt x="386" y="1046"/>
                  <a:pt x="386" y="1046"/>
                </a:cubicBezTo>
                <a:cubicBezTo>
                  <a:pt x="393" y="1048"/>
                  <a:pt x="392" y="1050"/>
                  <a:pt x="395" y="1056"/>
                </a:cubicBezTo>
                <a:cubicBezTo>
                  <a:pt x="389" y="1068"/>
                  <a:pt x="377" y="1076"/>
                  <a:pt x="377" y="1092"/>
                </a:cubicBezTo>
                <a:cubicBezTo>
                  <a:pt x="388" y="1089"/>
                  <a:pt x="391" y="1064"/>
                  <a:pt x="404" y="1059"/>
                </a:cubicBezTo>
                <a:cubicBezTo>
                  <a:pt x="401" y="1078"/>
                  <a:pt x="401" y="1078"/>
                  <a:pt x="401" y="1078"/>
                </a:cubicBezTo>
                <a:cubicBezTo>
                  <a:pt x="408" y="1077"/>
                  <a:pt x="408" y="1076"/>
                  <a:pt x="408" y="1067"/>
                </a:cubicBezTo>
                <a:cubicBezTo>
                  <a:pt x="412" y="1066"/>
                  <a:pt x="416" y="1064"/>
                  <a:pt x="416" y="1070"/>
                </a:cubicBezTo>
                <a:cubicBezTo>
                  <a:pt x="414" y="1109"/>
                  <a:pt x="414" y="1109"/>
                  <a:pt x="414" y="1109"/>
                </a:cubicBezTo>
                <a:cubicBezTo>
                  <a:pt x="414" y="1111"/>
                  <a:pt x="414" y="1111"/>
                  <a:pt x="414" y="1111"/>
                </a:cubicBezTo>
                <a:cubicBezTo>
                  <a:pt x="414" y="1125"/>
                  <a:pt x="397" y="1163"/>
                  <a:pt x="397" y="1175"/>
                </a:cubicBezTo>
                <a:cubicBezTo>
                  <a:pt x="397" y="1183"/>
                  <a:pt x="393" y="1182"/>
                  <a:pt x="393" y="1190"/>
                </a:cubicBezTo>
                <a:cubicBezTo>
                  <a:pt x="393" y="1195"/>
                  <a:pt x="391" y="1199"/>
                  <a:pt x="390" y="1205"/>
                </a:cubicBezTo>
                <a:cubicBezTo>
                  <a:pt x="385" y="1203"/>
                  <a:pt x="382" y="1201"/>
                  <a:pt x="379" y="1201"/>
                </a:cubicBezTo>
                <a:cubicBezTo>
                  <a:pt x="372" y="1201"/>
                  <a:pt x="368" y="1206"/>
                  <a:pt x="368" y="1214"/>
                </a:cubicBezTo>
                <a:cubicBezTo>
                  <a:pt x="368" y="1217"/>
                  <a:pt x="368" y="1217"/>
                  <a:pt x="368" y="1217"/>
                </a:cubicBezTo>
                <a:cubicBezTo>
                  <a:pt x="372" y="1219"/>
                  <a:pt x="377" y="1221"/>
                  <a:pt x="377" y="1227"/>
                </a:cubicBezTo>
                <a:cubicBezTo>
                  <a:pt x="377" y="1239"/>
                  <a:pt x="377" y="1239"/>
                  <a:pt x="377" y="1239"/>
                </a:cubicBezTo>
                <a:cubicBezTo>
                  <a:pt x="377" y="1255"/>
                  <a:pt x="368" y="1267"/>
                  <a:pt x="368" y="1276"/>
                </a:cubicBezTo>
                <a:cubicBezTo>
                  <a:pt x="367" y="1287"/>
                  <a:pt x="367" y="1287"/>
                  <a:pt x="367" y="1287"/>
                </a:cubicBezTo>
                <a:cubicBezTo>
                  <a:pt x="369" y="1300"/>
                  <a:pt x="369" y="1300"/>
                  <a:pt x="369" y="1300"/>
                </a:cubicBezTo>
                <a:cubicBezTo>
                  <a:pt x="368" y="1313"/>
                  <a:pt x="368" y="1313"/>
                  <a:pt x="368" y="1313"/>
                </a:cubicBezTo>
                <a:cubicBezTo>
                  <a:pt x="368" y="1315"/>
                  <a:pt x="368" y="1315"/>
                  <a:pt x="368" y="1315"/>
                </a:cubicBezTo>
                <a:cubicBezTo>
                  <a:pt x="366" y="1331"/>
                  <a:pt x="366" y="1331"/>
                  <a:pt x="366" y="1331"/>
                </a:cubicBezTo>
                <a:cubicBezTo>
                  <a:pt x="362" y="1334"/>
                  <a:pt x="360" y="1336"/>
                  <a:pt x="360" y="1342"/>
                </a:cubicBezTo>
                <a:cubicBezTo>
                  <a:pt x="360" y="1353"/>
                  <a:pt x="360" y="1353"/>
                  <a:pt x="360" y="1353"/>
                </a:cubicBezTo>
                <a:cubicBezTo>
                  <a:pt x="360" y="1362"/>
                  <a:pt x="358" y="1364"/>
                  <a:pt x="356" y="1371"/>
                </a:cubicBezTo>
                <a:cubicBezTo>
                  <a:pt x="355" y="1375"/>
                  <a:pt x="355" y="1377"/>
                  <a:pt x="354" y="1380"/>
                </a:cubicBezTo>
                <a:cubicBezTo>
                  <a:pt x="353" y="1385"/>
                  <a:pt x="349" y="1387"/>
                  <a:pt x="349" y="1388"/>
                </a:cubicBezTo>
                <a:cubicBezTo>
                  <a:pt x="349" y="1391"/>
                  <a:pt x="350" y="1394"/>
                  <a:pt x="353" y="1394"/>
                </a:cubicBezTo>
                <a:cubicBezTo>
                  <a:pt x="360" y="1394"/>
                  <a:pt x="366" y="1378"/>
                  <a:pt x="366" y="1372"/>
                </a:cubicBezTo>
                <a:cubicBezTo>
                  <a:pt x="366" y="1365"/>
                  <a:pt x="368" y="1359"/>
                  <a:pt x="371" y="1355"/>
                </a:cubicBezTo>
                <a:cubicBezTo>
                  <a:pt x="373" y="1347"/>
                  <a:pt x="382" y="1323"/>
                  <a:pt x="382" y="1317"/>
                </a:cubicBezTo>
                <a:cubicBezTo>
                  <a:pt x="382" y="1302"/>
                  <a:pt x="382" y="1302"/>
                  <a:pt x="382" y="1302"/>
                </a:cubicBezTo>
                <a:cubicBezTo>
                  <a:pt x="382" y="1292"/>
                  <a:pt x="388" y="1285"/>
                  <a:pt x="388" y="1276"/>
                </a:cubicBezTo>
                <a:cubicBezTo>
                  <a:pt x="388" y="1268"/>
                  <a:pt x="393" y="1266"/>
                  <a:pt x="393" y="1254"/>
                </a:cubicBezTo>
                <a:cubicBezTo>
                  <a:pt x="393" y="1238"/>
                  <a:pt x="403" y="1210"/>
                  <a:pt x="408" y="1197"/>
                </a:cubicBezTo>
                <a:cubicBezTo>
                  <a:pt x="410" y="1190"/>
                  <a:pt x="425" y="1144"/>
                  <a:pt x="425" y="1140"/>
                </a:cubicBezTo>
                <a:cubicBezTo>
                  <a:pt x="425" y="1128"/>
                  <a:pt x="430" y="1121"/>
                  <a:pt x="430" y="1113"/>
                </a:cubicBezTo>
                <a:cubicBezTo>
                  <a:pt x="430" y="1100"/>
                  <a:pt x="446" y="1067"/>
                  <a:pt x="448" y="1056"/>
                </a:cubicBezTo>
                <a:cubicBezTo>
                  <a:pt x="456" y="1056"/>
                  <a:pt x="456" y="1056"/>
                  <a:pt x="456" y="1056"/>
                </a:cubicBezTo>
                <a:cubicBezTo>
                  <a:pt x="457" y="1053"/>
                  <a:pt x="460" y="1049"/>
                  <a:pt x="460" y="1046"/>
                </a:cubicBezTo>
                <a:cubicBezTo>
                  <a:pt x="460" y="1037"/>
                  <a:pt x="454" y="1029"/>
                  <a:pt x="454" y="1028"/>
                </a:cubicBezTo>
                <a:cubicBezTo>
                  <a:pt x="454" y="1018"/>
                  <a:pt x="463" y="1001"/>
                  <a:pt x="463" y="995"/>
                </a:cubicBezTo>
                <a:cubicBezTo>
                  <a:pt x="463" y="993"/>
                  <a:pt x="463" y="993"/>
                  <a:pt x="463" y="993"/>
                </a:cubicBezTo>
                <a:cubicBezTo>
                  <a:pt x="463" y="983"/>
                  <a:pt x="466" y="973"/>
                  <a:pt x="468" y="963"/>
                </a:cubicBezTo>
                <a:cubicBezTo>
                  <a:pt x="469" y="953"/>
                  <a:pt x="474" y="939"/>
                  <a:pt x="474" y="932"/>
                </a:cubicBezTo>
                <a:cubicBezTo>
                  <a:pt x="474" y="923"/>
                  <a:pt x="474" y="923"/>
                  <a:pt x="474" y="923"/>
                </a:cubicBezTo>
                <a:cubicBezTo>
                  <a:pt x="474" y="917"/>
                  <a:pt x="480" y="918"/>
                  <a:pt x="480" y="908"/>
                </a:cubicBezTo>
                <a:cubicBezTo>
                  <a:pt x="480" y="902"/>
                  <a:pt x="482" y="900"/>
                  <a:pt x="485" y="897"/>
                </a:cubicBezTo>
                <a:cubicBezTo>
                  <a:pt x="486" y="885"/>
                  <a:pt x="491" y="887"/>
                  <a:pt x="491" y="877"/>
                </a:cubicBezTo>
                <a:cubicBezTo>
                  <a:pt x="491" y="875"/>
                  <a:pt x="491" y="875"/>
                  <a:pt x="491" y="875"/>
                </a:cubicBezTo>
                <a:cubicBezTo>
                  <a:pt x="491" y="874"/>
                  <a:pt x="506" y="832"/>
                  <a:pt x="507" y="817"/>
                </a:cubicBezTo>
                <a:cubicBezTo>
                  <a:pt x="512" y="815"/>
                  <a:pt x="515" y="815"/>
                  <a:pt x="515" y="809"/>
                </a:cubicBezTo>
                <a:cubicBezTo>
                  <a:pt x="515" y="805"/>
                  <a:pt x="513" y="805"/>
                  <a:pt x="511" y="802"/>
                </a:cubicBezTo>
                <a:cubicBezTo>
                  <a:pt x="515" y="793"/>
                  <a:pt x="512" y="794"/>
                  <a:pt x="519" y="784"/>
                </a:cubicBezTo>
                <a:cubicBezTo>
                  <a:pt x="523" y="779"/>
                  <a:pt x="525" y="771"/>
                  <a:pt x="526" y="763"/>
                </a:cubicBezTo>
                <a:cubicBezTo>
                  <a:pt x="520" y="761"/>
                  <a:pt x="522" y="760"/>
                  <a:pt x="518" y="754"/>
                </a:cubicBezTo>
                <a:cubicBezTo>
                  <a:pt x="520" y="739"/>
                  <a:pt x="520" y="739"/>
                  <a:pt x="520" y="739"/>
                </a:cubicBezTo>
                <a:cubicBezTo>
                  <a:pt x="520" y="736"/>
                  <a:pt x="520" y="736"/>
                  <a:pt x="520" y="736"/>
                </a:cubicBezTo>
                <a:cubicBezTo>
                  <a:pt x="520" y="724"/>
                  <a:pt x="527" y="716"/>
                  <a:pt x="528" y="706"/>
                </a:cubicBezTo>
                <a:cubicBezTo>
                  <a:pt x="532" y="707"/>
                  <a:pt x="532" y="708"/>
                  <a:pt x="537" y="708"/>
                </a:cubicBezTo>
                <a:cubicBezTo>
                  <a:pt x="540" y="708"/>
                  <a:pt x="540" y="708"/>
                  <a:pt x="540" y="708"/>
                </a:cubicBezTo>
                <a:cubicBezTo>
                  <a:pt x="544" y="708"/>
                  <a:pt x="544" y="708"/>
                  <a:pt x="544" y="708"/>
                </a:cubicBezTo>
                <a:cubicBezTo>
                  <a:pt x="548" y="701"/>
                  <a:pt x="552" y="691"/>
                  <a:pt x="563" y="691"/>
                </a:cubicBezTo>
                <a:cubicBezTo>
                  <a:pt x="567" y="691"/>
                  <a:pt x="575" y="703"/>
                  <a:pt x="577" y="706"/>
                </a:cubicBezTo>
                <a:cubicBezTo>
                  <a:pt x="583" y="706"/>
                  <a:pt x="583" y="706"/>
                  <a:pt x="583" y="706"/>
                </a:cubicBezTo>
                <a:cubicBezTo>
                  <a:pt x="585" y="710"/>
                  <a:pt x="585" y="710"/>
                  <a:pt x="585" y="710"/>
                </a:cubicBezTo>
                <a:cubicBezTo>
                  <a:pt x="597" y="712"/>
                  <a:pt x="597" y="712"/>
                  <a:pt x="597" y="712"/>
                </a:cubicBezTo>
                <a:cubicBezTo>
                  <a:pt x="597" y="715"/>
                  <a:pt x="597" y="715"/>
                  <a:pt x="597" y="715"/>
                </a:cubicBezTo>
                <a:cubicBezTo>
                  <a:pt x="603" y="714"/>
                  <a:pt x="614" y="706"/>
                  <a:pt x="616" y="701"/>
                </a:cubicBezTo>
                <a:cubicBezTo>
                  <a:pt x="621" y="701"/>
                  <a:pt x="621" y="701"/>
                  <a:pt x="621" y="701"/>
                </a:cubicBezTo>
                <a:cubicBezTo>
                  <a:pt x="623" y="707"/>
                  <a:pt x="622" y="706"/>
                  <a:pt x="629" y="706"/>
                </a:cubicBezTo>
                <a:cubicBezTo>
                  <a:pt x="628" y="696"/>
                  <a:pt x="620" y="687"/>
                  <a:pt x="620" y="682"/>
                </a:cubicBezTo>
                <a:cubicBezTo>
                  <a:pt x="620" y="678"/>
                  <a:pt x="625" y="679"/>
                  <a:pt x="628" y="679"/>
                </a:cubicBezTo>
                <a:cubicBezTo>
                  <a:pt x="633" y="691"/>
                  <a:pt x="633" y="691"/>
                  <a:pt x="633" y="691"/>
                </a:cubicBezTo>
                <a:cubicBezTo>
                  <a:pt x="640" y="693"/>
                  <a:pt x="640" y="693"/>
                  <a:pt x="640" y="693"/>
                </a:cubicBezTo>
                <a:cubicBezTo>
                  <a:pt x="648" y="689"/>
                  <a:pt x="653" y="686"/>
                  <a:pt x="653" y="673"/>
                </a:cubicBezTo>
                <a:cubicBezTo>
                  <a:pt x="653" y="669"/>
                  <a:pt x="654" y="668"/>
                  <a:pt x="658" y="668"/>
                </a:cubicBezTo>
                <a:cubicBezTo>
                  <a:pt x="660" y="668"/>
                  <a:pt x="660" y="668"/>
                  <a:pt x="660" y="668"/>
                </a:cubicBezTo>
                <a:cubicBezTo>
                  <a:pt x="664" y="668"/>
                  <a:pt x="664" y="668"/>
                  <a:pt x="664" y="668"/>
                </a:cubicBezTo>
                <a:cubicBezTo>
                  <a:pt x="667" y="655"/>
                  <a:pt x="667" y="655"/>
                  <a:pt x="667" y="655"/>
                </a:cubicBezTo>
                <a:cubicBezTo>
                  <a:pt x="656" y="658"/>
                  <a:pt x="656" y="658"/>
                  <a:pt x="656" y="658"/>
                </a:cubicBezTo>
                <a:cubicBezTo>
                  <a:pt x="656" y="649"/>
                  <a:pt x="656" y="649"/>
                  <a:pt x="656" y="649"/>
                </a:cubicBezTo>
                <a:cubicBezTo>
                  <a:pt x="656" y="646"/>
                  <a:pt x="656" y="646"/>
                  <a:pt x="656" y="646"/>
                </a:cubicBezTo>
                <a:cubicBezTo>
                  <a:pt x="654" y="644"/>
                  <a:pt x="649" y="643"/>
                  <a:pt x="649" y="640"/>
                </a:cubicBezTo>
                <a:cubicBezTo>
                  <a:pt x="649" y="637"/>
                  <a:pt x="650" y="634"/>
                  <a:pt x="653" y="634"/>
                </a:cubicBezTo>
                <a:cubicBezTo>
                  <a:pt x="653" y="634"/>
                  <a:pt x="666" y="642"/>
                  <a:pt x="668" y="643"/>
                </a:cubicBezTo>
                <a:cubicBezTo>
                  <a:pt x="672" y="646"/>
                  <a:pt x="673" y="654"/>
                  <a:pt x="678" y="659"/>
                </a:cubicBezTo>
                <a:cubicBezTo>
                  <a:pt x="682" y="663"/>
                  <a:pt x="695" y="685"/>
                  <a:pt x="695" y="691"/>
                </a:cubicBezTo>
                <a:cubicBezTo>
                  <a:pt x="700" y="691"/>
                  <a:pt x="702" y="692"/>
                  <a:pt x="702" y="686"/>
                </a:cubicBezTo>
                <a:cubicBezTo>
                  <a:pt x="702" y="684"/>
                  <a:pt x="702" y="684"/>
                  <a:pt x="702" y="684"/>
                </a:cubicBezTo>
                <a:cubicBezTo>
                  <a:pt x="702" y="678"/>
                  <a:pt x="699" y="680"/>
                  <a:pt x="699" y="677"/>
                </a:cubicBezTo>
                <a:cubicBezTo>
                  <a:pt x="699" y="675"/>
                  <a:pt x="701" y="673"/>
                  <a:pt x="702" y="673"/>
                </a:cubicBezTo>
                <a:cubicBezTo>
                  <a:pt x="706" y="673"/>
                  <a:pt x="704" y="677"/>
                  <a:pt x="708" y="677"/>
                </a:cubicBezTo>
                <a:cubicBezTo>
                  <a:pt x="710" y="677"/>
                  <a:pt x="711" y="672"/>
                  <a:pt x="721" y="671"/>
                </a:cubicBezTo>
                <a:cubicBezTo>
                  <a:pt x="723" y="658"/>
                  <a:pt x="723" y="658"/>
                  <a:pt x="723" y="658"/>
                </a:cubicBezTo>
                <a:cubicBezTo>
                  <a:pt x="718" y="652"/>
                  <a:pt x="707" y="631"/>
                  <a:pt x="700" y="629"/>
                </a:cubicBezTo>
                <a:cubicBezTo>
                  <a:pt x="700" y="620"/>
                  <a:pt x="700" y="620"/>
                  <a:pt x="700" y="620"/>
                </a:cubicBezTo>
                <a:cubicBezTo>
                  <a:pt x="700" y="613"/>
                  <a:pt x="697" y="617"/>
                  <a:pt x="697" y="611"/>
                </a:cubicBezTo>
                <a:cubicBezTo>
                  <a:pt x="697" y="605"/>
                  <a:pt x="697" y="605"/>
                  <a:pt x="697" y="605"/>
                </a:cubicBezTo>
                <a:cubicBezTo>
                  <a:pt x="704" y="607"/>
                  <a:pt x="704" y="607"/>
                  <a:pt x="704" y="607"/>
                </a:cubicBezTo>
                <a:cubicBezTo>
                  <a:pt x="705" y="618"/>
                  <a:pt x="719" y="636"/>
                  <a:pt x="724" y="644"/>
                </a:cubicBezTo>
                <a:cubicBezTo>
                  <a:pt x="724" y="658"/>
                  <a:pt x="724" y="658"/>
                  <a:pt x="724" y="658"/>
                </a:cubicBezTo>
                <a:cubicBezTo>
                  <a:pt x="728" y="666"/>
                  <a:pt x="728" y="670"/>
                  <a:pt x="734" y="676"/>
                </a:cubicBezTo>
                <a:cubicBezTo>
                  <a:pt x="737" y="680"/>
                  <a:pt x="746" y="688"/>
                  <a:pt x="746" y="693"/>
                </a:cubicBezTo>
                <a:cubicBezTo>
                  <a:pt x="746" y="695"/>
                  <a:pt x="746" y="695"/>
                  <a:pt x="746" y="695"/>
                </a:cubicBezTo>
                <a:cubicBezTo>
                  <a:pt x="746" y="702"/>
                  <a:pt x="761" y="712"/>
                  <a:pt x="761" y="719"/>
                </a:cubicBezTo>
                <a:cubicBezTo>
                  <a:pt x="761" y="725"/>
                  <a:pt x="761" y="725"/>
                  <a:pt x="761" y="725"/>
                </a:cubicBezTo>
                <a:cubicBezTo>
                  <a:pt x="752" y="725"/>
                  <a:pt x="752" y="725"/>
                  <a:pt x="752" y="725"/>
                </a:cubicBezTo>
                <a:cubicBezTo>
                  <a:pt x="752" y="730"/>
                  <a:pt x="752" y="730"/>
                  <a:pt x="752" y="730"/>
                </a:cubicBezTo>
                <a:cubicBezTo>
                  <a:pt x="752" y="739"/>
                  <a:pt x="752" y="739"/>
                  <a:pt x="752" y="739"/>
                </a:cubicBezTo>
                <a:cubicBezTo>
                  <a:pt x="752" y="745"/>
                  <a:pt x="752" y="745"/>
                  <a:pt x="752" y="745"/>
                </a:cubicBezTo>
                <a:cubicBezTo>
                  <a:pt x="743" y="742"/>
                  <a:pt x="746" y="732"/>
                  <a:pt x="737" y="732"/>
                </a:cubicBezTo>
                <a:cubicBezTo>
                  <a:pt x="734" y="732"/>
                  <a:pt x="734" y="732"/>
                  <a:pt x="734" y="732"/>
                </a:cubicBezTo>
                <a:cubicBezTo>
                  <a:pt x="729" y="732"/>
                  <a:pt x="711" y="739"/>
                  <a:pt x="708" y="741"/>
                </a:cubicBezTo>
                <a:cubicBezTo>
                  <a:pt x="708" y="745"/>
                  <a:pt x="708" y="745"/>
                  <a:pt x="708" y="745"/>
                </a:cubicBezTo>
                <a:cubicBezTo>
                  <a:pt x="708" y="747"/>
                  <a:pt x="708" y="747"/>
                  <a:pt x="708" y="747"/>
                </a:cubicBezTo>
                <a:cubicBezTo>
                  <a:pt x="708" y="753"/>
                  <a:pt x="704" y="749"/>
                  <a:pt x="704" y="756"/>
                </a:cubicBezTo>
                <a:cubicBezTo>
                  <a:pt x="704" y="764"/>
                  <a:pt x="713" y="778"/>
                  <a:pt x="721" y="778"/>
                </a:cubicBezTo>
                <a:cubicBezTo>
                  <a:pt x="733" y="778"/>
                  <a:pt x="731" y="786"/>
                  <a:pt x="741" y="789"/>
                </a:cubicBezTo>
                <a:cubicBezTo>
                  <a:pt x="741" y="794"/>
                  <a:pt x="741" y="794"/>
                  <a:pt x="741" y="794"/>
                </a:cubicBezTo>
                <a:cubicBezTo>
                  <a:pt x="741" y="795"/>
                  <a:pt x="733" y="811"/>
                  <a:pt x="732" y="813"/>
                </a:cubicBezTo>
                <a:cubicBezTo>
                  <a:pt x="725" y="823"/>
                  <a:pt x="729" y="827"/>
                  <a:pt x="717" y="828"/>
                </a:cubicBezTo>
                <a:cubicBezTo>
                  <a:pt x="717" y="833"/>
                  <a:pt x="717" y="833"/>
                  <a:pt x="717" y="833"/>
                </a:cubicBezTo>
                <a:cubicBezTo>
                  <a:pt x="730" y="833"/>
                  <a:pt x="730" y="833"/>
                  <a:pt x="730" y="833"/>
                </a:cubicBezTo>
                <a:cubicBezTo>
                  <a:pt x="730" y="846"/>
                  <a:pt x="724" y="840"/>
                  <a:pt x="724" y="851"/>
                </a:cubicBezTo>
                <a:cubicBezTo>
                  <a:pt x="724" y="872"/>
                  <a:pt x="724" y="872"/>
                  <a:pt x="724" y="872"/>
                </a:cubicBezTo>
                <a:cubicBezTo>
                  <a:pt x="721" y="872"/>
                  <a:pt x="717" y="872"/>
                  <a:pt x="717" y="875"/>
                </a:cubicBezTo>
                <a:cubicBezTo>
                  <a:pt x="717" y="881"/>
                  <a:pt x="720" y="881"/>
                  <a:pt x="726" y="881"/>
                </a:cubicBezTo>
                <a:cubicBezTo>
                  <a:pt x="726" y="874"/>
                  <a:pt x="726" y="874"/>
                  <a:pt x="726" y="874"/>
                </a:cubicBezTo>
                <a:cubicBezTo>
                  <a:pt x="730" y="874"/>
                  <a:pt x="730" y="874"/>
                  <a:pt x="730" y="874"/>
                </a:cubicBezTo>
                <a:cubicBezTo>
                  <a:pt x="734" y="888"/>
                  <a:pt x="734" y="888"/>
                  <a:pt x="734" y="888"/>
                </a:cubicBezTo>
                <a:cubicBezTo>
                  <a:pt x="745" y="888"/>
                  <a:pt x="745" y="888"/>
                  <a:pt x="745" y="888"/>
                </a:cubicBezTo>
                <a:cubicBezTo>
                  <a:pt x="743" y="899"/>
                  <a:pt x="743" y="899"/>
                  <a:pt x="743" y="899"/>
                </a:cubicBezTo>
                <a:cubicBezTo>
                  <a:pt x="742" y="896"/>
                  <a:pt x="743" y="892"/>
                  <a:pt x="739" y="892"/>
                </a:cubicBezTo>
                <a:cubicBezTo>
                  <a:pt x="735" y="892"/>
                  <a:pt x="734" y="902"/>
                  <a:pt x="734" y="907"/>
                </a:cubicBezTo>
                <a:cubicBezTo>
                  <a:pt x="740" y="907"/>
                  <a:pt x="740" y="907"/>
                  <a:pt x="740" y="907"/>
                </a:cubicBezTo>
                <a:cubicBezTo>
                  <a:pt x="735" y="925"/>
                  <a:pt x="735" y="925"/>
                  <a:pt x="735" y="925"/>
                </a:cubicBezTo>
                <a:cubicBezTo>
                  <a:pt x="724" y="926"/>
                  <a:pt x="721" y="941"/>
                  <a:pt x="717" y="949"/>
                </a:cubicBezTo>
                <a:cubicBezTo>
                  <a:pt x="712" y="948"/>
                  <a:pt x="714" y="947"/>
                  <a:pt x="710" y="947"/>
                </a:cubicBezTo>
                <a:cubicBezTo>
                  <a:pt x="708" y="947"/>
                  <a:pt x="704" y="951"/>
                  <a:pt x="704" y="953"/>
                </a:cubicBezTo>
                <a:cubicBezTo>
                  <a:pt x="704" y="957"/>
                  <a:pt x="705" y="958"/>
                  <a:pt x="710" y="958"/>
                </a:cubicBezTo>
                <a:cubicBezTo>
                  <a:pt x="715" y="958"/>
                  <a:pt x="715" y="958"/>
                  <a:pt x="715" y="958"/>
                </a:cubicBezTo>
                <a:cubicBezTo>
                  <a:pt x="719" y="958"/>
                  <a:pt x="719" y="958"/>
                  <a:pt x="719" y="958"/>
                </a:cubicBezTo>
                <a:cubicBezTo>
                  <a:pt x="728" y="942"/>
                  <a:pt x="728" y="942"/>
                  <a:pt x="728" y="942"/>
                </a:cubicBezTo>
                <a:cubicBezTo>
                  <a:pt x="732" y="939"/>
                  <a:pt x="732" y="939"/>
                  <a:pt x="732" y="939"/>
                </a:cubicBezTo>
                <a:cubicBezTo>
                  <a:pt x="732" y="945"/>
                  <a:pt x="732" y="945"/>
                  <a:pt x="732" y="945"/>
                </a:cubicBezTo>
                <a:cubicBezTo>
                  <a:pt x="735" y="945"/>
                  <a:pt x="735" y="945"/>
                  <a:pt x="735" y="945"/>
                </a:cubicBezTo>
                <a:cubicBezTo>
                  <a:pt x="739" y="938"/>
                  <a:pt x="740" y="930"/>
                  <a:pt x="743" y="922"/>
                </a:cubicBezTo>
                <a:cubicBezTo>
                  <a:pt x="745" y="915"/>
                  <a:pt x="751" y="904"/>
                  <a:pt x="752" y="900"/>
                </a:cubicBezTo>
                <a:cubicBezTo>
                  <a:pt x="763" y="896"/>
                  <a:pt x="763" y="896"/>
                  <a:pt x="763" y="896"/>
                </a:cubicBezTo>
                <a:cubicBezTo>
                  <a:pt x="765" y="902"/>
                  <a:pt x="763" y="901"/>
                  <a:pt x="770" y="901"/>
                </a:cubicBezTo>
                <a:cubicBezTo>
                  <a:pt x="773" y="893"/>
                  <a:pt x="782" y="890"/>
                  <a:pt x="791" y="888"/>
                </a:cubicBezTo>
                <a:cubicBezTo>
                  <a:pt x="791" y="883"/>
                  <a:pt x="791" y="883"/>
                  <a:pt x="791" y="883"/>
                </a:cubicBezTo>
                <a:cubicBezTo>
                  <a:pt x="796" y="882"/>
                  <a:pt x="800" y="881"/>
                  <a:pt x="800" y="875"/>
                </a:cubicBezTo>
                <a:cubicBezTo>
                  <a:pt x="800" y="870"/>
                  <a:pt x="800" y="870"/>
                  <a:pt x="800" y="870"/>
                </a:cubicBezTo>
                <a:cubicBezTo>
                  <a:pt x="800" y="863"/>
                  <a:pt x="803" y="867"/>
                  <a:pt x="803" y="86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11" y="853"/>
                  <a:pt x="811" y="853"/>
                  <a:pt x="811" y="853"/>
                </a:cubicBezTo>
                <a:cubicBezTo>
                  <a:pt x="811" y="839"/>
                  <a:pt x="806" y="850"/>
                  <a:pt x="805" y="837"/>
                </a:cubicBezTo>
                <a:cubicBezTo>
                  <a:pt x="814" y="837"/>
                  <a:pt x="814" y="837"/>
                  <a:pt x="814" y="837"/>
                </a:cubicBezTo>
                <a:cubicBezTo>
                  <a:pt x="816" y="833"/>
                  <a:pt x="816" y="833"/>
                  <a:pt x="816" y="833"/>
                </a:cubicBezTo>
                <a:cubicBezTo>
                  <a:pt x="817" y="839"/>
                  <a:pt x="838" y="877"/>
                  <a:pt x="842" y="885"/>
                </a:cubicBezTo>
                <a:cubicBezTo>
                  <a:pt x="847" y="894"/>
                  <a:pt x="865" y="928"/>
                  <a:pt x="866" y="938"/>
                </a:cubicBezTo>
                <a:cubicBezTo>
                  <a:pt x="862" y="938"/>
                  <a:pt x="862" y="938"/>
                  <a:pt x="862" y="938"/>
                </a:cubicBezTo>
                <a:cubicBezTo>
                  <a:pt x="862" y="934"/>
                  <a:pt x="862" y="934"/>
                  <a:pt x="862" y="934"/>
                </a:cubicBezTo>
                <a:cubicBezTo>
                  <a:pt x="856" y="934"/>
                  <a:pt x="856" y="934"/>
                  <a:pt x="856" y="934"/>
                </a:cubicBezTo>
                <a:cubicBezTo>
                  <a:pt x="859" y="942"/>
                  <a:pt x="859" y="942"/>
                  <a:pt x="859" y="942"/>
                </a:cubicBezTo>
                <a:cubicBezTo>
                  <a:pt x="861" y="943"/>
                  <a:pt x="861" y="943"/>
                  <a:pt x="861" y="943"/>
                </a:cubicBezTo>
                <a:cubicBezTo>
                  <a:pt x="864" y="949"/>
                  <a:pt x="864" y="949"/>
                  <a:pt x="864" y="949"/>
                </a:cubicBezTo>
                <a:cubicBezTo>
                  <a:pt x="872" y="947"/>
                  <a:pt x="872" y="947"/>
                  <a:pt x="872" y="947"/>
                </a:cubicBezTo>
                <a:cubicBezTo>
                  <a:pt x="872" y="951"/>
                  <a:pt x="879" y="964"/>
                  <a:pt x="881" y="969"/>
                </a:cubicBezTo>
                <a:cubicBezTo>
                  <a:pt x="884" y="976"/>
                  <a:pt x="892" y="978"/>
                  <a:pt x="892" y="989"/>
                </a:cubicBezTo>
                <a:cubicBezTo>
                  <a:pt x="892" y="1000"/>
                  <a:pt x="892" y="1000"/>
                  <a:pt x="892" y="1000"/>
                </a:cubicBezTo>
                <a:cubicBezTo>
                  <a:pt x="892" y="1004"/>
                  <a:pt x="914" y="1035"/>
                  <a:pt x="918" y="1037"/>
                </a:cubicBezTo>
                <a:cubicBezTo>
                  <a:pt x="918" y="1058"/>
                  <a:pt x="936" y="1076"/>
                  <a:pt x="936" y="1094"/>
                </a:cubicBezTo>
                <a:cubicBezTo>
                  <a:pt x="940" y="1094"/>
                  <a:pt x="945" y="1095"/>
                  <a:pt x="945" y="1091"/>
                </a:cubicBezTo>
                <a:cubicBezTo>
                  <a:pt x="945" y="1089"/>
                  <a:pt x="933" y="1059"/>
                  <a:pt x="932" y="1046"/>
                </a:cubicBezTo>
                <a:cubicBezTo>
                  <a:pt x="936" y="1046"/>
                  <a:pt x="941" y="1047"/>
                  <a:pt x="941" y="1043"/>
                </a:cubicBezTo>
                <a:cubicBezTo>
                  <a:pt x="941" y="1040"/>
                  <a:pt x="940" y="1037"/>
                  <a:pt x="938" y="1037"/>
                </a:cubicBezTo>
                <a:cubicBezTo>
                  <a:pt x="932" y="1037"/>
                  <a:pt x="932" y="1040"/>
                  <a:pt x="930" y="1045"/>
                </a:cubicBezTo>
                <a:cubicBezTo>
                  <a:pt x="925" y="1041"/>
                  <a:pt x="919" y="1022"/>
                  <a:pt x="919" y="1013"/>
                </a:cubicBezTo>
                <a:cubicBezTo>
                  <a:pt x="919" y="1002"/>
                  <a:pt x="919" y="1002"/>
                  <a:pt x="919" y="1002"/>
                </a:cubicBezTo>
                <a:cubicBezTo>
                  <a:pt x="919" y="991"/>
                  <a:pt x="913" y="986"/>
                  <a:pt x="902" y="985"/>
                </a:cubicBezTo>
                <a:cubicBezTo>
                  <a:pt x="894" y="967"/>
                  <a:pt x="894" y="967"/>
                  <a:pt x="894" y="967"/>
                </a:cubicBezTo>
                <a:cubicBezTo>
                  <a:pt x="897" y="967"/>
                  <a:pt x="897" y="967"/>
                  <a:pt x="897" y="967"/>
                </a:cubicBezTo>
                <a:cubicBezTo>
                  <a:pt x="908" y="967"/>
                  <a:pt x="908" y="967"/>
                  <a:pt x="908" y="967"/>
                </a:cubicBezTo>
                <a:cubicBezTo>
                  <a:pt x="908" y="977"/>
                  <a:pt x="908" y="977"/>
                  <a:pt x="908" y="977"/>
                </a:cubicBezTo>
                <a:cubicBezTo>
                  <a:pt x="910" y="978"/>
                  <a:pt x="923" y="989"/>
                  <a:pt x="923" y="989"/>
                </a:cubicBezTo>
                <a:cubicBezTo>
                  <a:pt x="927" y="989"/>
                  <a:pt x="936" y="976"/>
                  <a:pt x="936" y="969"/>
                </a:cubicBezTo>
                <a:cubicBezTo>
                  <a:pt x="936" y="967"/>
                  <a:pt x="936" y="967"/>
                  <a:pt x="936" y="967"/>
                </a:cubicBezTo>
                <a:cubicBezTo>
                  <a:pt x="936" y="962"/>
                  <a:pt x="935" y="962"/>
                  <a:pt x="934" y="958"/>
                </a:cubicBezTo>
                <a:cubicBezTo>
                  <a:pt x="920" y="956"/>
                  <a:pt x="920" y="956"/>
                  <a:pt x="920" y="956"/>
                </a:cubicBezTo>
                <a:cubicBezTo>
                  <a:pt x="919" y="943"/>
                  <a:pt x="919" y="943"/>
                  <a:pt x="919" y="943"/>
                </a:cubicBezTo>
                <a:cubicBezTo>
                  <a:pt x="915" y="940"/>
                  <a:pt x="913" y="935"/>
                  <a:pt x="907" y="929"/>
                </a:cubicBezTo>
                <a:cubicBezTo>
                  <a:pt x="901" y="931"/>
                  <a:pt x="901" y="931"/>
                  <a:pt x="901" y="931"/>
                </a:cubicBezTo>
                <a:cubicBezTo>
                  <a:pt x="894" y="926"/>
                  <a:pt x="895" y="922"/>
                  <a:pt x="886" y="921"/>
                </a:cubicBezTo>
                <a:cubicBezTo>
                  <a:pt x="887" y="933"/>
                  <a:pt x="890" y="929"/>
                  <a:pt x="890" y="932"/>
                </a:cubicBezTo>
                <a:cubicBezTo>
                  <a:pt x="890" y="936"/>
                  <a:pt x="882" y="937"/>
                  <a:pt x="879" y="938"/>
                </a:cubicBezTo>
                <a:cubicBezTo>
                  <a:pt x="877" y="930"/>
                  <a:pt x="852" y="885"/>
                  <a:pt x="846" y="874"/>
                </a:cubicBezTo>
                <a:cubicBezTo>
                  <a:pt x="847" y="871"/>
                  <a:pt x="848" y="872"/>
                  <a:pt x="848" y="868"/>
                </a:cubicBezTo>
                <a:cubicBezTo>
                  <a:pt x="848" y="865"/>
                  <a:pt x="842" y="863"/>
                  <a:pt x="839" y="862"/>
                </a:cubicBezTo>
                <a:cubicBezTo>
                  <a:pt x="819" y="818"/>
                  <a:pt x="819" y="818"/>
                  <a:pt x="819" y="818"/>
                </a:cubicBezTo>
                <a:cubicBezTo>
                  <a:pt x="820" y="809"/>
                  <a:pt x="820" y="809"/>
                  <a:pt x="820" y="809"/>
                </a:cubicBezTo>
                <a:cubicBezTo>
                  <a:pt x="815" y="807"/>
                  <a:pt x="813" y="805"/>
                  <a:pt x="814" y="799"/>
                </a:cubicBezTo>
                <a:cubicBezTo>
                  <a:pt x="820" y="791"/>
                  <a:pt x="820" y="791"/>
                  <a:pt x="820" y="791"/>
                </a:cubicBezTo>
                <a:cubicBezTo>
                  <a:pt x="812" y="792"/>
                  <a:pt x="817" y="792"/>
                  <a:pt x="809" y="795"/>
                </a:cubicBezTo>
                <a:cubicBezTo>
                  <a:pt x="806" y="794"/>
                  <a:pt x="806" y="794"/>
                  <a:pt x="806" y="794"/>
                </a:cubicBezTo>
                <a:cubicBezTo>
                  <a:pt x="798" y="771"/>
                  <a:pt x="798" y="771"/>
                  <a:pt x="798" y="771"/>
                </a:cubicBezTo>
                <a:cubicBezTo>
                  <a:pt x="801" y="770"/>
                  <a:pt x="801" y="770"/>
                  <a:pt x="801" y="770"/>
                </a:cubicBezTo>
                <a:cubicBezTo>
                  <a:pt x="813" y="732"/>
                  <a:pt x="813" y="732"/>
                  <a:pt x="813" y="732"/>
                </a:cubicBezTo>
                <a:cubicBezTo>
                  <a:pt x="804" y="733"/>
                  <a:pt x="804" y="738"/>
                  <a:pt x="802" y="746"/>
                </a:cubicBezTo>
                <a:cubicBezTo>
                  <a:pt x="795" y="763"/>
                  <a:pt x="795" y="763"/>
                  <a:pt x="795" y="763"/>
                </a:cubicBezTo>
                <a:cubicBezTo>
                  <a:pt x="791" y="754"/>
                  <a:pt x="791" y="754"/>
                  <a:pt x="791" y="754"/>
                </a:cubicBezTo>
                <a:cubicBezTo>
                  <a:pt x="792" y="745"/>
                  <a:pt x="792" y="745"/>
                  <a:pt x="792" y="745"/>
                </a:cubicBezTo>
                <a:cubicBezTo>
                  <a:pt x="784" y="743"/>
                  <a:pt x="780" y="738"/>
                  <a:pt x="777" y="730"/>
                </a:cubicBezTo>
                <a:cubicBezTo>
                  <a:pt x="777" y="728"/>
                  <a:pt x="769" y="708"/>
                  <a:pt x="769" y="708"/>
                </a:cubicBezTo>
                <a:cubicBezTo>
                  <a:pt x="769" y="701"/>
                  <a:pt x="756" y="679"/>
                  <a:pt x="756" y="675"/>
                </a:cubicBezTo>
                <a:cubicBezTo>
                  <a:pt x="756" y="670"/>
                  <a:pt x="755" y="670"/>
                  <a:pt x="754" y="666"/>
                </a:cubicBezTo>
                <a:cubicBezTo>
                  <a:pt x="756" y="653"/>
                  <a:pt x="756" y="653"/>
                  <a:pt x="756" y="653"/>
                </a:cubicBezTo>
                <a:cubicBezTo>
                  <a:pt x="757" y="643"/>
                  <a:pt x="748" y="643"/>
                  <a:pt x="745" y="638"/>
                </a:cubicBezTo>
                <a:cubicBezTo>
                  <a:pt x="736" y="638"/>
                  <a:pt x="736" y="638"/>
                  <a:pt x="735" y="629"/>
                </a:cubicBezTo>
                <a:cubicBezTo>
                  <a:pt x="725" y="622"/>
                  <a:pt x="713" y="583"/>
                  <a:pt x="713" y="565"/>
                </a:cubicBezTo>
                <a:cubicBezTo>
                  <a:pt x="713" y="560"/>
                  <a:pt x="713" y="560"/>
                  <a:pt x="712" y="557"/>
                </a:cubicBezTo>
                <a:cubicBezTo>
                  <a:pt x="713" y="555"/>
                  <a:pt x="713" y="554"/>
                  <a:pt x="713" y="550"/>
                </a:cubicBezTo>
                <a:cubicBezTo>
                  <a:pt x="713" y="542"/>
                  <a:pt x="718" y="530"/>
                  <a:pt x="725" y="528"/>
                </a:cubicBezTo>
                <a:cubicBezTo>
                  <a:pt x="723" y="515"/>
                  <a:pt x="723" y="515"/>
                  <a:pt x="723" y="515"/>
                </a:cubicBezTo>
                <a:cubicBezTo>
                  <a:pt x="728" y="515"/>
                  <a:pt x="728" y="515"/>
                  <a:pt x="728" y="515"/>
                </a:cubicBezTo>
                <a:cubicBezTo>
                  <a:pt x="736" y="515"/>
                  <a:pt x="741" y="533"/>
                  <a:pt x="746" y="533"/>
                </a:cubicBezTo>
                <a:cubicBezTo>
                  <a:pt x="748" y="533"/>
                  <a:pt x="750" y="531"/>
                  <a:pt x="750" y="530"/>
                </a:cubicBezTo>
                <a:cubicBezTo>
                  <a:pt x="750" y="527"/>
                  <a:pt x="745" y="526"/>
                  <a:pt x="743" y="519"/>
                </a:cubicBezTo>
                <a:cubicBezTo>
                  <a:pt x="750" y="519"/>
                  <a:pt x="750" y="519"/>
                  <a:pt x="750" y="519"/>
                </a:cubicBezTo>
                <a:cubicBezTo>
                  <a:pt x="755" y="519"/>
                  <a:pt x="761" y="525"/>
                  <a:pt x="763" y="528"/>
                </a:cubicBezTo>
                <a:cubicBezTo>
                  <a:pt x="770" y="528"/>
                  <a:pt x="770" y="528"/>
                  <a:pt x="770" y="528"/>
                </a:cubicBezTo>
                <a:cubicBezTo>
                  <a:pt x="774" y="533"/>
                  <a:pt x="787" y="546"/>
                  <a:pt x="793" y="551"/>
                </a:cubicBezTo>
                <a:cubicBezTo>
                  <a:pt x="811" y="569"/>
                  <a:pt x="801" y="562"/>
                  <a:pt x="811" y="581"/>
                </a:cubicBezTo>
                <a:cubicBezTo>
                  <a:pt x="809" y="584"/>
                  <a:pt x="807" y="584"/>
                  <a:pt x="807" y="589"/>
                </a:cubicBezTo>
                <a:cubicBezTo>
                  <a:pt x="807" y="590"/>
                  <a:pt x="807" y="590"/>
                  <a:pt x="807" y="590"/>
                </a:cubicBezTo>
                <a:cubicBezTo>
                  <a:pt x="807" y="596"/>
                  <a:pt x="808" y="594"/>
                  <a:pt x="811" y="596"/>
                </a:cubicBezTo>
                <a:cubicBezTo>
                  <a:pt x="811" y="600"/>
                  <a:pt x="811" y="600"/>
                  <a:pt x="811" y="600"/>
                </a:cubicBezTo>
                <a:cubicBezTo>
                  <a:pt x="818" y="607"/>
                  <a:pt x="807" y="600"/>
                  <a:pt x="816" y="603"/>
                </a:cubicBezTo>
                <a:cubicBezTo>
                  <a:pt x="815" y="592"/>
                  <a:pt x="815" y="592"/>
                  <a:pt x="815" y="592"/>
                </a:cubicBezTo>
                <a:cubicBezTo>
                  <a:pt x="818" y="592"/>
                  <a:pt x="818" y="592"/>
                  <a:pt x="818" y="592"/>
                </a:cubicBezTo>
                <a:cubicBezTo>
                  <a:pt x="818" y="596"/>
                  <a:pt x="818" y="596"/>
                  <a:pt x="818" y="596"/>
                </a:cubicBezTo>
                <a:cubicBezTo>
                  <a:pt x="828" y="602"/>
                  <a:pt x="832" y="620"/>
                  <a:pt x="848" y="620"/>
                </a:cubicBezTo>
                <a:cubicBezTo>
                  <a:pt x="857" y="620"/>
                  <a:pt x="857" y="620"/>
                  <a:pt x="857" y="620"/>
                </a:cubicBezTo>
                <a:cubicBezTo>
                  <a:pt x="863" y="620"/>
                  <a:pt x="868" y="628"/>
                  <a:pt x="868" y="634"/>
                </a:cubicBezTo>
                <a:cubicBezTo>
                  <a:pt x="868" y="638"/>
                  <a:pt x="868" y="638"/>
                  <a:pt x="868" y="638"/>
                </a:cubicBezTo>
                <a:cubicBezTo>
                  <a:pt x="881" y="647"/>
                  <a:pt x="881" y="647"/>
                  <a:pt x="881" y="647"/>
                </a:cubicBezTo>
                <a:cubicBezTo>
                  <a:pt x="882" y="659"/>
                  <a:pt x="889" y="654"/>
                  <a:pt x="892" y="668"/>
                </a:cubicBezTo>
                <a:cubicBezTo>
                  <a:pt x="886" y="669"/>
                  <a:pt x="886" y="669"/>
                  <a:pt x="886" y="669"/>
                </a:cubicBezTo>
                <a:cubicBezTo>
                  <a:pt x="886" y="677"/>
                  <a:pt x="886" y="677"/>
                  <a:pt x="886" y="677"/>
                </a:cubicBezTo>
                <a:cubicBezTo>
                  <a:pt x="881" y="681"/>
                  <a:pt x="881" y="681"/>
                  <a:pt x="881" y="681"/>
                </a:cubicBezTo>
                <a:cubicBezTo>
                  <a:pt x="879" y="691"/>
                  <a:pt x="879" y="691"/>
                  <a:pt x="879" y="691"/>
                </a:cubicBezTo>
                <a:cubicBezTo>
                  <a:pt x="869" y="692"/>
                  <a:pt x="868" y="695"/>
                  <a:pt x="868" y="704"/>
                </a:cubicBezTo>
                <a:cubicBezTo>
                  <a:pt x="868" y="710"/>
                  <a:pt x="869" y="706"/>
                  <a:pt x="872" y="714"/>
                </a:cubicBezTo>
                <a:cubicBezTo>
                  <a:pt x="887" y="714"/>
                  <a:pt x="890" y="725"/>
                  <a:pt x="897" y="726"/>
                </a:cubicBezTo>
                <a:cubicBezTo>
                  <a:pt x="897" y="739"/>
                  <a:pt x="897" y="739"/>
                  <a:pt x="897" y="739"/>
                </a:cubicBezTo>
                <a:cubicBezTo>
                  <a:pt x="903" y="739"/>
                  <a:pt x="903" y="739"/>
                  <a:pt x="903" y="739"/>
                </a:cubicBezTo>
                <a:cubicBezTo>
                  <a:pt x="905" y="734"/>
                  <a:pt x="905" y="734"/>
                  <a:pt x="905" y="734"/>
                </a:cubicBezTo>
                <a:cubicBezTo>
                  <a:pt x="908" y="728"/>
                  <a:pt x="908" y="728"/>
                  <a:pt x="908" y="728"/>
                </a:cubicBezTo>
                <a:cubicBezTo>
                  <a:pt x="908" y="736"/>
                  <a:pt x="908" y="736"/>
                  <a:pt x="908" y="736"/>
                </a:cubicBezTo>
                <a:cubicBezTo>
                  <a:pt x="918" y="736"/>
                  <a:pt x="918" y="736"/>
                  <a:pt x="918" y="736"/>
                </a:cubicBezTo>
                <a:cubicBezTo>
                  <a:pt x="918" y="731"/>
                  <a:pt x="918" y="731"/>
                  <a:pt x="918" y="731"/>
                </a:cubicBezTo>
                <a:cubicBezTo>
                  <a:pt x="923" y="725"/>
                  <a:pt x="923" y="725"/>
                  <a:pt x="923" y="725"/>
                </a:cubicBezTo>
                <a:cubicBezTo>
                  <a:pt x="929" y="725"/>
                  <a:pt x="929" y="725"/>
                  <a:pt x="929" y="725"/>
                </a:cubicBezTo>
                <a:cubicBezTo>
                  <a:pt x="932" y="724"/>
                  <a:pt x="932" y="724"/>
                  <a:pt x="932" y="724"/>
                </a:cubicBezTo>
                <a:cubicBezTo>
                  <a:pt x="941" y="710"/>
                  <a:pt x="941" y="710"/>
                  <a:pt x="941" y="710"/>
                </a:cubicBezTo>
                <a:cubicBezTo>
                  <a:pt x="941" y="704"/>
                  <a:pt x="941" y="704"/>
                  <a:pt x="941" y="704"/>
                </a:cubicBezTo>
                <a:cubicBezTo>
                  <a:pt x="943" y="703"/>
                  <a:pt x="943" y="703"/>
                  <a:pt x="943" y="703"/>
                </a:cubicBezTo>
                <a:cubicBezTo>
                  <a:pt x="941" y="686"/>
                  <a:pt x="941" y="686"/>
                  <a:pt x="941" y="686"/>
                </a:cubicBezTo>
                <a:cubicBezTo>
                  <a:pt x="939" y="685"/>
                  <a:pt x="936" y="686"/>
                  <a:pt x="936" y="682"/>
                </a:cubicBezTo>
                <a:cubicBezTo>
                  <a:pt x="936" y="678"/>
                  <a:pt x="941" y="682"/>
                  <a:pt x="941" y="671"/>
                </a:cubicBezTo>
                <a:cubicBezTo>
                  <a:pt x="932" y="672"/>
                  <a:pt x="934" y="676"/>
                  <a:pt x="929" y="670"/>
                </a:cubicBezTo>
                <a:cubicBezTo>
                  <a:pt x="941" y="664"/>
                  <a:pt x="941" y="664"/>
                  <a:pt x="941" y="664"/>
                </a:cubicBezTo>
                <a:cubicBezTo>
                  <a:pt x="941" y="660"/>
                  <a:pt x="941" y="660"/>
                  <a:pt x="941" y="660"/>
                </a:cubicBezTo>
                <a:cubicBezTo>
                  <a:pt x="941" y="655"/>
                  <a:pt x="942" y="655"/>
                  <a:pt x="943" y="651"/>
                </a:cubicBezTo>
                <a:cubicBezTo>
                  <a:pt x="939" y="634"/>
                  <a:pt x="938" y="642"/>
                  <a:pt x="923" y="642"/>
                </a:cubicBezTo>
                <a:cubicBezTo>
                  <a:pt x="918" y="642"/>
                  <a:pt x="914" y="648"/>
                  <a:pt x="914" y="653"/>
                </a:cubicBezTo>
                <a:cubicBezTo>
                  <a:pt x="914" y="658"/>
                  <a:pt x="915" y="658"/>
                  <a:pt x="916" y="662"/>
                </a:cubicBezTo>
                <a:cubicBezTo>
                  <a:pt x="910" y="661"/>
                  <a:pt x="910" y="661"/>
                  <a:pt x="910" y="661"/>
                </a:cubicBezTo>
                <a:cubicBezTo>
                  <a:pt x="899" y="664"/>
                  <a:pt x="899" y="664"/>
                  <a:pt x="899" y="664"/>
                </a:cubicBezTo>
                <a:cubicBezTo>
                  <a:pt x="899" y="657"/>
                  <a:pt x="899" y="657"/>
                  <a:pt x="899" y="657"/>
                </a:cubicBezTo>
                <a:cubicBezTo>
                  <a:pt x="899" y="651"/>
                  <a:pt x="898" y="650"/>
                  <a:pt x="897" y="646"/>
                </a:cubicBezTo>
                <a:cubicBezTo>
                  <a:pt x="903" y="635"/>
                  <a:pt x="901" y="640"/>
                  <a:pt x="912" y="634"/>
                </a:cubicBezTo>
                <a:cubicBezTo>
                  <a:pt x="912" y="626"/>
                  <a:pt x="914" y="628"/>
                  <a:pt x="914" y="622"/>
                </a:cubicBezTo>
                <a:cubicBezTo>
                  <a:pt x="914" y="606"/>
                  <a:pt x="902" y="592"/>
                  <a:pt x="901" y="586"/>
                </a:cubicBezTo>
                <a:cubicBezTo>
                  <a:pt x="913" y="584"/>
                  <a:pt x="913" y="584"/>
                  <a:pt x="913" y="584"/>
                </a:cubicBezTo>
                <a:cubicBezTo>
                  <a:pt x="919" y="594"/>
                  <a:pt x="919" y="594"/>
                  <a:pt x="919" y="594"/>
                </a:cubicBezTo>
                <a:cubicBezTo>
                  <a:pt x="927" y="594"/>
                  <a:pt x="927" y="594"/>
                  <a:pt x="927" y="594"/>
                </a:cubicBezTo>
                <a:cubicBezTo>
                  <a:pt x="927" y="605"/>
                  <a:pt x="927" y="605"/>
                  <a:pt x="927" y="605"/>
                </a:cubicBezTo>
                <a:cubicBezTo>
                  <a:pt x="932" y="605"/>
                  <a:pt x="932" y="605"/>
                  <a:pt x="932" y="605"/>
                </a:cubicBezTo>
                <a:cubicBezTo>
                  <a:pt x="933" y="595"/>
                  <a:pt x="934" y="600"/>
                  <a:pt x="941" y="596"/>
                </a:cubicBezTo>
                <a:cubicBezTo>
                  <a:pt x="944" y="597"/>
                  <a:pt x="943" y="598"/>
                  <a:pt x="947" y="598"/>
                </a:cubicBezTo>
                <a:cubicBezTo>
                  <a:pt x="951" y="598"/>
                  <a:pt x="955" y="590"/>
                  <a:pt x="956" y="587"/>
                </a:cubicBezTo>
                <a:cubicBezTo>
                  <a:pt x="960" y="587"/>
                  <a:pt x="960" y="587"/>
                  <a:pt x="960" y="587"/>
                </a:cubicBezTo>
                <a:cubicBezTo>
                  <a:pt x="962" y="594"/>
                  <a:pt x="965" y="596"/>
                  <a:pt x="971" y="599"/>
                </a:cubicBezTo>
                <a:cubicBezTo>
                  <a:pt x="984" y="598"/>
                  <a:pt x="984" y="598"/>
                  <a:pt x="984" y="598"/>
                </a:cubicBezTo>
                <a:cubicBezTo>
                  <a:pt x="985" y="593"/>
                  <a:pt x="985" y="593"/>
                  <a:pt x="985" y="593"/>
                </a:cubicBezTo>
                <a:cubicBezTo>
                  <a:pt x="993" y="585"/>
                  <a:pt x="993" y="585"/>
                  <a:pt x="993" y="585"/>
                </a:cubicBezTo>
                <a:cubicBezTo>
                  <a:pt x="986" y="566"/>
                  <a:pt x="986" y="566"/>
                  <a:pt x="986" y="566"/>
                </a:cubicBezTo>
                <a:cubicBezTo>
                  <a:pt x="978" y="566"/>
                  <a:pt x="981" y="565"/>
                  <a:pt x="975" y="565"/>
                </a:cubicBezTo>
                <a:cubicBezTo>
                  <a:pt x="971" y="565"/>
                  <a:pt x="966" y="569"/>
                  <a:pt x="960" y="570"/>
                </a:cubicBezTo>
                <a:cubicBezTo>
                  <a:pt x="958" y="560"/>
                  <a:pt x="958" y="559"/>
                  <a:pt x="950" y="556"/>
                </a:cubicBezTo>
                <a:cubicBezTo>
                  <a:pt x="942" y="552"/>
                  <a:pt x="944" y="544"/>
                  <a:pt x="936" y="544"/>
                </a:cubicBezTo>
                <a:cubicBezTo>
                  <a:pt x="932" y="544"/>
                  <a:pt x="932" y="544"/>
                  <a:pt x="932" y="544"/>
                </a:cubicBezTo>
                <a:cubicBezTo>
                  <a:pt x="924" y="544"/>
                  <a:pt x="926" y="541"/>
                  <a:pt x="918" y="541"/>
                </a:cubicBezTo>
                <a:cubicBezTo>
                  <a:pt x="916" y="541"/>
                  <a:pt x="916" y="541"/>
                  <a:pt x="916" y="541"/>
                </a:cubicBezTo>
                <a:cubicBezTo>
                  <a:pt x="913" y="541"/>
                  <a:pt x="910" y="542"/>
                  <a:pt x="910" y="544"/>
                </a:cubicBezTo>
                <a:cubicBezTo>
                  <a:pt x="910" y="550"/>
                  <a:pt x="914" y="548"/>
                  <a:pt x="914" y="552"/>
                </a:cubicBezTo>
                <a:cubicBezTo>
                  <a:pt x="914" y="556"/>
                  <a:pt x="912" y="556"/>
                  <a:pt x="911" y="559"/>
                </a:cubicBezTo>
                <a:cubicBezTo>
                  <a:pt x="914" y="574"/>
                  <a:pt x="914" y="574"/>
                  <a:pt x="914" y="574"/>
                </a:cubicBezTo>
                <a:cubicBezTo>
                  <a:pt x="912" y="573"/>
                  <a:pt x="912" y="572"/>
                  <a:pt x="908" y="572"/>
                </a:cubicBezTo>
                <a:cubicBezTo>
                  <a:pt x="899" y="572"/>
                  <a:pt x="899" y="572"/>
                  <a:pt x="899" y="572"/>
                </a:cubicBezTo>
                <a:cubicBezTo>
                  <a:pt x="899" y="576"/>
                  <a:pt x="899" y="576"/>
                  <a:pt x="899" y="576"/>
                </a:cubicBezTo>
                <a:cubicBezTo>
                  <a:pt x="895" y="576"/>
                  <a:pt x="895" y="576"/>
                  <a:pt x="895" y="576"/>
                </a:cubicBezTo>
                <a:cubicBezTo>
                  <a:pt x="890" y="554"/>
                  <a:pt x="872" y="541"/>
                  <a:pt x="870" y="530"/>
                </a:cubicBezTo>
                <a:cubicBezTo>
                  <a:pt x="873" y="532"/>
                  <a:pt x="885" y="539"/>
                  <a:pt x="888" y="539"/>
                </a:cubicBezTo>
                <a:cubicBezTo>
                  <a:pt x="897" y="539"/>
                  <a:pt x="892" y="531"/>
                  <a:pt x="892" y="522"/>
                </a:cubicBezTo>
                <a:cubicBezTo>
                  <a:pt x="901" y="527"/>
                  <a:pt x="907" y="533"/>
                  <a:pt x="918" y="533"/>
                </a:cubicBezTo>
                <a:cubicBezTo>
                  <a:pt x="918" y="526"/>
                  <a:pt x="918" y="526"/>
                  <a:pt x="918" y="526"/>
                </a:cubicBezTo>
                <a:cubicBezTo>
                  <a:pt x="923" y="520"/>
                  <a:pt x="923" y="520"/>
                  <a:pt x="923" y="520"/>
                </a:cubicBezTo>
                <a:cubicBezTo>
                  <a:pt x="921" y="515"/>
                  <a:pt x="921" y="515"/>
                  <a:pt x="921" y="515"/>
                </a:cubicBezTo>
                <a:cubicBezTo>
                  <a:pt x="930" y="511"/>
                  <a:pt x="930" y="511"/>
                  <a:pt x="930" y="511"/>
                </a:cubicBezTo>
                <a:cubicBezTo>
                  <a:pt x="930" y="506"/>
                  <a:pt x="930" y="506"/>
                  <a:pt x="930" y="506"/>
                </a:cubicBezTo>
                <a:cubicBezTo>
                  <a:pt x="930" y="501"/>
                  <a:pt x="928" y="500"/>
                  <a:pt x="925" y="498"/>
                </a:cubicBezTo>
                <a:cubicBezTo>
                  <a:pt x="925" y="491"/>
                  <a:pt x="925" y="491"/>
                  <a:pt x="925" y="491"/>
                </a:cubicBezTo>
                <a:cubicBezTo>
                  <a:pt x="918" y="486"/>
                  <a:pt x="916" y="472"/>
                  <a:pt x="908" y="467"/>
                </a:cubicBezTo>
                <a:cubicBezTo>
                  <a:pt x="908" y="454"/>
                  <a:pt x="901" y="452"/>
                  <a:pt x="901" y="447"/>
                </a:cubicBezTo>
                <a:cubicBezTo>
                  <a:pt x="901" y="441"/>
                  <a:pt x="901" y="441"/>
                  <a:pt x="901" y="441"/>
                </a:cubicBezTo>
                <a:cubicBezTo>
                  <a:pt x="914" y="442"/>
                  <a:pt x="915" y="442"/>
                  <a:pt x="927" y="446"/>
                </a:cubicBezTo>
                <a:cubicBezTo>
                  <a:pt x="930" y="447"/>
                  <a:pt x="955" y="452"/>
                  <a:pt x="956" y="452"/>
                </a:cubicBezTo>
                <a:cubicBezTo>
                  <a:pt x="958" y="452"/>
                  <a:pt x="958" y="452"/>
                  <a:pt x="958" y="452"/>
                </a:cubicBezTo>
                <a:cubicBezTo>
                  <a:pt x="973" y="452"/>
                  <a:pt x="998" y="478"/>
                  <a:pt x="1021" y="478"/>
                </a:cubicBezTo>
                <a:cubicBezTo>
                  <a:pt x="1023" y="481"/>
                  <a:pt x="1021" y="482"/>
                  <a:pt x="1026" y="482"/>
                </a:cubicBezTo>
                <a:cubicBezTo>
                  <a:pt x="1033" y="482"/>
                  <a:pt x="1033" y="482"/>
                  <a:pt x="1033" y="482"/>
                </a:cubicBezTo>
                <a:cubicBezTo>
                  <a:pt x="1034" y="486"/>
                  <a:pt x="1043" y="498"/>
                  <a:pt x="1046" y="498"/>
                </a:cubicBezTo>
                <a:cubicBezTo>
                  <a:pt x="1048" y="498"/>
                  <a:pt x="1048" y="498"/>
                  <a:pt x="1048" y="498"/>
                </a:cubicBezTo>
                <a:cubicBezTo>
                  <a:pt x="1055" y="498"/>
                  <a:pt x="1049" y="499"/>
                  <a:pt x="1054" y="496"/>
                </a:cubicBezTo>
                <a:cubicBezTo>
                  <a:pt x="1059" y="508"/>
                  <a:pt x="1059" y="508"/>
                  <a:pt x="1059" y="508"/>
                </a:cubicBezTo>
                <a:cubicBezTo>
                  <a:pt x="1068" y="509"/>
                  <a:pt x="1068" y="509"/>
                  <a:pt x="1068" y="509"/>
                </a:cubicBezTo>
                <a:cubicBezTo>
                  <a:pt x="1068" y="517"/>
                  <a:pt x="1068" y="517"/>
                  <a:pt x="1068" y="517"/>
                </a:cubicBezTo>
                <a:cubicBezTo>
                  <a:pt x="1063" y="511"/>
                  <a:pt x="1065" y="513"/>
                  <a:pt x="1058" y="510"/>
                </a:cubicBezTo>
                <a:cubicBezTo>
                  <a:pt x="1048" y="515"/>
                  <a:pt x="1048" y="515"/>
                  <a:pt x="1048" y="515"/>
                </a:cubicBezTo>
                <a:cubicBezTo>
                  <a:pt x="1048" y="511"/>
                  <a:pt x="1048" y="511"/>
                  <a:pt x="1048" y="511"/>
                </a:cubicBezTo>
                <a:cubicBezTo>
                  <a:pt x="1037" y="511"/>
                  <a:pt x="1037" y="511"/>
                  <a:pt x="1037" y="511"/>
                </a:cubicBezTo>
                <a:cubicBezTo>
                  <a:pt x="1035" y="506"/>
                  <a:pt x="1035" y="506"/>
                  <a:pt x="1035" y="506"/>
                </a:cubicBezTo>
                <a:cubicBezTo>
                  <a:pt x="1028" y="506"/>
                  <a:pt x="1028" y="506"/>
                  <a:pt x="1028" y="506"/>
                </a:cubicBezTo>
                <a:cubicBezTo>
                  <a:pt x="1028" y="497"/>
                  <a:pt x="1028" y="497"/>
                  <a:pt x="1028" y="497"/>
                </a:cubicBezTo>
                <a:cubicBezTo>
                  <a:pt x="1022" y="497"/>
                  <a:pt x="1022" y="497"/>
                  <a:pt x="1022" y="497"/>
                </a:cubicBezTo>
                <a:cubicBezTo>
                  <a:pt x="1018" y="496"/>
                  <a:pt x="1018" y="496"/>
                  <a:pt x="1018" y="496"/>
                </a:cubicBezTo>
                <a:cubicBezTo>
                  <a:pt x="1015" y="508"/>
                  <a:pt x="1015" y="508"/>
                  <a:pt x="1015" y="508"/>
                </a:cubicBezTo>
                <a:cubicBezTo>
                  <a:pt x="1019" y="506"/>
                  <a:pt x="1019" y="506"/>
                  <a:pt x="1019" y="506"/>
                </a:cubicBezTo>
                <a:cubicBezTo>
                  <a:pt x="1026" y="513"/>
                  <a:pt x="1019" y="502"/>
                  <a:pt x="1022" y="511"/>
                </a:cubicBezTo>
                <a:cubicBezTo>
                  <a:pt x="1015" y="511"/>
                  <a:pt x="1015" y="511"/>
                  <a:pt x="1015" y="511"/>
                </a:cubicBezTo>
                <a:cubicBezTo>
                  <a:pt x="1011" y="511"/>
                  <a:pt x="1011" y="511"/>
                  <a:pt x="1011" y="511"/>
                </a:cubicBezTo>
                <a:cubicBezTo>
                  <a:pt x="1008" y="516"/>
                  <a:pt x="1004" y="519"/>
                  <a:pt x="1004" y="528"/>
                </a:cubicBezTo>
                <a:cubicBezTo>
                  <a:pt x="1004" y="533"/>
                  <a:pt x="1005" y="535"/>
                  <a:pt x="1006" y="539"/>
                </a:cubicBezTo>
                <a:cubicBezTo>
                  <a:pt x="1004" y="547"/>
                  <a:pt x="1004" y="547"/>
                  <a:pt x="1004" y="547"/>
                </a:cubicBezTo>
                <a:cubicBezTo>
                  <a:pt x="989" y="544"/>
                  <a:pt x="989" y="544"/>
                  <a:pt x="989" y="544"/>
                </a:cubicBezTo>
                <a:cubicBezTo>
                  <a:pt x="987" y="537"/>
                  <a:pt x="986" y="541"/>
                  <a:pt x="986" y="535"/>
                </a:cubicBezTo>
                <a:cubicBezTo>
                  <a:pt x="986" y="524"/>
                  <a:pt x="986" y="524"/>
                  <a:pt x="986" y="524"/>
                </a:cubicBezTo>
                <a:cubicBezTo>
                  <a:pt x="981" y="523"/>
                  <a:pt x="973" y="519"/>
                  <a:pt x="969" y="519"/>
                </a:cubicBezTo>
                <a:cubicBezTo>
                  <a:pt x="965" y="519"/>
                  <a:pt x="963" y="521"/>
                  <a:pt x="958" y="522"/>
                </a:cubicBezTo>
                <a:cubicBezTo>
                  <a:pt x="957" y="529"/>
                  <a:pt x="957" y="531"/>
                  <a:pt x="952" y="533"/>
                </a:cubicBezTo>
                <a:cubicBezTo>
                  <a:pt x="953" y="542"/>
                  <a:pt x="971" y="550"/>
                  <a:pt x="975" y="550"/>
                </a:cubicBezTo>
                <a:cubicBezTo>
                  <a:pt x="990" y="550"/>
                  <a:pt x="998" y="558"/>
                  <a:pt x="1006" y="563"/>
                </a:cubicBezTo>
                <a:cubicBezTo>
                  <a:pt x="1006" y="566"/>
                  <a:pt x="1006" y="566"/>
                  <a:pt x="1006" y="566"/>
                </a:cubicBezTo>
                <a:cubicBezTo>
                  <a:pt x="1006" y="576"/>
                  <a:pt x="1006" y="576"/>
                  <a:pt x="1006" y="576"/>
                </a:cubicBezTo>
                <a:cubicBezTo>
                  <a:pt x="1016" y="575"/>
                  <a:pt x="1012" y="566"/>
                  <a:pt x="1021" y="566"/>
                </a:cubicBezTo>
                <a:cubicBezTo>
                  <a:pt x="1039" y="566"/>
                  <a:pt x="1039" y="566"/>
                  <a:pt x="1039" y="566"/>
                </a:cubicBezTo>
                <a:cubicBezTo>
                  <a:pt x="1037" y="574"/>
                  <a:pt x="1034" y="572"/>
                  <a:pt x="1028" y="576"/>
                </a:cubicBezTo>
                <a:cubicBezTo>
                  <a:pt x="1028" y="583"/>
                  <a:pt x="1028" y="583"/>
                  <a:pt x="1028" y="583"/>
                </a:cubicBezTo>
                <a:cubicBezTo>
                  <a:pt x="1037" y="583"/>
                  <a:pt x="1037" y="583"/>
                  <a:pt x="1037" y="583"/>
                </a:cubicBezTo>
                <a:cubicBezTo>
                  <a:pt x="1039" y="577"/>
                  <a:pt x="1043" y="572"/>
                  <a:pt x="1050" y="572"/>
                </a:cubicBezTo>
                <a:cubicBezTo>
                  <a:pt x="1059" y="572"/>
                  <a:pt x="1051" y="576"/>
                  <a:pt x="1059" y="579"/>
                </a:cubicBezTo>
                <a:cubicBezTo>
                  <a:pt x="1059" y="585"/>
                  <a:pt x="1059" y="585"/>
                  <a:pt x="1059" y="585"/>
                </a:cubicBezTo>
                <a:cubicBezTo>
                  <a:pt x="1059" y="591"/>
                  <a:pt x="1055" y="589"/>
                  <a:pt x="1051" y="592"/>
                </a:cubicBezTo>
                <a:cubicBezTo>
                  <a:pt x="1050" y="593"/>
                  <a:pt x="1047" y="599"/>
                  <a:pt x="1046" y="601"/>
                </a:cubicBezTo>
                <a:cubicBezTo>
                  <a:pt x="1036" y="599"/>
                  <a:pt x="1031" y="589"/>
                  <a:pt x="1024" y="589"/>
                </a:cubicBezTo>
                <a:cubicBezTo>
                  <a:pt x="1022" y="589"/>
                  <a:pt x="1022" y="589"/>
                  <a:pt x="1022" y="589"/>
                </a:cubicBezTo>
                <a:cubicBezTo>
                  <a:pt x="1019" y="589"/>
                  <a:pt x="1017" y="590"/>
                  <a:pt x="1017" y="592"/>
                </a:cubicBezTo>
                <a:cubicBezTo>
                  <a:pt x="1017" y="598"/>
                  <a:pt x="1038" y="610"/>
                  <a:pt x="1044" y="611"/>
                </a:cubicBezTo>
                <a:cubicBezTo>
                  <a:pt x="1045" y="616"/>
                  <a:pt x="1044" y="620"/>
                  <a:pt x="1050" y="620"/>
                </a:cubicBezTo>
                <a:cubicBezTo>
                  <a:pt x="1055" y="620"/>
                  <a:pt x="1055" y="620"/>
                  <a:pt x="1055" y="620"/>
                </a:cubicBezTo>
                <a:cubicBezTo>
                  <a:pt x="1055" y="640"/>
                  <a:pt x="1055" y="640"/>
                  <a:pt x="1055" y="640"/>
                </a:cubicBezTo>
                <a:cubicBezTo>
                  <a:pt x="1055" y="646"/>
                  <a:pt x="1054" y="647"/>
                  <a:pt x="1054" y="653"/>
                </a:cubicBezTo>
                <a:cubicBezTo>
                  <a:pt x="1064" y="652"/>
                  <a:pt x="1059" y="649"/>
                  <a:pt x="1063" y="649"/>
                </a:cubicBezTo>
                <a:cubicBezTo>
                  <a:pt x="1064" y="649"/>
                  <a:pt x="1067" y="651"/>
                  <a:pt x="1067" y="653"/>
                </a:cubicBezTo>
                <a:cubicBezTo>
                  <a:pt x="1067" y="659"/>
                  <a:pt x="1061" y="658"/>
                  <a:pt x="1061" y="662"/>
                </a:cubicBezTo>
                <a:cubicBezTo>
                  <a:pt x="1061" y="665"/>
                  <a:pt x="1062" y="668"/>
                  <a:pt x="1065" y="668"/>
                </a:cubicBezTo>
                <a:cubicBezTo>
                  <a:pt x="1068" y="668"/>
                  <a:pt x="1074" y="657"/>
                  <a:pt x="1076" y="655"/>
                </a:cubicBezTo>
                <a:cubicBezTo>
                  <a:pt x="1088" y="658"/>
                  <a:pt x="1088" y="658"/>
                  <a:pt x="1088" y="658"/>
                </a:cubicBezTo>
                <a:cubicBezTo>
                  <a:pt x="1090" y="655"/>
                  <a:pt x="1090" y="655"/>
                  <a:pt x="1090" y="655"/>
                </a:cubicBezTo>
                <a:cubicBezTo>
                  <a:pt x="1090" y="663"/>
                  <a:pt x="1077" y="670"/>
                  <a:pt x="1077" y="673"/>
                </a:cubicBezTo>
                <a:cubicBezTo>
                  <a:pt x="1079" y="691"/>
                  <a:pt x="1079" y="691"/>
                  <a:pt x="1079" y="691"/>
                </a:cubicBezTo>
                <a:cubicBezTo>
                  <a:pt x="1083" y="691"/>
                  <a:pt x="1083" y="691"/>
                  <a:pt x="1083" y="691"/>
                </a:cubicBezTo>
                <a:cubicBezTo>
                  <a:pt x="1083" y="695"/>
                  <a:pt x="1083" y="695"/>
                  <a:pt x="1083" y="695"/>
                </a:cubicBezTo>
                <a:cubicBezTo>
                  <a:pt x="1090" y="695"/>
                  <a:pt x="1090" y="695"/>
                  <a:pt x="1090" y="695"/>
                </a:cubicBezTo>
                <a:cubicBezTo>
                  <a:pt x="1090" y="703"/>
                  <a:pt x="1090" y="703"/>
                  <a:pt x="1090" y="703"/>
                </a:cubicBezTo>
                <a:cubicBezTo>
                  <a:pt x="1087" y="701"/>
                  <a:pt x="1087" y="701"/>
                  <a:pt x="1087" y="701"/>
                </a:cubicBezTo>
                <a:cubicBezTo>
                  <a:pt x="1084" y="703"/>
                  <a:pt x="1081" y="703"/>
                  <a:pt x="1081" y="708"/>
                </a:cubicBezTo>
                <a:cubicBezTo>
                  <a:pt x="1081" y="714"/>
                  <a:pt x="1081" y="714"/>
                  <a:pt x="1081" y="714"/>
                </a:cubicBezTo>
                <a:cubicBezTo>
                  <a:pt x="1087" y="714"/>
                  <a:pt x="1087" y="714"/>
                  <a:pt x="1087" y="714"/>
                </a:cubicBezTo>
                <a:cubicBezTo>
                  <a:pt x="1094" y="714"/>
                  <a:pt x="1087" y="710"/>
                  <a:pt x="1100" y="710"/>
                </a:cubicBezTo>
                <a:cubicBezTo>
                  <a:pt x="1100" y="717"/>
                  <a:pt x="1100" y="717"/>
                  <a:pt x="1100" y="717"/>
                </a:cubicBezTo>
                <a:cubicBezTo>
                  <a:pt x="1103" y="720"/>
                  <a:pt x="1104" y="723"/>
                  <a:pt x="1109" y="723"/>
                </a:cubicBezTo>
                <a:cubicBezTo>
                  <a:pt x="1116" y="723"/>
                  <a:pt x="1116" y="717"/>
                  <a:pt x="1117" y="712"/>
                </a:cubicBezTo>
                <a:cubicBezTo>
                  <a:pt x="1116" y="706"/>
                  <a:pt x="1116" y="706"/>
                  <a:pt x="1116" y="706"/>
                </a:cubicBezTo>
                <a:cubicBezTo>
                  <a:pt x="1111" y="706"/>
                  <a:pt x="1111" y="706"/>
                  <a:pt x="1111" y="706"/>
                </a:cubicBezTo>
                <a:cubicBezTo>
                  <a:pt x="1104" y="706"/>
                  <a:pt x="1110" y="707"/>
                  <a:pt x="1105" y="703"/>
                </a:cubicBezTo>
                <a:cubicBezTo>
                  <a:pt x="1114" y="700"/>
                  <a:pt x="1114" y="700"/>
                  <a:pt x="1114" y="700"/>
                </a:cubicBezTo>
                <a:cubicBezTo>
                  <a:pt x="1129" y="688"/>
                  <a:pt x="1129" y="688"/>
                  <a:pt x="1129" y="688"/>
                </a:cubicBezTo>
                <a:cubicBezTo>
                  <a:pt x="1128" y="684"/>
                  <a:pt x="1127" y="684"/>
                  <a:pt x="1127" y="679"/>
                </a:cubicBezTo>
                <a:cubicBezTo>
                  <a:pt x="1127" y="677"/>
                  <a:pt x="1127" y="677"/>
                  <a:pt x="1127" y="677"/>
                </a:cubicBezTo>
                <a:cubicBezTo>
                  <a:pt x="1127" y="667"/>
                  <a:pt x="1122" y="669"/>
                  <a:pt x="1122" y="655"/>
                </a:cubicBezTo>
                <a:cubicBezTo>
                  <a:pt x="1114" y="655"/>
                  <a:pt x="1114" y="655"/>
                  <a:pt x="1114" y="655"/>
                </a:cubicBezTo>
                <a:cubicBezTo>
                  <a:pt x="1109" y="654"/>
                  <a:pt x="1111" y="655"/>
                  <a:pt x="1107" y="653"/>
                </a:cubicBezTo>
                <a:cubicBezTo>
                  <a:pt x="1106" y="654"/>
                  <a:pt x="1102" y="657"/>
                  <a:pt x="1101" y="657"/>
                </a:cubicBezTo>
                <a:cubicBezTo>
                  <a:pt x="1098" y="657"/>
                  <a:pt x="1096" y="652"/>
                  <a:pt x="1096" y="647"/>
                </a:cubicBezTo>
                <a:cubicBezTo>
                  <a:pt x="1103" y="646"/>
                  <a:pt x="1105" y="638"/>
                  <a:pt x="1107" y="631"/>
                </a:cubicBezTo>
                <a:cubicBezTo>
                  <a:pt x="1116" y="631"/>
                  <a:pt x="1116" y="631"/>
                  <a:pt x="1116" y="631"/>
                </a:cubicBezTo>
                <a:cubicBezTo>
                  <a:pt x="1119" y="620"/>
                  <a:pt x="1127" y="627"/>
                  <a:pt x="1127" y="611"/>
                </a:cubicBezTo>
                <a:cubicBezTo>
                  <a:pt x="1132" y="612"/>
                  <a:pt x="1135" y="614"/>
                  <a:pt x="1138" y="614"/>
                </a:cubicBezTo>
                <a:cubicBezTo>
                  <a:pt x="1143" y="614"/>
                  <a:pt x="1147" y="609"/>
                  <a:pt x="1147" y="605"/>
                </a:cubicBezTo>
                <a:cubicBezTo>
                  <a:pt x="1147" y="601"/>
                  <a:pt x="1145" y="591"/>
                  <a:pt x="1144" y="587"/>
                </a:cubicBezTo>
                <a:cubicBezTo>
                  <a:pt x="1138" y="585"/>
                  <a:pt x="1138" y="585"/>
                  <a:pt x="1138" y="585"/>
                </a:cubicBezTo>
                <a:cubicBezTo>
                  <a:pt x="1130" y="589"/>
                  <a:pt x="1130" y="589"/>
                  <a:pt x="1130" y="589"/>
                </a:cubicBezTo>
                <a:cubicBezTo>
                  <a:pt x="1131" y="591"/>
                  <a:pt x="1131" y="591"/>
                  <a:pt x="1131" y="591"/>
                </a:cubicBezTo>
                <a:cubicBezTo>
                  <a:pt x="1118" y="588"/>
                  <a:pt x="1118" y="588"/>
                  <a:pt x="1118" y="588"/>
                </a:cubicBezTo>
                <a:cubicBezTo>
                  <a:pt x="1112" y="594"/>
                  <a:pt x="1112" y="594"/>
                  <a:pt x="1112" y="594"/>
                </a:cubicBezTo>
                <a:cubicBezTo>
                  <a:pt x="1103" y="596"/>
                  <a:pt x="1103" y="596"/>
                  <a:pt x="1103" y="596"/>
                </a:cubicBezTo>
                <a:cubicBezTo>
                  <a:pt x="1101" y="595"/>
                  <a:pt x="1100" y="594"/>
                  <a:pt x="1096" y="594"/>
                </a:cubicBezTo>
                <a:cubicBezTo>
                  <a:pt x="1092" y="594"/>
                  <a:pt x="1092" y="594"/>
                  <a:pt x="1092" y="594"/>
                </a:cubicBezTo>
                <a:cubicBezTo>
                  <a:pt x="1089" y="607"/>
                  <a:pt x="1089" y="607"/>
                  <a:pt x="1089" y="607"/>
                </a:cubicBezTo>
                <a:cubicBezTo>
                  <a:pt x="1081" y="606"/>
                  <a:pt x="1084" y="605"/>
                  <a:pt x="1078" y="605"/>
                </a:cubicBezTo>
                <a:cubicBezTo>
                  <a:pt x="1071" y="605"/>
                  <a:pt x="1070" y="611"/>
                  <a:pt x="1065" y="611"/>
                </a:cubicBezTo>
                <a:cubicBezTo>
                  <a:pt x="1063" y="611"/>
                  <a:pt x="1063" y="611"/>
                  <a:pt x="1063" y="611"/>
                </a:cubicBezTo>
                <a:cubicBezTo>
                  <a:pt x="1060" y="611"/>
                  <a:pt x="1057" y="609"/>
                  <a:pt x="1057" y="607"/>
                </a:cubicBezTo>
                <a:cubicBezTo>
                  <a:pt x="1057" y="595"/>
                  <a:pt x="1067" y="597"/>
                  <a:pt x="1067" y="585"/>
                </a:cubicBezTo>
                <a:cubicBezTo>
                  <a:pt x="1067" y="583"/>
                  <a:pt x="1067" y="583"/>
                  <a:pt x="1067" y="583"/>
                </a:cubicBezTo>
                <a:cubicBezTo>
                  <a:pt x="1067" y="577"/>
                  <a:pt x="1069" y="578"/>
                  <a:pt x="1074" y="577"/>
                </a:cubicBezTo>
                <a:cubicBezTo>
                  <a:pt x="1074" y="585"/>
                  <a:pt x="1074" y="585"/>
                  <a:pt x="1074" y="585"/>
                </a:cubicBezTo>
                <a:cubicBezTo>
                  <a:pt x="1074" y="588"/>
                  <a:pt x="1074" y="588"/>
                  <a:pt x="1074" y="588"/>
                </a:cubicBezTo>
                <a:cubicBezTo>
                  <a:pt x="1081" y="592"/>
                  <a:pt x="1081" y="592"/>
                  <a:pt x="1081" y="592"/>
                </a:cubicBezTo>
                <a:cubicBezTo>
                  <a:pt x="1084" y="586"/>
                  <a:pt x="1082" y="586"/>
                  <a:pt x="1090" y="584"/>
                </a:cubicBezTo>
                <a:cubicBezTo>
                  <a:pt x="1094" y="579"/>
                  <a:pt x="1094" y="579"/>
                  <a:pt x="1094" y="579"/>
                </a:cubicBezTo>
                <a:cubicBezTo>
                  <a:pt x="1096" y="583"/>
                  <a:pt x="1096" y="589"/>
                  <a:pt x="1100" y="589"/>
                </a:cubicBezTo>
                <a:cubicBezTo>
                  <a:pt x="1102" y="589"/>
                  <a:pt x="1103" y="586"/>
                  <a:pt x="1103" y="583"/>
                </a:cubicBezTo>
                <a:cubicBezTo>
                  <a:pt x="1103" y="581"/>
                  <a:pt x="1103" y="581"/>
                  <a:pt x="1103" y="581"/>
                </a:cubicBezTo>
                <a:cubicBezTo>
                  <a:pt x="1103" y="576"/>
                  <a:pt x="1104" y="578"/>
                  <a:pt x="1107" y="576"/>
                </a:cubicBezTo>
                <a:cubicBezTo>
                  <a:pt x="1108" y="580"/>
                  <a:pt x="1109" y="583"/>
                  <a:pt x="1114" y="583"/>
                </a:cubicBezTo>
                <a:cubicBezTo>
                  <a:pt x="1119" y="583"/>
                  <a:pt x="1120" y="582"/>
                  <a:pt x="1120" y="577"/>
                </a:cubicBezTo>
                <a:cubicBezTo>
                  <a:pt x="1120" y="568"/>
                  <a:pt x="1111" y="576"/>
                  <a:pt x="1111" y="566"/>
                </a:cubicBezTo>
                <a:cubicBezTo>
                  <a:pt x="1111" y="561"/>
                  <a:pt x="1111" y="561"/>
                  <a:pt x="1111" y="561"/>
                </a:cubicBezTo>
                <a:cubicBezTo>
                  <a:pt x="1114" y="561"/>
                  <a:pt x="1114" y="561"/>
                  <a:pt x="1114" y="561"/>
                </a:cubicBezTo>
                <a:cubicBezTo>
                  <a:pt x="1114" y="555"/>
                  <a:pt x="1114" y="555"/>
                  <a:pt x="1114" y="555"/>
                </a:cubicBezTo>
                <a:cubicBezTo>
                  <a:pt x="1116" y="535"/>
                  <a:pt x="1116" y="535"/>
                  <a:pt x="1116" y="535"/>
                </a:cubicBezTo>
                <a:cubicBezTo>
                  <a:pt x="1113" y="535"/>
                  <a:pt x="1113" y="535"/>
                  <a:pt x="1113" y="535"/>
                </a:cubicBezTo>
                <a:cubicBezTo>
                  <a:pt x="1113" y="532"/>
                  <a:pt x="1113" y="530"/>
                  <a:pt x="1116" y="530"/>
                </a:cubicBezTo>
                <a:cubicBezTo>
                  <a:pt x="1122" y="530"/>
                  <a:pt x="1157" y="554"/>
                  <a:pt x="1162" y="554"/>
                </a:cubicBezTo>
                <a:cubicBezTo>
                  <a:pt x="1165" y="554"/>
                  <a:pt x="1168" y="552"/>
                  <a:pt x="1168" y="550"/>
                </a:cubicBezTo>
                <a:cubicBezTo>
                  <a:pt x="1168" y="548"/>
                  <a:pt x="1146" y="534"/>
                  <a:pt x="1144" y="533"/>
                </a:cubicBezTo>
                <a:cubicBezTo>
                  <a:pt x="1147" y="532"/>
                  <a:pt x="1147" y="532"/>
                  <a:pt x="1147" y="532"/>
                </a:cubicBezTo>
                <a:cubicBezTo>
                  <a:pt x="1147" y="522"/>
                  <a:pt x="1147" y="522"/>
                  <a:pt x="1147" y="522"/>
                </a:cubicBezTo>
                <a:cubicBezTo>
                  <a:pt x="1153" y="523"/>
                  <a:pt x="1158" y="525"/>
                  <a:pt x="1164" y="526"/>
                </a:cubicBezTo>
                <a:cubicBezTo>
                  <a:pt x="1172" y="529"/>
                  <a:pt x="1168" y="530"/>
                  <a:pt x="1175" y="535"/>
                </a:cubicBezTo>
                <a:cubicBezTo>
                  <a:pt x="1179" y="534"/>
                  <a:pt x="1180" y="533"/>
                  <a:pt x="1186" y="533"/>
                </a:cubicBezTo>
                <a:cubicBezTo>
                  <a:pt x="1188" y="533"/>
                  <a:pt x="1188" y="533"/>
                  <a:pt x="1188" y="533"/>
                </a:cubicBezTo>
                <a:cubicBezTo>
                  <a:pt x="1192" y="533"/>
                  <a:pt x="1192" y="533"/>
                  <a:pt x="1192" y="533"/>
                </a:cubicBezTo>
                <a:cubicBezTo>
                  <a:pt x="1195" y="526"/>
                  <a:pt x="1195" y="526"/>
                  <a:pt x="1195" y="526"/>
                </a:cubicBezTo>
                <a:cubicBezTo>
                  <a:pt x="1203" y="526"/>
                  <a:pt x="1203" y="526"/>
                  <a:pt x="1203" y="526"/>
                </a:cubicBezTo>
                <a:cubicBezTo>
                  <a:pt x="1206" y="519"/>
                  <a:pt x="1206" y="519"/>
                  <a:pt x="1206" y="519"/>
                </a:cubicBezTo>
                <a:cubicBezTo>
                  <a:pt x="1201" y="513"/>
                  <a:pt x="1201" y="513"/>
                  <a:pt x="1201" y="513"/>
                </a:cubicBezTo>
                <a:cubicBezTo>
                  <a:pt x="1193" y="517"/>
                  <a:pt x="1198" y="516"/>
                  <a:pt x="1191" y="521"/>
                </a:cubicBezTo>
                <a:cubicBezTo>
                  <a:pt x="1190" y="519"/>
                  <a:pt x="1190" y="519"/>
                  <a:pt x="1190" y="519"/>
                </a:cubicBezTo>
                <a:cubicBezTo>
                  <a:pt x="1184" y="519"/>
                  <a:pt x="1184" y="519"/>
                  <a:pt x="1184" y="519"/>
                </a:cubicBezTo>
                <a:cubicBezTo>
                  <a:pt x="1175" y="526"/>
                  <a:pt x="1175" y="526"/>
                  <a:pt x="1175" y="526"/>
                </a:cubicBezTo>
                <a:cubicBezTo>
                  <a:pt x="1175" y="519"/>
                  <a:pt x="1175" y="519"/>
                  <a:pt x="1175" y="519"/>
                </a:cubicBezTo>
                <a:cubicBezTo>
                  <a:pt x="1182" y="515"/>
                  <a:pt x="1182" y="515"/>
                  <a:pt x="1182" y="515"/>
                </a:cubicBezTo>
                <a:cubicBezTo>
                  <a:pt x="1186" y="515"/>
                  <a:pt x="1186" y="515"/>
                  <a:pt x="1186" y="515"/>
                </a:cubicBezTo>
                <a:cubicBezTo>
                  <a:pt x="1190" y="515"/>
                  <a:pt x="1190" y="515"/>
                  <a:pt x="1190" y="515"/>
                </a:cubicBezTo>
                <a:cubicBezTo>
                  <a:pt x="1192" y="512"/>
                  <a:pt x="1192" y="512"/>
                  <a:pt x="1192" y="512"/>
                </a:cubicBezTo>
                <a:cubicBezTo>
                  <a:pt x="1208" y="509"/>
                  <a:pt x="1208" y="509"/>
                  <a:pt x="1208" y="509"/>
                </a:cubicBezTo>
                <a:cubicBezTo>
                  <a:pt x="1208" y="517"/>
                  <a:pt x="1208" y="517"/>
                  <a:pt x="1208" y="517"/>
                </a:cubicBezTo>
                <a:cubicBezTo>
                  <a:pt x="1214" y="517"/>
                  <a:pt x="1214" y="517"/>
                  <a:pt x="1214" y="517"/>
                </a:cubicBezTo>
                <a:cubicBezTo>
                  <a:pt x="1220" y="517"/>
                  <a:pt x="1216" y="513"/>
                  <a:pt x="1223" y="513"/>
                </a:cubicBezTo>
                <a:cubicBezTo>
                  <a:pt x="1236" y="513"/>
                  <a:pt x="1236" y="513"/>
                  <a:pt x="1236" y="513"/>
                </a:cubicBezTo>
                <a:cubicBezTo>
                  <a:pt x="1240" y="513"/>
                  <a:pt x="1243" y="517"/>
                  <a:pt x="1246" y="519"/>
                </a:cubicBezTo>
                <a:cubicBezTo>
                  <a:pt x="1254" y="523"/>
                  <a:pt x="1255" y="519"/>
                  <a:pt x="1256" y="528"/>
                </a:cubicBezTo>
                <a:cubicBezTo>
                  <a:pt x="1252" y="528"/>
                  <a:pt x="1252" y="528"/>
                  <a:pt x="1252" y="528"/>
                </a:cubicBezTo>
                <a:cubicBezTo>
                  <a:pt x="1252" y="524"/>
                  <a:pt x="1252" y="524"/>
                  <a:pt x="1252" y="524"/>
                </a:cubicBezTo>
                <a:cubicBezTo>
                  <a:pt x="1243" y="524"/>
                  <a:pt x="1243" y="524"/>
                  <a:pt x="1243" y="524"/>
                </a:cubicBezTo>
                <a:cubicBezTo>
                  <a:pt x="1244" y="531"/>
                  <a:pt x="1242" y="530"/>
                  <a:pt x="1248" y="532"/>
                </a:cubicBezTo>
                <a:cubicBezTo>
                  <a:pt x="1251" y="550"/>
                  <a:pt x="1251" y="550"/>
                  <a:pt x="1251" y="550"/>
                </a:cubicBezTo>
                <a:cubicBezTo>
                  <a:pt x="1245" y="559"/>
                  <a:pt x="1245" y="559"/>
                  <a:pt x="1245" y="559"/>
                </a:cubicBezTo>
                <a:cubicBezTo>
                  <a:pt x="1234" y="558"/>
                  <a:pt x="1241" y="555"/>
                  <a:pt x="1234" y="555"/>
                </a:cubicBezTo>
                <a:cubicBezTo>
                  <a:pt x="1225" y="556"/>
                  <a:pt x="1225" y="556"/>
                  <a:pt x="1225" y="556"/>
                </a:cubicBezTo>
                <a:cubicBezTo>
                  <a:pt x="1223" y="559"/>
                  <a:pt x="1223" y="559"/>
                  <a:pt x="1223" y="559"/>
                </a:cubicBezTo>
                <a:cubicBezTo>
                  <a:pt x="1227" y="566"/>
                  <a:pt x="1227" y="566"/>
                  <a:pt x="1227" y="566"/>
                </a:cubicBezTo>
                <a:cubicBezTo>
                  <a:pt x="1230" y="566"/>
                  <a:pt x="1230" y="566"/>
                  <a:pt x="1230" y="566"/>
                </a:cubicBezTo>
                <a:cubicBezTo>
                  <a:pt x="1234" y="566"/>
                  <a:pt x="1234" y="566"/>
                  <a:pt x="1234" y="566"/>
                </a:cubicBezTo>
                <a:cubicBezTo>
                  <a:pt x="1241" y="566"/>
                  <a:pt x="1235" y="567"/>
                  <a:pt x="1239" y="565"/>
                </a:cubicBezTo>
                <a:cubicBezTo>
                  <a:pt x="1239" y="570"/>
                  <a:pt x="1239" y="570"/>
                  <a:pt x="1239" y="570"/>
                </a:cubicBezTo>
                <a:cubicBezTo>
                  <a:pt x="1239" y="575"/>
                  <a:pt x="1239" y="575"/>
                  <a:pt x="1238" y="577"/>
                </a:cubicBezTo>
                <a:cubicBezTo>
                  <a:pt x="1239" y="583"/>
                  <a:pt x="1239" y="583"/>
                  <a:pt x="1239" y="583"/>
                </a:cubicBezTo>
                <a:cubicBezTo>
                  <a:pt x="1234" y="583"/>
                  <a:pt x="1234" y="583"/>
                  <a:pt x="1234" y="583"/>
                </a:cubicBezTo>
                <a:cubicBezTo>
                  <a:pt x="1234" y="589"/>
                  <a:pt x="1234" y="589"/>
                  <a:pt x="1234" y="589"/>
                </a:cubicBezTo>
                <a:cubicBezTo>
                  <a:pt x="1241" y="589"/>
                  <a:pt x="1241" y="589"/>
                  <a:pt x="1241" y="589"/>
                </a:cubicBezTo>
                <a:cubicBezTo>
                  <a:pt x="1247" y="600"/>
                  <a:pt x="1247" y="600"/>
                  <a:pt x="1247" y="600"/>
                </a:cubicBezTo>
                <a:cubicBezTo>
                  <a:pt x="1247" y="607"/>
                  <a:pt x="1247" y="607"/>
                  <a:pt x="1247" y="607"/>
                </a:cubicBezTo>
                <a:cubicBezTo>
                  <a:pt x="1252" y="608"/>
                  <a:pt x="1260" y="612"/>
                  <a:pt x="1260" y="618"/>
                </a:cubicBezTo>
                <a:cubicBezTo>
                  <a:pt x="1260" y="625"/>
                  <a:pt x="1260" y="625"/>
                  <a:pt x="1260" y="625"/>
                </a:cubicBezTo>
                <a:cubicBezTo>
                  <a:pt x="1256" y="625"/>
                  <a:pt x="1256" y="625"/>
                  <a:pt x="1256" y="625"/>
                </a:cubicBezTo>
                <a:cubicBezTo>
                  <a:pt x="1257" y="632"/>
                  <a:pt x="1255" y="631"/>
                  <a:pt x="1262" y="633"/>
                </a:cubicBezTo>
                <a:cubicBezTo>
                  <a:pt x="1263" y="627"/>
                  <a:pt x="1267" y="618"/>
                  <a:pt x="1273" y="616"/>
                </a:cubicBezTo>
                <a:cubicBezTo>
                  <a:pt x="1273" y="625"/>
                  <a:pt x="1273" y="625"/>
                  <a:pt x="1273" y="625"/>
                </a:cubicBezTo>
                <a:cubicBezTo>
                  <a:pt x="1273" y="628"/>
                  <a:pt x="1274" y="631"/>
                  <a:pt x="1276" y="631"/>
                </a:cubicBezTo>
                <a:cubicBezTo>
                  <a:pt x="1280" y="631"/>
                  <a:pt x="1280" y="627"/>
                  <a:pt x="1280" y="623"/>
                </a:cubicBezTo>
                <a:cubicBezTo>
                  <a:pt x="1287" y="632"/>
                  <a:pt x="1280" y="637"/>
                  <a:pt x="1291" y="638"/>
                </a:cubicBezTo>
                <a:cubicBezTo>
                  <a:pt x="1287" y="614"/>
                  <a:pt x="1287" y="614"/>
                  <a:pt x="1287" y="614"/>
                </a:cubicBezTo>
                <a:cubicBezTo>
                  <a:pt x="1292" y="613"/>
                  <a:pt x="1291" y="612"/>
                  <a:pt x="1295" y="612"/>
                </a:cubicBezTo>
                <a:cubicBezTo>
                  <a:pt x="1301" y="612"/>
                  <a:pt x="1298" y="616"/>
                  <a:pt x="1302" y="616"/>
                </a:cubicBezTo>
                <a:cubicBezTo>
                  <a:pt x="1307" y="616"/>
                  <a:pt x="1307" y="615"/>
                  <a:pt x="1311" y="614"/>
                </a:cubicBezTo>
                <a:cubicBezTo>
                  <a:pt x="1311" y="609"/>
                  <a:pt x="1311" y="609"/>
                  <a:pt x="1311" y="609"/>
                </a:cubicBezTo>
                <a:cubicBezTo>
                  <a:pt x="1306" y="607"/>
                  <a:pt x="1306" y="607"/>
                  <a:pt x="1306" y="607"/>
                </a:cubicBezTo>
                <a:cubicBezTo>
                  <a:pt x="1306" y="603"/>
                  <a:pt x="1306" y="603"/>
                  <a:pt x="1306" y="603"/>
                </a:cubicBezTo>
                <a:cubicBezTo>
                  <a:pt x="1306" y="598"/>
                  <a:pt x="1308" y="598"/>
                  <a:pt x="1313" y="598"/>
                </a:cubicBezTo>
                <a:cubicBezTo>
                  <a:pt x="1313" y="589"/>
                  <a:pt x="1313" y="589"/>
                  <a:pt x="1313" y="589"/>
                </a:cubicBezTo>
                <a:cubicBezTo>
                  <a:pt x="1328" y="589"/>
                  <a:pt x="1329" y="607"/>
                  <a:pt x="1339" y="611"/>
                </a:cubicBezTo>
                <a:cubicBezTo>
                  <a:pt x="1339" y="622"/>
                  <a:pt x="1339" y="622"/>
                  <a:pt x="1339" y="622"/>
                </a:cubicBezTo>
                <a:cubicBezTo>
                  <a:pt x="1339" y="627"/>
                  <a:pt x="1333" y="628"/>
                  <a:pt x="1333" y="634"/>
                </a:cubicBezTo>
                <a:cubicBezTo>
                  <a:pt x="1333" y="646"/>
                  <a:pt x="1339" y="646"/>
                  <a:pt x="1346" y="649"/>
                </a:cubicBezTo>
                <a:cubicBezTo>
                  <a:pt x="1355" y="646"/>
                  <a:pt x="1355" y="646"/>
                  <a:pt x="1355" y="646"/>
                </a:cubicBezTo>
                <a:cubicBezTo>
                  <a:pt x="1356" y="635"/>
                  <a:pt x="1360" y="633"/>
                  <a:pt x="1366" y="629"/>
                </a:cubicBezTo>
                <a:cubicBezTo>
                  <a:pt x="1376" y="631"/>
                  <a:pt x="1376" y="631"/>
                  <a:pt x="1376" y="631"/>
                </a:cubicBezTo>
                <a:cubicBezTo>
                  <a:pt x="1372" y="613"/>
                  <a:pt x="1372" y="613"/>
                  <a:pt x="1372" y="613"/>
                </a:cubicBezTo>
                <a:cubicBezTo>
                  <a:pt x="1374" y="605"/>
                  <a:pt x="1374" y="605"/>
                  <a:pt x="1374" y="605"/>
                </a:cubicBezTo>
                <a:cubicBezTo>
                  <a:pt x="1366" y="605"/>
                  <a:pt x="1366" y="605"/>
                  <a:pt x="1366" y="605"/>
                </a:cubicBezTo>
                <a:cubicBezTo>
                  <a:pt x="1365" y="602"/>
                  <a:pt x="1361" y="598"/>
                  <a:pt x="1357" y="598"/>
                </a:cubicBezTo>
                <a:cubicBezTo>
                  <a:pt x="1352" y="598"/>
                  <a:pt x="1352" y="601"/>
                  <a:pt x="1344" y="601"/>
                </a:cubicBezTo>
                <a:cubicBezTo>
                  <a:pt x="1342" y="601"/>
                  <a:pt x="1342" y="601"/>
                  <a:pt x="1342" y="601"/>
                </a:cubicBezTo>
                <a:cubicBezTo>
                  <a:pt x="1339" y="601"/>
                  <a:pt x="1339" y="601"/>
                  <a:pt x="1339" y="601"/>
                </a:cubicBezTo>
                <a:cubicBezTo>
                  <a:pt x="1332" y="590"/>
                  <a:pt x="1332" y="590"/>
                  <a:pt x="1332" y="590"/>
                </a:cubicBezTo>
                <a:cubicBezTo>
                  <a:pt x="1322" y="581"/>
                  <a:pt x="1322" y="581"/>
                  <a:pt x="1322" y="581"/>
                </a:cubicBezTo>
                <a:cubicBezTo>
                  <a:pt x="1319" y="581"/>
                  <a:pt x="1319" y="581"/>
                  <a:pt x="1319" y="581"/>
                </a:cubicBezTo>
                <a:cubicBezTo>
                  <a:pt x="1316" y="585"/>
                  <a:pt x="1316" y="585"/>
                  <a:pt x="1316" y="585"/>
                </a:cubicBezTo>
                <a:cubicBezTo>
                  <a:pt x="1313" y="585"/>
                  <a:pt x="1313" y="585"/>
                  <a:pt x="1313" y="585"/>
                </a:cubicBezTo>
                <a:cubicBezTo>
                  <a:pt x="1314" y="576"/>
                  <a:pt x="1311" y="582"/>
                  <a:pt x="1317" y="577"/>
                </a:cubicBezTo>
                <a:cubicBezTo>
                  <a:pt x="1317" y="570"/>
                  <a:pt x="1317" y="570"/>
                  <a:pt x="1317" y="570"/>
                </a:cubicBezTo>
                <a:cubicBezTo>
                  <a:pt x="1311" y="561"/>
                  <a:pt x="1311" y="561"/>
                  <a:pt x="1311" y="561"/>
                </a:cubicBezTo>
                <a:cubicBezTo>
                  <a:pt x="1317" y="561"/>
                  <a:pt x="1317" y="561"/>
                  <a:pt x="1317" y="561"/>
                </a:cubicBezTo>
                <a:cubicBezTo>
                  <a:pt x="1321" y="561"/>
                  <a:pt x="1322" y="562"/>
                  <a:pt x="1322" y="566"/>
                </a:cubicBezTo>
                <a:cubicBezTo>
                  <a:pt x="1322" y="572"/>
                  <a:pt x="1322" y="572"/>
                  <a:pt x="1322" y="572"/>
                </a:cubicBezTo>
                <a:cubicBezTo>
                  <a:pt x="1322" y="578"/>
                  <a:pt x="1329" y="579"/>
                  <a:pt x="1335" y="579"/>
                </a:cubicBezTo>
                <a:cubicBezTo>
                  <a:pt x="1335" y="576"/>
                  <a:pt x="1335" y="576"/>
                  <a:pt x="1335" y="576"/>
                </a:cubicBezTo>
                <a:cubicBezTo>
                  <a:pt x="1330" y="574"/>
                  <a:pt x="1331" y="574"/>
                  <a:pt x="1330" y="566"/>
                </a:cubicBezTo>
                <a:cubicBezTo>
                  <a:pt x="1342" y="569"/>
                  <a:pt x="1343" y="577"/>
                  <a:pt x="1357" y="577"/>
                </a:cubicBezTo>
                <a:cubicBezTo>
                  <a:pt x="1362" y="585"/>
                  <a:pt x="1369" y="588"/>
                  <a:pt x="1377" y="592"/>
                </a:cubicBezTo>
                <a:cubicBezTo>
                  <a:pt x="1380" y="593"/>
                  <a:pt x="1400" y="603"/>
                  <a:pt x="1401" y="603"/>
                </a:cubicBezTo>
                <a:cubicBezTo>
                  <a:pt x="1403" y="603"/>
                  <a:pt x="1403" y="603"/>
                  <a:pt x="1403" y="603"/>
                </a:cubicBezTo>
                <a:cubicBezTo>
                  <a:pt x="1409" y="603"/>
                  <a:pt x="1409" y="600"/>
                  <a:pt x="1408" y="595"/>
                </a:cubicBezTo>
                <a:cubicBezTo>
                  <a:pt x="1401" y="589"/>
                  <a:pt x="1401" y="589"/>
                  <a:pt x="1401" y="589"/>
                </a:cubicBezTo>
                <a:cubicBezTo>
                  <a:pt x="1398" y="589"/>
                  <a:pt x="1398" y="589"/>
                  <a:pt x="1398" y="589"/>
                </a:cubicBezTo>
                <a:cubicBezTo>
                  <a:pt x="1396" y="589"/>
                  <a:pt x="1396" y="589"/>
                  <a:pt x="1396" y="589"/>
                </a:cubicBezTo>
                <a:cubicBezTo>
                  <a:pt x="1392" y="588"/>
                  <a:pt x="1392" y="588"/>
                  <a:pt x="1392" y="588"/>
                </a:cubicBezTo>
                <a:cubicBezTo>
                  <a:pt x="1388" y="583"/>
                  <a:pt x="1388" y="583"/>
                  <a:pt x="1388" y="583"/>
                </a:cubicBezTo>
                <a:cubicBezTo>
                  <a:pt x="1381" y="583"/>
                  <a:pt x="1381" y="583"/>
                  <a:pt x="1381" y="583"/>
                </a:cubicBezTo>
                <a:cubicBezTo>
                  <a:pt x="1379" y="576"/>
                  <a:pt x="1343" y="561"/>
                  <a:pt x="1335" y="557"/>
                </a:cubicBezTo>
                <a:cubicBezTo>
                  <a:pt x="1337" y="550"/>
                  <a:pt x="1337" y="550"/>
                  <a:pt x="1337" y="550"/>
                </a:cubicBezTo>
                <a:cubicBezTo>
                  <a:pt x="1332" y="550"/>
                  <a:pt x="1332" y="550"/>
                  <a:pt x="1332" y="550"/>
                </a:cubicBezTo>
                <a:cubicBezTo>
                  <a:pt x="1337" y="537"/>
                  <a:pt x="1337" y="537"/>
                  <a:pt x="1337" y="537"/>
                </a:cubicBezTo>
                <a:cubicBezTo>
                  <a:pt x="1335" y="533"/>
                  <a:pt x="1335" y="533"/>
                  <a:pt x="1335" y="533"/>
                </a:cubicBezTo>
                <a:cubicBezTo>
                  <a:pt x="1336" y="531"/>
                  <a:pt x="1337" y="530"/>
                  <a:pt x="1337" y="526"/>
                </a:cubicBezTo>
                <a:cubicBezTo>
                  <a:pt x="1337" y="522"/>
                  <a:pt x="1337" y="522"/>
                  <a:pt x="1337" y="522"/>
                </a:cubicBezTo>
                <a:cubicBezTo>
                  <a:pt x="1337" y="516"/>
                  <a:pt x="1333" y="520"/>
                  <a:pt x="1333" y="513"/>
                </a:cubicBezTo>
                <a:cubicBezTo>
                  <a:pt x="1333" y="507"/>
                  <a:pt x="1333" y="507"/>
                  <a:pt x="1333" y="507"/>
                </a:cubicBezTo>
                <a:cubicBezTo>
                  <a:pt x="1326" y="509"/>
                  <a:pt x="1326" y="509"/>
                  <a:pt x="1326" y="509"/>
                </a:cubicBezTo>
                <a:cubicBezTo>
                  <a:pt x="1327" y="497"/>
                  <a:pt x="1334" y="504"/>
                  <a:pt x="1335" y="491"/>
                </a:cubicBezTo>
                <a:cubicBezTo>
                  <a:pt x="1328" y="492"/>
                  <a:pt x="1326" y="494"/>
                  <a:pt x="1324" y="501"/>
                </a:cubicBezTo>
                <a:cubicBezTo>
                  <a:pt x="1317" y="498"/>
                  <a:pt x="1317" y="498"/>
                  <a:pt x="1317" y="498"/>
                </a:cubicBezTo>
                <a:cubicBezTo>
                  <a:pt x="1309" y="500"/>
                  <a:pt x="1309" y="500"/>
                  <a:pt x="1309" y="500"/>
                </a:cubicBezTo>
                <a:cubicBezTo>
                  <a:pt x="1307" y="492"/>
                  <a:pt x="1304" y="496"/>
                  <a:pt x="1304" y="489"/>
                </a:cubicBezTo>
                <a:cubicBezTo>
                  <a:pt x="1304" y="482"/>
                  <a:pt x="1304" y="482"/>
                  <a:pt x="1304" y="482"/>
                </a:cubicBezTo>
                <a:cubicBezTo>
                  <a:pt x="1296" y="482"/>
                  <a:pt x="1296" y="482"/>
                  <a:pt x="1296" y="482"/>
                </a:cubicBezTo>
                <a:cubicBezTo>
                  <a:pt x="1298" y="497"/>
                  <a:pt x="1298" y="497"/>
                  <a:pt x="1298" y="497"/>
                </a:cubicBezTo>
                <a:cubicBezTo>
                  <a:pt x="1285" y="497"/>
                  <a:pt x="1285" y="497"/>
                  <a:pt x="1285" y="497"/>
                </a:cubicBezTo>
                <a:cubicBezTo>
                  <a:pt x="1285" y="500"/>
                  <a:pt x="1285" y="500"/>
                  <a:pt x="1285" y="500"/>
                </a:cubicBezTo>
                <a:cubicBezTo>
                  <a:pt x="1278" y="500"/>
                  <a:pt x="1278" y="500"/>
                  <a:pt x="1278" y="500"/>
                </a:cubicBezTo>
                <a:cubicBezTo>
                  <a:pt x="1276" y="523"/>
                  <a:pt x="1266" y="510"/>
                  <a:pt x="1258" y="506"/>
                </a:cubicBezTo>
                <a:cubicBezTo>
                  <a:pt x="1252" y="503"/>
                  <a:pt x="1234" y="495"/>
                  <a:pt x="1228" y="495"/>
                </a:cubicBezTo>
                <a:cubicBezTo>
                  <a:pt x="1224" y="488"/>
                  <a:pt x="1217" y="492"/>
                  <a:pt x="1217" y="484"/>
                </a:cubicBezTo>
                <a:cubicBezTo>
                  <a:pt x="1217" y="482"/>
                  <a:pt x="1217" y="482"/>
                  <a:pt x="1217" y="482"/>
                </a:cubicBezTo>
                <a:cubicBezTo>
                  <a:pt x="1217" y="478"/>
                  <a:pt x="1220" y="475"/>
                  <a:pt x="1225" y="475"/>
                </a:cubicBezTo>
                <a:cubicBezTo>
                  <a:pt x="1234" y="475"/>
                  <a:pt x="1234" y="475"/>
                  <a:pt x="1234" y="475"/>
                </a:cubicBezTo>
                <a:cubicBezTo>
                  <a:pt x="1234" y="469"/>
                  <a:pt x="1234" y="469"/>
                  <a:pt x="1234" y="469"/>
                </a:cubicBezTo>
                <a:cubicBezTo>
                  <a:pt x="1234" y="463"/>
                  <a:pt x="1232" y="464"/>
                  <a:pt x="1227" y="464"/>
                </a:cubicBezTo>
                <a:cubicBezTo>
                  <a:pt x="1223" y="469"/>
                  <a:pt x="1223" y="469"/>
                  <a:pt x="1223" y="469"/>
                </a:cubicBezTo>
                <a:cubicBezTo>
                  <a:pt x="1223" y="462"/>
                  <a:pt x="1223" y="462"/>
                  <a:pt x="1223" y="462"/>
                </a:cubicBezTo>
                <a:cubicBezTo>
                  <a:pt x="1232" y="462"/>
                  <a:pt x="1232" y="462"/>
                  <a:pt x="1232" y="462"/>
                </a:cubicBezTo>
                <a:cubicBezTo>
                  <a:pt x="1232" y="441"/>
                  <a:pt x="1232" y="441"/>
                  <a:pt x="1232" y="441"/>
                </a:cubicBezTo>
                <a:cubicBezTo>
                  <a:pt x="1232" y="433"/>
                  <a:pt x="1229" y="436"/>
                  <a:pt x="1228" y="427"/>
                </a:cubicBezTo>
                <a:cubicBezTo>
                  <a:pt x="1235" y="427"/>
                  <a:pt x="1235" y="427"/>
                  <a:pt x="1235" y="427"/>
                </a:cubicBezTo>
                <a:cubicBezTo>
                  <a:pt x="1239" y="436"/>
                  <a:pt x="1239" y="436"/>
                  <a:pt x="1239" y="436"/>
                </a:cubicBezTo>
                <a:cubicBezTo>
                  <a:pt x="1248" y="436"/>
                  <a:pt x="1258" y="432"/>
                  <a:pt x="1258" y="423"/>
                </a:cubicBezTo>
                <a:cubicBezTo>
                  <a:pt x="1258" y="418"/>
                  <a:pt x="1251" y="410"/>
                  <a:pt x="1247" y="410"/>
                </a:cubicBezTo>
                <a:cubicBezTo>
                  <a:pt x="1243" y="410"/>
                  <a:pt x="1245" y="411"/>
                  <a:pt x="1239" y="412"/>
                </a:cubicBezTo>
                <a:cubicBezTo>
                  <a:pt x="1243" y="397"/>
                  <a:pt x="1243" y="397"/>
                  <a:pt x="1243" y="397"/>
                </a:cubicBezTo>
                <a:cubicBezTo>
                  <a:pt x="1250" y="399"/>
                  <a:pt x="1250" y="399"/>
                  <a:pt x="1250" y="399"/>
                </a:cubicBezTo>
                <a:cubicBezTo>
                  <a:pt x="1258" y="403"/>
                  <a:pt x="1258" y="403"/>
                  <a:pt x="1258" y="403"/>
                </a:cubicBezTo>
                <a:cubicBezTo>
                  <a:pt x="1254" y="390"/>
                  <a:pt x="1250" y="402"/>
                  <a:pt x="1249" y="388"/>
                </a:cubicBezTo>
                <a:cubicBezTo>
                  <a:pt x="1263" y="388"/>
                  <a:pt x="1258" y="395"/>
                  <a:pt x="1267" y="397"/>
                </a:cubicBezTo>
                <a:cubicBezTo>
                  <a:pt x="1267" y="405"/>
                  <a:pt x="1267" y="405"/>
                  <a:pt x="1267" y="405"/>
                </a:cubicBezTo>
                <a:cubicBezTo>
                  <a:pt x="1276" y="401"/>
                  <a:pt x="1276" y="401"/>
                  <a:pt x="1276" y="401"/>
                </a:cubicBezTo>
                <a:cubicBezTo>
                  <a:pt x="1278" y="402"/>
                  <a:pt x="1278" y="403"/>
                  <a:pt x="1282" y="403"/>
                </a:cubicBezTo>
                <a:cubicBezTo>
                  <a:pt x="1285" y="403"/>
                  <a:pt x="1285" y="400"/>
                  <a:pt x="1286" y="398"/>
                </a:cubicBezTo>
                <a:cubicBezTo>
                  <a:pt x="1296" y="392"/>
                  <a:pt x="1296" y="392"/>
                  <a:pt x="1296" y="392"/>
                </a:cubicBezTo>
                <a:cubicBezTo>
                  <a:pt x="1294" y="384"/>
                  <a:pt x="1294" y="384"/>
                  <a:pt x="1294" y="384"/>
                </a:cubicBezTo>
                <a:cubicBezTo>
                  <a:pt x="1298" y="379"/>
                  <a:pt x="1298" y="379"/>
                  <a:pt x="1298" y="379"/>
                </a:cubicBezTo>
                <a:cubicBezTo>
                  <a:pt x="1298" y="372"/>
                  <a:pt x="1298" y="372"/>
                  <a:pt x="1298" y="372"/>
                </a:cubicBezTo>
                <a:cubicBezTo>
                  <a:pt x="1293" y="361"/>
                  <a:pt x="1293" y="369"/>
                  <a:pt x="1287" y="359"/>
                </a:cubicBezTo>
                <a:cubicBezTo>
                  <a:pt x="1280" y="359"/>
                  <a:pt x="1280" y="359"/>
                  <a:pt x="1280" y="359"/>
                </a:cubicBezTo>
                <a:cubicBezTo>
                  <a:pt x="1281" y="352"/>
                  <a:pt x="1281" y="352"/>
                  <a:pt x="1281" y="352"/>
                </a:cubicBezTo>
                <a:lnTo>
                  <a:pt x="1278" y="348"/>
                </a:ln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-909068" y="-40288"/>
            <a:ext cx="3845597" cy="13403123"/>
            <a:chOff x="-909068" y="-40288"/>
            <a:chExt cx="3845597" cy="13403123"/>
          </a:xfrm>
        </p:grpSpPr>
        <p:grpSp>
          <p:nvGrpSpPr>
            <p:cNvPr id="47" name="组合 46"/>
            <p:cNvGrpSpPr/>
            <p:nvPr/>
          </p:nvGrpSpPr>
          <p:grpSpPr>
            <a:xfrm>
              <a:off x="-767482" y="-40288"/>
              <a:ext cx="3443485" cy="6268786"/>
              <a:chOff x="-767482" y="-40288"/>
              <a:chExt cx="3443485" cy="6268786"/>
            </a:xfrm>
          </p:grpSpPr>
          <p:pic>
            <p:nvPicPr>
              <p:cNvPr id="19" name="Picture 3" descr="C:\Users\Administrator.PC-20110827VGJH\Desktop\私奔一厦\图片2.png"/>
              <p:cNvPicPr>
                <a:picLocks noChangeAspect="1" noChangeArrowheads="1"/>
              </p:cNvPicPr>
              <p:nvPr/>
            </p:nvPicPr>
            <p:blipFill>
              <a:blip r:embed="rId12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1341765">
                <a:off x="-767482" y="2387776"/>
                <a:ext cx="1795481" cy="3840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" name="Picture 3" descr="C:\Users\Administrator.PC-20110827VGJH\Desktop\图片1.png"/>
              <p:cNvPicPr>
                <a:picLocks noChangeAspect="1" noChangeArrowheads="1"/>
              </p:cNvPicPr>
              <p:nvPr/>
            </p:nvPicPr>
            <p:blipFill>
              <a:blip r:embed="rId13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-418774" y="-40288"/>
                <a:ext cx="3094777" cy="3117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9" name="矩形 48"/>
            <p:cNvSpPr/>
            <p:nvPr/>
          </p:nvSpPr>
          <p:spPr>
            <a:xfrm>
              <a:off x="-909068" y="6604198"/>
              <a:ext cx="3845597" cy="67586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Group 27"/>
          <p:cNvGrpSpPr>
            <a:grpSpLocks/>
          </p:cNvGrpSpPr>
          <p:nvPr/>
        </p:nvGrpSpPr>
        <p:grpSpPr bwMode="auto">
          <a:xfrm>
            <a:off x="1066082" y="4416624"/>
            <a:ext cx="127892" cy="127892"/>
            <a:chOff x="1292" y="1310"/>
            <a:chExt cx="1900" cy="1900"/>
          </a:xfrm>
        </p:grpSpPr>
        <p:sp>
          <p:nvSpPr>
            <p:cNvPr id="26" name="AutoShape 2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DEA5D">
                    <a:alpha val="52000"/>
                  </a:srgbClr>
                </a:gs>
                <a:gs pos="100000">
                  <a:srgbClr val="EFF339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7" name="AutoShape 2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DEA5D">
                    <a:alpha val="80000"/>
                  </a:srgbClr>
                </a:gs>
                <a:gs pos="100000">
                  <a:srgbClr val="EFF339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8" name="Group 30"/>
          <p:cNvGrpSpPr>
            <a:grpSpLocks/>
          </p:cNvGrpSpPr>
          <p:nvPr/>
        </p:nvGrpSpPr>
        <p:grpSpPr bwMode="auto">
          <a:xfrm>
            <a:off x="303051" y="4618391"/>
            <a:ext cx="159704" cy="159704"/>
            <a:chOff x="1292" y="1310"/>
            <a:chExt cx="1900" cy="1900"/>
          </a:xfrm>
        </p:grpSpPr>
        <p:sp>
          <p:nvSpPr>
            <p:cNvPr id="29" name="AutoShape 3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0" name="AutoShape 3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1" name="Group 96"/>
          <p:cNvGrpSpPr>
            <a:grpSpLocks/>
          </p:cNvGrpSpPr>
          <p:nvPr/>
        </p:nvGrpSpPr>
        <p:grpSpPr bwMode="auto">
          <a:xfrm>
            <a:off x="1143176" y="4840841"/>
            <a:ext cx="187714" cy="187714"/>
            <a:chOff x="1292" y="1310"/>
            <a:chExt cx="1900" cy="1900"/>
          </a:xfrm>
        </p:grpSpPr>
        <p:sp>
          <p:nvSpPr>
            <p:cNvPr id="32" name="AutoShape 9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3" name="AutoShape 9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 rot="1229386">
            <a:off x="651547" y="93824"/>
            <a:ext cx="2005552" cy="3248200"/>
          </a:xfrm>
          <a:custGeom>
            <a:avLst/>
            <a:gdLst/>
            <a:ahLst/>
            <a:cxnLst/>
            <a:rect l="l" t="t" r="r" b="b"/>
            <a:pathLst>
              <a:path w="2009300" h="3289251">
                <a:moveTo>
                  <a:pt x="621255" y="0"/>
                </a:moveTo>
                <a:cubicBezTo>
                  <a:pt x="1408613" y="126418"/>
                  <a:pt x="2009300" y="809455"/>
                  <a:pt x="2009300" y="1632791"/>
                </a:cubicBezTo>
                <a:cubicBezTo>
                  <a:pt x="2009300" y="2547629"/>
                  <a:pt x="1267678" y="3289251"/>
                  <a:pt x="352840" y="3289251"/>
                </a:cubicBezTo>
                <a:cubicBezTo>
                  <a:pt x="231688" y="3289251"/>
                  <a:pt x="113574" y="3276245"/>
                  <a:pt x="0" y="3250711"/>
                </a:cubicBezTo>
                <a:cubicBezTo>
                  <a:pt x="87144" y="3266961"/>
                  <a:pt x="176913" y="3274380"/>
                  <a:pt x="268415" y="3274380"/>
                </a:cubicBezTo>
                <a:cubicBezTo>
                  <a:pt x="1183253" y="3274380"/>
                  <a:pt x="1924875" y="2532758"/>
                  <a:pt x="1924875" y="1617920"/>
                </a:cubicBezTo>
                <a:cubicBezTo>
                  <a:pt x="1924875" y="824234"/>
                  <a:pt x="1366673" y="160924"/>
                  <a:pt x="621255" y="0"/>
                </a:cubicBezTo>
                <a:close/>
              </a:path>
            </a:pathLst>
          </a:custGeom>
          <a:solidFill>
            <a:srgbClr val="003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AutoShape 35"/>
          <p:cNvSpPr>
            <a:spLocks noChangeArrowheads="1"/>
          </p:cNvSpPr>
          <p:nvPr/>
        </p:nvSpPr>
        <p:spPr bwMode="auto">
          <a:xfrm flipH="1">
            <a:off x="1520419" y="-452586"/>
            <a:ext cx="1183170" cy="1141092"/>
          </a:xfrm>
          <a:prstGeom prst="star4">
            <a:avLst>
              <a:gd name="adj" fmla="val 5519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en-US" smtClean="0">
              <a:solidFill>
                <a:srgbClr val="000000"/>
              </a:solidFill>
            </a:endParaRPr>
          </a:p>
        </p:txBody>
      </p:sp>
      <p:pic>
        <p:nvPicPr>
          <p:cNvPr id="21" name="Picture 2" descr="C:\Users\Administrator.PC-20110827VGJH\Desktop\私奔一厦\_MG_27491.png"/>
          <p:cNvPicPr>
            <a:picLocks noChangeAspect="1" noChangeArrowheads="1"/>
          </p:cNvPicPr>
          <p:nvPr/>
        </p:nvPicPr>
        <p:blipFill>
          <a:blip r:embed="rId1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8576">
            <a:off x="-831611" y="3242672"/>
            <a:ext cx="2393147" cy="1035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-1218959" y="-812626"/>
            <a:ext cx="14026239" cy="6402288"/>
            <a:chOff x="-1218959" y="-812626"/>
            <a:chExt cx="14026239" cy="6402288"/>
          </a:xfrm>
        </p:grpSpPr>
        <p:pic>
          <p:nvPicPr>
            <p:cNvPr id="57" name="Picture 3" descr="C:\Users\Administrator.PC-20110827VGJH\Desktop\私奔一厦\_MG_2741.jp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3848" y="-812626"/>
              <a:ext cx="9603432" cy="6402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-1218959" y="-812626"/>
              <a:ext cx="4638831" cy="64022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8531406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5400000">
                                      <p:cBhvr>
                                        <p:cTn id="11" dur="1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885 -0.02284 C -0.01371 -0.02284 0.06441 0.11142 0.06441 0.2787 C 0.06441 0.44444 -0.01371 0.58025 -0.10885 0.58025 C -0.20468 0.58025 -0.28212 0.44444 -0.28212 0.2787 C -0.28212 0.11142 -0.20468 -0.02284 -0.10885 -0.02284 Z " pathEditMode="relative" rAng="0" ptsTypes="fffff">
                                      <p:cBhvr>
                                        <p:cTn id="18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15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8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80226 -0.66142 L 1.11022E-16 -3.95062E-6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4" y="3305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-1.35802E-6 L -0.01527 -0.0108 " pathEditMode="relative" rAng="0" ptsTypes="AA">
                                      <p:cBhvr>
                                        <p:cTn id="55" dur="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-556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Rot by="300000">
                                      <p:cBhvr>
                                        <p:cTn id="57" dur="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480000">
                                      <p:cBhvr>
                                        <p:cTn id="5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80226 -0.66142 L 1.11022E-16 -3.95062E-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4" y="3305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-1.35802E-6 L -0.01527 -0.0108 " pathEditMode="relative" rAng="0" ptsTypes="AA">
                                      <p:cBhvr>
                                        <p:cTn id="66" dur="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-55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600000">
                                      <p:cBhvr>
                                        <p:cTn id="68" dur="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480000">
                                      <p:cBhvr>
                                        <p:cTn id="7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42" presetClass="path" presetSubtype="0" accel="50000" decel="50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0.80226 -0.66142 L 1.11022E-16 -3.95062E-6 " pathEditMode="relative" rAng="0" ptsTypes="AA">
                                      <p:cBhvr>
                                        <p:cTn id="7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4" y="33056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3" presetClass="path" presetSubtype="0" accel="50000" decel="5000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-1.35802E-6 L -0.01527 -0.0108 " pathEditMode="relative" rAng="0" ptsTypes="AA">
                                      <p:cBhvr>
                                        <p:cTn id="77" dur="25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-556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8" presetClass="emp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Rot by="900000">
                                      <p:cBhvr>
                                        <p:cTn id="79" dur="25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Rot by="480000">
                                      <p:cBhvr>
                                        <p:cTn id="8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0.80226 -0.66142 L 1.11022E-16 -3.95062E-6 " pathEditMode="relative" rAng="0" ptsTypes="AA">
                                      <p:cBhvr>
                                        <p:cTn id="8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4" y="33056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3" presetClass="path" presetSubtype="0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3.33333E-6 -1.35802E-6 L -0.01527 -0.0108 " pathEditMode="relative" rAng="0" ptsTypes="AA">
                                      <p:cBhvr>
                                        <p:cTn id="88" dur="2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-556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8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1080000">
                                      <p:cBhvr>
                                        <p:cTn id="90" dur="2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480000">
                                      <p:cBhvr>
                                        <p:cTn id="9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42" presetClass="path" presetSubtype="0" accel="50000" decel="5000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Motion origin="layout" path="M -0.79393 -0.65402 L 0.00833 0.0074 " pathEditMode="relative" rAng="0" ptsTypes="AA">
                                      <p:cBhvr>
                                        <p:cTn id="9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4" y="33056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3" presetClass="path" presetSubtype="0" accel="50000" decel="5000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-3.33333E-6 -1.35802E-6 L -0.01527 -0.0108 " pathEditMode="relative" rAng="0" ptsTypes="AA">
                                      <p:cBhvr>
                                        <p:cTn id="99" dur="3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-556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Rot by="600000">
                                      <p:cBhvr>
                                        <p:cTn id="101" dur="2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2" presetClass="exit" presetSubtype="9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Rot by="480000">
                                      <p:cBhvr>
                                        <p:cTn id="10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2" presetClass="exit" presetSubtype="4" fill="hold" nodeType="withEffect">
                                  <p:stCondLst>
                                    <p:cond delay="10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" presetClass="exit" presetSubtype="4" fill="hold" nodeType="withEffect">
                                  <p:stCondLst>
                                    <p:cond delay="10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xit" presetSubtype="4" fill="hold" nodeType="withEffect">
                                  <p:stCondLst>
                                    <p:cond delay="10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xit" presetSubtype="4" fill="hold" nodeType="withEffect">
                                  <p:stCondLst>
                                    <p:cond delay="10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" presetClass="exit" presetSubtype="4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" presetClass="entr" presetSubtype="8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15" grpId="0" animBg="1"/>
      <p:bldP spid="39" grpId="0" animBg="1"/>
      <p:bldP spid="39" grpId="1" animBg="1"/>
      <p:bldP spid="39" grpId="2" animBg="1"/>
      <p:bldP spid="39" grpId="3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3" name="Picture 109" descr="C:\Users\Administrator\Desktop\新建文件夹 (4)\d1l\conew_img_0529_conew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-144859"/>
            <a:ext cx="11063254" cy="5433218"/>
          </a:xfrm>
          <a:prstGeom prst="rect">
            <a:avLst/>
          </a:prstGeom>
          <a:ln w="508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5048250" y="-838361"/>
            <a:ext cx="31423294" cy="68202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3" descr="C:\Users\Administrator.PC-20110827VGJH\Desktop\私奔一厦\_MG_274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6" t="12692" r="38162" b="6969"/>
          <a:stretch/>
        </p:blipFill>
        <p:spPr bwMode="auto">
          <a:xfrm>
            <a:off x="5048250" y="0"/>
            <a:ext cx="409416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" name="椭圆 118"/>
          <p:cNvSpPr/>
          <p:nvPr/>
        </p:nvSpPr>
        <p:spPr>
          <a:xfrm>
            <a:off x="-1671884" y="-6286500"/>
            <a:ext cx="18558518" cy="18558518"/>
          </a:xfrm>
          <a:prstGeom prst="ellipse">
            <a:avLst/>
          </a:prstGeom>
          <a:noFill/>
          <a:ln w="127000" cmpd="tri">
            <a:solidFill>
              <a:srgbClr val="FFFFFF">
                <a:alpha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1134" name="Picture 110" descr="C:\Users\Administrator\Desktop\新建文件夹 (4)\d1l\conew__mg_2769_conew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86050" y="5322912"/>
            <a:ext cx="1885950" cy="4546283"/>
          </a:xfrm>
          <a:prstGeom prst="rect">
            <a:avLst/>
          </a:prstGeom>
          <a:ln w="50800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" name="Picture 112" descr="C:\Users\Administrator\Desktop\新建文件夹 (4)\d1l\conew__mg_2786_conew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7423" y="-4773066"/>
            <a:ext cx="1885950" cy="4546283"/>
          </a:xfrm>
          <a:prstGeom prst="rect">
            <a:avLst/>
          </a:prstGeom>
          <a:ln w="50800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椭圆 15"/>
          <p:cNvSpPr/>
          <p:nvPr/>
        </p:nvSpPr>
        <p:spPr>
          <a:xfrm>
            <a:off x="7530144" y="2915528"/>
            <a:ext cx="154462" cy="15446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6" descr="C:\Users\Administrator\Desktop\私厦图片\zsl-s\conew__mg_2854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7" t="35997"/>
          <a:stretch/>
        </p:blipFill>
        <p:spPr bwMode="auto">
          <a:xfrm flipH="1">
            <a:off x="3216185" y="1779739"/>
            <a:ext cx="1384830" cy="140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私厦图片\zsl-s\conew__mg_2846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927" r="20720"/>
          <a:stretch/>
        </p:blipFill>
        <p:spPr bwMode="auto">
          <a:xfrm>
            <a:off x="3207333" y="1786882"/>
            <a:ext cx="1402535" cy="1388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Administrator\Desktop\私厦图片\zsl-s\conew__mg_2852.jp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862" r="21471"/>
          <a:stretch/>
        </p:blipFill>
        <p:spPr bwMode="auto">
          <a:xfrm flipH="1">
            <a:off x="3207333" y="1779739"/>
            <a:ext cx="1402535" cy="140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Administrator\Desktop\私厦图片\zsl-s\conew__mg_2855.jpg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383" t="-1" b="554"/>
          <a:stretch/>
        </p:blipFill>
        <p:spPr bwMode="auto">
          <a:xfrm rot="10800000" flipH="1" flipV="1">
            <a:off x="251521" y="1786947"/>
            <a:ext cx="1409160" cy="140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C:\Users\Administrator\Desktop\私厦图片\zsl-s\conew_img_0561.jpg"/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76" r="25819"/>
          <a:stretch/>
        </p:blipFill>
        <p:spPr bwMode="auto">
          <a:xfrm flipH="1">
            <a:off x="254833" y="1786948"/>
            <a:ext cx="1402535" cy="140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Administrator\Desktop\私厦图片\zsl-s\conew__mg_2837.jpg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53" r="26280"/>
          <a:stretch/>
        </p:blipFill>
        <p:spPr bwMode="auto">
          <a:xfrm flipH="1">
            <a:off x="254832" y="1786882"/>
            <a:ext cx="1405848" cy="140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Administrator\Desktop\私厦图片\zsl-s\conew__mg_2845.jp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731025" y="1786948"/>
            <a:ext cx="1402538" cy="140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9" descr="C:\Users\Administrator\Desktop\私厦图片\zsl-s\conew__mg_2859.jpg"/>
          <p:cNvPicPr>
            <a:picLocks noChangeAspect="1" noChangeArrowheads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71" r="22162"/>
          <a:stretch/>
        </p:blipFill>
        <p:spPr bwMode="auto">
          <a:xfrm flipH="1">
            <a:off x="1731027" y="1779739"/>
            <a:ext cx="1402535" cy="140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C:\Users\Administrator\Desktop\私厦图片\zsl-s\conew__mg_2857.jpg"/>
          <p:cNvPicPr>
            <a:picLocks noChangeAspect="1" noChangeArrowheads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71" r="22162"/>
          <a:stretch/>
        </p:blipFill>
        <p:spPr bwMode="auto">
          <a:xfrm flipH="1">
            <a:off x="1731027" y="1779739"/>
            <a:ext cx="1402535" cy="140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>
            <a:off x="251520" y="305594"/>
            <a:ext cx="1405848" cy="141458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31027" y="305594"/>
            <a:ext cx="1405848" cy="141458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195626" y="305594"/>
            <a:ext cx="1414241" cy="141458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95626" y="1779739"/>
            <a:ext cx="1414241" cy="141458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31027" y="1779739"/>
            <a:ext cx="1405848" cy="141458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1520" y="1779739"/>
            <a:ext cx="1410611" cy="141458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51520" y="3243830"/>
            <a:ext cx="1405848" cy="1730218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31027" y="3243830"/>
            <a:ext cx="1405848" cy="1730218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95627" y="3243830"/>
            <a:ext cx="1405848" cy="1730218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pic>
        <p:nvPicPr>
          <p:cNvPr id="1135" name="Picture 111" descr="C:\Users\Administrator\Desktop\新建文件夹 (4)\d1l\conew__mg_2785_conew1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59860">
            <a:off x="4349913" y="788070"/>
            <a:ext cx="4501604" cy="3001066"/>
          </a:xfrm>
          <a:prstGeom prst="rect">
            <a:avLst/>
          </a:prstGeom>
          <a:ln w="50800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567436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88889E-6 1.11111E-6 L -3.88889E-6 0.98611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9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E-6 -1.85185E-6 L 5E-6 -0.97685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85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88889E-6 0.98611 L -3.88889E-6 0.77623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49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5E-6 -0.97685 L 5E-6 -0.75278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31" dur="300" fill="hold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33" dur="300" fill="hold"/>
                                        <p:tgtEl>
                                          <p:spTgt spid="1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0.77623 L 0.06355 0.77623 " pathEditMode="relative" rAng="0" ptsTypes="AA">
                                      <p:cBhvr>
                                        <p:cTn id="36" dur="250" fill="hold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7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75278 L -0.03855 -0.75278 " pathEditMode="relative" rAng="0" ptsTypes="AA">
                                      <p:cBhvr>
                                        <p:cTn id="38" dur="250" fill="hold"/>
                                        <p:tgtEl>
                                          <p:spTgt spid="1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50"/>
                            </p:stCondLst>
                            <p:childTnLst>
                              <p:par>
                                <p:cTn id="4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54 0.77623 L -0.46406 2.13395 " pathEditMode="relative" rAng="0" ptsTypes="AA">
                                      <p:cBhvr>
                                        <p:cTn id="41" dur="750" fill="hold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72" y="6787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55 -0.75278 L 0.59947 -2.4466 " pathEditMode="relative" rAng="0" ptsTypes="AA">
                                      <p:cBhvr>
                                        <p:cTn id="43" dur="750" fill="hold"/>
                                        <p:tgtEl>
                                          <p:spTgt spid="1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92" y="-84691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 L -0.89653 0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826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15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500" fill="hold"/>
                                        <p:tgtEl>
                                          <p:spTgt spid="1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53469E-6 L 1.94444E-6 0.11193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5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650"/>
                            </p:stCondLst>
                            <p:childTnLst>
                              <p:par>
                                <p:cTn id="7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.01514 L 2.5E-6 0.1245 " pathEditMode="relative" rAng="0" ptsTypes="AA">
                                      <p:cBhvr>
                                        <p:cTn id="74" dur="500" fill="hold"/>
                                        <p:tgtEl>
                                          <p:spTgt spid="1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150"/>
                            </p:stCondLst>
                            <p:childTnLst>
                              <p:par>
                                <p:cTn id="7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12449 L 5E-6 0.04139 " pathEditMode="relative" rAng="0" ptsTypes="AA">
                                      <p:cBhvr>
                                        <p:cTn id="77" dur="250" fill="hold"/>
                                        <p:tgtEl>
                                          <p:spTgt spid="1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400"/>
                            </p:stCondLst>
                            <p:childTnLst>
                              <p:par>
                                <p:cTn id="7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429 L -1.59219 0.0429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601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35" presetClass="path" presetSubtype="0" decel="5000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8.33333E-7 0 L -1.91979 0 " pathEditMode="relative" rAng="0" ptsTypes="AA">
                                      <p:cBhvr>
                                        <p:cTn id="85" dur="15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990" y="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5" presetClass="emph" presetSubtype="0" repeatCount="12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5" presetClass="emph" presetSubtype="0" repeatCount="12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5" presetClass="emph" presetSubtype="0" repeatCount="12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35" presetClass="emph" presetSubtype="0" repeatCount="9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5" presetClass="emph" presetSubtype="0" repeatCount="9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5" presetClass="emph" presetSubtype="0" repeatCount="9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35" presetClass="emph" presetSubtype="0" repeatCount="6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5" presetClass="emph" presetSubtype="0" repeatCount="6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emph" presetSubtype="0" repeatCount="6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200"/>
                            </p:stCondLst>
                            <p:childTnLst>
                              <p:par>
                                <p:cTn id="12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287 L -2.5E-6 8.80445E-7 " pathEditMode="relative" rAng="0" ptsTypes="AA">
                                      <p:cBhvr>
                                        <p:cTn id="125" dur="2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34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40748E-6 L -8.33333E-7 -0.28576 " pathEditMode="relative" rAng="0" ptsTypes="AA">
                                      <p:cBhvr>
                                        <p:cTn id="12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303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40748E-6 L 8.33333E-7 -0.28576 " pathEditMode="relative" rAng="0" ptsTypes="AA">
                                      <p:cBhvr>
                                        <p:cTn id="12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303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8.80445E-7 L -2.5E-6 0.28761 " pathEditMode="relative" rAng="0" ptsTypes="AA">
                                      <p:cBhvr>
                                        <p:cTn id="13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65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02441E-6 L -8.33333E-7 0.28699 " pathEditMode="relative" rAng="0" ptsTypes="AA">
                                      <p:cBhvr>
                                        <p:cTn id="13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34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40748E-6 L 8.33333E-7 0.28885 " pathEditMode="relative" rAng="0" ptsTypes="AA">
                                      <p:cBhvr>
                                        <p:cTn id="13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4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6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9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05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32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335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365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5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5" presetClass="exit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8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8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8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5" presetClass="exit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7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7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7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7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5" presetClass="exit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7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7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7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7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5" presetClass="exit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7" dur="8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8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8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8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5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5" presetClass="exit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8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8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8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8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5" presetClass="exit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5" dur="7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7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7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7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5" presetClass="exit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1" dur="8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8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8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8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4" presetClass="exit" presetSubtype="1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4" presetClass="exit" presetSubtype="1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0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4" presetClass="exit" presetSubtype="1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3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4" presetClass="exit" presetSubtype="1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6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4" presetClass="exit" presetSubtype="1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9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4" presetClass="exit" presetSubtype="1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2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4" presetClass="exit" presetSubtype="1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5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4" presetClass="exit" presetSubtype="1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8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4" presetClass="exit" presetSubtype="1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5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9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1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3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5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9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1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19" grpId="0" animBg="1"/>
      <p:bldP spid="119" grpId="1" animBg="1"/>
      <p:bldP spid="16" grpId="0" animBg="1"/>
      <p:bldP spid="16" grpId="1" animBg="1"/>
      <p:bldP spid="16" grpId="2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9190</TotalTime>
  <Words>179</Words>
  <Application>Microsoft Office PowerPoint</Application>
  <PresentationFormat>全屏显示(16:9)</PresentationFormat>
  <Paragraphs>88</Paragraphs>
  <Slides>19</Slides>
  <Notes>10</Notes>
  <HiddenSlides>0</HiddenSlides>
  <MMClips>6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方正韵动中黑简体</vt:lpstr>
      <vt:lpstr>微软雅黑</vt:lpstr>
      <vt:lpstr>方正悬针篆变简体</vt:lpstr>
      <vt:lpstr>Edwardian Script ITC</vt:lpstr>
      <vt:lpstr>叶根友刀锋黑草</vt:lpstr>
      <vt:lpstr>Kozuka Gothic Pr6N L</vt:lpstr>
      <vt:lpstr>Calibri</vt:lpstr>
      <vt:lpstr>CHei3HK-Bold</vt:lpstr>
      <vt:lpstr>瘦金书_wjq135</vt:lpstr>
      <vt:lpstr>Adobe Gothic Std B</vt:lpstr>
      <vt:lpstr>Bauhaus 93</vt:lpstr>
      <vt:lpstr>宋体</vt:lpstr>
      <vt:lpstr>Bodoni MT Black</vt:lpstr>
      <vt:lpstr>张海山锐线体简</vt:lpstr>
      <vt:lpstr>华康金文体W3(P)</vt:lpstr>
      <vt:lpstr>Curlz MT</vt:lpstr>
      <vt:lpstr>Gill Sans Ultra Bold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SkyUN.Org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SkyUN.Org</dc:creator>
  <cp:lastModifiedBy>Administrator</cp:lastModifiedBy>
  <cp:revision>302</cp:revision>
  <dcterms:created xsi:type="dcterms:W3CDTF">2012-06-06T06:26:58Z</dcterms:created>
  <dcterms:modified xsi:type="dcterms:W3CDTF">2016-07-25T13:17:23Z</dcterms:modified>
</cp:coreProperties>
</file>