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84" r:id="rId4"/>
    <p:sldId id="259" r:id="rId5"/>
    <p:sldId id="288" r:id="rId6"/>
    <p:sldId id="274" r:id="rId7"/>
    <p:sldId id="292" r:id="rId8"/>
    <p:sldId id="285" r:id="rId9"/>
    <p:sldId id="291" r:id="rId10"/>
    <p:sldId id="268" r:id="rId11"/>
    <p:sldId id="257" r:id="rId12"/>
    <p:sldId id="266" r:id="rId13"/>
    <p:sldId id="286" r:id="rId14"/>
    <p:sldId id="263" r:id="rId15"/>
    <p:sldId id="269" r:id="rId16"/>
    <p:sldId id="290" r:id="rId17"/>
    <p:sldId id="262" r:id="rId18"/>
    <p:sldId id="287" r:id="rId19"/>
    <p:sldId id="261" r:id="rId20"/>
    <p:sldId id="265" r:id="rId21"/>
    <p:sldId id="258" r:id="rId22"/>
    <p:sldId id="27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9A6"/>
    <a:srgbClr val="F47264"/>
    <a:srgbClr val="F8D35E"/>
    <a:srgbClr val="84CBC5"/>
    <a:srgbClr val="144C74"/>
    <a:srgbClr val="1B6AA3"/>
    <a:srgbClr val="FFC20F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12" autoAdjust="0"/>
    <p:restoredTop sz="94660"/>
  </p:normalViewPr>
  <p:slideViewPr>
    <p:cSldViewPr snapToGrid="0">
      <p:cViewPr>
        <p:scale>
          <a:sx n="75" d="100"/>
          <a:sy n="75" d="100"/>
        </p:scale>
        <p:origin x="-2178" y="-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E5901950-4B18-4A04-AD71-71D73AB1AA8B}" type="parTrans" cxnId="{850EC51F-5BB8-48E9-9C26-D46EB02319E6}">
      <dgm:prSet/>
      <dgm:spPr/>
      <dgm:t>
        <a:bodyPr/>
        <a:lstStyle/>
        <a:p>
          <a:endParaRPr lang="th-TH"/>
        </a:p>
      </dgm:t>
    </dgm:pt>
    <dgm:pt modelId="{F8A1FA5C-49B7-4623-B79A-AA18F583D1B5}" type="sibTrans" cxnId="{850EC51F-5BB8-48E9-9C26-D46EB02319E6}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AF5C8B10-E8F3-4BA0-8C8C-98E5CC6E0D1A}" type="parTrans" cxnId="{33DF6BE5-5ED5-44AB-BB78-AAC6E5796CB0}">
      <dgm:prSet/>
      <dgm:spPr/>
      <dgm:t>
        <a:bodyPr/>
        <a:lstStyle/>
        <a:p>
          <a:endParaRPr lang="th-TH"/>
        </a:p>
      </dgm:t>
    </dgm:pt>
    <dgm:pt modelId="{5FAC7B72-E583-4F62-AD55-22292DC3E783}" type="sibTrans" cxnId="{33DF6BE5-5ED5-44AB-BB78-AAC6E5796CB0}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solidFill>
          <a:srgbClr val="F47264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8A838BBD-7A4F-4F70-8321-30DCC6F23CF2}" type="parTrans" cxnId="{F60783E2-E2B4-452B-9076-B403C4FAE370}">
      <dgm:prSet/>
      <dgm:spPr/>
      <dgm:t>
        <a:bodyPr/>
        <a:lstStyle/>
        <a:p>
          <a:endParaRPr lang="th-TH"/>
        </a:p>
      </dgm:t>
    </dgm:pt>
    <dgm:pt modelId="{8C3D6A23-3775-43B4-9526-E949EECBAF35}" type="sibTrans" cxnId="{F60783E2-E2B4-452B-9076-B403C4FAE370}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solidFill>
          <a:srgbClr val="29B9A6"/>
        </a:solidFill>
        <a:ln w="28575">
          <a:solidFill>
            <a:schemeClr val="bg1"/>
          </a:solidFill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3FDC2CA5-273C-476C-85B4-4F58EF174F41}" type="parTrans" cxnId="{9A0201E0-2DE7-475C-A6D3-18526D33E739}">
      <dgm:prSet/>
      <dgm:spPr/>
      <dgm:t>
        <a:bodyPr/>
        <a:lstStyle/>
        <a:p>
          <a:endParaRPr lang="th-TH"/>
        </a:p>
      </dgm:t>
    </dgm:pt>
    <dgm:pt modelId="{8543CCDC-EE2D-40F8-88E2-0ED3E4A1D6B4}" type="sibTrans" cxnId="{9A0201E0-2DE7-475C-A6D3-18526D33E739}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5336EDE7-B123-404A-A529-6989FAC9AB80}" type="presOf" srcId="{4F7A3D8C-2ABE-4709-9FF3-DB9BE20A0895}" destId="{904848FB-A5ED-4970-8D17-47AC64E79A09}" srcOrd="0" destOrd="0" presId="urn:microsoft.com/office/officeart/2005/8/layout/pyramid1"/>
    <dgm:cxn modelId="{720E730C-87E9-434B-933A-B47EC4D7F2D6}" type="presOf" srcId="{F02B389E-5B7E-48BD-84A8-4543E9006C5E}" destId="{351FBC17-164B-452B-89CB-588954E499F4}" srcOrd="1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E92E627B-71A3-49EE-BF55-DD75A5AC8B3A}" type="presOf" srcId="{F02B389E-5B7E-48BD-84A8-4543E9006C5E}" destId="{265CC81A-68B2-46B8-A687-5EACDF263374}" srcOrd="0" destOrd="0" presId="urn:microsoft.com/office/officeart/2005/8/layout/pyramid1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667029E7-08C4-401A-B2EC-642C386D8AF6}" type="presOf" srcId="{4F7A3D8C-2ABE-4709-9FF3-DB9BE20A0895}" destId="{02E47382-21CD-4411-BF8E-CB0A540C0F5C}" srcOrd="1" destOrd="0" presId="urn:microsoft.com/office/officeart/2005/8/layout/pyramid1"/>
    <dgm:cxn modelId="{5A3F8035-64A6-427C-8ADC-2931607A6AF1}" type="presOf" srcId="{6646DE50-EBCD-4991-9D2F-034041C8567F}" destId="{86EDECF7-8C2B-42E7-8BE4-DB99253A9E9C}" srcOrd="0" destOrd="0" presId="urn:microsoft.com/office/officeart/2005/8/layout/pyramid1"/>
    <dgm:cxn modelId="{38CD31D2-A0B4-4D29-9CE1-DA7ABED4EE92}" type="presOf" srcId="{6646DE50-EBCD-4991-9D2F-034041C8567F}" destId="{27A82536-04E7-496C-A645-C6AE104CFE6A}" srcOrd="1" destOrd="0" presId="urn:microsoft.com/office/officeart/2005/8/layout/pyramid1"/>
    <dgm:cxn modelId="{D92689C3-2DA9-4A6B-90A8-31BA0690D32F}" type="presOf" srcId="{7C25047C-CF91-4FDA-BAAE-4DCEC216C55C}" destId="{059BDC99-E20B-40E5-850E-BCDDB880DF08}" srcOrd="1" destOrd="0" presId="urn:microsoft.com/office/officeart/2005/8/layout/pyramid1"/>
    <dgm:cxn modelId="{E7DBA442-A7AE-4AEA-9A80-CB6AF399758C}" type="presOf" srcId="{7C25047C-CF91-4FDA-BAAE-4DCEC216C55C}" destId="{85284294-4D67-476A-916A-A7001C17983A}" srcOrd="0" destOrd="0" presId="urn:microsoft.com/office/officeart/2005/8/layout/pyramid1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C2838451-3B5B-4180-99BD-EBAA43CCA478}" type="presOf" srcId="{BFB98A93-21C3-46AF-AF3D-37E67A0F0970}" destId="{DF40B860-DF84-4D2C-A01B-801C7EA8BFD8}" srcOrd="0" destOrd="0" presId="urn:microsoft.com/office/officeart/2005/8/layout/pyramid1"/>
    <dgm:cxn modelId="{C663F031-5675-4B3F-A11E-8B0FAF5C8125}" type="presParOf" srcId="{DF40B860-DF84-4D2C-A01B-801C7EA8BFD8}" destId="{A2FFAFA7-A5DF-4D63-9A30-B25F50078A5B}" srcOrd="0" destOrd="0" presId="urn:microsoft.com/office/officeart/2005/8/layout/pyramid1"/>
    <dgm:cxn modelId="{6DC6D284-617A-4528-9464-E1D218A24998}" type="presParOf" srcId="{A2FFAFA7-A5DF-4D63-9A30-B25F50078A5B}" destId="{904848FB-A5ED-4970-8D17-47AC64E79A09}" srcOrd="0" destOrd="0" presId="urn:microsoft.com/office/officeart/2005/8/layout/pyramid1"/>
    <dgm:cxn modelId="{6A88B225-4514-4549-A455-E744C8244535}" type="presParOf" srcId="{A2FFAFA7-A5DF-4D63-9A30-B25F50078A5B}" destId="{02E47382-21CD-4411-BF8E-CB0A540C0F5C}" srcOrd="1" destOrd="0" presId="urn:microsoft.com/office/officeart/2005/8/layout/pyramid1"/>
    <dgm:cxn modelId="{96089CFD-C490-4738-B906-340D039161FA}" type="presParOf" srcId="{DF40B860-DF84-4D2C-A01B-801C7EA8BFD8}" destId="{93A4B9AF-7D3E-4EF7-8599-09FE0B801674}" srcOrd="1" destOrd="0" presId="urn:microsoft.com/office/officeart/2005/8/layout/pyramid1"/>
    <dgm:cxn modelId="{FB1D00C8-32DA-4EA1-8FA2-F0948F7A617C}" type="presParOf" srcId="{93A4B9AF-7D3E-4EF7-8599-09FE0B801674}" destId="{86EDECF7-8C2B-42E7-8BE4-DB99253A9E9C}" srcOrd="0" destOrd="0" presId="urn:microsoft.com/office/officeart/2005/8/layout/pyramid1"/>
    <dgm:cxn modelId="{072451A9-961E-4B35-AC8F-FA469A12F498}" type="presParOf" srcId="{93A4B9AF-7D3E-4EF7-8599-09FE0B801674}" destId="{27A82536-04E7-496C-A645-C6AE104CFE6A}" srcOrd="1" destOrd="0" presId="urn:microsoft.com/office/officeart/2005/8/layout/pyramid1"/>
    <dgm:cxn modelId="{090041FB-34A2-4ACE-858D-C0D13E17B947}" type="presParOf" srcId="{DF40B860-DF84-4D2C-A01B-801C7EA8BFD8}" destId="{87AFE94E-92F8-4E4F-AD07-E9A3023B725B}" srcOrd="2" destOrd="0" presId="urn:microsoft.com/office/officeart/2005/8/layout/pyramid1"/>
    <dgm:cxn modelId="{B83212D1-82C6-4502-AF34-EC2CA8452175}" type="presParOf" srcId="{87AFE94E-92F8-4E4F-AD07-E9A3023B725B}" destId="{265CC81A-68B2-46B8-A687-5EACDF263374}" srcOrd="0" destOrd="0" presId="urn:microsoft.com/office/officeart/2005/8/layout/pyramid1"/>
    <dgm:cxn modelId="{F1AC9B38-A0E5-4939-9422-B1B7326A1D6C}" type="presParOf" srcId="{87AFE94E-92F8-4E4F-AD07-E9A3023B725B}" destId="{351FBC17-164B-452B-89CB-588954E499F4}" srcOrd="1" destOrd="0" presId="urn:microsoft.com/office/officeart/2005/8/layout/pyramid1"/>
    <dgm:cxn modelId="{4F9A38B1-46BF-4AC6-AF82-8DFBC64AA625}" type="presParOf" srcId="{DF40B860-DF84-4D2C-A01B-801C7EA8BFD8}" destId="{93958493-CF1F-4B8F-BD92-7E20050C5FF8}" srcOrd="3" destOrd="0" presId="urn:microsoft.com/office/officeart/2005/8/layout/pyramid1"/>
    <dgm:cxn modelId="{282004C1-B130-4710-9F99-E1BEB7685993}" type="presParOf" srcId="{93958493-CF1F-4B8F-BD92-7E20050C5FF8}" destId="{85284294-4D67-476A-916A-A7001C17983A}" srcOrd="0" destOrd="0" presId="urn:microsoft.com/office/officeart/2005/8/layout/pyramid1"/>
    <dgm:cxn modelId="{65637F24-C161-4545-8C42-9AE1F2DA70F4}" type="presParOf" srcId="{93958493-CF1F-4B8F-BD92-7E20050C5FF8}" destId="{059BDC99-E20B-40E5-850E-BCDDB880DF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848FB-A5ED-4970-8D17-47AC64E79A09}">
      <dsp:nvSpPr>
        <dsp:cNvPr id="0" name=""/>
        <dsp:cNvSpPr/>
      </dsp:nvSpPr>
      <dsp:spPr>
        <a:xfrm>
          <a:off x="1455428" y="0"/>
          <a:ext cx="96986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455428" y="0"/>
        <a:ext cx="969865" cy="883450"/>
      </dsp:txXfrm>
    </dsp:sp>
    <dsp:sp modelId="{86EDECF7-8C2B-42E7-8BE4-DB99253A9E9C}">
      <dsp:nvSpPr>
        <dsp:cNvPr id="0" name=""/>
        <dsp:cNvSpPr/>
      </dsp:nvSpPr>
      <dsp:spPr>
        <a:xfrm>
          <a:off x="969865" y="883450"/>
          <a:ext cx="193973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1309318" y="883450"/>
        <a:ext cx="1260824" cy="883450"/>
      </dsp:txXfrm>
    </dsp:sp>
    <dsp:sp modelId="{265CC81A-68B2-46B8-A687-5EACDF263374}">
      <dsp:nvSpPr>
        <dsp:cNvPr id="0" name=""/>
        <dsp:cNvSpPr/>
      </dsp:nvSpPr>
      <dsp:spPr>
        <a:xfrm>
          <a:off x="484932" y="1766900"/>
          <a:ext cx="290959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994111" y="1766900"/>
        <a:ext cx="1891237" cy="883450"/>
      </dsp:txXfrm>
    </dsp:sp>
    <dsp:sp modelId="{85284294-4D67-476A-916A-A7001C17983A}">
      <dsp:nvSpPr>
        <dsp:cNvPr id="0" name=""/>
        <dsp:cNvSpPr/>
      </dsp:nvSpPr>
      <dsp:spPr>
        <a:xfrm>
          <a:off x="0" y="2650349"/>
          <a:ext cx="387946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chemeClr val="bg1"/>
            </a:solidFill>
          </a:endParaRPr>
        </a:p>
      </dsp:txBody>
      <dsp:txXfrm>
        <a:off x="678905" y="2650349"/>
        <a:ext cx="2521649" cy="883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45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3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2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7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03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54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  <a:pPr/>
              <a:t>2015/12/3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13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/>
        </p:nvSpPr>
        <p:spPr>
          <a:xfrm>
            <a:off x="5021944" y="857916"/>
            <a:ext cx="4057614" cy="3497943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510689" y="3514989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62411" y="1436839"/>
            <a:ext cx="5202504" cy="4484918"/>
            <a:chOff x="4362411" y="1436839"/>
            <a:chExt cx="5202504" cy="4484918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4362411" y="1436839"/>
              <a:ext cx="5202504" cy="4484918"/>
            </a:xfrm>
            <a:prstGeom prst="triangle">
              <a:avLst/>
            </a:prstGeom>
            <a:noFill/>
            <a:ln w="19050"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4362411" y="1960707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0800000">
              <a:off x="4362411" y="1816570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10800000">
              <a:off x="4362411" y="1663444"/>
              <a:ext cx="5202504" cy="3961050"/>
            </a:xfrm>
            <a:prstGeom prst="triangle">
              <a:avLst/>
            </a:prstGeom>
            <a:noFill/>
            <a:ln w="12700">
              <a:solidFill>
                <a:srgbClr val="FFC20F">
                  <a:alpha val="5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等腰三角形 40"/>
          <p:cNvSpPr/>
          <p:nvPr/>
        </p:nvSpPr>
        <p:spPr>
          <a:xfrm rot="10800000">
            <a:off x="4362411" y="1538357"/>
            <a:ext cx="5202504" cy="3961050"/>
          </a:xfrm>
          <a:prstGeom prst="triangle">
            <a:avLst/>
          </a:prstGeom>
          <a:noFill/>
          <a:ln w="12700">
            <a:solidFill>
              <a:srgbClr val="FFC20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12021" y="3494001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zh-CN" altLang="en-US" sz="40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97411" y="2423325"/>
            <a:ext cx="233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2016</a:t>
            </a:r>
            <a:endParaRPr lang="en-US" altLang="zh-CN" sz="8000" dirty="0" smtClean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5055036" y="433009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rgbClr val="29B9A6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</a:p>
        </p:txBody>
      </p:sp>
    </p:spTree>
    <p:extLst>
      <p:ext uri="{BB962C8B-B14F-4D97-AF65-F5344CB8AC3E}">
        <p14:creationId xmlns:p14="http://schemas.microsoft.com/office/powerpoint/2010/main" val="223350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3"/>
          <p:cNvSpPr txBox="1">
            <a:spLocks/>
          </p:cNvSpPr>
          <p:nvPr/>
        </p:nvSpPr>
        <p:spPr>
          <a:xfrm>
            <a:off x="2003986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4923722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7822437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2003986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490962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86727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1" name="Straight Connector 25"/>
          <p:cNvCxnSpPr/>
          <p:nvPr/>
        </p:nvCxnSpPr>
        <p:spPr>
          <a:xfrm>
            <a:off x="2814270" y="2171423"/>
            <a:ext cx="1958535" cy="0"/>
          </a:xfrm>
          <a:prstGeom prst="line">
            <a:avLst/>
          </a:prstGeom>
          <a:ln w="38100" cap="rnd">
            <a:solidFill>
              <a:srgbClr val="29B9A6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4"/>
          <p:cNvCxnSpPr/>
          <p:nvPr/>
        </p:nvCxnSpPr>
        <p:spPr>
          <a:xfrm>
            <a:off x="5774218" y="2171423"/>
            <a:ext cx="1958535" cy="0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9"/>
          <p:cNvCxnSpPr/>
          <p:nvPr/>
        </p:nvCxnSpPr>
        <p:spPr>
          <a:xfrm>
            <a:off x="8711268" y="21714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44"/>
          <p:cNvCxnSpPr/>
          <p:nvPr/>
        </p:nvCxnSpPr>
        <p:spPr>
          <a:xfrm rot="5400000">
            <a:off x="8503655" y="2265975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F8D3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7"/>
          <p:cNvCxnSpPr/>
          <p:nvPr/>
        </p:nvCxnSpPr>
        <p:spPr>
          <a:xfrm flipH="1">
            <a:off x="5732433" y="4432123"/>
            <a:ext cx="1958535" cy="0"/>
          </a:xfrm>
          <a:prstGeom prst="line">
            <a:avLst/>
          </a:prstGeom>
          <a:ln w="38100" cap="rnd">
            <a:solidFill>
              <a:srgbClr val="84CBC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8"/>
          <p:cNvCxnSpPr/>
          <p:nvPr/>
        </p:nvCxnSpPr>
        <p:spPr>
          <a:xfrm flipH="1">
            <a:off x="2772485" y="44321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79" name="文本框 7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19393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9393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9277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43458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9277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843458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9393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9393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9277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843458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277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843458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0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4" grpId="0"/>
      <p:bldP spid="67" grpId="0"/>
      <p:bldP spid="68" grpId="0"/>
      <p:bldP spid="69" grpId="0"/>
      <p:bldP spid="81" grpId="0"/>
      <p:bldP spid="82" grpId="0"/>
      <p:bldP spid="83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11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9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67028" y="2135225"/>
            <a:ext cx="2076450" cy="1443081"/>
            <a:chOff x="6167028" y="2135225"/>
            <a:chExt cx="2076450" cy="1443081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19728" y="2135225"/>
            <a:ext cx="2076450" cy="1443081"/>
            <a:chOff x="8719728" y="2135225"/>
            <a:chExt cx="2076450" cy="1443081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7028" y="3933546"/>
            <a:ext cx="2076450" cy="1443081"/>
            <a:chOff x="6167028" y="3933546"/>
            <a:chExt cx="2076450" cy="1443081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19728" y="3933546"/>
            <a:ext cx="2076450" cy="1443081"/>
            <a:chOff x="8719728" y="3933546"/>
            <a:chExt cx="2076450" cy="1443081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9" grpId="0" animBg="1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37"/>
          <p:cNvSpPr/>
          <p:nvPr/>
        </p:nvSpPr>
        <p:spPr>
          <a:xfrm flipH="1">
            <a:off x="406874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39" name="文本框 3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Round Diagonal Corner Rectangle 37"/>
          <p:cNvSpPr/>
          <p:nvPr/>
        </p:nvSpPr>
        <p:spPr>
          <a:xfrm flipH="1">
            <a:off x="183696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Diagonal Corner Rectangle 37"/>
          <p:cNvSpPr/>
          <p:nvPr/>
        </p:nvSpPr>
        <p:spPr>
          <a:xfrm>
            <a:off x="183696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 Diagonal Corner Rectangle 37"/>
          <p:cNvSpPr/>
          <p:nvPr/>
        </p:nvSpPr>
        <p:spPr>
          <a:xfrm flipH="1">
            <a:off x="332978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32"/>
          <p:cNvCxnSpPr/>
          <p:nvPr/>
        </p:nvCxnSpPr>
        <p:spPr>
          <a:xfrm>
            <a:off x="6776296" y="2248692"/>
            <a:ext cx="2413000" cy="0"/>
          </a:xfrm>
          <a:prstGeom prst="line">
            <a:avLst/>
          </a:prstGeom>
          <a:ln w="19050">
            <a:solidFill>
              <a:srgbClr val="84CBC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2"/>
          <p:cNvCxnSpPr/>
          <p:nvPr/>
        </p:nvCxnSpPr>
        <p:spPr>
          <a:xfrm>
            <a:off x="6776296" y="3199500"/>
            <a:ext cx="2525476" cy="0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/>
          <p:cNvCxnSpPr/>
          <p:nvPr/>
        </p:nvCxnSpPr>
        <p:spPr>
          <a:xfrm flipH="1">
            <a:off x="6776296" y="4150308"/>
            <a:ext cx="2525476" cy="0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2"/>
          <p:cNvCxnSpPr/>
          <p:nvPr/>
        </p:nvCxnSpPr>
        <p:spPr>
          <a:xfrm flipH="1">
            <a:off x="6776296" y="5101117"/>
            <a:ext cx="2525476" cy="0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67"/>
          <p:cNvGrpSpPr>
            <a:grpSpLocks noChangeAspect="1"/>
          </p:cNvGrpSpPr>
          <p:nvPr/>
        </p:nvGrpSpPr>
        <p:grpSpPr bwMode="auto">
          <a:xfrm>
            <a:off x="2300620" y="2536676"/>
            <a:ext cx="528640" cy="554474"/>
            <a:chOff x="5541" y="-146"/>
            <a:chExt cx="1064" cy="1116"/>
          </a:xfrm>
        </p:grpSpPr>
        <p:sp>
          <p:nvSpPr>
            <p:cNvPr id="5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784467" y="2543093"/>
            <a:ext cx="597124" cy="541640"/>
            <a:chOff x="2535" y="1120"/>
            <a:chExt cx="635" cy="57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 bwMode="auto">
          <a:xfrm>
            <a:off x="2326871" y="4071705"/>
            <a:ext cx="476138" cy="579624"/>
            <a:chOff x="1541" y="-155"/>
            <a:chExt cx="934" cy="1137"/>
          </a:xfrm>
        </p:grpSpPr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Freeform 15"/>
          <p:cNvSpPr>
            <a:spLocks noEditPoints="1"/>
          </p:cNvSpPr>
          <p:nvPr/>
        </p:nvSpPr>
        <p:spPr bwMode="auto">
          <a:xfrm>
            <a:off x="4533728" y="4045144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Group 67"/>
          <p:cNvGrpSpPr>
            <a:grpSpLocks noChangeAspect="1"/>
          </p:cNvGrpSpPr>
          <p:nvPr/>
        </p:nvGrpSpPr>
        <p:grpSpPr bwMode="auto">
          <a:xfrm>
            <a:off x="6156626" y="3962534"/>
            <a:ext cx="358050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75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Group 12"/>
          <p:cNvGrpSpPr>
            <a:grpSpLocks noChangeAspect="1"/>
          </p:cNvGrpSpPr>
          <p:nvPr/>
        </p:nvGrpSpPr>
        <p:grpSpPr bwMode="auto">
          <a:xfrm>
            <a:off x="6133434" y="2037401"/>
            <a:ext cx="404434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15"/>
          <p:cNvSpPr>
            <a:spLocks noEditPoints="1"/>
          </p:cNvSpPr>
          <p:nvPr/>
        </p:nvSpPr>
        <p:spPr bwMode="auto">
          <a:xfrm>
            <a:off x="6159694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Group 49"/>
          <p:cNvGrpSpPr>
            <a:grpSpLocks noChangeAspect="1"/>
          </p:cNvGrpSpPr>
          <p:nvPr/>
        </p:nvGrpSpPr>
        <p:grpSpPr bwMode="auto">
          <a:xfrm>
            <a:off x="6174406" y="4901062"/>
            <a:ext cx="322490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205909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205909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205909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205909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37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 animBg="1"/>
      <p:bldP spid="42" grpId="0" animBg="1"/>
      <p:bldP spid="43" grpId="0" animBg="1"/>
      <p:bldP spid="72" grpId="0" animBg="1"/>
      <p:bldP spid="86" grpId="0" animBg="1"/>
      <p:bldP spid="95" grpId="0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01061" y="2482880"/>
            <a:ext cx="1269940" cy="1269940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191294" y="3076575"/>
            <a:ext cx="1269940" cy="1269940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16778" y="2482880"/>
            <a:ext cx="1269940" cy="1269940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89448" y="3076575"/>
            <a:ext cx="1269940" cy="1269940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8302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80524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54019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6689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2"/>
          <p:cNvGrpSpPr/>
          <p:nvPr/>
        </p:nvGrpSpPr>
        <p:grpSpPr>
          <a:xfrm>
            <a:off x="4613958" y="3592172"/>
            <a:ext cx="424612" cy="301994"/>
            <a:chOff x="4362884" y="1304483"/>
            <a:chExt cx="466712" cy="331938"/>
          </a:xfrm>
          <a:solidFill>
            <a:schemeClr val="bg1"/>
          </a:solidFill>
        </p:grpSpPr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5"/>
          <p:cNvGrpSpPr/>
          <p:nvPr/>
        </p:nvGrpSpPr>
        <p:grpSpPr>
          <a:xfrm>
            <a:off x="2301958" y="2894358"/>
            <a:ext cx="468145" cy="446983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6829376" y="2911758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8"/>
          <p:cNvGrpSpPr/>
          <p:nvPr/>
        </p:nvGrpSpPr>
        <p:grpSpPr>
          <a:xfrm>
            <a:off x="9048500" y="3493671"/>
            <a:ext cx="589935" cy="43574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6" name="Straight Connector 25"/>
          <p:cNvCxnSpPr/>
          <p:nvPr/>
        </p:nvCxnSpPr>
        <p:spPr>
          <a:xfrm>
            <a:off x="3301073" y="3341341"/>
            <a:ext cx="741507" cy="263105"/>
          </a:xfrm>
          <a:prstGeom prst="line">
            <a:avLst/>
          </a:prstGeom>
          <a:ln w="38100" cap="rnd">
            <a:solidFill>
              <a:srgbClr val="29B9A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744899" y="2326718"/>
            <a:ext cx="1582264" cy="1582264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035132" y="2920413"/>
            <a:ext cx="1582264" cy="1582264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260616" y="2326718"/>
            <a:ext cx="1582264" cy="1582264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533286" y="2920413"/>
            <a:ext cx="1582264" cy="1582264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Straight Connector 25"/>
          <p:cNvCxnSpPr/>
          <p:nvPr/>
        </p:nvCxnSpPr>
        <p:spPr>
          <a:xfrm flipV="1">
            <a:off x="5601108" y="3488142"/>
            <a:ext cx="741507" cy="263105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/>
          <p:cNvCxnSpPr/>
          <p:nvPr/>
        </p:nvCxnSpPr>
        <p:spPr>
          <a:xfrm>
            <a:off x="7806724" y="3329067"/>
            <a:ext cx="741507" cy="263105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2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32" name="文本框 3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4552170" y="1948785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6967389" y="1937195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27"/>
          <p:cNvSpPr>
            <a:spLocks noEditPoints="1"/>
          </p:cNvSpPr>
          <p:nvPr/>
        </p:nvSpPr>
        <p:spPr bwMode="auto">
          <a:xfrm>
            <a:off x="9263685" y="1949505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2"/>
          <p:cNvSpPr>
            <a:spLocks noEditPoints="1"/>
          </p:cNvSpPr>
          <p:nvPr/>
        </p:nvSpPr>
        <p:spPr bwMode="auto">
          <a:xfrm>
            <a:off x="2112597" y="1889782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84245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075020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457116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4"/>
          <p:cNvSpPr/>
          <p:nvPr/>
        </p:nvSpPr>
        <p:spPr>
          <a:xfrm flipH="1">
            <a:off x="1434513" y="3173234"/>
            <a:ext cx="2038350" cy="3075166"/>
          </a:xfrm>
          <a:prstGeom prst="rect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4"/>
          <p:cNvSpPr/>
          <p:nvPr/>
        </p:nvSpPr>
        <p:spPr>
          <a:xfrm flipH="1">
            <a:off x="3819502" y="3173234"/>
            <a:ext cx="2038350" cy="3075166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4"/>
          <p:cNvSpPr/>
          <p:nvPr/>
        </p:nvSpPr>
        <p:spPr>
          <a:xfrm flipH="1">
            <a:off x="6204491" y="3173234"/>
            <a:ext cx="2038350" cy="3075166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4"/>
          <p:cNvSpPr/>
          <p:nvPr/>
        </p:nvSpPr>
        <p:spPr>
          <a:xfrm flipH="1">
            <a:off x="8589480" y="3173234"/>
            <a:ext cx="2038350" cy="3075166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8839212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10868" r="26612" b="3996"/>
          <a:stretch>
            <a:fillRect/>
          </a:stretch>
        </p:blipFill>
        <p:spPr>
          <a:xfrm>
            <a:off x="1434513" y="3409951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7" t="1669" r="23870"/>
          <a:stretch>
            <a:fillRect/>
          </a:stretch>
        </p:blipFill>
        <p:spPr>
          <a:xfrm>
            <a:off x="3819502" y="3409952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2052" r="4286"/>
          <a:stretch>
            <a:fillRect/>
          </a:stretch>
        </p:blipFill>
        <p:spPr>
          <a:xfrm>
            <a:off x="6204491" y="3409951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773" r="45561"/>
          <a:stretch>
            <a:fillRect/>
          </a:stretch>
        </p:blipFill>
        <p:spPr>
          <a:xfrm>
            <a:off x="8589480" y="3409952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9" grpId="0" animBg="1"/>
      <p:bldP spid="70" grpId="0" animBg="1"/>
      <p:bldP spid="71" grpId="0"/>
      <p:bldP spid="74" grpId="0"/>
      <p:bldP spid="77" grpId="0"/>
      <p:bldP spid="57" grpId="0" animBg="1"/>
      <p:bldP spid="73" grpId="0" animBg="1"/>
      <p:bldP spid="76" grpId="0" animBg="1"/>
      <p:bldP spid="78" grpId="0" animBg="1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7" name="文本框 2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86280" y="1929410"/>
            <a:ext cx="7191696" cy="3154437"/>
            <a:chOff x="2086280" y="1929410"/>
            <a:chExt cx="7191696" cy="3154437"/>
          </a:xfrm>
        </p:grpSpPr>
        <p:grpSp>
          <p:nvGrpSpPr>
            <p:cNvPr id="41" name="组合 40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/>
              </a:p>
            </p:txBody>
          </p:sp>
          <p:sp>
            <p:nvSpPr>
              <p:cNvPr id="39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</p:grpSp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68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63"/>
          <p:cNvSpPr/>
          <p:nvPr/>
        </p:nvSpPr>
        <p:spPr>
          <a:xfrm>
            <a:off x="8429117" y="164835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999537" y="1621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" name="Flowchart: Off-page Connector 63"/>
          <p:cNvSpPr/>
          <p:nvPr/>
        </p:nvSpPr>
        <p:spPr>
          <a:xfrm>
            <a:off x="8429117" y="3172351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999537" y="3145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Flowchart: Off-page Connector 63"/>
          <p:cNvSpPr/>
          <p:nvPr/>
        </p:nvSpPr>
        <p:spPr>
          <a:xfrm>
            <a:off x="8429117" y="4696351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999537" y="4669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2264185" y="3494990"/>
            <a:ext cx="9668" cy="120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63"/>
          <p:cNvSpPr>
            <a:spLocks/>
          </p:cNvSpPr>
          <p:nvPr/>
        </p:nvSpPr>
        <p:spPr bwMode="auto">
          <a:xfrm>
            <a:off x="2636379" y="2412245"/>
            <a:ext cx="43502" cy="3867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5" name="Group 341"/>
          <p:cNvGrpSpPr/>
          <p:nvPr/>
        </p:nvGrpSpPr>
        <p:grpSpPr>
          <a:xfrm>
            <a:off x="3894482" y="3525427"/>
            <a:ext cx="1274285" cy="1425142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8" name="Group 274"/>
          <p:cNvGrpSpPr/>
          <p:nvPr/>
        </p:nvGrpSpPr>
        <p:grpSpPr>
          <a:xfrm>
            <a:off x="2701837" y="4036560"/>
            <a:ext cx="871413" cy="1407394"/>
            <a:chOff x="3030538" y="2674938"/>
            <a:chExt cx="779463" cy="1258888"/>
          </a:xfrm>
          <a:solidFill>
            <a:schemeClr val="bg1">
              <a:lumMod val="75000"/>
            </a:schemeClr>
          </a:solidFill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oup 277"/>
          <p:cNvGrpSpPr/>
          <p:nvPr/>
        </p:nvGrpSpPr>
        <p:grpSpPr>
          <a:xfrm>
            <a:off x="1086795" y="2119807"/>
            <a:ext cx="2896426" cy="2017915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oup 345"/>
          <p:cNvGrpSpPr/>
          <p:nvPr/>
        </p:nvGrpSpPr>
        <p:grpSpPr>
          <a:xfrm>
            <a:off x="4031138" y="2263564"/>
            <a:ext cx="768476" cy="1292035"/>
            <a:chOff x="4219575" y="1089025"/>
            <a:chExt cx="687388" cy="1155701"/>
          </a:xfrm>
          <a:solidFill>
            <a:schemeClr val="bg1">
              <a:lumMod val="75000"/>
            </a:schemeClr>
          </a:solidFill>
        </p:grpSpPr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7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98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6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8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9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11" name="Group 363"/>
          <p:cNvGrpSpPr/>
          <p:nvPr/>
        </p:nvGrpSpPr>
        <p:grpSpPr>
          <a:xfrm>
            <a:off x="6329468" y="4265505"/>
            <a:ext cx="1080837" cy="944179"/>
            <a:chOff x="6275388" y="2879725"/>
            <a:chExt cx="966788" cy="844551"/>
          </a:xfrm>
          <a:solidFill>
            <a:schemeClr val="bg1">
              <a:lumMod val="75000"/>
            </a:schemeClr>
          </a:solidFill>
        </p:grpSpPr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3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383"/>
          <p:cNvGrpSpPr/>
          <p:nvPr/>
        </p:nvGrpSpPr>
        <p:grpSpPr>
          <a:xfrm>
            <a:off x="4583093" y="2206770"/>
            <a:ext cx="3183939" cy="2250409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131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9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 animBg="1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4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55"/>
          <p:cNvSpPr/>
          <p:nvPr/>
        </p:nvSpPr>
        <p:spPr>
          <a:xfrm>
            <a:off x="1875951" y="17132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4696939" y="21196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Callout 55"/>
          <p:cNvSpPr/>
          <p:nvPr/>
        </p:nvSpPr>
        <p:spPr>
          <a:xfrm>
            <a:off x="7517926" y="1713200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17" name="文本框 1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8458745" y="213865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2818542" y="211960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5644363" y="2585815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998626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4" name="矩形 13"/>
          <p:cNvSpPr/>
          <p:nvPr/>
        </p:nvSpPr>
        <p:spPr>
          <a:xfrm>
            <a:off x="7640602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5" name="矩形 14"/>
          <p:cNvSpPr/>
          <p:nvPr/>
        </p:nvSpPr>
        <p:spPr>
          <a:xfrm>
            <a:off x="4819615" y="3161009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cxnSp>
        <p:nvCxnSpPr>
          <p:cNvPr id="23" name="Straight Connector 43"/>
          <p:cNvCxnSpPr/>
          <p:nvPr/>
        </p:nvCxnSpPr>
        <p:spPr>
          <a:xfrm>
            <a:off x="1406661" y="6011525"/>
            <a:ext cx="915973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3035181" y="5417125"/>
            <a:ext cx="0" cy="594400"/>
          </a:xfrm>
          <a:prstGeom prst="line">
            <a:avLst/>
          </a:prstGeom>
          <a:ln w="19050" cap="rnd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8"/>
          <p:cNvCxnSpPr/>
          <p:nvPr/>
        </p:nvCxnSpPr>
        <p:spPr>
          <a:xfrm>
            <a:off x="8677157" y="5417125"/>
            <a:ext cx="0" cy="594400"/>
          </a:xfrm>
          <a:prstGeom prst="line">
            <a:avLst/>
          </a:prstGeom>
          <a:ln w="19050" cap="rnd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8"/>
          <p:cNvCxnSpPr>
            <a:stCxn id="10" idx="2"/>
          </p:cNvCxnSpPr>
          <p:nvPr/>
        </p:nvCxnSpPr>
        <p:spPr>
          <a:xfrm flipH="1">
            <a:off x="5856170" y="5823526"/>
            <a:ext cx="1" cy="187999"/>
          </a:xfrm>
          <a:prstGeom prst="line">
            <a:avLst/>
          </a:prstGeom>
          <a:ln w="19050" cap="rnd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648199" y="1572808"/>
            <a:ext cx="2484781" cy="830997"/>
            <a:chOff x="2015383" y="1928500"/>
            <a:chExt cx="2484781" cy="830997"/>
          </a:xfrm>
        </p:grpSpPr>
        <p:sp>
          <p:nvSpPr>
            <p:cNvPr id="2" name="Text Placeholder 3"/>
            <p:cNvSpPr txBox="1">
              <a:spLocks/>
            </p:cNvSpPr>
            <p:nvPr/>
          </p:nvSpPr>
          <p:spPr>
            <a:xfrm>
              <a:off x="2015383" y="1928500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719785" y="1947922"/>
              <a:ext cx="1780379" cy="754053"/>
              <a:chOff x="2948385" y="1921931"/>
              <a:chExt cx="1780379" cy="75405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89396" y="1921931"/>
                <a:ext cx="13787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One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121080" y="2417687"/>
            <a:ext cx="2549821" cy="830997"/>
            <a:chOff x="3609974" y="2795249"/>
            <a:chExt cx="2549821" cy="830997"/>
          </a:xfrm>
        </p:grpSpPr>
        <p:sp>
          <p:nvSpPr>
            <p:cNvPr id="3" name="Text Placeholder 3"/>
            <p:cNvSpPr txBox="1">
              <a:spLocks/>
            </p:cNvSpPr>
            <p:nvPr/>
          </p:nvSpPr>
          <p:spPr>
            <a:xfrm>
              <a:off x="3609974" y="2795249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79416" y="2814671"/>
              <a:ext cx="1780379" cy="754053"/>
              <a:chOff x="2948385" y="1921931"/>
              <a:chExt cx="1780379" cy="754053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989396" y="1921931"/>
                <a:ext cx="15371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Two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658275" y="3262566"/>
            <a:ext cx="2549821" cy="830997"/>
            <a:chOff x="5197219" y="3606824"/>
            <a:chExt cx="2549821" cy="830997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>
            <a:xfrm>
              <a:off x="5197219" y="3606824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B9A6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966661" y="3626246"/>
              <a:ext cx="1780379" cy="754053"/>
              <a:chOff x="2948385" y="1921931"/>
              <a:chExt cx="1780379" cy="75405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989396" y="1921931"/>
                <a:ext cx="17393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Three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196196" y="4107445"/>
            <a:ext cx="2549821" cy="830997"/>
            <a:chOff x="6781706" y="4603606"/>
            <a:chExt cx="2549821" cy="830997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6781706" y="4603606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84CBC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551148" y="4623028"/>
              <a:ext cx="1780379" cy="754053"/>
              <a:chOff x="2948385" y="1921931"/>
              <a:chExt cx="1780379" cy="754053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989396" y="1921931"/>
                <a:ext cx="1556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Four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6" name="Straight Connector 13"/>
          <p:cNvCxnSpPr/>
          <p:nvPr/>
        </p:nvCxnSpPr>
        <p:spPr>
          <a:xfrm>
            <a:off x="2032920" y="2463259"/>
            <a:ext cx="0" cy="4394743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3"/>
          <p:cNvCxnSpPr/>
          <p:nvPr/>
        </p:nvCxnSpPr>
        <p:spPr>
          <a:xfrm>
            <a:off x="3505801" y="3345488"/>
            <a:ext cx="0" cy="3512514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3"/>
          <p:cNvCxnSpPr/>
          <p:nvPr/>
        </p:nvCxnSpPr>
        <p:spPr>
          <a:xfrm>
            <a:off x="5056297" y="4099541"/>
            <a:ext cx="0" cy="2783859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3"/>
          <p:cNvCxnSpPr/>
          <p:nvPr/>
        </p:nvCxnSpPr>
        <p:spPr>
          <a:xfrm>
            <a:off x="6580917" y="4919020"/>
            <a:ext cx="0" cy="196438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4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3342534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Callout 133"/>
          <p:cNvSpPr/>
          <p:nvPr/>
        </p:nvSpPr>
        <p:spPr>
          <a:xfrm>
            <a:off x="3294039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4562666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8" name="Straight Connector 141"/>
          <p:cNvCxnSpPr/>
          <p:nvPr/>
        </p:nvCxnSpPr>
        <p:spPr>
          <a:xfrm flipH="1">
            <a:off x="6128936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44"/>
          <p:cNvSpPr/>
          <p:nvPr/>
        </p:nvSpPr>
        <p:spPr>
          <a:xfrm flipV="1">
            <a:off x="6080441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Callout 152"/>
          <p:cNvSpPr/>
          <p:nvPr/>
        </p:nvSpPr>
        <p:spPr>
          <a:xfrm>
            <a:off x="8870556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10139183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7013496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Sev01"/>
          <p:cNvSpPr>
            <a:spLocks noChangeAspect="1"/>
          </p:cNvSpPr>
          <p:nvPr/>
        </p:nvSpPr>
        <p:spPr>
          <a:xfrm>
            <a:off x="4217948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26" name="Straight Connector 141"/>
          <p:cNvCxnSpPr/>
          <p:nvPr/>
        </p:nvCxnSpPr>
        <p:spPr>
          <a:xfrm flipH="1">
            <a:off x="529323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Callout 144"/>
          <p:cNvSpPr/>
          <p:nvPr/>
        </p:nvSpPr>
        <p:spPr>
          <a:xfrm flipV="1">
            <a:off x="480827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ev01"/>
          <p:cNvSpPr>
            <a:spLocks noChangeAspect="1"/>
          </p:cNvSpPr>
          <p:nvPr/>
        </p:nvSpPr>
        <p:spPr>
          <a:xfrm>
            <a:off x="1749455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2" name="Sev01"/>
          <p:cNvSpPr>
            <a:spLocks noChangeAspect="1"/>
          </p:cNvSpPr>
          <p:nvPr/>
        </p:nvSpPr>
        <p:spPr>
          <a:xfrm>
            <a:off x="1413883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35" name="文本框 3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4381261" y="4173417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2763125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86"/>
          <p:cNvSpPr>
            <a:spLocks noEditPoints="1"/>
          </p:cNvSpPr>
          <p:nvPr/>
        </p:nvSpPr>
        <p:spPr bwMode="auto">
          <a:xfrm>
            <a:off x="1574615" y="2763125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6"/>
          <p:cNvSpPr>
            <a:spLocks noEditPoints="1"/>
          </p:cNvSpPr>
          <p:nvPr/>
        </p:nvSpPr>
        <p:spPr bwMode="auto">
          <a:xfrm>
            <a:off x="10027905" y="4257500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0075" y="4165359"/>
            <a:ext cx="2552699" cy="1408075"/>
            <a:chOff x="600075" y="4165359"/>
            <a:chExt cx="2552699" cy="1408075"/>
          </a:xfrm>
        </p:grpSpPr>
        <p:sp>
          <p:nvSpPr>
            <p:cNvPr id="47" name="文本框 4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96155" y="4165359"/>
            <a:ext cx="2552699" cy="1408075"/>
            <a:chOff x="600075" y="4165359"/>
            <a:chExt cx="2552699" cy="1408075"/>
          </a:xfrm>
        </p:grpSpPr>
        <p:sp>
          <p:nvSpPr>
            <p:cNvPr id="50" name="文本框 4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4984" y="1964527"/>
            <a:ext cx="2552699" cy="1408075"/>
            <a:chOff x="600075" y="4165359"/>
            <a:chExt cx="2552699" cy="1408075"/>
          </a:xfrm>
        </p:grpSpPr>
        <p:sp>
          <p:nvSpPr>
            <p:cNvPr id="54" name="文本框 53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989263" y="1964527"/>
            <a:ext cx="2552699" cy="1408075"/>
            <a:chOff x="600075" y="4165359"/>
            <a:chExt cx="2552699" cy="1408075"/>
          </a:xfrm>
        </p:grpSpPr>
        <p:sp>
          <p:nvSpPr>
            <p:cNvPr id="57" name="文本框 5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3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4" grpId="0" animBg="1"/>
      <p:bldP spid="18" grpId="0" animBg="1"/>
      <p:bldP spid="21" grpId="0" animBg="1"/>
      <p:bldP spid="22" grpId="0" animBg="1"/>
      <p:bldP spid="24" grpId="0" animBg="1"/>
      <p:bldP spid="28" grpId="0" animBg="1"/>
      <p:bldP spid="31" grpId="0" animBg="1"/>
      <p:bldP spid="32" grpId="0" animBg="1"/>
      <p:bldP spid="23" grpId="0" animBg="1"/>
      <p:bldP spid="44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4"/>
          <p:cNvGraphicFramePr/>
          <p:nvPr>
            <p:extLst>
              <p:ext uri="{D42A27DB-BD31-4B8C-83A1-F6EECF244321}">
                <p14:modId xmlns:p14="http://schemas.microsoft.com/office/powerpoint/2010/main" val="3730814212"/>
              </p:ext>
            </p:extLst>
          </p:nvPr>
        </p:nvGraphicFramePr>
        <p:xfrm>
          <a:off x="1664089" y="1853917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9" name="文本框 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258238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53137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449395" y="2191770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3449395" y="295775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3449395" y="383336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3449395" y="470897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75214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70113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58238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53137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975214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70113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5554155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362950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5554155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8362950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8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4"/>
          <p:cNvGrpSpPr/>
          <p:nvPr/>
        </p:nvGrpSpPr>
        <p:grpSpPr>
          <a:xfrm>
            <a:off x="880582" y="2329186"/>
            <a:ext cx="5755259" cy="2863869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3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2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09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1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2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3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4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5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6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95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96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77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78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9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82" name="Group 465"/>
          <p:cNvGrpSpPr/>
          <p:nvPr/>
        </p:nvGrpSpPr>
        <p:grpSpPr>
          <a:xfrm>
            <a:off x="2314915" y="3829162"/>
            <a:ext cx="718643" cy="718643"/>
            <a:chOff x="2055977" y="2917001"/>
            <a:chExt cx="767013" cy="767013"/>
          </a:xfrm>
        </p:grpSpPr>
        <p:sp>
          <p:nvSpPr>
            <p:cNvPr id="183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 Placeholder 3"/>
            <p:cNvSpPr txBox="1">
              <a:spLocks/>
            </p:cNvSpPr>
            <p:nvPr/>
          </p:nvSpPr>
          <p:spPr>
            <a:xfrm>
              <a:off x="2158994" y="3167216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85" name="Group 461"/>
          <p:cNvGrpSpPr/>
          <p:nvPr/>
        </p:nvGrpSpPr>
        <p:grpSpPr>
          <a:xfrm>
            <a:off x="1530904" y="2492027"/>
            <a:ext cx="845552" cy="845552"/>
            <a:chOff x="1217540" y="1555314"/>
            <a:chExt cx="902464" cy="902464"/>
          </a:xfrm>
        </p:grpSpPr>
        <p:sp>
          <p:nvSpPr>
            <p:cNvPr id="186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 Placeholder 3"/>
            <p:cNvSpPr txBox="1">
              <a:spLocks/>
            </p:cNvSpPr>
            <p:nvPr/>
          </p:nvSpPr>
          <p:spPr>
            <a:xfrm>
              <a:off x="1388283" y="1873255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88" name="Group 463"/>
          <p:cNvGrpSpPr/>
          <p:nvPr/>
        </p:nvGrpSpPr>
        <p:grpSpPr>
          <a:xfrm>
            <a:off x="4634294" y="2580528"/>
            <a:ext cx="1191114" cy="1191114"/>
            <a:chOff x="4315448" y="1515048"/>
            <a:chExt cx="1271285" cy="1271285"/>
          </a:xfrm>
        </p:grpSpPr>
        <p:sp>
          <p:nvSpPr>
            <p:cNvPr id="189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 Placeholder 3"/>
            <p:cNvSpPr txBox="1">
              <a:spLocks/>
            </p:cNvSpPr>
            <p:nvPr/>
          </p:nvSpPr>
          <p:spPr>
            <a:xfrm>
              <a:off x="4578075" y="1953596"/>
              <a:ext cx="746030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91" name="Group 464"/>
          <p:cNvGrpSpPr/>
          <p:nvPr/>
        </p:nvGrpSpPr>
        <p:grpSpPr>
          <a:xfrm>
            <a:off x="3700955" y="3768766"/>
            <a:ext cx="582560" cy="582560"/>
            <a:chOff x="3489577" y="2804611"/>
            <a:chExt cx="621771" cy="621771"/>
          </a:xfrm>
        </p:grpSpPr>
        <p:sp>
          <p:nvSpPr>
            <p:cNvPr id="192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3" name="Text Placeholder 3"/>
            <p:cNvSpPr txBox="1">
              <a:spLocks/>
            </p:cNvSpPr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02" name="文本框 20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3" name="矩形 20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4" name="Flowchart: Off-page Connector 63"/>
          <p:cNvSpPr/>
          <p:nvPr/>
        </p:nvSpPr>
        <p:spPr>
          <a:xfrm>
            <a:off x="7333906" y="200709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Flowchart: Off-page Connector 63"/>
          <p:cNvSpPr/>
          <p:nvPr/>
        </p:nvSpPr>
        <p:spPr>
          <a:xfrm>
            <a:off x="7333906" y="2902462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" name="Flowchart: Off-page Connector 63"/>
          <p:cNvSpPr/>
          <p:nvPr/>
        </p:nvSpPr>
        <p:spPr>
          <a:xfrm>
            <a:off x="7333906" y="4693203"/>
            <a:ext cx="381508" cy="499852"/>
          </a:xfrm>
          <a:prstGeom prst="flowChartOffpageConnector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Flowchart: Off-page Connector 63"/>
          <p:cNvSpPr/>
          <p:nvPr/>
        </p:nvSpPr>
        <p:spPr>
          <a:xfrm>
            <a:off x="7333906" y="3797833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文本框 207"/>
          <p:cNvSpPr txBox="1"/>
          <p:nvPr/>
        </p:nvSpPr>
        <p:spPr>
          <a:xfrm>
            <a:off x="7806749" y="18111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9" name="文本框 208"/>
          <p:cNvSpPr txBox="1"/>
          <p:nvPr/>
        </p:nvSpPr>
        <p:spPr>
          <a:xfrm>
            <a:off x="7806749" y="27454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7806749" y="36543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7806749" y="45886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374317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5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5" name="文本框 1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898518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45981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50816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44558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15518" y="2723665"/>
            <a:ext cx="1196276" cy="1196274"/>
            <a:chOff x="4315518" y="2723665"/>
            <a:chExt cx="1196276" cy="1196274"/>
          </a:xfrm>
        </p:grpSpPr>
        <p:sp>
          <p:nvSpPr>
            <p:cNvPr id="17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8D3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41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33505" y="1868011"/>
            <a:ext cx="1196276" cy="1196274"/>
            <a:chOff x="2133505" y="1868011"/>
            <a:chExt cx="1196276" cy="1196274"/>
          </a:xfrm>
        </p:grpSpPr>
        <p:sp>
          <p:nvSpPr>
            <p:cNvPr id="14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47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46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97531" y="1868011"/>
            <a:ext cx="1196276" cy="1196274"/>
            <a:chOff x="6497531" y="1868011"/>
            <a:chExt cx="1196276" cy="1196274"/>
          </a:xfrm>
        </p:grpSpPr>
        <p:sp>
          <p:nvSpPr>
            <p:cNvPr id="18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679545" y="2723665"/>
            <a:ext cx="1196276" cy="1196274"/>
            <a:chOff x="8679545" y="2723665"/>
            <a:chExt cx="1196276" cy="1196274"/>
          </a:xfrm>
        </p:grpSpPr>
        <p:sp>
          <p:nvSpPr>
            <p:cNvPr id="1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84CB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61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809499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271620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47887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402933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05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65" grpId="0"/>
      <p:bldP spid="66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8502555" y="2032000"/>
            <a:ext cx="2930318" cy="2435810"/>
          </a:xfrm>
          <a:prstGeom prst="rect">
            <a:avLst/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9256" r="15887" b="10837"/>
          <a:stretch>
            <a:fillRect/>
          </a:stretch>
        </p:blipFill>
        <p:spPr>
          <a:xfrm>
            <a:off x="8630480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4" name="矩形 43"/>
          <p:cNvSpPr/>
          <p:nvPr/>
        </p:nvSpPr>
        <p:spPr>
          <a:xfrm>
            <a:off x="4722741" y="2032000"/>
            <a:ext cx="2930318" cy="2435810"/>
          </a:xfrm>
          <a:prstGeom prst="rect">
            <a:avLst/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0787" r="30482" b="15893"/>
          <a:stretch>
            <a:fillRect/>
          </a:stretch>
        </p:blipFill>
        <p:spPr>
          <a:xfrm>
            <a:off x="4850666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2" name="矩形 41"/>
          <p:cNvSpPr/>
          <p:nvPr/>
        </p:nvSpPr>
        <p:spPr>
          <a:xfrm>
            <a:off x="960366" y="2032000"/>
            <a:ext cx="2930318" cy="2435810"/>
          </a:xfrm>
          <a:prstGeom prst="rect">
            <a:avLst/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5289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11014" b="2415"/>
          <a:stretch>
            <a:fillRect/>
          </a:stretch>
        </p:blipFill>
        <p:spPr>
          <a:xfrm>
            <a:off x="1088291" y="2138337"/>
            <a:ext cx="2674468" cy="2223136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5" name="五边形 4"/>
          <p:cNvSpPr/>
          <p:nvPr/>
        </p:nvSpPr>
        <p:spPr>
          <a:xfrm>
            <a:off x="960366" y="3771704"/>
            <a:ext cx="2133600" cy="428625"/>
          </a:xfrm>
          <a:prstGeom prst="homePlate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239021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55764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7" name="五边形 46"/>
          <p:cNvSpPr/>
          <p:nvPr/>
        </p:nvSpPr>
        <p:spPr>
          <a:xfrm>
            <a:off x="4722741" y="3771704"/>
            <a:ext cx="2133600" cy="428625"/>
          </a:xfrm>
          <a:prstGeom prst="homePlat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5001396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435578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52" name="五边形 51"/>
          <p:cNvSpPr/>
          <p:nvPr/>
        </p:nvSpPr>
        <p:spPr>
          <a:xfrm>
            <a:off x="8502555" y="3771704"/>
            <a:ext cx="2133600" cy="428625"/>
          </a:xfrm>
          <a:prstGeom prst="homePlate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781210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97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4" grpId="0" animBg="1"/>
      <p:bldP spid="42" grpId="0" animBg="1"/>
      <p:bldP spid="16" grpId="0"/>
      <p:bldP spid="5" grpId="0" animBg="1"/>
      <p:bldP spid="40" grpId="0"/>
      <p:bldP spid="45" grpId="0"/>
      <p:bldP spid="47" grpId="0" animBg="1"/>
      <p:bldP spid="48" grpId="0"/>
      <p:bldP spid="50" grpId="0"/>
      <p:bldP spid="52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ent Arrow 49"/>
          <p:cNvSpPr/>
          <p:nvPr/>
        </p:nvSpPr>
        <p:spPr>
          <a:xfrm flipH="1">
            <a:off x="-1" y="2877442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4"/>
          <p:cNvSpPr/>
          <p:nvPr/>
        </p:nvSpPr>
        <p:spPr>
          <a:xfrm>
            <a:off x="2249766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4"/>
          <p:cNvSpPr/>
          <p:nvPr/>
        </p:nvSpPr>
        <p:spPr>
          <a:xfrm>
            <a:off x="5002491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4"/>
          <p:cNvSpPr/>
          <p:nvPr/>
        </p:nvSpPr>
        <p:spPr>
          <a:xfrm>
            <a:off x="7783625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34"/>
          <p:cNvSpPr/>
          <p:nvPr/>
        </p:nvSpPr>
        <p:spPr>
          <a:xfrm>
            <a:off x="10095895" y="3514166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32"/>
          <p:cNvCxnSpPr/>
          <p:nvPr/>
        </p:nvCxnSpPr>
        <p:spPr>
          <a:xfrm flipV="1">
            <a:off x="2380062" y="2877441"/>
            <a:ext cx="0" cy="723052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 flipV="1">
            <a:off x="5128766" y="2877441"/>
            <a:ext cx="0" cy="723052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 flipV="1">
            <a:off x="7910855" y="2877441"/>
            <a:ext cx="0" cy="723052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1407852" y="3726769"/>
            <a:ext cx="1936377" cy="414925"/>
          </a:xfrm>
          <a:prstGeom prst="roundRect">
            <a:avLst/>
          </a:prstGeom>
          <a:solidFill>
            <a:srgbClr val="F472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0577" y="3726769"/>
            <a:ext cx="1936377" cy="414925"/>
          </a:xfrm>
          <a:prstGeom prst="roundRect">
            <a:avLst/>
          </a:prstGeom>
          <a:solidFill>
            <a:srgbClr val="F8D3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913302" y="3726769"/>
            <a:ext cx="1936377" cy="414925"/>
          </a:xfrm>
          <a:prstGeom prst="roundRect">
            <a:avLst/>
          </a:prstGeom>
          <a:solidFill>
            <a:srgbClr val="29B9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62666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07852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7939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16057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6148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94266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69247" y="1996086"/>
            <a:ext cx="624494" cy="624492"/>
            <a:chOff x="7473695" y="1743073"/>
            <a:chExt cx="815598" cy="815596"/>
          </a:xfrm>
        </p:grpSpPr>
        <p:sp>
          <p:nvSpPr>
            <p:cNvPr id="58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7815" y="1996086"/>
            <a:ext cx="624494" cy="624492"/>
            <a:chOff x="1972263" y="1791342"/>
            <a:chExt cx="815598" cy="815596"/>
          </a:xfrm>
        </p:grpSpPr>
        <p:sp>
          <p:nvSpPr>
            <p:cNvPr id="5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18531" y="1996086"/>
            <a:ext cx="624494" cy="624492"/>
            <a:chOff x="4722979" y="1746592"/>
            <a:chExt cx="815598" cy="815596"/>
          </a:xfrm>
        </p:grpSpPr>
        <p:sp>
          <p:nvSpPr>
            <p:cNvPr id="60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768876" y="372732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72" name="文本框 7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2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Rectangle 1"/>
          <p:cNvSpPr/>
          <p:nvPr/>
        </p:nvSpPr>
        <p:spPr>
          <a:xfrm>
            <a:off x="-9148" y="3576918"/>
            <a:ext cx="12201147" cy="3281082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721657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494620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267583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70525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cxnSp>
        <p:nvCxnSpPr>
          <p:cNvPr id="44" name="Straight Connector 32"/>
          <p:cNvCxnSpPr/>
          <p:nvPr/>
        </p:nvCxnSpPr>
        <p:spPr>
          <a:xfrm>
            <a:off x="985096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2"/>
          <p:cNvCxnSpPr/>
          <p:nvPr/>
        </p:nvCxnSpPr>
        <p:spPr>
          <a:xfrm>
            <a:off x="3737260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>
            <a:off x="6570108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>
            <a:off x="9322272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图片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121" r="5209"/>
          <a:stretch>
            <a:fillRect/>
          </a:stretch>
        </p:blipFill>
        <p:spPr>
          <a:xfrm>
            <a:off x="721657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t="5204" r="17137" b="2341"/>
          <a:stretch>
            <a:fillRect/>
          </a:stretch>
        </p:blipFill>
        <p:spPr>
          <a:xfrm>
            <a:off x="3494620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3" t="11391" r="507" b="8793"/>
          <a:stretch>
            <a:fillRect/>
          </a:stretch>
        </p:blipFill>
        <p:spPr>
          <a:xfrm>
            <a:off x="6246416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t="1371" r="16382" b="3201"/>
          <a:stretch>
            <a:fillRect/>
          </a:stretch>
        </p:blipFill>
        <p:spPr>
          <a:xfrm>
            <a:off x="9082882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71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/>
      <p:bldP spid="38" grpId="0"/>
      <p:bldP spid="40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83218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ound Same Side Corner Rectangle 154"/>
          <p:cNvSpPr/>
          <p:nvPr/>
        </p:nvSpPr>
        <p:spPr>
          <a:xfrm>
            <a:off x="269471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Freeform 116"/>
          <p:cNvSpPr>
            <a:spLocks noEditPoints="1"/>
          </p:cNvSpPr>
          <p:nvPr/>
        </p:nvSpPr>
        <p:spPr bwMode="auto">
          <a:xfrm>
            <a:off x="3359225" y="1500061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文本框 70"/>
          <p:cNvSpPr txBox="1"/>
          <p:nvPr/>
        </p:nvSpPr>
        <p:spPr>
          <a:xfrm>
            <a:off x="5222959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Round Same Side Corner Rectangle 154"/>
          <p:cNvSpPr/>
          <p:nvPr/>
        </p:nvSpPr>
        <p:spPr>
          <a:xfrm>
            <a:off x="5085489" y="2053614"/>
            <a:ext cx="1808891" cy="419482"/>
          </a:xfrm>
          <a:prstGeom prst="round2SameRect">
            <a:avLst/>
          </a:prstGeom>
          <a:noFill/>
          <a:ln w="28575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1373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Round Same Side Corner Rectangle 154"/>
          <p:cNvSpPr/>
          <p:nvPr/>
        </p:nvSpPr>
        <p:spPr>
          <a:xfrm>
            <a:off x="747626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3218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Round Same Side Corner Rectangle 154"/>
          <p:cNvSpPr/>
          <p:nvPr/>
        </p:nvSpPr>
        <p:spPr>
          <a:xfrm>
            <a:off x="269471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222959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Round Same Side Corner Rectangle 154"/>
          <p:cNvSpPr/>
          <p:nvPr/>
        </p:nvSpPr>
        <p:spPr>
          <a:xfrm>
            <a:off x="5085489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1373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Round Same Side Corner Rectangle 154"/>
          <p:cNvSpPr/>
          <p:nvPr/>
        </p:nvSpPr>
        <p:spPr>
          <a:xfrm>
            <a:off x="747626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Freeform 105"/>
          <p:cNvSpPr>
            <a:spLocks noEditPoints="1"/>
          </p:cNvSpPr>
          <p:nvPr/>
        </p:nvSpPr>
        <p:spPr bwMode="auto">
          <a:xfrm>
            <a:off x="5763652" y="1454828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7" name="Freeform 15"/>
          <p:cNvSpPr>
            <a:spLocks noEditPoints="1"/>
          </p:cNvSpPr>
          <p:nvPr/>
        </p:nvSpPr>
        <p:spPr bwMode="auto">
          <a:xfrm>
            <a:off x="8140135" y="1529616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7"/>
          <p:cNvSpPr>
            <a:spLocks noEditPoints="1"/>
          </p:cNvSpPr>
          <p:nvPr/>
        </p:nvSpPr>
        <p:spPr bwMode="auto">
          <a:xfrm>
            <a:off x="3395882" y="3823269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2"/>
          <p:cNvSpPr>
            <a:spLocks noEditPoints="1"/>
          </p:cNvSpPr>
          <p:nvPr/>
        </p:nvSpPr>
        <p:spPr bwMode="auto">
          <a:xfrm>
            <a:off x="5805306" y="3832605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245"/>
          <p:cNvSpPr>
            <a:spLocks/>
          </p:cNvSpPr>
          <p:nvPr/>
        </p:nvSpPr>
        <p:spPr bwMode="auto">
          <a:xfrm>
            <a:off x="8140135" y="3819048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79211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4961020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7351796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604611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4986420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7377196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47681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2" grpId="0" animBg="1"/>
      <p:bldP spid="75" grpId="0" animBg="1"/>
      <p:bldP spid="78" grpId="0" animBg="1"/>
      <p:bldP spid="81" grpId="0" animBg="1"/>
      <p:bldP spid="84" grpId="0" animBg="1"/>
      <p:bldP spid="86" grpId="0" animBg="1"/>
      <p:bldP spid="87" grpId="0" animBg="1"/>
      <p:bldP spid="88" grpId="0" animBg="1"/>
      <p:bldP spid="97" grpId="0" animBg="1"/>
      <p:bldP spid="9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1112</Words>
  <Application>Microsoft Office PowerPoint</Application>
  <PresentationFormat>自定义</PresentationFormat>
  <Paragraphs>167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Administrator</cp:lastModifiedBy>
  <cp:revision>412</cp:revision>
  <dcterms:created xsi:type="dcterms:W3CDTF">2015-03-19T06:14:36Z</dcterms:created>
  <dcterms:modified xsi:type="dcterms:W3CDTF">2015-12-03T04:31:30Z</dcterms:modified>
</cp:coreProperties>
</file>