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67" r:id="rId4"/>
    <p:sldId id="268" r:id="rId5"/>
    <p:sldId id="262" r:id="rId6"/>
    <p:sldId id="263" r:id="rId7"/>
    <p:sldId id="269" r:id="rId8"/>
    <p:sldId id="271" r:id="rId9"/>
    <p:sldId id="264" r:id="rId10"/>
    <p:sldId id="270" r:id="rId11"/>
    <p:sldId id="265" r:id="rId12"/>
    <p:sldId id="261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2C58"/>
    <a:srgbClr val="E5863F"/>
    <a:srgbClr val="F0D790"/>
    <a:srgbClr val="E3B229"/>
    <a:srgbClr val="73CBCF"/>
    <a:srgbClr val="86CF3D"/>
    <a:srgbClr val="3B4A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1698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-2844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#2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#41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#42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74B17C-A8D6-4EC1-9F74-DEF1B852E50E}" type="doc">
      <dgm:prSet loTypeId="urn:microsoft.com/office/officeart/2005/8/layout/list1#1" loCatId="list" qsTypeId="urn:microsoft.com/office/officeart/2005/8/quickstyle/simple4#1" qsCatId="simple" csTypeId="urn:microsoft.com/office/officeart/2005/8/colors/colorful3#1" csCatId="colorful" phldr="1"/>
      <dgm:spPr/>
      <dgm:t>
        <a:bodyPr/>
        <a:lstStyle/>
        <a:p>
          <a:endParaRPr lang="zh-CN" altLang="en-US"/>
        </a:p>
      </dgm:t>
    </dgm:pt>
    <dgm:pt modelId="{5D72DEBB-C4EE-4A4C-998A-DBACC02F0CFB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17E68D72-00DC-4896-AF97-6202D147E269}" type="parTrans" cxnId="{1A220DA0-ED41-4929-AA2B-745CE0C8832B}">
      <dgm:prSet/>
      <dgm:spPr/>
      <dgm:t>
        <a:bodyPr/>
        <a:lstStyle/>
        <a:p>
          <a:endParaRPr lang="zh-CN" altLang="en-US"/>
        </a:p>
      </dgm:t>
    </dgm:pt>
    <dgm:pt modelId="{2E39222F-7B7B-4ED2-827E-1328DFCF5572}" type="sibTrans" cxnId="{1A220DA0-ED41-4929-AA2B-745CE0C8832B}">
      <dgm:prSet/>
      <dgm:spPr/>
      <dgm:t>
        <a:bodyPr/>
        <a:lstStyle/>
        <a:p>
          <a:endParaRPr lang="zh-CN" altLang="en-US"/>
        </a:p>
      </dgm:t>
    </dgm:pt>
    <dgm:pt modelId="{240C59D7-2CE4-462A-9515-C237DA44CA8D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CD49C4B8-92C8-418B-931E-B71E1BE6881B}" type="parTrans" cxnId="{910A7DF5-E214-4793-B0E5-4BDA9128D21F}">
      <dgm:prSet/>
      <dgm:spPr/>
      <dgm:t>
        <a:bodyPr/>
        <a:lstStyle/>
        <a:p>
          <a:endParaRPr lang="zh-CN" altLang="en-US"/>
        </a:p>
      </dgm:t>
    </dgm:pt>
    <dgm:pt modelId="{947B3124-FA3E-44E6-A51D-10587B3FB02E}" type="sibTrans" cxnId="{910A7DF5-E214-4793-B0E5-4BDA9128D21F}">
      <dgm:prSet/>
      <dgm:spPr/>
      <dgm:t>
        <a:bodyPr/>
        <a:lstStyle/>
        <a:p>
          <a:endParaRPr lang="zh-CN" altLang="en-US"/>
        </a:p>
      </dgm:t>
    </dgm:pt>
    <dgm:pt modelId="{B05E394A-9B94-4D12-AA2A-4A782672DD2C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A56B56F5-D1A3-4E94-9B1D-AFE1904D8299}" type="parTrans" cxnId="{DAD30B86-5D82-4561-9BF4-8FBCCDDA715C}">
      <dgm:prSet/>
      <dgm:spPr/>
      <dgm:t>
        <a:bodyPr/>
        <a:lstStyle/>
        <a:p>
          <a:endParaRPr lang="zh-CN" altLang="en-US"/>
        </a:p>
      </dgm:t>
    </dgm:pt>
    <dgm:pt modelId="{7A5B6132-DA9E-4D4C-92AC-FEA7555A6732}" type="sibTrans" cxnId="{DAD30B86-5D82-4561-9BF4-8FBCCDDA715C}">
      <dgm:prSet/>
      <dgm:spPr/>
      <dgm:t>
        <a:bodyPr/>
        <a:lstStyle/>
        <a:p>
          <a:endParaRPr lang="zh-CN" altLang="en-US"/>
        </a:p>
      </dgm:t>
    </dgm:pt>
    <dgm:pt modelId="{A577BABC-BE0D-45B3-AC73-9E1090C16047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F5DCB4A3-5B14-435D-A7CB-F38F33510392}" type="parTrans" cxnId="{2FC90D75-5B86-4910-86AB-B9614D96AA7F}">
      <dgm:prSet/>
      <dgm:spPr/>
      <dgm:t>
        <a:bodyPr/>
        <a:lstStyle/>
        <a:p>
          <a:endParaRPr lang="zh-CN" altLang="en-US"/>
        </a:p>
      </dgm:t>
    </dgm:pt>
    <dgm:pt modelId="{6E111F6D-FAA8-4B0F-B97F-FF274B009E84}" type="sibTrans" cxnId="{2FC90D75-5B86-4910-86AB-B9614D96AA7F}">
      <dgm:prSet/>
      <dgm:spPr/>
      <dgm:t>
        <a:bodyPr/>
        <a:lstStyle/>
        <a:p>
          <a:endParaRPr lang="zh-CN" altLang="en-US"/>
        </a:p>
      </dgm:t>
    </dgm:pt>
    <dgm:pt modelId="{290ADAC8-17E0-4F11-BE79-899CD4DD5E12}" type="pres">
      <dgm:prSet presAssocID="{0274B17C-A8D6-4EC1-9F74-DEF1B852E50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5EF6FC4-75DC-49E3-BD05-7B7E6300CE25}" type="pres">
      <dgm:prSet presAssocID="{5D72DEBB-C4EE-4A4C-998A-DBACC02F0CFB}" presName="parentLin" presStyleCnt="0"/>
      <dgm:spPr/>
    </dgm:pt>
    <dgm:pt modelId="{20A6C866-FD85-4400-83D4-E3B919A34B51}" type="pres">
      <dgm:prSet presAssocID="{5D72DEBB-C4EE-4A4C-998A-DBACC02F0CFB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833C47F7-914D-4919-99FE-C55F44DD4350}" type="pres">
      <dgm:prSet presAssocID="{5D72DEBB-C4EE-4A4C-998A-DBACC02F0CF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A09CCC-EF99-4340-B4E1-5E5C5D8074D6}" type="pres">
      <dgm:prSet presAssocID="{5D72DEBB-C4EE-4A4C-998A-DBACC02F0CFB}" presName="negativeSpace" presStyleCnt="0"/>
      <dgm:spPr/>
    </dgm:pt>
    <dgm:pt modelId="{5EFADA3F-DBD8-47B3-87A4-F7C4DF43CC18}" type="pres">
      <dgm:prSet presAssocID="{5D72DEBB-C4EE-4A4C-998A-DBACC02F0CFB}" presName="childText" presStyleLbl="conFgAcc1" presStyleIdx="0" presStyleCnt="4">
        <dgm:presLayoutVars>
          <dgm:bulletEnabled val="1"/>
        </dgm:presLayoutVars>
      </dgm:prSet>
      <dgm:spPr/>
    </dgm:pt>
    <dgm:pt modelId="{D5BCB613-75FD-4DEE-8DA5-6CE19F632FB4}" type="pres">
      <dgm:prSet presAssocID="{2E39222F-7B7B-4ED2-827E-1328DFCF5572}" presName="spaceBetweenRectangles" presStyleCnt="0"/>
      <dgm:spPr/>
    </dgm:pt>
    <dgm:pt modelId="{AD00622C-704A-40DB-AA9A-CF6B66B9CB56}" type="pres">
      <dgm:prSet presAssocID="{240C59D7-2CE4-462A-9515-C237DA44CA8D}" presName="parentLin" presStyleCnt="0"/>
      <dgm:spPr/>
    </dgm:pt>
    <dgm:pt modelId="{1C3B8E56-CDD6-48F6-8138-C0343817464C}" type="pres">
      <dgm:prSet presAssocID="{240C59D7-2CE4-462A-9515-C237DA44CA8D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120FC45C-3BD5-48EA-A639-E7D5A20ED3FD}" type="pres">
      <dgm:prSet presAssocID="{240C59D7-2CE4-462A-9515-C237DA44CA8D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7A93D8-BD3E-486E-ABDB-8DA346AD7C11}" type="pres">
      <dgm:prSet presAssocID="{240C59D7-2CE4-462A-9515-C237DA44CA8D}" presName="negativeSpace" presStyleCnt="0"/>
      <dgm:spPr/>
    </dgm:pt>
    <dgm:pt modelId="{58D67328-282B-4E2B-B4DB-8AD412BAFFBC}" type="pres">
      <dgm:prSet presAssocID="{240C59D7-2CE4-462A-9515-C237DA44CA8D}" presName="childText" presStyleLbl="conFgAcc1" presStyleIdx="1" presStyleCnt="4">
        <dgm:presLayoutVars>
          <dgm:bulletEnabled val="1"/>
        </dgm:presLayoutVars>
      </dgm:prSet>
      <dgm:spPr/>
    </dgm:pt>
    <dgm:pt modelId="{C761DE94-27E5-4F75-9E5A-A7E6DD8791DF}" type="pres">
      <dgm:prSet presAssocID="{947B3124-FA3E-44E6-A51D-10587B3FB02E}" presName="spaceBetweenRectangles" presStyleCnt="0"/>
      <dgm:spPr/>
    </dgm:pt>
    <dgm:pt modelId="{B38C66CE-824B-42F9-A9FE-390D8396D086}" type="pres">
      <dgm:prSet presAssocID="{B05E394A-9B94-4D12-AA2A-4A782672DD2C}" presName="parentLin" presStyleCnt="0"/>
      <dgm:spPr/>
    </dgm:pt>
    <dgm:pt modelId="{0846F4B8-B208-428D-B0F2-ECF3D2F850BA}" type="pres">
      <dgm:prSet presAssocID="{B05E394A-9B94-4D12-AA2A-4A782672DD2C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8D3EE3B5-4895-4D5C-BF7C-9C953348E53B}" type="pres">
      <dgm:prSet presAssocID="{B05E394A-9B94-4D12-AA2A-4A782672DD2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2F509-6396-4BFC-87D5-70BB0970B22E}" type="pres">
      <dgm:prSet presAssocID="{B05E394A-9B94-4D12-AA2A-4A782672DD2C}" presName="negativeSpace" presStyleCnt="0"/>
      <dgm:spPr/>
    </dgm:pt>
    <dgm:pt modelId="{F776FF77-BBFD-429A-B555-3A759A0377CC}" type="pres">
      <dgm:prSet presAssocID="{B05E394A-9B94-4D12-AA2A-4A782672DD2C}" presName="childText" presStyleLbl="conFgAcc1" presStyleIdx="2" presStyleCnt="4">
        <dgm:presLayoutVars>
          <dgm:bulletEnabled val="1"/>
        </dgm:presLayoutVars>
      </dgm:prSet>
      <dgm:spPr/>
    </dgm:pt>
    <dgm:pt modelId="{50B95615-CB8F-4CC2-8F64-0166EFD65558}" type="pres">
      <dgm:prSet presAssocID="{7A5B6132-DA9E-4D4C-92AC-FEA7555A6732}" presName="spaceBetweenRectangles" presStyleCnt="0"/>
      <dgm:spPr/>
    </dgm:pt>
    <dgm:pt modelId="{4B0D7589-22A6-4093-85FF-B52BB19A6325}" type="pres">
      <dgm:prSet presAssocID="{A577BABC-BE0D-45B3-AC73-9E1090C16047}" presName="parentLin" presStyleCnt="0"/>
      <dgm:spPr/>
    </dgm:pt>
    <dgm:pt modelId="{3444074F-3C3B-44FF-B1C8-C2FC4CF70827}" type="pres">
      <dgm:prSet presAssocID="{A577BABC-BE0D-45B3-AC73-9E1090C16047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333FF6B1-F70A-4601-8A6C-57EE44B43E8C}" type="pres">
      <dgm:prSet presAssocID="{A577BABC-BE0D-45B3-AC73-9E1090C1604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6FE5F2-4C5B-4AE5-B042-17870F7FAEAD}" type="pres">
      <dgm:prSet presAssocID="{A577BABC-BE0D-45B3-AC73-9E1090C16047}" presName="negativeSpace" presStyleCnt="0"/>
      <dgm:spPr/>
    </dgm:pt>
    <dgm:pt modelId="{B3A81B91-F9F1-4E1B-9092-F6EAFCC3BD5D}" type="pres">
      <dgm:prSet presAssocID="{A577BABC-BE0D-45B3-AC73-9E1090C16047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8566558-35BD-41E5-A461-02187BF42D5A}" type="presOf" srcId="{240C59D7-2CE4-462A-9515-C237DA44CA8D}" destId="{1C3B8E56-CDD6-48F6-8138-C0343817464C}" srcOrd="0" destOrd="0" presId="urn:microsoft.com/office/officeart/2005/8/layout/list1#1"/>
    <dgm:cxn modelId="{2FC90D75-5B86-4910-86AB-B9614D96AA7F}" srcId="{0274B17C-A8D6-4EC1-9F74-DEF1B852E50E}" destId="{A577BABC-BE0D-45B3-AC73-9E1090C16047}" srcOrd="3" destOrd="0" parTransId="{F5DCB4A3-5B14-435D-A7CB-F38F33510392}" sibTransId="{6E111F6D-FAA8-4B0F-B97F-FF274B009E84}"/>
    <dgm:cxn modelId="{4B2F0DB8-13BA-4345-B941-6D4153574279}" type="presOf" srcId="{A577BABC-BE0D-45B3-AC73-9E1090C16047}" destId="{3444074F-3C3B-44FF-B1C8-C2FC4CF70827}" srcOrd="0" destOrd="0" presId="urn:microsoft.com/office/officeart/2005/8/layout/list1#1"/>
    <dgm:cxn modelId="{AAD1E023-ECA5-422F-A44B-97050F18754C}" type="presOf" srcId="{0274B17C-A8D6-4EC1-9F74-DEF1B852E50E}" destId="{290ADAC8-17E0-4F11-BE79-899CD4DD5E12}" srcOrd="0" destOrd="0" presId="urn:microsoft.com/office/officeart/2005/8/layout/list1#1"/>
    <dgm:cxn modelId="{EBA1EDB1-0B4C-48D8-9066-177588A313F4}" type="presOf" srcId="{B05E394A-9B94-4D12-AA2A-4A782672DD2C}" destId="{8D3EE3B5-4895-4D5C-BF7C-9C953348E53B}" srcOrd="1" destOrd="0" presId="urn:microsoft.com/office/officeart/2005/8/layout/list1#1"/>
    <dgm:cxn modelId="{B1E1B1C7-C7B2-4D15-BBC6-5D1D953D995A}" type="presOf" srcId="{240C59D7-2CE4-462A-9515-C237DA44CA8D}" destId="{120FC45C-3BD5-48EA-A639-E7D5A20ED3FD}" srcOrd="1" destOrd="0" presId="urn:microsoft.com/office/officeart/2005/8/layout/list1#1"/>
    <dgm:cxn modelId="{1A220DA0-ED41-4929-AA2B-745CE0C8832B}" srcId="{0274B17C-A8D6-4EC1-9F74-DEF1B852E50E}" destId="{5D72DEBB-C4EE-4A4C-998A-DBACC02F0CFB}" srcOrd="0" destOrd="0" parTransId="{17E68D72-00DC-4896-AF97-6202D147E269}" sibTransId="{2E39222F-7B7B-4ED2-827E-1328DFCF5572}"/>
    <dgm:cxn modelId="{CBC3D887-12E0-46DE-BB31-80AB395576F3}" type="presOf" srcId="{B05E394A-9B94-4D12-AA2A-4A782672DD2C}" destId="{0846F4B8-B208-428D-B0F2-ECF3D2F850BA}" srcOrd="0" destOrd="0" presId="urn:microsoft.com/office/officeart/2005/8/layout/list1#1"/>
    <dgm:cxn modelId="{DAD30B86-5D82-4561-9BF4-8FBCCDDA715C}" srcId="{0274B17C-A8D6-4EC1-9F74-DEF1B852E50E}" destId="{B05E394A-9B94-4D12-AA2A-4A782672DD2C}" srcOrd="2" destOrd="0" parTransId="{A56B56F5-D1A3-4E94-9B1D-AFE1904D8299}" sibTransId="{7A5B6132-DA9E-4D4C-92AC-FEA7555A6732}"/>
    <dgm:cxn modelId="{3E7D0D34-4610-4585-B844-A013D5FC950A}" type="presOf" srcId="{5D72DEBB-C4EE-4A4C-998A-DBACC02F0CFB}" destId="{833C47F7-914D-4919-99FE-C55F44DD4350}" srcOrd="1" destOrd="0" presId="urn:microsoft.com/office/officeart/2005/8/layout/list1#1"/>
    <dgm:cxn modelId="{3DE8D740-1705-4D24-8F67-E3237A4EED66}" type="presOf" srcId="{5D72DEBB-C4EE-4A4C-998A-DBACC02F0CFB}" destId="{20A6C866-FD85-4400-83D4-E3B919A34B51}" srcOrd="0" destOrd="0" presId="urn:microsoft.com/office/officeart/2005/8/layout/list1#1"/>
    <dgm:cxn modelId="{8382DAB4-0E49-41E4-AAB6-E17462D3BBE3}" type="presOf" srcId="{A577BABC-BE0D-45B3-AC73-9E1090C16047}" destId="{333FF6B1-F70A-4601-8A6C-57EE44B43E8C}" srcOrd="1" destOrd="0" presId="urn:microsoft.com/office/officeart/2005/8/layout/list1#1"/>
    <dgm:cxn modelId="{910A7DF5-E214-4793-B0E5-4BDA9128D21F}" srcId="{0274B17C-A8D6-4EC1-9F74-DEF1B852E50E}" destId="{240C59D7-2CE4-462A-9515-C237DA44CA8D}" srcOrd="1" destOrd="0" parTransId="{CD49C4B8-92C8-418B-931E-B71E1BE6881B}" sibTransId="{947B3124-FA3E-44E6-A51D-10587B3FB02E}"/>
    <dgm:cxn modelId="{398CDED5-7E38-4009-9788-D5666743321A}" type="presParOf" srcId="{290ADAC8-17E0-4F11-BE79-899CD4DD5E12}" destId="{45EF6FC4-75DC-49E3-BD05-7B7E6300CE25}" srcOrd="0" destOrd="0" presId="urn:microsoft.com/office/officeart/2005/8/layout/list1#1"/>
    <dgm:cxn modelId="{CE54B323-4C56-4C0B-A003-09D4C3667041}" type="presParOf" srcId="{45EF6FC4-75DC-49E3-BD05-7B7E6300CE25}" destId="{20A6C866-FD85-4400-83D4-E3B919A34B51}" srcOrd="0" destOrd="0" presId="urn:microsoft.com/office/officeart/2005/8/layout/list1#1"/>
    <dgm:cxn modelId="{E5D036DA-F32D-4694-B74A-8693C04EF609}" type="presParOf" srcId="{45EF6FC4-75DC-49E3-BD05-7B7E6300CE25}" destId="{833C47F7-914D-4919-99FE-C55F44DD4350}" srcOrd="1" destOrd="0" presId="urn:microsoft.com/office/officeart/2005/8/layout/list1#1"/>
    <dgm:cxn modelId="{50D23799-A342-4D76-85DC-54BC68E40C76}" type="presParOf" srcId="{290ADAC8-17E0-4F11-BE79-899CD4DD5E12}" destId="{1CA09CCC-EF99-4340-B4E1-5E5C5D8074D6}" srcOrd="1" destOrd="0" presId="urn:microsoft.com/office/officeart/2005/8/layout/list1#1"/>
    <dgm:cxn modelId="{32F2F8B0-2208-4565-9815-381630D413D9}" type="presParOf" srcId="{290ADAC8-17E0-4F11-BE79-899CD4DD5E12}" destId="{5EFADA3F-DBD8-47B3-87A4-F7C4DF43CC18}" srcOrd="2" destOrd="0" presId="urn:microsoft.com/office/officeart/2005/8/layout/list1#1"/>
    <dgm:cxn modelId="{E0CFEB06-FEC2-4D78-A501-C3A2EBD2BA55}" type="presParOf" srcId="{290ADAC8-17E0-4F11-BE79-899CD4DD5E12}" destId="{D5BCB613-75FD-4DEE-8DA5-6CE19F632FB4}" srcOrd="3" destOrd="0" presId="urn:microsoft.com/office/officeart/2005/8/layout/list1#1"/>
    <dgm:cxn modelId="{8328F6F1-3C95-415A-B7E8-D847C8E4E809}" type="presParOf" srcId="{290ADAC8-17E0-4F11-BE79-899CD4DD5E12}" destId="{AD00622C-704A-40DB-AA9A-CF6B66B9CB56}" srcOrd="4" destOrd="0" presId="urn:microsoft.com/office/officeart/2005/8/layout/list1#1"/>
    <dgm:cxn modelId="{C5B9DB24-28D4-4A8F-A8E3-3253BB4DEB8A}" type="presParOf" srcId="{AD00622C-704A-40DB-AA9A-CF6B66B9CB56}" destId="{1C3B8E56-CDD6-48F6-8138-C0343817464C}" srcOrd="0" destOrd="0" presId="urn:microsoft.com/office/officeart/2005/8/layout/list1#1"/>
    <dgm:cxn modelId="{14C48C9E-B298-4FB9-BB17-48526FFDB224}" type="presParOf" srcId="{AD00622C-704A-40DB-AA9A-CF6B66B9CB56}" destId="{120FC45C-3BD5-48EA-A639-E7D5A20ED3FD}" srcOrd="1" destOrd="0" presId="urn:microsoft.com/office/officeart/2005/8/layout/list1#1"/>
    <dgm:cxn modelId="{8C053D7B-52FB-4FEA-BBE8-2C559787904C}" type="presParOf" srcId="{290ADAC8-17E0-4F11-BE79-899CD4DD5E12}" destId="{197A93D8-BD3E-486E-ABDB-8DA346AD7C11}" srcOrd="5" destOrd="0" presId="urn:microsoft.com/office/officeart/2005/8/layout/list1#1"/>
    <dgm:cxn modelId="{B065C419-E2B7-4FF5-86E3-97714962EEA6}" type="presParOf" srcId="{290ADAC8-17E0-4F11-BE79-899CD4DD5E12}" destId="{58D67328-282B-4E2B-B4DB-8AD412BAFFBC}" srcOrd="6" destOrd="0" presId="urn:microsoft.com/office/officeart/2005/8/layout/list1#1"/>
    <dgm:cxn modelId="{3F65B6CF-7D1D-4500-BCD7-3B12DF0DA4F7}" type="presParOf" srcId="{290ADAC8-17E0-4F11-BE79-899CD4DD5E12}" destId="{C761DE94-27E5-4F75-9E5A-A7E6DD8791DF}" srcOrd="7" destOrd="0" presId="urn:microsoft.com/office/officeart/2005/8/layout/list1#1"/>
    <dgm:cxn modelId="{9C9B19AD-8D43-4759-8741-12CA0EF43066}" type="presParOf" srcId="{290ADAC8-17E0-4F11-BE79-899CD4DD5E12}" destId="{B38C66CE-824B-42F9-A9FE-390D8396D086}" srcOrd="8" destOrd="0" presId="urn:microsoft.com/office/officeart/2005/8/layout/list1#1"/>
    <dgm:cxn modelId="{95C14885-A618-46DA-ABBD-E05F9561AB7B}" type="presParOf" srcId="{B38C66CE-824B-42F9-A9FE-390D8396D086}" destId="{0846F4B8-B208-428D-B0F2-ECF3D2F850BA}" srcOrd="0" destOrd="0" presId="urn:microsoft.com/office/officeart/2005/8/layout/list1#1"/>
    <dgm:cxn modelId="{83B200F3-D6CD-4420-97AD-2C39708FF0C4}" type="presParOf" srcId="{B38C66CE-824B-42F9-A9FE-390D8396D086}" destId="{8D3EE3B5-4895-4D5C-BF7C-9C953348E53B}" srcOrd="1" destOrd="0" presId="urn:microsoft.com/office/officeart/2005/8/layout/list1#1"/>
    <dgm:cxn modelId="{1C3421B7-8D63-47BC-920C-BE8D37C53957}" type="presParOf" srcId="{290ADAC8-17E0-4F11-BE79-899CD4DD5E12}" destId="{F262F509-6396-4BFC-87D5-70BB0970B22E}" srcOrd="9" destOrd="0" presId="urn:microsoft.com/office/officeart/2005/8/layout/list1#1"/>
    <dgm:cxn modelId="{B24CA0D8-DA35-4A57-A55C-03F45925C642}" type="presParOf" srcId="{290ADAC8-17E0-4F11-BE79-899CD4DD5E12}" destId="{F776FF77-BBFD-429A-B555-3A759A0377CC}" srcOrd="10" destOrd="0" presId="urn:microsoft.com/office/officeart/2005/8/layout/list1#1"/>
    <dgm:cxn modelId="{DF2F10D6-4358-4B4E-BAE5-5372EA60DAE3}" type="presParOf" srcId="{290ADAC8-17E0-4F11-BE79-899CD4DD5E12}" destId="{50B95615-CB8F-4CC2-8F64-0166EFD65558}" srcOrd="11" destOrd="0" presId="urn:microsoft.com/office/officeart/2005/8/layout/list1#1"/>
    <dgm:cxn modelId="{2A533392-4035-41DE-A5F1-B669EF1D6DCD}" type="presParOf" srcId="{290ADAC8-17E0-4F11-BE79-899CD4DD5E12}" destId="{4B0D7589-22A6-4093-85FF-B52BB19A6325}" srcOrd="12" destOrd="0" presId="urn:microsoft.com/office/officeart/2005/8/layout/list1#1"/>
    <dgm:cxn modelId="{5938669D-93D8-4480-92E7-07E47F17CC09}" type="presParOf" srcId="{4B0D7589-22A6-4093-85FF-B52BB19A6325}" destId="{3444074F-3C3B-44FF-B1C8-C2FC4CF70827}" srcOrd="0" destOrd="0" presId="urn:microsoft.com/office/officeart/2005/8/layout/list1#1"/>
    <dgm:cxn modelId="{7BD20A4F-42B1-49B2-B835-01A4DAEC582B}" type="presParOf" srcId="{4B0D7589-22A6-4093-85FF-B52BB19A6325}" destId="{333FF6B1-F70A-4601-8A6C-57EE44B43E8C}" srcOrd="1" destOrd="0" presId="urn:microsoft.com/office/officeart/2005/8/layout/list1#1"/>
    <dgm:cxn modelId="{E3AFCB0B-35E3-42DA-9E3F-302C5A566EE8}" type="presParOf" srcId="{290ADAC8-17E0-4F11-BE79-899CD4DD5E12}" destId="{A06FE5F2-4C5B-4AE5-B042-17870F7FAEAD}" srcOrd="13" destOrd="0" presId="urn:microsoft.com/office/officeart/2005/8/layout/list1#1"/>
    <dgm:cxn modelId="{12732EA3-5A37-4FBC-88F1-267CB82B51F8}" type="presParOf" srcId="{290ADAC8-17E0-4F11-BE79-899CD4DD5E12}" destId="{B3A81B91-F9F1-4E1B-9092-F6EAFCC3BD5D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57E4DF-EBCB-451B-9841-5FD358521471}" type="doc">
      <dgm:prSet loTypeId="urn:microsoft.com/office/officeart/2005/8/layout/hList7#1" loCatId="list" qsTypeId="urn:microsoft.com/office/officeart/2005/8/quickstyle/simple1#1" qsCatId="simple" csTypeId="urn:microsoft.com/office/officeart/2005/8/colors/colorful3#2" csCatId="colorful" phldr="1"/>
      <dgm:spPr/>
    </dgm:pt>
    <dgm:pt modelId="{C8F5AA5B-C4A1-4F9B-866C-BD8FC571B83B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14CF62E4-F34D-4100-8B7F-12F27397092B}" type="parTrans" cxnId="{E8936071-9407-4CEB-89A1-AC8D880AEE5C}">
      <dgm:prSet/>
      <dgm:spPr/>
      <dgm:t>
        <a:bodyPr/>
        <a:lstStyle/>
        <a:p>
          <a:endParaRPr lang="zh-CN" altLang="en-US"/>
        </a:p>
      </dgm:t>
    </dgm:pt>
    <dgm:pt modelId="{248F8290-A300-4C68-B20E-0C3F6CD6C9A5}" type="sibTrans" cxnId="{E8936071-9407-4CEB-89A1-AC8D880AEE5C}">
      <dgm:prSet/>
      <dgm:spPr/>
      <dgm:t>
        <a:bodyPr/>
        <a:lstStyle/>
        <a:p>
          <a:endParaRPr lang="zh-CN" altLang="en-US"/>
        </a:p>
      </dgm:t>
    </dgm:pt>
    <dgm:pt modelId="{3B43B3A1-F6CC-451F-8900-B83F7CDC719F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99C092F9-0819-4F44-823C-2ED88D13D4B6}" type="parTrans" cxnId="{05DBAE58-032A-4014-B5A9-EC3ADCD82DB9}">
      <dgm:prSet/>
      <dgm:spPr/>
      <dgm:t>
        <a:bodyPr/>
        <a:lstStyle/>
        <a:p>
          <a:endParaRPr lang="zh-CN" altLang="en-US"/>
        </a:p>
      </dgm:t>
    </dgm:pt>
    <dgm:pt modelId="{82AA67C2-5B44-4FAC-AA11-8E981E081895}" type="sibTrans" cxnId="{05DBAE58-032A-4014-B5A9-EC3ADCD82DB9}">
      <dgm:prSet/>
      <dgm:spPr/>
      <dgm:t>
        <a:bodyPr/>
        <a:lstStyle/>
        <a:p>
          <a:endParaRPr lang="zh-CN" altLang="en-US"/>
        </a:p>
      </dgm:t>
    </dgm:pt>
    <dgm:pt modelId="{70C2B490-8FCB-44FD-9E74-69E55510E322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C1E91458-E50D-4861-A660-456749B81635}" type="parTrans" cxnId="{9B26EDBE-CE18-4101-8C62-2DF89B20B004}">
      <dgm:prSet/>
      <dgm:spPr/>
      <dgm:t>
        <a:bodyPr/>
        <a:lstStyle/>
        <a:p>
          <a:endParaRPr lang="zh-CN" altLang="en-US"/>
        </a:p>
      </dgm:t>
    </dgm:pt>
    <dgm:pt modelId="{3D3CA91F-F013-4AA8-96C0-4EF20B772CA3}" type="sibTrans" cxnId="{9B26EDBE-CE18-4101-8C62-2DF89B20B004}">
      <dgm:prSet/>
      <dgm:spPr/>
      <dgm:t>
        <a:bodyPr/>
        <a:lstStyle/>
        <a:p>
          <a:endParaRPr lang="zh-CN" altLang="en-US"/>
        </a:p>
      </dgm:t>
    </dgm:pt>
    <dgm:pt modelId="{9F299130-3172-4532-B830-0777D413FB75}" type="pres">
      <dgm:prSet presAssocID="{8457E4DF-EBCB-451B-9841-5FD358521471}" presName="Name0" presStyleCnt="0">
        <dgm:presLayoutVars>
          <dgm:dir/>
          <dgm:resizeHandles val="exact"/>
        </dgm:presLayoutVars>
      </dgm:prSet>
      <dgm:spPr/>
    </dgm:pt>
    <dgm:pt modelId="{38826B2D-AE4B-4F8F-9BDF-64E9BBE142A2}" type="pres">
      <dgm:prSet presAssocID="{8457E4DF-EBCB-451B-9841-5FD358521471}" presName="fgShape" presStyleLbl="fgShp" presStyleIdx="0" presStyleCnt="1"/>
      <dgm:spPr>
        <a:prstGeom prst="rightArrow">
          <a:avLst/>
        </a:prstGeom>
      </dgm:spPr>
    </dgm:pt>
    <dgm:pt modelId="{EDFB0153-05D5-4AFF-84AD-00B319BDB94A}" type="pres">
      <dgm:prSet presAssocID="{8457E4DF-EBCB-451B-9841-5FD358521471}" presName="linComp" presStyleCnt="0"/>
      <dgm:spPr/>
    </dgm:pt>
    <dgm:pt modelId="{B33452AF-4E27-482B-BB5C-562E0BA4F156}" type="pres">
      <dgm:prSet presAssocID="{C8F5AA5B-C4A1-4F9B-866C-BD8FC571B83B}" presName="compNode" presStyleCnt="0"/>
      <dgm:spPr/>
    </dgm:pt>
    <dgm:pt modelId="{5040E294-265B-41AC-8D54-E6E408F3AC72}" type="pres">
      <dgm:prSet presAssocID="{C8F5AA5B-C4A1-4F9B-866C-BD8FC571B83B}" presName="bkgdShape" presStyleLbl="node1" presStyleIdx="0" presStyleCnt="3" custLinFactNeighborX="-64" custLinFactNeighborY="-3944"/>
      <dgm:spPr/>
      <dgm:t>
        <a:bodyPr/>
        <a:lstStyle/>
        <a:p>
          <a:endParaRPr lang="zh-CN" altLang="en-US"/>
        </a:p>
      </dgm:t>
    </dgm:pt>
    <dgm:pt modelId="{838E0CA0-97E8-4B59-A2CD-B4EAB54B8EFE}" type="pres">
      <dgm:prSet presAssocID="{C8F5AA5B-C4A1-4F9B-866C-BD8FC571B83B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CB8D2A-5E29-49B9-9C1F-E0F897B9FA79}" type="pres">
      <dgm:prSet presAssocID="{C8F5AA5B-C4A1-4F9B-866C-BD8FC571B83B}" presName="invisiNode" presStyleLbl="node1" presStyleIdx="0" presStyleCnt="3"/>
      <dgm:spPr/>
    </dgm:pt>
    <dgm:pt modelId="{89CB243C-1F9B-4490-AA45-6F736278909D}" type="pres">
      <dgm:prSet presAssocID="{C8F5AA5B-C4A1-4F9B-866C-BD8FC571B83B}" presName="imagNode" presStyleLbl="fgImgPlace1" presStyleIdx="0" presStyleCnt="3"/>
      <dgm:spPr/>
    </dgm:pt>
    <dgm:pt modelId="{173B362D-8729-458B-B75F-3567261E946E}" type="pres">
      <dgm:prSet presAssocID="{248F8290-A300-4C68-B20E-0C3F6CD6C9A5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1DDBFF9F-7A9B-47A4-853A-36BA7C9E4CD0}" type="pres">
      <dgm:prSet presAssocID="{3B43B3A1-F6CC-451F-8900-B83F7CDC719F}" presName="compNode" presStyleCnt="0"/>
      <dgm:spPr/>
    </dgm:pt>
    <dgm:pt modelId="{EF024209-7CCF-4FA1-9F22-460F139B24EE}" type="pres">
      <dgm:prSet presAssocID="{3B43B3A1-F6CC-451F-8900-B83F7CDC719F}" presName="bkgdShape" presStyleLbl="node1" presStyleIdx="1" presStyleCnt="3"/>
      <dgm:spPr/>
      <dgm:t>
        <a:bodyPr/>
        <a:lstStyle/>
        <a:p>
          <a:endParaRPr lang="zh-CN" altLang="en-US"/>
        </a:p>
      </dgm:t>
    </dgm:pt>
    <dgm:pt modelId="{CB114CF3-46F7-41E8-A827-20F488C2F9B8}" type="pres">
      <dgm:prSet presAssocID="{3B43B3A1-F6CC-451F-8900-B83F7CDC719F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67C65A-F199-4DDF-8873-3D034CFE6A4E}" type="pres">
      <dgm:prSet presAssocID="{3B43B3A1-F6CC-451F-8900-B83F7CDC719F}" presName="invisiNode" presStyleLbl="node1" presStyleIdx="1" presStyleCnt="3"/>
      <dgm:spPr/>
    </dgm:pt>
    <dgm:pt modelId="{FE85D5D2-2B96-4D57-AE00-99005EDCA081}" type="pres">
      <dgm:prSet presAssocID="{3B43B3A1-F6CC-451F-8900-B83F7CDC719F}" presName="imagNode" presStyleLbl="fgImgPlace1" presStyleIdx="1" presStyleCnt="3"/>
      <dgm:spPr/>
    </dgm:pt>
    <dgm:pt modelId="{CF7EEEB0-C4A5-42F8-8FF0-2EC6540B85E0}" type="pres">
      <dgm:prSet presAssocID="{82AA67C2-5B44-4FAC-AA11-8E981E081895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527CDE17-9FFD-4822-85C8-9DB97A662E33}" type="pres">
      <dgm:prSet presAssocID="{70C2B490-8FCB-44FD-9E74-69E55510E322}" presName="compNode" presStyleCnt="0"/>
      <dgm:spPr/>
    </dgm:pt>
    <dgm:pt modelId="{105BDEE0-714D-4E49-AB5A-52CFBD88AF7C}" type="pres">
      <dgm:prSet presAssocID="{70C2B490-8FCB-44FD-9E74-69E55510E322}" presName="bkgdShape" presStyleLbl="node1" presStyleIdx="2" presStyleCnt="3" custLinFactNeighborX="64" custLinFactNeighborY="-2535"/>
      <dgm:spPr/>
      <dgm:t>
        <a:bodyPr/>
        <a:lstStyle/>
        <a:p>
          <a:endParaRPr lang="zh-CN" altLang="en-US"/>
        </a:p>
      </dgm:t>
    </dgm:pt>
    <dgm:pt modelId="{615810B6-B12D-48A6-8B10-F7985F011115}" type="pres">
      <dgm:prSet presAssocID="{70C2B490-8FCB-44FD-9E74-69E55510E322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65526BB-2767-4786-BAFA-9B57D7258528}" type="pres">
      <dgm:prSet presAssocID="{70C2B490-8FCB-44FD-9E74-69E55510E322}" presName="invisiNode" presStyleLbl="node1" presStyleIdx="2" presStyleCnt="3"/>
      <dgm:spPr/>
    </dgm:pt>
    <dgm:pt modelId="{904118F5-F2B3-4468-9D0A-E03CFCDE854E}" type="pres">
      <dgm:prSet presAssocID="{70C2B490-8FCB-44FD-9E74-69E55510E322}" presName="imagNode" presStyleLbl="fgImgPlace1" presStyleIdx="2" presStyleCnt="3"/>
      <dgm:spPr/>
    </dgm:pt>
  </dgm:ptLst>
  <dgm:cxnLst>
    <dgm:cxn modelId="{9B26EDBE-CE18-4101-8C62-2DF89B20B004}" srcId="{8457E4DF-EBCB-451B-9841-5FD358521471}" destId="{70C2B490-8FCB-44FD-9E74-69E55510E322}" srcOrd="2" destOrd="0" parTransId="{C1E91458-E50D-4861-A660-456749B81635}" sibTransId="{3D3CA91F-F013-4AA8-96C0-4EF20B772CA3}"/>
    <dgm:cxn modelId="{F8422425-8ECE-42F3-8802-4AF742DFCC8C}" type="presOf" srcId="{248F8290-A300-4C68-B20E-0C3F6CD6C9A5}" destId="{173B362D-8729-458B-B75F-3567261E946E}" srcOrd="0" destOrd="0" presId="urn:microsoft.com/office/officeart/2005/8/layout/hList7#1"/>
    <dgm:cxn modelId="{91375B3F-BF1E-4036-B227-B1B16A71005C}" type="presOf" srcId="{3B43B3A1-F6CC-451F-8900-B83F7CDC719F}" destId="{EF024209-7CCF-4FA1-9F22-460F139B24EE}" srcOrd="0" destOrd="0" presId="urn:microsoft.com/office/officeart/2005/8/layout/hList7#1"/>
    <dgm:cxn modelId="{05DBAE58-032A-4014-B5A9-EC3ADCD82DB9}" srcId="{8457E4DF-EBCB-451B-9841-5FD358521471}" destId="{3B43B3A1-F6CC-451F-8900-B83F7CDC719F}" srcOrd="1" destOrd="0" parTransId="{99C092F9-0819-4F44-823C-2ED88D13D4B6}" sibTransId="{82AA67C2-5B44-4FAC-AA11-8E981E081895}"/>
    <dgm:cxn modelId="{84D73D79-B05E-440E-99F7-98D1C4EFA407}" type="presOf" srcId="{70C2B490-8FCB-44FD-9E74-69E55510E322}" destId="{105BDEE0-714D-4E49-AB5A-52CFBD88AF7C}" srcOrd="0" destOrd="0" presId="urn:microsoft.com/office/officeart/2005/8/layout/hList7#1"/>
    <dgm:cxn modelId="{E8983932-0997-4C30-B367-57278470184F}" type="presOf" srcId="{82AA67C2-5B44-4FAC-AA11-8E981E081895}" destId="{CF7EEEB0-C4A5-42F8-8FF0-2EC6540B85E0}" srcOrd="0" destOrd="0" presId="urn:microsoft.com/office/officeart/2005/8/layout/hList7#1"/>
    <dgm:cxn modelId="{5075826F-4199-48C4-80D6-F8E2BB9222B9}" type="presOf" srcId="{8457E4DF-EBCB-451B-9841-5FD358521471}" destId="{9F299130-3172-4532-B830-0777D413FB75}" srcOrd="0" destOrd="0" presId="urn:microsoft.com/office/officeart/2005/8/layout/hList7#1"/>
    <dgm:cxn modelId="{ACD745CD-4895-49AA-AAF6-6B1FF49B974F}" type="presOf" srcId="{C8F5AA5B-C4A1-4F9B-866C-BD8FC571B83B}" destId="{5040E294-265B-41AC-8D54-E6E408F3AC72}" srcOrd="0" destOrd="0" presId="urn:microsoft.com/office/officeart/2005/8/layout/hList7#1"/>
    <dgm:cxn modelId="{4C2A3539-CEAA-4E16-A165-4BDCF7198F01}" type="presOf" srcId="{70C2B490-8FCB-44FD-9E74-69E55510E322}" destId="{615810B6-B12D-48A6-8B10-F7985F011115}" srcOrd="1" destOrd="0" presId="urn:microsoft.com/office/officeart/2005/8/layout/hList7#1"/>
    <dgm:cxn modelId="{E8936071-9407-4CEB-89A1-AC8D880AEE5C}" srcId="{8457E4DF-EBCB-451B-9841-5FD358521471}" destId="{C8F5AA5B-C4A1-4F9B-866C-BD8FC571B83B}" srcOrd="0" destOrd="0" parTransId="{14CF62E4-F34D-4100-8B7F-12F27397092B}" sibTransId="{248F8290-A300-4C68-B20E-0C3F6CD6C9A5}"/>
    <dgm:cxn modelId="{6348E5DB-02CB-4714-A9EA-65F73BCCE7C8}" type="presOf" srcId="{C8F5AA5B-C4A1-4F9B-866C-BD8FC571B83B}" destId="{838E0CA0-97E8-4B59-A2CD-B4EAB54B8EFE}" srcOrd="1" destOrd="0" presId="urn:microsoft.com/office/officeart/2005/8/layout/hList7#1"/>
    <dgm:cxn modelId="{EEE47A9D-45A3-4EDC-868F-8DC78DC10C9D}" type="presOf" srcId="{3B43B3A1-F6CC-451F-8900-B83F7CDC719F}" destId="{CB114CF3-46F7-41E8-A827-20F488C2F9B8}" srcOrd="1" destOrd="0" presId="urn:microsoft.com/office/officeart/2005/8/layout/hList7#1"/>
    <dgm:cxn modelId="{13A0878F-4F9E-4F58-B4B2-C2502D4D8DDB}" type="presParOf" srcId="{9F299130-3172-4532-B830-0777D413FB75}" destId="{38826B2D-AE4B-4F8F-9BDF-64E9BBE142A2}" srcOrd="0" destOrd="0" presId="urn:microsoft.com/office/officeart/2005/8/layout/hList7#1"/>
    <dgm:cxn modelId="{111EE6BF-C2AA-4296-8E8A-13DD92F842AB}" type="presParOf" srcId="{9F299130-3172-4532-B830-0777D413FB75}" destId="{EDFB0153-05D5-4AFF-84AD-00B319BDB94A}" srcOrd="1" destOrd="0" presId="urn:microsoft.com/office/officeart/2005/8/layout/hList7#1"/>
    <dgm:cxn modelId="{DBAFBA22-EB0A-46F8-B273-FC65757CC8F4}" type="presParOf" srcId="{EDFB0153-05D5-4AFF-84AD-00B319BDB94A}" destId="{B33452AF-4E27-482B-BB5C-562E0BA4F156}" srcOrd="0" destOrd="0" presId="urn:microsoft.com/office/officeart/2005/8/layout/hList7#1"/>
    <dgm:cxn modelId="{9ED41D26-AB2F-416B-B144-BF6D92FCF59A}" type="presParOf" srcId="{B33452AF-4E27-482B-BB5C-562E0BA4F156}" destId="{5040E294-265B-41AC-8D54-E6E408F3AC72}" srcOrd="0" destOrd="0" presId="urn:microsoft.com/office/officeart/2005/8/layout/hList7#1"/>
    <dgm:cxn modelId="{2D5C4CD6-A80F-496E-85E9-EF44C0E0847A}" type="presParOf" srcId="{B33452AF-4E27-482B-BB5C-562E0BA4F156}" destId="{838E0CA0-97E8-4B59-A2CD-B4EAB54B8EFE}" srcOrd="1" destOrd="0" presId="urn:microsoft.com/office/officeart/2005/8/layout/hList7#1"/>
    <dgm:cxn modelId="{258EE898-3DBD-4B5D-A086-211E5A94A39D}" type="presParOf" srcId="{B33452AF-4E27-482B-BB5C-562E0BA4F156}" destId="{ACCB8D2A-5E29-49B9-9C1F-E0F897B9FA79}" srcOrd="2" destOrd="0" presId="urn:microsoft.com/office/officeart/2005/8/layout/hList7#1"/>
    <dgm:cxn modelId="{C87742EF-3D0F-4FDD-9127-E8360FA54A01}" type="presParOf" srcId="{B33452AF-4E27-482B-BB5C-562E0BA4F156}" destId="{89CB243C-1F9B-4490-AA45-6F736278909D}" srcOrd="3" destOrd="0" presId="urn:microsoft.com/office/officeart/2005/8/layout/hList7#1"/>
    <dgm:cxn modelId="{4EEEE43B-2BD0-4826-920F-1663D99A19D6}" type="presParOf" srcId="{EDFB0153-05D5-4AFF-84AD-00B319BDB94A}" destId="{173B362D-8729-458B-B75F-3567261E946E}" srcOrd="1" destOrd="0" presId="urn:microsoft.com/office/officeart/2005/8/layout/hList7#1"/>
    <dgm:cxn modelId="{64572A82-CC1A-47BF-96C3-1869391686D0}" type="presParOf" srcId="{EDFB0153-05D5-4AFF-84AD-00B319BDB94A}" destId="{1DDBFF9F-7A9B-47A4-853A-36BA7C9E4CD0}" srcOrd="2" destOrd="0" presId="urn:microsoft.com/office/officeart/2005/8/layout/hList7#1"/>
    <dgm:cxn modelId="{D107B6A1-2BD2-4E28-A88B-D8C0F030F735}" type="presParOf" srcId="{1DDBFF9F-7A9B-47A4-853A-36BA7C9E4CD0}" destId="{EF024209-7CCF-4FA1-9F22-460F139B24EE}" srcOrd="0" destOrd="0" presId="urn:microsoft.com/office/officeart/2005/8/layout/hList7#1"/>
    <dgm:cxn modelId="{B94EF1DE-A6D5-45DC-8F73-AA498350E7AD}" type="presParOf" srcId="{1DDBFF9F-7A9B-47A4-853A-36BA7C9E4CD0}" destId="{CB114CF3-46F7-41E8-A827-20F488C2F9B8}" srcOrd="1" destOrd="0" presId="urn:microsoft.com/office/officeart/2005/8/layout/hList7#1"/>
    <dgm:cxn modelId="{9C8D75A9-B3A1-4F89-AD13-1BA01E397E7C}" type="presParOf" srcId="{1DDBFF9F-7A9B-47A4-853A-36BA7C9E4CD0}" destId="{7D67C65A-F199-4DDF-8873-3D034CFE6A4E}" srcOrd="2" destOrd="0" presId="urn:microsoft.com/office/officeart/2005/8/layout/hList7#1"/>
    <dgm:cxn modelId="{39AB3C42-1A7D-466A-9FE5-474298C39708}" type="presParOf" srcId="{1DDBFF9F-7A9B-47A4-853A-36BA7C9E4CD0}" destId="{FE85D5D2-2B96-4D57-AE00-99005EDCA081}" srcOrd="3" destOrd="0" presId="urn:microsoft.com/office/officeart/2005/8/layout/hList7#1"/>
    <dgm:cxn modelId="{3C4969DF-D556-4E44-B9E1-500C77990E54}" type="presParOf" srcId="{EDFB0153-05D5-4AFF-84AD-00B319BDB94A}" destId="{CF7EEEB0-C4A5-42F8-8FF0-2EC6540B85E0}" srcOrd="3" destOrd="0" presId="urn:microsoft.com/office/officeart/2005/8/layout/hList7#1"/>
    <dgm:cxn modelId="{9614D538-B650-4DF6-9777-889EDFB9C833}" type="presParOf" srcId="{EDFB0153-05D5-4AFF-84AD-00B319BDB94A}" destId="{527CDE17-9FFD-4822-85C8-9DB97A662E33}" srcOrd="4" destOrd="0" presId="urn:microsoft.com/office/officeart/2005/8/layout/hList7#1"/>
    <dgm:cxn modelId="{A6CF94E4-ABB5-4201-BB34-113338679914}" type="presParOf" srcId="{527CDE17-9FFD-4822-85C8-9DB97A662E33}" destId="{105BDEE0-714D-4E49-AB5A-52CFBD88AF7C}" srcOrd="0" destOrd="0" presId="urn:microsoft.com/office/officeart/2005/8/layout/hList7#1"/>
    <dgm:cxn modelId="{B6A3C665-8DA1-4758-A865-17AE9CB9EF55}" type="presParOf" srcId="{527CDE17-9FFD-4822-85C8-9DB97A662E33}" destId="{615810B6-B12D-48A6-8B10-F7985F011115}" srcOrd="1" destOrd="0" presId="urn:microsoft.com/office/officeart/2005/8/layout/hList7#1"/>
    <dgm:cxn modelId="{7F943585-058A-40F9-A8E9-FAABEBB8B95C}" type="presParOf" srcId="{527CDE17-9FFD-4822-85C8-9DB97A662E33}" destId="{E65526BB-2767-4786-BAFA-9B57D7258528}" srcOrd="2" destOrd="0" presId="urn:microsoft.com/office/officeart/2005/8/layout/hList7#1"/>
    <dgm:cxn modelId="{66DDBA9D-32E1-4277-9F80-C208B26EE90F}" type="presParOf" srcId="{527CDE17-9FFD-4822-85C8-9DB97A662E33}" destId="{904118F5-F2B3-4468-9D0A-E03CFCDE854E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8FD9E6-E4A3-469C-9A3A-0AF246ADE44D}" type="doc">
      <dgm:prSet loTypeId="urn:microsoft.com/office/officeart/2005/8/layout/hProcess9#1" loCatId="process" qsTypeId="urn:microsoft.com/office/officeart/2005/8/quickstyle/simple4#2" qsCatId="simple" csTypeId="urn:microsoft.com/office/officeart/2005/8/colors/colorful4#41" csCatId="colorful" phldr="1"/>
      <dgm:spPr/>
    </dgm:pt>
    <dgm:pt modelId="{B45E2E4D-150D-4809-B7E5-55B30B0666EF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 dirty="0"/>
        </a:p>
      </dgm:t>
    </dgm:pt>
    <dgm:pt modelId="{24CE8B0B-2D6D-434C-999C-09BAC6DD25E9}" type="parTrans" cxnId="{BEAF96D3-9F3B-4C8A-8B2B-CE3E078A92EE}">
      <dgm:prSet/>
      <dgm:spPr/>
      <dgm:t>
        <a:bodyPr/>
        <a:lstStyle/>
        <a:p>
          <a:endParaRPr lang="zh-CN" altLang="en-US"/>
        </a:p>
      </dgm:t>
    </dgm:pt>
    <dgm:pt modelId="{0333FED0-F037-4121-90A5-86C8B17DB9DF}" type="sibTrans" cxnId="{BEAF96D3-9F3B-4C8A-8B2B-CE3E078A92EE}">
      <dgm:prSet/>
      <dgm:spPr/>
      <dgm:t>
        <a:bodyPr/>
        <a:lstStyle/>
        <a:p>
          <a:endParaRPr lang="zh-CN" altLang="en-US"/>
        </a:p>
      </dgm:t>
    </dgm:pt>
    <dgm:pt modelId="{AEE6300B-7AE1-4A40-A136-CE6BC84F77EE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 dirty="0"/>
        </a:p>
      </dgm:t>
    </dgm:pt>
    <dgm:pt modelId="{0AD1868D-C38C-44DD-B760-316BA624DCFA}" type="parTrans" cxnId="{5D811CC0-C9BE-42E6-8232-C600366B006E}">
      <dgm:prSet/>
      <dgm:spPr/>
      <dgm:t>
        <a:bodyPr/>
        <a:lstStyle/>
        <a:p>
          <a:endParaRPr lang="zh-CN" altLang="en-US"/>
        </a:p>
      </dgm:t>
    </dgm:pt>
    <dgm:pt modelId="{96F8AC91-B3A9-49FA-849F-A0DC261C84ED}" type="sibTrans" cxnId="{5D811CC0-C9BE-42E6-8232-C600366B006E}">
      <dgm:prSet/>
      <dgm:spPr/>
      <dgm:t>
        <a:bodyPr/>
        <a:lstStyle/>
        <a:p>
          <a:endParaRPr lang="zh-CN" altLang="en-US"/>
        </a:p>
      </dgm:t>
    </dgm:pt>
    <dgm:pt modelId="{6AC04D16-86A4-4F85-B3B4-55D9343B07AD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 dirty="0"/>
        </a:p>
      </dgm:t>
    </dgm:pt>
    <dgm:pt modelId="{B6C03D86-2D68-4978-9033-88EFEB454F41}" type="parTrans" cxnId="{B9ADF043-AD1D-472F-AD07-9300F402994C}">
      <dgm:prSet/>
      <dgm:spPr/>
      <dgm:t>
        <a:bodyPr/>
        <a:lstStyle/>
        <a:p>
          <a:endParaRPr lang="zh-CN" altLang="en-US"/>
        </a:p>
      </dgm:t>
    </dgm:pt>
    <dgm:pt modelId="{3265B593-5397-456E-874D-7D8B815A7147}" type="sibTrans" cxnId="{B9ADF043-AD1D-472F-AD07-9300F402994C}">
      <dgm:prSet/>
      <dgm:spPr/>
      <dgm:t>
        <a:bodyPr/>
        <a:lstStyle/>
        <a:p>
          <a:endParaRPr lang="zh-CN" altLang="en-US"/>
        </a:p>
      </dgm:t>
    </dgm:pt>
    <dgm:pt modelId="{F4961DB2-4268-44A8-A8D6-D5B9C99D2BE9}" type="pres">
      <dgm:prSet presAssocID="{3D8FD9E6-E4A3-469C-9A3A-0AF246ADE44D}" presName="CompostProcess" presStyleCnt="0">
        <dgm:presLayoutVars>
          <dgm:dir/>
          <dgm:resizeHandles val="exact"/>
        </dgm:presLayoutVars>
      </dgm:prSet>
      <dgm:spPr/>
    </dgm:pt>
    <dgm:pt modelId="{3E16A94A-8D58-43E4-BC56-0EAFB8388100}" type="pres">
      <dgm:prSet presAssocID="{3D8FD9E6-E4A3-469C-9A3A-0AF246ADE44D}" presName="arrow" presStyleLbl="bgShp" presStyleIdx="0" presStyleCnt="1"/>
      <dgm:spPr/>
    </dgm:pt>
    <dgm:pt modelId="{5A0B89B4-B125-4C2F-AD7E-1BC4E699EC90}" type="pres">
      <dgm:prSet presAssocID="{3D8FD9E6-E4A3-469C-9A3A-0AF246ADE44D}" presName="linearProcess" presStyleCnt="0"/>
      <dgm:spPr/>
    </dgm:pt>
    <dgm:pt modelId="{8AC2D3BB-C9E8-4E5F-A433-A2C49213A5F1}" type="pres">
      <dgm:prSet presAssocID="{B45E2E4D-150D-4809-B7E5-55B30B0666EF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721115-C18C-44B1-9C86-54EBA094F0BC}" type="pres">
      <dgm:prSet presAssocID="{0333FED0-F037-4121-90A5-86C8B17DB9DF}" presName="sibTrans" presStyleCnt="0"/>
      <dgm:spPr/>
    </dgm:pt>
    <dgm:pt modelId="{A0590AF9-5CE8-4FDE-BE15-C5F235643608}" type="pres">
      <dgm:prSet presAssocID="{AEE6300B-7AE1-4A40-A136-CE6BC84F77EE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9F3423-0FAF-496E-BE24-08BEE5E99258}" type="pres">
      <dgm:prSet presAssocID="{96F8AC91-B3A9-49FA-849F-A0DC261C84ED}" presName="sibTrans" presStyleCnt="0"/>
      <dgm:spPr/>
    </dgm:pt>
    <dgm:pt modelId="{0421A83E-8188-4E76-86F5-5B5128DFC1D4}" type="pres">
      <dgm:prSet presAssocID="{6AC04D16-86A4-4F85-B3B4-55D9343B07AD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B98A28-C45B-4B9D-AE36-E6DDD6617957}" type="presOf" srcId="{6AC04D16-86A4-4F85-B3B4-55D9343B07AD}" destId="{0421A83E-8188-4E76-86F5-5B5128DFC1D4}" srcOrd="0" destOrd="0" presId="urn:microsoft.com/office/officeart/2005/8/layout/hProcess9#1"/>
    <dgm:cxn modelId="{33343D2E-3C55-40FE-9FDD-108AD96323C6}" type="presOf" srcId="{AEE6300B-7AE1-4A40-A136-CE6BC84F77EE}" destId="{A0590AF9-5CE8-4FDE-BE15-C5F235643608}" srcOrd="0" destOrd="0" presId="urn:microsoft.com/office/officeart/2005/8/layout/hProcess9#1"/>
    <dgm:cxn modelId="{22F1935F-5E12-483B-B473-A2AB0A258FA5}" type="presOf" srcId="{3D8FD9E6-E4A3-469C-9A3A-0AF246ADE44D}" destId="{F4961DB2-4268-44A8-A8D6-D5B9C99D2BE9}" srcOrd="0" destOrd="0" presId="urn:microsoft.com/office/officeart/2005/8/layout/hProcess9#1"/>
    <dgm:cxn modelId="{5D811CC0-C9BE-42E6-8232-C600366B006E}" srcId="{3D8FD9E6-E4A3-469C-9A3A-0AF246ADE44D}" destId="{AEE6300B-7AE1-4A40-A136-CE6BC84F77EE}" srcOrd="1" destOrd="0" parTransId="{0AD1868D-C38C-44DD-B760-316BA624DCFA}" sibTransId="{96F8AC91-B3A9-49FA-849F-A0DC261C84ED}"/>
    <dgm:cxn modelId="{BEAF96D3-9F3B-4C8A-8B2B-CE3E078A92EE}" srcId="{3D8FD9E6-E4A3-469C-9A3A-0AF246ADE44D}" destId="{B45E2E4D-150D-4809-B7E5-55B30B0666EF}" srcOrd="0" destOrd="0" parTransId="{24CE8B0B-2D6D-434C-999C-09BAC6DD25E9}" sibTransId="{0333FED0-F037-4121-90A5-86C8B17DB9DF}"/>
    <dgm:cxn modelId="{D5E896A2-5C64-4131-A567-C6A882E3BEB1}" type="presOf" srcId="{B45E2E4D-150D-4809-B7E5-55B30B0666EF}" destId="{8AC2D3BB-C9E8-4E5F-A433-A2C49213A5F1}" srcOrd="0" destOrd="0" presId="urn:microsoft.com/office/officeart/2005/8/layout/hProcess9#1"/>
    <dgm:cxn modelId="{B9ADF043-AD1D-472F-AD07-9300F402994C}" srcId="{3D8FD9E6-E4A3-469C-9A3A-0AF246ADE44D}" destId="{6AC04D16-86A4-4F85-B3B4-55D9343B07AD}" srcOrd="2" destOrd="0" parTransId="{B6C03D86-2D68-4978-9033-88EFEB454F41}" sibTransId="{3265B593-5397-456E-874D-7D8B815A7147}"/>
    <dgm:cxn modelId="{8DC10A76-1DED-4DE2-BC93-B8502CA515D0}" type="presParOf" srcId="{F4961DB2-4268-44A8-A8D6-D5B9C99D2BE9}" destId="{3E16A94A-8D58-43E4-BC56-0EAFB8388100}" srcOrd="0" destOrd="0" presId="urn:microsoft.com/office/officeart/2005/8/layout/hProcess9#1"/>
    <dgm:cxn modelId="{3695AD29-E01A-4837-A2B8-03F58A91406E}" type="presParOf" srcId="{F4961DB2-4268-44A8-A8D6-D5B9C99D2BE9}" destId="{5A0B89B4-B125-4C2F-AD7E-1BC4E699EC90}" srcOrd="1" destOrd="0" presId="urn:microsoft.com/office/officeart/2005/8/layout/hProcess9#1"/>
    <dgm:cxn modelId="{ACB54CB9-9FB8-478D-88BE-C11F596CAF73}" type="presParOf" srcId="{5A0B89B4-B125-4C2F-AD7E-1BC4E699EC90}" destId="{8AC2D3BB-C9E8-4E5F-A433-A2C49213A5F1}" srcOrd="0" destOrd="0" presId="urn:microsoft.com/office/officeart/2005/8/layout/hProcess9#1"/>
    <dgm:cxn modelId="{32B297D2-A89E-41A9-9260-22993A0E131A}" type="presParOf" srcId="{5A0B89B4-B125-4C2F-AD7E-1BC4E699EC90}" destId="{60721115-C18C-44B1-9C86-54EBA094F0BC}" srcOrd="1" destOrd="0" presId="urn:microsoft.com/office/officeart/2005/8/layout/hProcess9#1"/>
    <dgm:cxn modelId="{D6D9070F-D04D-477B-A4F8-94355494800D}" type="presParOf" srcId="{5A0B89B4-B125-4C2F-AD7E-1BC4E699EC90}" destId="{A0590AF9-5CE8-4FDE-BE15-C5F235643608}" srcOrd="2" destOrd="0" presId="urn:microsoft.com/office/officeart/2005/8/layout/hProcess9#1"/>
    <dgm:cxn modelId="{7209272D-C6F7-49C5-B0D3-C2405E800769}" type="presParOf" srcId="{5A0B89B4-B125-4C2F-AD7E-1BC4E699EC90}" destId="{299F3423-0FAF-496E-BE24-08BEE5E99258}" srcOrd="3" destOrd="0" presId="urn:microsoft.com/office/officeart/2005/8/layout/hProcess9#1"/>
    <dgm:cxn modelId="{4063C91F-4076-4650-903D-BB51292E3701}" type="presParOf" srcId="{5A0B89B4-B125-4C2F-AD7E-1BC4E699EC90}" destId="{0421A83E-8188-4E76-86F5-5B5128DFC1D4}" srcOrd="4" destOrd="0" presId="urn:microsoft.com/office/officeart/2005/8/layout/hProcess9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D541D9-2C53-475D-9425-A9E85DA08349}" type="doc">
      <dgm:prSet loTypeId="urn:microsoft.com/office/officeart/2005/8/layout/process2" loCatId="process" qsTypeId="urn:microsoft.com/office/officeart/2005/8/quickstyle/simple1#2" qsCatId="simple" csTypeId="urn:microsoft.com/office/officeart/2005/8/colors/colorful4#42" csCatId="colorful" phldr="1"/>
      <dgm:spPr/>
      <dgm:t>
        <a:bodyPr/>
        <a:lstStyle/>
        <a:p>
          <a:endParaRPr lang="zh-CN" altLang="en-US"/>
        </a:p>
      </dgm:t>
    </dgm:pt>
    <dgm:pt modelId="{3A3B248F-B898-4F1F-9FF2-02A19F0EA60B}">
      <dgm:prSet phldrT="[文本]" custT="1"/>
      <dgm:spPr/>
      <dgm:t>
        <a:bodyPr/>
        <a:lstStyle/>
        <a:p>
          <a:r>
            <a:rPr lang="en-US" altLang="zh-CN" sz="2400" b="1" smtClean="0">
              <a:ea typeface="宋体" charset="-122"/>
            </a:rPr>
            <a:t>text</a:t>
          </a:r>
          <a:endParaRPr lang="zh-CN" altLang="en-US" sz="2400" dirty="0"/>
        </a:p>
      </dgm:t>
    </dgm:pt>
    <dgm:pt modelId="{A0A863FB-3092-496B-9152-8C0C474933CD}" type="parTrans" cxnId="{0541B810-DA71-422A-A90C-34CAA1905465}">
      <dgm:prSet/>
      <dgm:spPr/>
      <dgm:t>
        <a:bodyPr/>
        <a:lstStyle/>
        <a:p>
          <a:endParaRPr lang="zh-CN" altLang="en-US"/>
        </a:p>
      </dgm:t>
    </dgm:pt>
    <dgm:pt modelId="{F4D9CB60-99AA-47DE-99E8-A57F3346918B}" type="sibTrans" cxnId="{0541B810-DA71-422A-A90C-34CAA1905465}">
      <dgm:prSet/>
      <dgm:spPr/>
      <dgm:t>
        <a:bodyPr/>
        <a:lstStyle/>
        <a:p>
          <a:endParaRPr lang="zh-CN" altLang="en-US"/>
        </a:p>
      </dgm:t>
    </dgm:pt>
    <dgm:pt modelId="{E8D6D062-FDE9-4B18-9301-731225E1E04F}">
      <dgm:prSet phldrT="[文本]" custT="1"/>
      <dgm:spPr/>
      <dgm:t>
        <a:bodyPr/>
        <a:lstStyle/>
        <a:p>
          <a:r>
            <a:rPr lang="en-US" altLang="zh-CN" sz="2400" b="1" smtClean="0">
              <a:ea typeface="宋体" charset="-122"/>
            </a:rPr>
            <a:t>text</a:t>
          </a:r>
          <a:endParaRPr lang="zh-CN" altLang="en-US" sz="2400" b="1" dirty="0">
            <a:ea typeface="宋体" charset="-122"/>
          </a:endParaRPr>
        </a:p>
      </dgm:t>
    </dgm:pt>
    <dgm:pt modelId="{B068E176-18B9-448F-8C0C-5D8ED1A4237A}" type="parTrans" cxnId="{DA160B33-0FAD-4560-8A38-54600F547E57}">
      <dgm:prSet/>
      <dgm:spPr/>
      <dgm:t>
        <a:bodyPr/>
        <a:lstStyle/>
        <a:p>
          <a:endParaRPr lang="zh-CN" altLang="en-US"/>
        </a:p>
      </dgm:t>
    </dgm:pt>
    <dgm:pt modelId="{AE94CC50-F96A-4BA8-BC3F-343E3C9C3ECD}" type="sibTrans" cxnId="{DA160B33-0FAD-4560-8A38-54600F547E57}">
      <dgm:prSet/>
      <dgm:spPr/>
      <dgm:t>
        <a:bodyPr/>
        <a:lstStyle/>
        <a:p>
          <a:endParaRPr lang="zh-CN" altLang="en-US"/>
        </a:p>
      </dgm:t>
    </dgm:pt>
    <dgm:pt modelId="{1B8CFD90-4E4C-4674-BFF7-CA133391E5D6}">
      <dgm:prSet phldrT="[文本]" custT="1"/>
      <dgm:spPr/>
      <dgm:t>
        <a:bodyPr/>
        <a:lstStyle/>
        <a:p>
          <a:r>
            <a:rPr lang="en-US" altLang="zh-CN" sz="2400" b="1" smtClean="0">
              <a:ea typeface="宋体" charset="-122"/>
            </a:rPr>
            <a:t>text</a:t>
          </a:r>
          <a:endParaRPr lang="zh-CN" altLang="en-US" sz="2400" b="1" dirty="0">
            <a:ea typeface="宋体" charset="-122"/>
          </a:endParaRPr>
        </a:p>
      </dgm:t>
    </dgm:pt>
    <dgm:pt modelId="{CD75D654-F9DB-4C55-BBE5-FFB32370053E}" type="parTrans" cxnId="{3827CBAD-C4AC-47F2-B94C-F1CB5684F51E}">
      <dgm:prSet/>
      <dgm:spPr/>
      <dgm:t>
        <a:bodyPr/>
        <a:lstStyle/>
        <a:p>
          <a:endParaRPr lang="zh-CN" altLang="en-US"/>
        </a:p>
      </dgm:t>
    </dgm:pt>
    <dgm:pt modelId="{4D8730C7-6571-4937-865B-BEFE356311BB}" type="sibTrans" cxnId="{3827CBAD-C4AC-47F2-B94C-F1CB5684F51E}">
      <dgm:prSet/>
      <dgm:spPr/>
      <dgm:t>
        <a:bodyPr/>
        <a:lstStyle/>
        <a:p>
          <a:endParaRPr lang="zh-CN" altLang="en-US"/>
        </a:p>
      </dgm:t>
    </dgm:pt>
    <dgm:pt modelId="{3A5AB6F2-3126-4FC9-9014-8E55E655ED5F}">
      <dgm:prSet custT="1"/>
      <dgm:spPr/>
      <dgm:t>
        <a:bodyPr/>
        <a:lstStyle/>
        <a:p>
          <a:r>
            <a:rPr lang="en-US" altLang="zh-CN" sz="2400" b="1" smtClean="0">
              <a:ea typeface="宋体" charset="-122"/>
            </a:rPr>
            <a:t>text</a:t>
          </a:r>
          <a:endParaRPr lang="en-US" altLang="zh-CN" sz="2400" b="1" dirty="0" smtClean="0">
            <a:ea typeface="宋体" charset="-122"/>
          </a:endParaRPr>
        </a:p>
      </dgm:t>
    </dgm:pt>
    <dgm:pt modelId="{A5A3FD3C-0C6D-4089-A08C-391333D50824}" type="parTrans" cxnId="{2D996FE2-6ACA-4D58-804D-A69F243E9711}">
      <dgm:prSet/>
      <dgm:spPr/>
      <dgm:t>
        <a:bodyPr/>
        <a:lstStyle/>
        <a:p>
          <a:endParaRPr lang="zh-CN" altLang="en-US"/>
        </a:p>
      </dgm:t>
    </dgm:pt>
    <dgm:pt modelId="{EF16C357-3D97-4F16-8C2A-4F10E3CB6279}" type="sibTrans" cxnId="{2D996FE2-6ACA-4D58-804D-A69F243E9711}">
      <dgm:prSet/>
      <dgm:spPr/>
      <dgm:t>
        <a:bodyPr/>
        <a:lstStyle/>
        <a:p>
          <a:endParaRPr lang="zh-CN" altLang="en-US"/>
        </a:p>
      </dgm:t>
    </dgm:pt>
    <dgm:pt modelId="{0AE2D252-E7BE-47C8-A08F-4FBCECA9C906}" type="pres">
      <dgm:prSet presAssocID="{60D541D9-2C53-475D-9425-A9E85DA08349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305CC17-C8AA-42CC-ADBF-729B4BE152CE}" type="pres">
      <dgm:prSet presAssocID="{3A3B248F-B898-4F1F-9FF2-02A19F0EA60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C99F0F-DD01-451B-9276-853EB19CD45F}" type="pres">
      <dgm:prSet presAssocID="{F4D9CB60-99AA-47DE-99E8-A57F3346918B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FBFDA691-20B2-42C3-9988-67ECC69B5801}" type="pres">
      <dgm:prSet presAssocID="{F4D9CB60-99AA-47DE-99E8-A57F3346918B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BC6AAFA2-55FC-4628-BE0C-04DB007136FE}" type="pres">
      <dgm:prSet presAssocID="{E8D6D062-FDE9-4B18-9301-731225E1E04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626B61-7280-4752-8382-1E83F66C68B0}" type="pres">
      <dgm:prSet presAssocID="{AE94CC50-F96A-4BA8-BC3F-343E3C9C3ECD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173B48E3-5562-44FD-BEC9-ABDE8AAACC0D}" type="pres">
      <dgm:prSet presAssocID="{AE94CC50-F96A-4BA8-BC3F-343E3C9C3ECD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F04D4D33-CA33-45B4-A6C6-96C9D07CADC6}" type="pres">
      <dgm:prSet presAssocID="{1B8CFD90-4E4C-4674-BFF7-CA133391E5D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678606-A843-4E0D-81A4-F8F4360A2BCE}" type="pres">
      <dgm:prSet presAssocID="{4D8730C7-6571-4937-865B-BEFE356311BB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1397CBC7-59C3-4880-AD91-BF90D38B5827}" type="pres">
      <dgm:prSet presAssocID="{4D8730C7-6571-4937-865B-BEFE356311BB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94FDEA7F-A460-4F04-B23A-624D9D33D31E}" type="pres">
      <dgm:prSet presAssocID="{3A5AB6F2-3126-4FC9-9014-8E55E655ED5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A218525-574B-4BB6-871B-326BB4616EDF}" type="presOf" srcId="{60D541D9-2C53-475D-9425-A9E85DA08349}" destId="{0AE2D252-E7BE-47C8-A08F-4FBCECA9C906}" srcOrd="0" destOrd="0" presId="urn:microsoft.com/office/officeart/2005/8/layout/process2"/>
    <dgm:cxn modelId="{743AB140-24EB-4644-931E-C4B87479C444}" type="presOf" srcId="{AE94CC50-F96A-4BA8-BC3F-343E3C9C3ECD}" destId="{173B48E3-5562-44FD-BEC9-ABDE8AAACC0D}" srcOrd="1" destOrd="0" presId="urn:microsoft.com/office/officeart/2005/8/layout/process2"/>
    <dgm:cxn modelId="{DA160B33-0FAD-4560-8A38-54600F547E57}" srcId="{60D541D9-2C53-475D-9425-A9E85DA08349}" destId="{E8D6D062-FDE9-4B18-9301-731225E1E04F}" srcOrd="1" destOrd="0" parTransId="{B068E176-18B9-448F-8C0C-5D8ED1A4237A}" sibTransId="{AE94CC50-F96A-4BA8-BC3F-343E3C9C3ECD}"/>
    <dgm:cxn modelId="{433A10AE-A97B-45F6-98E3-A8F34A12BDFB}" type="presOf" srcId="{4D8730C7-6571-4937-865B-BEFE356311BB}" destId="{DD678606-A843-4E0D-81A4-F8F4360A2BCE}" srcOrd="0" destOrd="0" presId="urn:microsoft.com/office/officeart/2005/8/layout/process2"/>
    <dgm:cxn modelId="{DC86BF9B-99E6-4C05-98FD-47FB36BBD84E}" type="presOf" srcId="{F4D9CB60-99AA-47DE-99E8-A57F3346918B}" destId="{36C99F0F-DD01-451B-9276-853EB19CD45F}" srcOrd="0" destOrd="0" presId="urn:microsoft.com/office/officeart/2005/8/layout/process2"/>
    <dgm:cxn modelId="{FAC7D7E3-99F8-4E04-8085-49E99DFA1B8C}" type="presOf" srcId="{F4D9CB60-99AA-47DE-99E8-A57F3346918B}" destId="{FBFDA691-20B2-42C3-9988-67ECC69B5801}" srcOrd="1" destOrd="0" presId="urn:microsoft.com/office/officeart/2005/8/layout/process2"/>
    <dgm:cxn modelId="{C4366492-86D9-4D62-9D08-C5A3C8499141}" type="presOf" srcId="{3A5AB6F2-3126-4FC9-9014-8E55E655ED5F}" destId="{94FDEA7F-A460-4F04-B23A-624D9D33D31E}" srcOrd="0" destOrd="0" presId="urn:microsoft.com/office/officeart/2005/8/layout/process2"/>
    <dgm:cxn modelId="{93E41C7C-84D6-4597-94A1-B3958DB7434A}" type="presOf" srcId="{AE94CC50-F96A-4BA8-BC3F-343E3C9C3ECD}" destId="{E5626B61-7280-4752-8382-1E83F66C68B0}" srcOrd="0" destOrd="0" presId="urn:microsoft.com/office/officeart/2005/8/layout/process2"/>
    <dgm:cxn modelId="{4972811D-99DD-4EBA-999E-72DF13C4C82D}" type="presOf" srcId="{E8D6D062-FDE9-4B18-9301-731225E1E04F}" destId="{BC6AAFA2-55FC-4628-BE0C-04DB007136FE}" srcOrd="0" destOrd="0" presId="urn:microsoft.com/office/officeart/2005/8/layout/process2"/>
    <dgm:cxn modelId="{8C4919B3-8C7E-47DA-9B76-A4E074B99F3F}" type="presOf" srcId="{3A3B248F-B898-4F1F-9FF2-02A19F0EA60B}" destId="{0305CC17-C8AA-42CC-ADBF-729B4BE152CE}" srcOrd="0" destOrd="0" presId="urn:microsoft.com/office/officeart/2005/8/layout/process2"/>
    <dgm:cxn modelId="{3827CBAD-C4AC-47F2-B94C-F1CB5684F51E}" srcId="{60D541D9-2C53-475D-9425-A9E85DA08349}" destId="{1B8CFD90-4E4C-4674-BFF7-CA133391E5D6}" srcOrd="2" destOrd="0" parTransId="{CD75D654-F9DB-4C55-BBE5-FFB32370053E}" sibTransId="{4D8730C7-6571-4937-865B-BEFE356311BB}"/>
    <dgm:cxn modelId="{3B07AB87-DAB6-433E-9594-762453209067}" type="presOf" srcId="{4D8730C7-6571-4937-865B-BEFE356311BB}" destId="{1397CBC7-59C3-4880-AD91-BF90D38B5827}" srcOrd="1" destOrd="0" presId="urn:microsoft.com/office/officeart/2005/8/layout/process2"/>
    <dgm:cxn modelId="{F888EFEC-0F48-42ED-8CA7-70A9F606B8DA}" type="presOf" srcId="{1B8CFD90-4E4C-4674-BFF7-CA133391E5D6}" destId="{F04D4D33-CA33-45B4-A6C6-96C9D07CADC6}" srcOrd="0" destOrd="0" presId="urn:microsoft.com/office/officeart/2005/8/layout/process2"/>
    <dgm:cxn modelId="{0541B810-DA71-422A-A90C-34CAA1905465}" srcId="{60D541D9-2C53-475D-9425-A9E85DA08349}" destId="{3A3B248F-B898-4F1F-9FF2-02A19F0EA60B}" srcOrd="0" destOrd="0" parTransId="{A0A863FB-3092-496B-9152-8C0C474933CD}" sibTransId="{F4D9CB60-99AA-47DE-99E8-A57F3346918B}"/>
    <dgm:cxn modelId="{2D996FE2-6ACA-4D58-804D-A69F243E9711}" srcId="{60D541D9-2C53-475D-9425-A9E85DA08349}" destId="{3A5AB6F2-3126-4FC9-9014-8E55E655ED5F}" srcOrd="3" destOrd="0" parTransId="{A5A3FD3C-0C6D-4089-A08C-391333D50824}" sibTransId="{EF16C357-3D97-4F16-8C2A-4F10E3CB6279}"/>
    <dgm:cxn modelId="{DCE8DE30-91EA-4516-9036-A5AA06393E27}" type="presParOf" srcId="{0AE2D252-E7BE-47C8-A08F-4FBCECA9C906}" destId="{0305CC17-C8AA-42CC-ADBF-729B4BE152CE}" srcOrd="0" destOrd="0" presId="urn:microsoft.com/office/officeart/2005/8/layout/process2"/>
    <dgm:cxn modelId="{5C8C5900-CDB7-4910-93D1-BDCF62D9C635}" type="presParOf" srcId="{0AE2D252-E7BE-47C8-A08F-4FBCECA9C906}" destId="{36C99F0F-DD01-451B-9276-853EB19CD45F}" srcOrd="1" destOrd="0" presId="urn:microsoft.com/office/officeart/2005/8/layout/process2"/>
    <dgm:cxn modelId="{7611AFAA-CB8E-4F91-B1AC-902859C42AA3}" type="presParOf" srcId="{36C99F0F-DD01-451B-9276-853EB19CD45F}" destId="{FBFDA691-20B2-42C3-9988-67ECC69B5801}" srcOrd="0" destOrd="0" presId="urn:microsoft.com/office/officeart/2005/8/layout/process2"/>
    <dgm:cxn modelId="{2BB5BD5A-D0F8-435C-B674-DB3BF5512383}" type="presParOf" srcId="{0AE2D252-E7BE-47C8-A08F-4FBCECA9C906}" destId="{BC6AAFA2-55FC-4628-BE0C-04DB007136FE}" srcOrd="2" destOrd="0" presId="urn:microsoft.com/office/officeart/2005/8/layout/process2"/>
    <dgm:cxn modelId="{3D28FD1E-CA23-4935-A791-010D103EF9E2}" type="presParOf" srcId="{0AE2D252-E7BE-47C8-A08F-4FBCECA9C906}" destId="{E5626B61-7280-4752-8382-1E83F66C68B0}" srcOrd="3" destOrd="0" presId="urn:microsoft.com/office/officeart/2005/8/layout/process2"/>
    <dgm:cxn modelId="{4C1E917F-5F98-4F0F-BE42-6686D61A80FB}" type="presParOf" srcId="{E5626B61-7280-4752-8382-1E83F66C68B0}" destId="{173B48E3-5562-44FD-BEC9-ABDE8AAACC0D}" srcOrd="0" destOrd="0" presId="urn:microsoft.com/office/officeart/2005/8/layout/process2"/>
    <dgm:cxn modelId="{66137FAC-0E46-4C7E-9142-8529C7E0681E}" type="presParOf" srcId="{0AE2D252-E7BE-47C8-A08F-4FBCECA9C906}" destId="{F04D4D33-CA33-45B4-A6C6-96C9D07CADC6}" srcOrd="4" destOrd="0" presId="urn:microsoft.com/office/officeart/2005/8/layout/process2"/>
    <dgm:cxn modelId="{49368D85-1C6E-413D-A054-8CE5CF36E5C2}" type="presParOf" srcId="{0AE2D252-E7BE-47C8-A08F-4FBCECA9C906}" destId="{DD678606-A843-4E0D-81A4-F8F4360A2BCE}" srcOrd="5" destOrd="0" presId="urn:microsoft.com/office/officeart/2005/8/layout/process2"/>
    <dgm:cxn modelId="{380C1FA0-47AC-4A05-9F03-E6387914323A}" type="presParOf" srcId="{DD678606-A843-4E0D-81A4-F8F4360A2BCE}" destId="{1397CBC7-59C3-4880-AD91-BF90D38B5827}" srcOrd="0" destOrd="0" presId="urn:microsoft.com/office/officeart/2005/8/layout/process2"/>
    <dgm:cxn modelId="{A5156072-5FA1-4BE5-8F96-948F5DE6F489}" type="presParOf" srcId="{0AE2D252-E7BE-47C8-A08F-4FBCECA9C906}" destId="{94FDEA7F-A460-4F04-B23A-624D9D33D31E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ADA3F-DBD8-47B3-87A4-F7C4DF43CC18}">
      <dsp:nvSpPr>
        <dsp:cNvPr id="0" name=""/>
        <dsp:cNvSpPr/>
      </dsp:nvSpPr>
      <dsp:spPr>
        <a:xfrm>
          <a:off x="0" y="324393"/>
          <a:ext cx="5929354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3C47F7-914D-4919-99FE-C55F44DD4350}">
      <dsp:nvSpPr>
        <dsp:cNvPr id="0" name=""/>
        <dsp:cNvSpPr/>
      </dsp:nvSpPr>
      <dsp:spPr>
        <a:xfrm>
          <a:off x="296467" y="58713"/>
          <a:ext cx="4150547" cy="5313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smtClean="0"/>
            <a:t>text</a:t>
          </a:r>
          <a:endParaRPr lang="zh-CN" altLang="en-US" sz="1800" kern="1200"/>
        </a:p>
      </dsp:txBody>
      <dsp:txXfrm>
        <a:off x="322406" y="84652"/>
        <a:ext cx="4098669" cy="479482"/>
      </dsp:txXfrm>
    </dsp:sp>
    <dsp:sp modelId="{58D67328-282B-4E2B-B4DB-8AD412BAFFBC}">
      <dsp:nvSpPr>
        <dsp:cNvPr id="0" name=""/>
        <dsp:cNvSpPr/>
      </dsp:nvSpPr>
      <dsp:spPr>
        <a:xfrm>
          <a:off x="0" y="1140873"/>
          <a:ext cx="5929354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750088"/>
              <a:satOff val="-5627"/>
              <a:lumOff val="-91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0FC45C-3BD5-48EA-A639-E7D5A20ED3FD}">
      <dsp:nvSpPr>
        <dsp:cNvPr id="0" name=""/>
        <dsp:cNvSpPr/>
      </dsp:nvSpPr>
      <dsp:spPr>
        <a:xfrm>
          <a:off x="296467" y="875193"/>
          <a:ext cx="4150547" cy="531360"/>
        </a:xfrm>
        <a:prstGeom prst="round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smtClean="0"/>
            <a:t>text</a:t>
          </a:r>
          <a:endParaRPr lang="zh-CN" altLang="en-US" sz="1800" kern="1200"/>
        </a:p>
      </dsp:txBody>
      <dsp:txXfrm>
        <a:off x="322406" y="901132"/>
        <a:ext cx="4098669" cy="479482"/>
      </dsp:txXfrm>
    </dsp:sp>
    <dsp:sp modelId="{F776FF77-BBFD-429A-B555-3A759A0377CC}">
      <dsp:nvSpPr>
        <dsp:cNvPr id="0" name=""/>
        <dsp:cNvSpPr/>
      </dsp:nvSpPr>
      <dsp:spPr>
        <a:xfrm>
          <a:off x="0" y="1957354"/>
          <a:ext cx="5929354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7500176"/>
              <a:satOff val="-11253"/>
              <a:lumOff val="-18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3EE3B5-4895-4D5C-BF7C-9C953348E53B}">
      <dsp:nvSpPr>
        <dsp:cNvPr id="0" name=""/>
        <dsp:cNvSpPr/>
      </dsp:nvSpPr>
      <dsp:spPr>
        <a:xfrm>
          <a:off x="296467" y="1691674"/>
          <a:ext cx="4150547" cy="531360"/>
        </a:xfrm>
        <a:prstGeom prst="round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smtClean="0"/>
            <a:t>text</a:t>
          </a:r>
          <a:endParaRPr lang="zh-CN" altLang="en-US" sz="1800" kern="1200"/>
        </a:p>
      </dsp:txBody>
      <dsp:txXfrm>
        <a:off x="322406" y="1717613"/>
        <a:ext cx="4098669" cy="479482"/>
      </dsp:txXfrm>
    </dsp:sp>
    <dsp:sp modelId="{B3A81B91-F9F1-4E1B-9092-F6EAFCC3BD5D}">
      <dsp:nvSpPr>
        <dsp:cNvPr id="0" name=""/>
        <dsp:cNvSpPr/>
      </dsp:nvSpPr>
      <dsp:spPr>
        <a:xfrm>
          <a:off x="0" y="2773834"/>
          <a:ext cx="5929354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3FF6B1-F70A-4601-8A6C-57EE44B43E8C}">
      <dsp:nvSpPr>
        <dsp:cNvPr id="0" name=""/>
        <dsp:cNvSpPr/>
      </dsp:nvSpPr>
      <dsp:spPr>
        <a:xfrm>
          <a:off x="296467" y="2508154"/>
          <a:ext cx="4150547" cy="531360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smtClean="0"/>
            <a:t>text</a:t>
          </a:r>
          <a:endParaRPr lang="zh-CN" altLang="en-US" sz="1800" kern="1200"/>
        </a:p>
      </dsp:txBody>
      <dsp:txXfrm>
        <a:off x="322406" y="2534093"/>
        <a:ext cx="4098669" cy="4794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40E294-265B-41AC-8D54-E6E408F3AC72}">
      <dsp:nvSpPr>
        <dsp:cNvPr id="0" name=""/>
        <dsp:cNvSpPr/>
      </dsp:nvSpPr>
      <dsp:spPr>
        <a:xfrm>
          <a:off x="5" y="0"/>
          <a:ext cx="2174899" cy="308963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300" kern="1200" smtClean="0"/>
            <a:t>text</a:t>
          </a:r>
          <a:endParaRPr lang="zh-CN" altLang="en-US" sz="4300" kern="1200"/>
        </a:p>
      </dsp:txBody>
      <dsp:txXfrm>
        <a:off x="5" y="1235855"/>
        <a:ext cx="2174899" cy="1235855"/>
      </dsp:txXfrm>
    </dsp:sp>
    <dsp:sp modelId="{89CB243C-1F9B-4490-AA45-6F736278909D}">
      <dsp:nvSpPr>
        <dsp:cNvPr id="0" name=""/>
        <dsp:cNvSpPr/>
      </dsp:nvSpPr>
      <dsp:spPr>
        <a:xfrm>
          <a:off x="574422" y="185378"/>
          <a:ext cx="1028849" cy="1028849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024209-7CCF-4FA1-9F22-460F139B24EE}">
      <dsp:nvSpPr>
        <dsp:cNvPr id="0" name=""/>
        <dsp:cNvSpPr/>
      </dsp:nvSpPr>
      <dsp:spPr>
        <a:xfrm>
          <a:off x="2241544" y="0"/>
          <a:ext cx="2174899" cy="3089638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300" kern="1200" smtClean="0"/>
            <a:t>text</a:t>
          </a:r>
          <a:endParaRPr lang="zh-CN" altLang="en-US" sz="4300" kern="1200"/>
        </a:p>
      </dsp:txBody>
      <dsp:txXfrm>
        <a:off x="2241544" y="1235855"/>
        <a:ext cx="2174899" cy="1235855"/>
      </dsp:txXfrm>
    </dsp:sp>
    <dsp:sp modelId="{FE85D5D2-2B96-4D57-AE00-99005EDCA081}">
      <dsp:nvSpPr>
        <dsp:cNvPr id="0" name=""/>
        <dsp:cNvSpPr/>
      </dsp:nvSpPr>
      <dsp:spPr>
        <a:xfrm>
          <a:off x="2814569" y="185378"/>
          <a:ext cx="1028849" cy="1028849"/>
        </a:xfrm>
        <a:prstGeom prst="ellipse">
          <a:avLst/>
        </a:prstGeom>
        <a:solidFill>
          <a:schemeClr val="accent3">
            <a:tint val="50000"/>
            <a:hueOff val="5376097"/>
            <a:satOff val="-7054"/>
            <a:lumOff val="-6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5BDEE0-714D-4E49-AB5A-52CFBD88AF7C}">
      <dsp:nvSpPr>
        <dsp:cNvPr id="0" name=""/>
        <dsp:cNvSpPr/>
      </dsp:nvSpPr>
      <dsp:spPr>
        <a:xfrm>
          <a:off x="4483082" y="0"/>
          <a:ext cx="2174899" cy="3089638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300" kern="1200" smtClean="0"/>
            <a:t>text</a:t>
          </a:r>
          <a:endParaRPr lang="zh-CN" altLang="en-US" sz="4300" kern="1200"/>
        </a:p>
      </dsp:txBody>
      <dsp:txXfrm>
        <a:off x="4483082" y="1235855"/>
        <a:ext cx="2174899" cy="1235855"/>
      </dsp:txXfrm>
    </dsp:sp>
    <dsp:sp modelId="{904118F5-F2B3-4468-9D0A-E03CFCDE854E}">
      <dsp:nvSpPr>
        <dsp:cNvPr id="0" name=""/>
        <dsp:cNvSpPr/>
      </dsp:nvSpPr>
      <dsp:spPr>
        <a:xfrm>
          <a:off x="5054715" y="185378"/>
          <a:ext cx="1028849" cy="1028849"/>
        </a:xfrm>
        <a:prstGeom prst="ellipse">
          <a:avLst/>
        </a:prstGeom>
        <a:solidFill>
          <a:schemeClr val="accent3">
            <a:tint val="50000"/>
            <a:hueOff val="10752195"/>
            <a:satOff val="-14108"/>
            <a:lumOff val="-13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826B2D-AE4B-4F8F-9BDF-64E9BBE142A2}">
      <dsp:nvSpPr>
        <dsp:cNvPr id="0" name=""/>
        <dsp:cNvSpPr/>
      </dsp:nvSpPr>
      <dsp:spPr>
        <a:xfrm>
          <a:off x="266319" y="2471711"/>
          <a:ext cx="6125348" cy="463445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16A94A-8D58-43E4-BC56-0EAFB8388100}">
      <dsp:nvSpPr>
        <dsp:cNvPr id="0" name=""/>
        <dsp:cNvSpPr/>
      </dsp:nvSpPr>
      <dsp:spPr>
        <a:xfrm>
          <a:off x="428627" y="0"/>
          <a:ext cx="4857784" cy="1857388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AC2D3BB-C9E8-4E5F-A433-A2C49213A5F1}">
      <dsp:nvSpPr>
        <dsp:cNvPr id="0" name=""/>
        <dsp:cNvSpPr/>
      </dsp:nvSpPr>
      <dsp:spPr>
        <a:xfrm>
          <a:off x="33207" y="557216"/>
          <a:ext cx="1714512" cy="74295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100" kern="1200" smtClean="0"/>
            <a:t>text</a:t>
          </a:r>
          <a:endParaRPr lang="zh-CN" altLang="en-US" sz="3100" kern="1200" dirty="0"/>
        </a:p>
      </dsp:txBody>
      <dsp:txXfrm>
        <a:off x="69475" y="593484"/>
        <a:ext cx="1641976" cy="670419"/>
      </dsp:txXfrm>
    </dsp:sp>
    <dsp:sp modelId="{A0590AF9-5CE8-4FDE-BE15-C5F235643608}">
      <dsp:nvSpPr>
        <dsp:cNvPr id="0" name=""/>
        <dsp:cNvSpPr/>
      </dsp:nvSpPr>
      <dsp:spPr>
        <a:xfrm>
          <a:off x="2000263" y="557216"/>
          <a:ext cx="1714512" cy="742955"/>
        </a:xfrm>
        <a:prstGeom prst="round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100" kern="1200" smtClean="0"/>
            <a:t>text</a:t>
          </a:r>
          <a:endParaRPr lang="zh-CN" altLang="en-US" sz="3100" kern="1200" dirty="0"/>
        </a:p>
      </dsp:txBody>
      <dsp:txXfrm>
        <a:off x="2036531" y="593484"/>
        <a:ext cx="1641976" cy="670419"/>
      </dsp:txXfrm>
    </dsp:sp>
    <dsp:sp modelId="{0421A83E-8188-4E76-86F5-5B5128DFC1D4}">
      <dsp:nvSpPr>
        <dsp:cNvPr id="0" name=""/>
        <dsp:cNvSpPr/>
      </dsp:nvSpPr>
      <dsp:spPr>
        <a:xfrm>
          <a:off x="3967320" y="557216"/>
          <a:ext cx="1714512" cy="742955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100" kern="1200" smtClean="0"/>
            <a:t>text</a:t>
          </a:r>
          <a:endParaRPr lang="zh-CN" altLang="en-US" sz="3100" kern="1200" dirty="0"/>
        </a:p>
      </dsp:txBody>
      <dsp:txXfrm>
        <a:off x="4003588" y="593484"/>
        <a:ext cx="1641976" cy="6704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stBulletLvl" val="2"/>
              <dgm:param type="txAnchorHorzCh" val="ctr"/>
              <dgm:param type="txAnchorVert" val="mid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#1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#2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0546316-6BE7-4C2B-9563-FA38A653A257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724F83E-74C3-4FD1-AFCD-9B71DA21FE5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457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929E48C-BC2D-4050-BE69-D1552EB1FFCD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36FD778-57F8-4355-8125-DF517F2E216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3880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DD6704-F08F-4423-A8FD-960307D13B94}" type="slidenum">
              <a:rPr lang="zh-CN" altLang="en-US"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D47E0B0-6BCA-457F-AA3C-4A8AA57015C8}" type="slidenum">
              <a:rPr lang="zh-CN" altLang="en-US"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B11A00E-5F3A-406D-B982-8D305E18FB3F}" type="slidenum">
              <a:rPr lang="zh-CN" altLang="en-US"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C5D217A-B5F5-4B7B-A8F0-461FA3420A7C}" type="slidenum">
              <a:rPr lang="zh-CN" altLang="en-US"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0D6A1DB-A09E-4EE2-A5C9-C9D6805F2BA3}" type="slidenum">
              <a:rPr lang="zh-CN" altLang="en-US"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en-US" altLang="zh-CN" smtClean="0"/>
              <a:t>Back to school</a:t>
            </a: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2CB7AFB-4CB4-4485-822F-90D9798BA933}" type="slidenum">
              <a:rPr lang="zh-CN" altLang="en-US"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751229-71E3-4629-A33E-9F57C88D8EBB}" type="slidenum">
              <a:rPr lang="zh-CN" altLang="en-US"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F901CC-7B31-408C-ABD5-E73A69A50712}" type="slidenum">
              <a:rPr lang="zh-CN" altLang="en-US"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4C2699C-2B84-463B-9480-9C6A047181A7}" type="slidenum">
              <a:rPr lang="zh-CN" altLang="en-US"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en-US" altLang="zh-CN" smtClean="0"/>
              <a:t>back</a:t>
            </a:r>
            <a:endParaRPr lang="zh-CN" altLang="en-US" smtClean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C50B28-5A26-4ABE-BE2E-F093C24A9A75}" type="slidenum">
              <a:rPr lang="zh-CN" altLang="en-US"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F58580-A409-4CCE-B3CC-3818FE881C93}" type="slidenum">
              <a:rPr lang="zh-CN" altLang="en-US"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D603F0-AA86-49A9-86CE-FC60B316A464}" type="slidenum">
              <a:rPr lang="zh-CN" altLang="en-US"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返校1-1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785813" y="357188"/>
            <a:ext cx="7429500" cy="1357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46754-EC80-4BD5-8C4D-93BA84F45841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AAF61-5A69-442B-8D3C-58CCA697609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5EEE2-996A-4CAA-874F-80A11DBBC727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DC597-0970-4BE2-9CF9-BEBED56550D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7FB85-75D1-4E22-9E3D-88F83E3AFCDB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33EA8-F89F-4693-A996-57CA1D33CAE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8EABF-0FE4-438B-99D4-82BF47F919C4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D5C21-2D95-4AF2-A798-515A296A683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 descr="广告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A8312-553B-4A9B-B609-E950DB9D7A5A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93A88-E64F-4C8B-BC75-17DF293317D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F4E93-338D-4CA4-9ADF-4B54D768DB7E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08289-249F-4A38-84DC-AB8F3289892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E6CEF-6CF2-426F-B46A-4A8093997CA3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FCA4F-25CA-481D-94C8-443ADA791A9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D9E4A-6C69-4CC3-820F-F3D66DC65018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19412-2C2B-4ADF-B3B2-6B93BD29A79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F4128-72C9-413E-910F-F1C2A2AFF287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A5C05-12EE-4809-A84E-155AB7934E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6" descr="bs_05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980113" y="1928813"/>
            <a:ext cx="3163887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 descr="sb_06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5143500"/>
            <a:ext cx="1012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7"/>
          <p:cNvSpPr/>
          <p:nvPr userDrawn="1"/>
        </p:nvSpPr>
        <p:spPr>
          <a:xfrm>
            <a:off x="6429375" y="357188"/>
            <a:ext cx="2286000" cy="1643062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-1" fmla="*/ 4693 w 43200"/>
              <a:gd name="connsiteY0-2" fmla="*/ 26177 h 43200"/>
              <a:gd name="connsiteX1-3" fmla="*/ 2160 w 43200"/>
              <a:gd name="connsiteY1-4" fmla="*/ 25380 h 43200"/>
              <a:gd name="connsiteX2-5" fmla="*/ 6928 w 43200"/>
              <a:gd name="connsiteY2-6" fmla="*/ 34899 h 43200"/>
              <a:gd name="connsiteX3-7" fmla="*/ 5820 w 43200"/>
              <a:gd name="connsiteY3-8" fmla="*/ 35280 h 43200"/>
              <a:gd name="connsiteX4-9" fmla="*/ 16478 w 43200"/>
              <a:gd name="connsiteY4-10" fmla="*/ 39090 h 43200"/>
              <a:gd name="connsiteX5-11" fmla="*/ 15810 w 43200"/>
              <a:gd name="connsiteY5-12" fmla="*/ 37350 h 43200"/>
              <a:gd name="connsiteX6-13" fmla="*/ 28827 w 43200"/>
              <a:gd name="connsiteY6-14" fmla="*/ 34751 h 43200"/>
              <a:gd name="connsiteX7-15" fmla="*/ 28560 w 43200"/>
              <a:gd name="connsiteY7-16" fmla="*/ 36660 h 43200"/>
              <a:gd name="connsiteX8-17" fmla="*/ 34129 w 43200"/>
              <a:gd name="connsiteY8-18" fmla="*/ 22954 h 43200"/>
              <a:gd name="connsiteX9-19" fmla="*/ 37380 w 43200"/>
              <a:gd name="connsiteY9-20" fmla="*/ 30090 h 43200"/>
              <a:gd name="connsiteX10-21" fmla="*/ 41798 w 43200"/>
              <a:gd name="connsiteY10-22" fmla="*/ 15354 h 43200"/>
              <a:gd name="connsiteX11-23" fmla="*/ 40350 w 43200"/>
              <a:gd name="connsiteY11-24" fmla="*/ 18030 h 43200"/>
              <a:gd name="connsiteX12-25" fmla="*/ 38324 w 43200"/>
              <a:gd name="connsiteY12-26" fmla="*/ 5426 h 43200"/>
              <a:gd name="connsiteX13-27" fmla="*/ 38400 w 43200"/>
              <a:gd name="connsiteY13-28" fmla="*/ 6690 h 43200"/>
              <a:gd name="connsiteX14-29" fmla="*/ 29078 w 43200"/>
              <a:gd name="connsiteY14-30" fmla="*/ 3952 h 43200"/>
              <a:gd name="connsiteX15-31" fmla="*/ 29820 w 43200"/>
              <a:gd name="connsiteY15-32" fmla="*/ 2340 h 43200"/>
              <a:gd name="connsiteX16-33" fmla="*/ 22141 w 43200"/>
              <a:gd name="connsiteY16-34" fmla="*/ 4720 h 43200"/>
              <a:gd name="connsiteX17-35" fmla="*/ 22500 w 43200"/>
              <a:gd name="connsiteY17-36" fmla="*/ 3330 h 43200"/>
              <a:gd name="connsiteX18-37" fmla="*/ 14000 w 43200"/>
              <a:gd name="connsiteY18-38" fmla="*/ 5192 h 43200"/>
              <a:gd name="connsiteX19-39" fmla="*/ 15300 w 43200"/>
              <a:gd name="connsiteY19-40" fmla="*/ 6540 h 43200"/>
              <a:gd name="connsiteX20-41" fmla="*/ 4127 w 43200"/>
              <a:gd name="connsiteY20-42" fmla="*/ 15789 h 43200"/>
              <a:gd name="connsiteX21-43" fmla="*/ 3900 w 43200"/>
              <a:gd name="connsiteY21-44" fmla="*/ 14370 h 43200"/>
              <a:gd name="connsiteX0-45" fmla="*/ 4113 w 43733"/>
              <a:gd name="connsiteY0-46" fmla="*/ 14830 h 44465"/>
              <a:gd name="connsiteX1-47" fmla="*/ 5836 w 43733"/>
              <a:gd name="connsiteY1-48" fmla="*/ 7367 h 44465"/>
              <a:gd name="connsiteX2-49" fmla="*/ 14218 w 43733"/>
              <a:gd name="connsiteY2-50" fmla="*/ 5662 h 44465"/>
              <a:gd name="connsiteX3-51" fmla="*/ 22669 w 43733"/>
              <a:gd name="connsiteY3-52" fmla="*/ 3892 h 44465"/>
              <a:gd name="connsiteX4-53" fmla="*/ 25962 w 43733"/>
              <a:gd name="connsiteY4-54" fmla="*/ 660 h 44465"/>
              <a:gd name="connsiteX5-55" fmla="*/ 30046 w 43733"/>
              <a:gd name="connsiteY5-56" fmla="*/ 2941 h 44465"/>
              <a:gd name="connsiteX6-57" fmla="*/ 35676 w 43733"/>
              <a:gd name="connsiteY6-58" fmla="*/ 1150 h 44465"/>
              <a:gd name="connsiteX7-59" fmla="*/ 38531 w 43733"/>
              <a:gd name="connsiteY7-60" fmla="*/ 6036 h 44465"/>
              <a:gd name="connsiteX8-61" fmla="*/ 42195 w 43733"/>
              <a:gd name="connsiteY8-62" fmla="*/ 10778 h 44465"/>
              <a:gd name="connsiteX9-63" fmla="*/ 42031 w 43733"/>
              <a:gd name="connsiteY9-64" fmla="*/ 15920 h 44465"/>
              <a:gd name="connsiteX10-65" fmla="*/ 43229 w 43733"/>
              <a:gd name="connsiteY10-66" fmla="*/ 23782 h 44465"/>
              <a:gd name="connsiteX11-67" fmla="*/ 37617 w 43733"/>
              <a:gd name="connsiteY11-68" fmla="*/ 30664 h 44465"/>
              <a:gd name="connsiteX12-69" fmla="*/ 35608 w 43733"/>
              <a:gd name="connsiteY12-70" fmla="*/ 36561 h 44465"/>
              <a:gd name="connsiteX13-71" fmla="*/ 28768 w 43733"/>
              <a:gd name="connsiteY13-72" fmla="*/ 37275 h 44465"/>
              <a:gd name="connsiteX14-73" fmla="*/ 23880 w 43733"/>
              <a:gd name="connsiteY14-74" fmla="*/ 43566 h 44465"/>
              <a:gd name="connsiteX15-75" fmla="*/ 16693 w 43733"/>
              <a:gd name="connsiteY15-76" fmla="*/ 39726 h 44465"/>
              <a:gd name="connsiteX16-77" fmla="*/ 6017 w 43733"/>
              <a:gd name="connsiteY16-78" fmla="*/ 35932 h 44465"/>
              <a:gd name="connsiteX17-79" fmla="*/ 1323 w 43733"/>
              <a:gd name="connsiteY17-80" fmla="*/ 31710 h 44465"/>
              <a:gd name="connsiteX18-81" fmla="*/ 2326 w 43733"/>
              <a:gd name="connsiteY18-82" fmla="*/ 26011 h 44465"/>
              <a:gd name="connsiteX19-83" fmla="*/ 208 w 43733"/>
              <a:gd name="connsiteY19-84" fmla="*/ 20164 h 44465"/>
              <a:gd name="connsiteX20-85" fmla="*/ 4076 w 43733"/>
              <a:gd name="connsiteY20-86" fmla="*/ 14967 h 44465"/>
              <a:gd name="connsiteX21-87" fmla="*/ 4113 w 43733"/>
              <a:gd name="connsiteY21-88" fmla="*/ 14830 h 44465"/>
              <a:gd name="connsiteX0-89" fmla="*/ 4906 w 43733"/>
              <a:gd name="connsiteY0-90" fmla="*/ 26637 h 44465"/>
              <a:gd name="connsiteX1-91" fmla="*/ 2373 w 43733"/>
              <a:gd name="connsiteY1-92" fmla="*/ 25840 h 44465"/>
              <a:gd name="connsiteX2-93" fmla="*/ 7141 w 43733"/>
              <a:gd name="connsiteY2-94" fmla="*/ 35359 h 44465"/>
              <a:gd name="connsiteX3-95" fmla="*/ 6033 w 43733"/>
              <a:gd name="connsiteY3-96" fmla="*/ 35740 h 44465"/>
              <a:gd name="connsiteX4-97" fmla="*/ 16691 w 43733"/>
              <a:gd name="connsiteY4-98" fmla="*/ 39550 h 44465"/>
              <a:gd name="connsiteX5-99" fmla="*/ 16023 w 43733"/>
              <a:gd name="connsiteY5-100" fmla="*/ 37810 h 44465"/>
              <a:gd name="connsiteX6-101" fmla="*/ 29040 w 43733"/>
              <a:gd name="connsiteY6-102" fmla="*/ 35211 h 44465"/>
              <a:gd name="connsiteX7-103" fmla="*/ 28773 w 43733"/>
              <a:gd name="connsiteY7-104" fmla="*/ 37120 h 44465"/>
              <a:gd name="connsiteX8-105" fmla="*/ 34342 w 43733"/>
              <a:gd name="connsiteY8-106" fmla="*/ 23414 h 44465"/>
              <a:gd name="connsiteX9-107" fmla="*/ 37593 w 43733"/>
              <a:gd name="connsiteY9-108" fmla="*/ 30550 h 44465"/>
              <a:gd name="connsiteX10-109" fmla="*/ 42011 w 43733"/>
              <a:gd name="connsiteY10-110" fmla="*/ 15814 h 44465"/>
              <a:gd name="connsiteX11-111" fmla="*/ 40563 w 43733"/>
              <a:gd name="connsiteY11-112" fmla="*/ 18490 h 44465"/>
              <a:gd name="connsiteX12-113" fmla="*/ 38537 w 43733"/>
              <a:gd name="connsiteY12-114" fmla="*/ 5886 h 44465"/>
              <a:gd name="connsiteX13-115" fmla="*/ 38613 w 43733"/>
              <a:gd name="connsiteY13-116" fmla="*/ 7150 h 44465"/>
              <a:gd name="connsiteX14-117" fmla="*/ 29291 w 43733"/>
              <a:gd name="connsiteY14-118" fmla="*/ 4412 h 44465"/>
              <a:gd name="connsiteX15-119" fmla="*/ 30033 w 43733"/>
              <a:gd name="connsiteY15-120" fmla="*/ 2800 h 44465"/>
              <a:gd name="connsiteX16-121" fmla="*/ 22354 w 43733"/>
              <a:gd name="connsiteY16-122" fmla="*/ 5180 h 44465"/>
              <a:gd name="connsiteX17-123" fmla="*/ 22713 w 43733"/>
              <a:gd name="connsiteY17-124" fmla="*/ 3790 h 44465"/>
              <a:gd name="connsiteX18-125" fmla="*/ 14213 w 43733"/>
              <a:gd name="connsiteY18-126" fmla="*/ 5652 h 44465"/>
              <a:gd name="connsiteX19-127" fmla="*/ 15513 w 43733"/>
              <a:gd name="connsiteY19-128" fmla="*/ 7000 h 44465"/>
              <a:gd name="connsiteX20-129" fmla="*/ 4340 w 43733"/>
              <a:gd name="connsiteY20-130" fmla="*/ 16249 h 44465"/>
              <a:gd name="connsiteX21-131" fmla="*/ 4113 w 43733"/>
              <a:gd name="connsiteY21-132" fmla="*/ 14830 h 44465"/>
            </a:gdLst>
            <a:ahLst/>
            <a:cxnLst>
              <a:cxn ang="0">
                <a:pos x="connsiteX0-89" y="connsiteY0-90"/>
              </a:cxn>
              <a:cxn ang="0">
                <a:pos x="connsiteX1-91" y="connsiteY1-92"/>
              </a:cxn>
              <a:cxn ang="0">
                <a:pos x="connsiteX2-93" y="connsiteY2-94"/>
              </a:cxn>
              <a:cxn ang="0">
                <a:pos x="connsiteX3-95" y="connsiteY3-96"/>
              </a:cxn>
              <a:cxn ang="0">
                <a:pos x="connsiteX4-97" y="connsiteY4-98"/>
              </a:cxn>
              <a:cxn ang="0">
                <a:pos x="connsiteX5-99" y="connsiteY5-100"/>
              </a:cxn>
              <a:cxn ang="0">
                <a:pos x="connsiteX6-101" y="connsiteY6-102"/>
              </a:cxn>
              <a:cxn ang="0">
                <a:pos x="connsiteX7-103" y="connsiteY7-104"/>
              </a:cxn>
              <a:cxn ang="0">
                <a:pos x="connsiteX8-105" y="connsiteY8-106"/>
              </a:cxn>
              <a:cxn ang="0">
                <a:pos x="connsiteX9-107" y="connsiteY9-108"/>
              </a:cxn>
              <a:cxn ang="0">
                <a:pos x="connsiteX10-109" y="connsiteY10-110"/>
              </a:cxn>
              <a:cxn ang="0">
                <a:pos x="connsiteX11-111" y="connsiteY11-112"/>
              </a:cxn>
              <a:cxn ang="0">
                <a:pos x="connsiteX12-113" y="connsiteY12-114"/>
              </a:cxn>
              <a:cxn ang="0">
                <a:pos x="connsiteX13-115" y="connsiteY13-116"/>
              </a:cxn>
              <a:cxn ang="0">
                <a:pos x="connsiteX14-117" y="connsiteY14-118"/>
              </a:cxn>
              <a:cxn ang="0">
                <a:pos x="connsiteX15-119" y="connsiteY15-120"/>
              </a:cxn>
              <a:cxn ang="0">
                <a:pos x="connsiteX16-121" y="connsiteY16-122"/>
              </a:cxn>
              <a:cxn ang="0">
                <a:pos x="connsiteX17-123" y="connsiteY17-124"/>
              </a:cxn>
              <a:cxn ang="0">
                <a:pos x="connsiteX18-125" y="connsiteY18-126"/>
              </a:cxn>
              <a:cxn ang="0">
                <a:pos x="connsiteX19-127" y="connsiteY19-128"/>
              </a:cxn>
              <a:cxn ang="0">
                <a:pos x="connsiteX20-129" y="connsiteY20-130"/>
              </a:cxn>
              <a:cxn ang="0">
                <a:pos x="connsiteX21-131" y="connsiteY21-132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8"/>
          <p:cNvSpPr/>
          <p:nvPr userDrawn="1"/>
        </p:nvSpPr>
        <p:spPr>
          <a:xfrm>
            <a:off x="4572000" y="3500438"/>
            <a:ext cx="1677988" cy="127952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-1" fmla="*/ 4693 w 43200"/>
              <a:gd name="connsiteY0-2" fmla="*/ 26177 h 43200"/>
              <a:gd name="connsiteX1-3" fmla="*/ 2160 w 43200"/>
              <a:gd name="connsiteY1-4" fmla="*/ 25380 h 43200"/>
              <a:gd name="connsiteX2-5" fmla="*/ 6928 w 43200"/>
              <a:gd name="connsiteY2-6" fmla="*/ 34899 h 43200"/>
              <a:gd name="connsiteX3-7" fmla="*/ 5820 w 43200"/>
              <a:gd name="connsiteY3-8" fmla="*/ 35280 h 43200"/>
              <a:gd name="connsiteX4-9" fmla="*/ 16478 w 43200"/>
              <a:gd name="connsiteY4-10" fmla="*/ 39090 h 43200"/>
              <a:gd name="connsiteX5-11" fmla="*/ 15810 w 43200"/>
              <a:gd name="connsiteY5-12" fmla="*/ 37350 h 43200"/>
              <a:gd name="connsiteX6-13" fmla="*/ 28827 w 43200"/>
              <a:gd name="connsiteY6-14" fmla="*/ 34751 h 43200"/>
              <a:gd name="connsiteX7-15" fmla="*/ 28560 w 43200"/>
              <a:gd name="connsiteY7-16" fmla="*/ 36660 h 43200"/>
              <a:gd name="connsiteX8-17" fmla="*/ 34129 w 43200"/>
              <a:gd name="connsiteY8-18" fmla="*/ 22954 h 43200"/>
              <a:gd name="connsiteX9-19" fmla="*/ 37380 w 43200"/>
              <a:gd name="connsiteY9-20" fmla="*/ 30090 h 43200"/>
              <a:gd name="connsiteX10-21" fmla="*/ 41798 w 43200"/>
              <a:gd name="connsiteY10-22" fmla="*/ 15354 h 43200"/>
              <a:gd name="connsiteX11-23" fmla="*/ 40350 w 43200"/>
              <a:gd name="connsiteY11-24" fmla="*/ 18030 h 43200"/>
              <a:gd name="connsiteX12-25" fmla="*/ 38324 w 43200"/>
              <a:gd name="connsiteY12-26" fmla="*/ 5426 h 43200"/>
              <a:gd name="connsiteX13-27" fmla="*/ 38400 w 43200"/>
              <a:gd name="connsiteY13-28" fmla="*/ 6690 h 43200"/>
              <a:gd name="connsiteX14-29" fmla="*/ 29078 w 43200"/>
              <a:gd name="connsiteY14-30" fmla="*/ 3952 h 43200"/>
              <a:gd name="connsiteX15-31" fmla="*/ 29820 w 43200"/>
              <a:gd name="connsiteY15-32" fmla="*/ 2340 h 43200"/>
              <a:gd name="connsiteX16-33" fmla="*/ 22141 w 43200"/>
              <a:gd name="connsiteY16-34" fmla="*/ 4720 h 43200"/>
              <a:gd name="connsiteX17-35" fmla="*/ 22500 w 43200"/>
              <a:gd name="connsiteY17-36" fmla="*/ 3330 h 43200"/>
              <a:gd name="connsiteX18-37" fmla="*/ 14000 w 43200"/>
              <a:gd name="connsiteY18-38" fmla="*/ 5192 h 43200"/>
              <a:gd name="connsiteX19-39" fmla="*/ 15300 w 43200"/>
              <a:gd name="connsiteY19-40" fmla="*/ 6540 h 43200"/>
              <a:gd name="connsiteX20-41" fmla="*/ 4127 w 43200"/>
              <a:gd name="connsiteY20-42" fmla="*/ 15789 h 43200"/>
              <a:gd name="connsiteX21-43" fmla="*/ 3900 w 43200"/>
              <a:gd name="connsiteY21-44" fmla="*/ 14370 h 43200"/>
              <a:gd name="connsiteX0-45" fmla="*/ 4113 w 43733"/>
              <a:gd name="connsiteY0-46" fmla="*/ 14830 h 44465"/>
              <a:gd name="connsiteX1-47" fmla="*/ 5836 w 43733"/>
              <a:gd name="connsiteY1-48" fmla="*/ 7367 h 44465"/>
              <a:gd name="connsiteX2-49" fmla="*/ 14218 w 43733"/>
              <a:gd name="connsiteY2-50" fmla="*/ 5662 h 44465"/>
              <a:gd name="connsiteX3-51" fmla="*/ 22669 w 43733"/>
              <a:gd name="connsiteY3-52" fmla="*/ 3892 h 44465"/>
              <a:gd name="connsiteX4-53" fmla="*/ 25962 w 43733"/>
              <a:gd name="connsiteY4-54" fmla="*/ 660 h 44465"/>
              <a:gd name="connsiteX5-55" fmla="*/ 30046 w 43733"/>
              <a:gd name="connsiteY5-56" fmla="*/ 2941 h 44465"/>
              <a:gd name="connsiteX6-57" fmla="*/ 35676 w 43733"/>
              <a:gd name="connsiteY6-58" fmla="*/ 1150 h 44465"/>
              <a:gd name="connsiteX7-59" fmla="*/ 38531 w 43733"/>
              <a:gd name="connsiteY7-60" fmla="*/ 6036 h 44465"/>
              <a:gd name="connsiteX8-61" fmla="*/ 42195 w 43733"/>
              <a:gd name="connsiteY8-62" fmla="*/ 10778 h 44465"/>
              <a:gd name="connsiteX9-63" fmla="*/ 42031 w 43733"/>
              <a:gd name="connsiteY9-64" fmla="*/ 15920 h 44465"/>
              <a:gd name="connsiteX10-65" fmla="*/ 43229 w 43733"/>
              <a:gd name="connsiteY10-66" fmla="*/ 23782 h 44465"/>
              <a:gd name="connsiteX11-67" fmla="*/ 37617 w 43733"/>
              <a:gd name="connsiteY11-68" fmla="*/ 30664 h 44465"/>
              <a:gd name="connsiteX12-69" fmla="*/ 35608 w 43733"/>
              <a:gd name="connsiteY12-70" fmla="*/ 36561 h 44465"/>
              <a:gd name="connsiteX13-71" fmla="*/ 28768 w 43733"/>
              <a:gd name="connsiteY13-72" fmla="*/ 37275 h 44465"/>
              <a:gd name="connsiteX14-73" fmla="*/ 23880 w 43733"/>
              <a:gd name="connsiteY14-74" fmla="*/ 43566 h 44465"/>
              <a:gd name="connsiteX15-75" fmla="*/ 16693 w 43733"/>
              <a:gd name="connsiteY15-76" fmla="*/ 39726 h 44465"/>
              <a:gd name="connsiteX16-77" fmla="*/ 6017 w 43733"/>
              <a:gd name="connsiteY16-78" fmla="*/ 35932 h 44465"/>
              <a:gd name="connsiteX17-79" fmla="*/ 1323 w 43733"/>
              <a:gd name="connsiteY17-80" fmla="*/ 31710 h 44465"/>
              <a:gd name="connsiteX18-81" fmla="*/ 2326 w 43733"/>
              <a:gd name="connsiteY18-82" fmla="*/ 26011 h 44465"/>
              <a:gd name="connsiteX19-83" fmla="*/ 208 w 43733"/>
              <a:gd name="connsiteY19-84" fmla="*/ 20164 h 44465"/>
              <a:gd name="connsiteX20-85" fmla="*/ 4076 w 43733"/>
              <a:gd name="connsiteY20-86" fmla="*/ 14967 h 44465"/>
              <a:gd name="connsiteX21-87" fmla="*/ 4113 w 43733"/>
              <a:gd name="connsiteY21-88" fmla="*/ 14830 h 44465"/>
              <a:gd name="connsiteX0-89" fmla="*/ 4906 w 43733"/>
              <a:gd name="connsiteY0-90" fmla="*/ 26637 h 44465"/>
              <a:gd name="connsiteX1-91" fmla="*/ 2373 w 43733"/>
              <a:gd name="connsiteY1-92" fmla="*/ 25840 h 44465"/>
              <a:gd name="connsiteX2-93" fmla="*/ 7141 w 43733"/>
              <a:gd name="connsiteY2-94" fmla="*/ 35359 h 44465"/>
              <a:gd name="connsiteX3-95" fmla="*/ 6033 w 43733"/>
              <a:gd name="connsiteY3-96" fmla="*/ 35740 h 44465"/>
              <a:gd name="connsiteX4-97" fmla="*/ 16691 w 43733"/>
              <a:gd name="connsiteY4-98" fmla="*/ 39550 h 44465"/>
              <a:gd name="connsiteX5-99" fmla="*/ 16023 w 43733"/>
              <a:gd name="connsiteY5-100" fmla="*/ 37810 h 44465"/>
              <a:gd name="connsiteX6-101" fmla="*/ 29040 w 43733"/>
              <a:gd name="connsiteY6-102" fmla="*/ 35211 h 44465"/>
              <a:gd name="connsiteX7-103" fmla="*/ 28773 w 43733"/>
              <a:gd name="connsiteY7-104" fmla="*/ 37120 h 44465"/>
              <a:gd name="connsiteX8-105" fmla="*/ 34342 w 43733"/>
              <a:gd name="connsiteY8-106" fmla="*/ 23414 h 44465"/>
              <a:gd name="connsiteX9-107" fmla="*/ 37593 w 43733"/>
              <a:gd name="connsiteY9-108" fmla="*/ 30550 h 44465"/>
              <a:gd name="connsiteX10-109" fmla="*/ 42011 w 43733"/>
              <a:gd name="connsiteY10-110" fmla="*/ 15814 h 44465"/>
              <a:gd name="connsiteX11-111" fmla="*/ 40563 w 43733"/>
              <a:gd name="connsiteY11-112" fmla="*/ 18490 h 44465"/>
              <a:gd name="connsiteX12-113" fmla="*/ 38537 w 43733"/>
              <a:gd name="connsiteY12-114" fmla="*/ 5886 h 44465"/>
              <a:gd name="connsiteX13-115" fmla="*/ 38613 w 43733"/>
              <a:gd name="connsiteY13-116" fmla="*/ 7150 h 44465"/>
              <a:gd name="connsiteX14-117" fmla="*/ 29291 w 43733"/>
              <a:gd name="connsiteY14-118" fmla="*/ 4412 h 44465"/>
              <a:gd name="connsiteX15-119" fmla="*/ 30033 w 43733"/>
              <a:gd name="connsiteY15-120" fmla="*/ 2800 h 44465"/>
              <a:gd name="connsiteX16-121" fmla="*/ 22354 w 43733"/>
              <a:gd name="connsiteY16-122" fmla="*/ 5180 h 44465"/>
              <a:gd name="connsiteX17-123" fmla="*/ 22713 w 43733"/>
              <a:gd name="connsiteY17-124" fmla="*/ 3790 h 44465"/>
              <a:gd name="connsiteX18-125" fmla="*/ 14213 w 43733"/>
              <a:gd name="connsiteY18-126" fmla="*/ 5652 h 44465"/>
              <a:gd name="connsiteX19-127" fmla="*/ 15513 w 43733"/>
              <a:gd name="connsiteY19-128" fmla="*/ 7000 h 44465"/>
              <a:gd name="connsiteX20-129" fmla="*/ 4340 w 43733"/>
              <a:gd name="connsiteY20-130" fmla="*/ 16249 h 44465"/>
              <a:gd name="connsiteX21-131" fmla="*/ 4113 w 43733"/>
              <a:gd name="connsiteY21-132" fmla="*/ 14830 h 44465"/>
            </a:gdLst>
            <a:ahLst/>
            <a:cxnLst>
              <a:cxn ang="0">
                <a:pos x="connsiteX0-89" y="connsiteY0-90"/>
              </a:cxn>
              <a:cxn ang="0">
                <a:pos x="connsiteX1-91" y="connsiteY1-92"/>
              </a:cxn>
              <a:cxn ang="0">
                <a:pos x="connsiteX2-93" y="connsiteY2-94"/>
              </a:cxn>
              <a:cxn ang="0">
                <a:pos x="connsiteX3-95" y="connsiteY3-96"/>
              </a:cxn>
              <a:cxn ang="0">
                <a:pos x="connsiteX4-97" y="connsiteY4-98"/>
              </a:cxn>
              <a:cxn ang="0">
                <a:pos x="connsiteX5-99" y="connsiteY5-100"/>
              </a:cxn>
              <a:cxn ang="0">
                <a:pos x="connsiteX6-101" y="connsiteY6-102"/>
              </a:cxn>
              <a:cxn ang="0">
                <a:pos x="connsiteX7-103" y="connsiteY7-104"/>
              </a:cxn>
              <a:cxn ang="0">
                <a:pos x="connsiteX8-105" y="connsiteY8-106"/>
              </a:cxn>
              <a:cxn ang="0">
                <a:pos x="connsiteX9-107" y="connsiteY9-108"/>
              </a:cxn>
              <a:cxn ang="0">
                <a:pos x="connsiteX10-109" y="connsiteY10-110"/>
              </a:cxn>
              <a:cxn ang="0">
                <a:pos x="connsiteX11-111" y="connsiteY11-112"/>
              </a:cxn>
              <a:cxn ang="0">
                <a:pos x="connsiteX12-113" y="connsiteY12-114"/>
              </a:cxn>
              <a:cxn ang="0">
                <a:pos x="connsiteX13-115" y="connsiteY13-116"/>
              </a:cxn>
              <a:cxn ang="0">
                <a:pos x="connsiteX14-117" y="connsiteY14-118"/>
              </a:cxn>
              <a:cxn ang="0">
                <a:pos x="connsiteX15-119" y="connsiteY15-120"/>
              </a:cxn>
              <a:cxn ang="0">
                <a:pos x="connsiteX16-121" y="connsiteY16-122"/>
              </a:cxn>
              <a:cxn ang="0">
                <a:pos x="connsiteX17-123" y="connsiteY17-124"/>
              </a:cxn>
              <a:cxn ang="0">
                <a:pos x="connsiteX18-125" y="connsiteY18-126"/>
              </a:cxn>
              <a:cxn ang="0">
                <a:pos x="connsiteX19-127" y="connsiteY19-128"/>
              </a:cxn>
              <a:cxn ang="0">
                <a:pos x="connsiteX20-129" y="connsiteY20-130"/>
              </a:cxn>
              <a:cxn ang="0">
                <a:pos x="connsiteX21-131" y="connsiteY21-132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9" descr="未标题-1_13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214563"/>
            <a:ext cx="1500188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bs_05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980113" y="1928813"/>
            <a:ext cx="3163887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12" descr="sb_06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5143500"/>
            <a:ext cx="1012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rgbClr val="F0D7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7" descr="返校2_03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4214813"/>
            <a:ext cx="314325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 descr="sb_06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5286375"/>
            <a:ext cx="1012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3"/>
          <p:cNvGrpSpPr/>
          <p:nvPr userDrawn="1"/>
        </p:nvGrpSpPr>
        <p:grpSpPr bwMode="auto">
          <a:xfrm>
            <a:off x="6572250" y="3159125"/>
            <a:ext cx="3000375" cy="1779588"/>
            <a:chOff x="6572264" y="3159625"/>
            <a:chExt cx="3000396" cy="1779455"/>
          </a:xfrm>
        </p:grpSpPr>
        <p:sp>
          <p:nvSpPr>
            <p:cNvPr id="7" name="矩形 9"/>
            <p:cNvSpPr/>
            <p:nvPr userDrawn="1"/>
          </p:nvSpPr>
          <p:spPr>
            <a:xfrm>
              <a:off x="6929455" y="3159625"/>
              <a:ext cx="2286016" cy="7698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B</a:t>
              </a:r>
              <a:r>
                <a:rPr lang="en-US" altLang="zh-CN" sz="440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A</a:t>
              </a:r>
              <a:r>
                <a:rPr lang="en-US" altLang="zh-CN" sz="4400"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C</a:t>
              </a:r>
              <a:r>
                <a:rPr lang="en-US" altLang="zh-CN" sz="4400">
                  <a:solidFill>
                    <a:srgbClr val="7030A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K</a:t>
              </a:r>
              <a:endParaRPr lang="zh-CN" altLang="en-US" sz="4400">
                <a:solidFill>
                  <a:srgbClr val="7030A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  <a:ea typeface="+mn-ea"/>
              </a:endParaRPr>
            </a:p>
          </p:txBody>
        </p:sp>
        <p:sp>
          <p:nvSpPr>
            <p:cNvPr id="8" name="矩形 10"/>
            <p:cNvSpPr/>
            <p:nvPr userDrawn="1"/>
          </p:nvSpPr>
          <p:spPr>
            <a:xfrm>
              <a:off x="7358083" y="3659651"/>
              <a:ext cx="1285884" cy="76987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>
                  <a:solidFill>
                    <a:srgbClr val="7030A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T</a:t>
              </a:r>
              <a:r>
                <a:rPr lang="en-US" altLang="zh-CN" sz="4400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O</a:t>
              </a:r>
              <a:endParaRPr lang="zh-CN" altLang="en-US" sz="44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  <a:ea typeface="+mn-ea"/>
              </a:endParaRPr>
            </a:p>
          </p:txBody>
        </p:sp>
        <p:sp>
          <p:nvSpPr>
            <p:cNvPr id="9" name="矩形 11"/>
            <p:cNvSpPr/>
            <p:nvPr userDrawn="1"/>
          </p:nvSpPr>
          <p:spPr>
            <a:xfrm>
              <a:off x="6572264" y="4169200"/>
              <a:ext cx="3000396" cy="7698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>
                  <a:solidFill>
                    <a:schemeClr val="accent5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S</a:t>
              </a:r>
              <a:r>
                <a:rPr lang="en-US" altLang="zh-CN" sz="4400">
                  <a:solidFill>
                    <a:srgbClr val="E42C58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C</a:t>
              </a:r>
              <a:r>
                <a:rPr lang="en-US" altLang="zh-CN" sz="4400"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H</a:t>
              </a:r>
              <a:r>
                <a:rPr lang="en-US" altLang="zh-CN" sz="440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O</a:t>
              </a:r>
              <a:r>
                <a:rPr lang="en-US" altLang="zh-CN" sz="4400"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O</a:t>
              </a:r>
              <a:r>
                <a:rPr lang="en-US" altLang="zh-CN" sz="4400">
                  <a:solidFill>
                    <a:schemeClr val="accent5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  <a:ea typeface="+mn-ea"/>
                </a:rPr>
                <a:t>L</a:t>
              </a:r>
              <a:endParaRPr lang="zh-CN" altLang="en-US" sz="4400"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  <a:ea typeface="+mn-ea"/>
              </a:endParaRPr>
            </a:p>
          </p:txBody>
        </p:sp>
      </p:grpSp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8"/>
          <p:cNvSpPr/>
          <p:nvPr userDrawn="1"/>
        </p:nvSpPr>
        <p:spPr>
          <a:xfrm>
            <a:off x="6429375" y="357188"/>
            <a:ext cx="2286000" cy="1643062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-1" fmla="*/ 4693 w 43200"/>
              <a:gd name="connsiteY0-2" fmla="*/ 26177 h 43200"/>
              <a:gd name="connsiteX1-3" fmla="*/ 2160 w 43200"/>
              <a:gd name="connsiteY1-4" fmla="*/ 25380 h 43200"/>
              <a:gd name="connsiteX2-5" fmla="*/ 6928 w 43200"/>
              <a:gd name="connsiteY2-6" fmla="*/ 34899 h 43200"/>
              <a:gd name="connsiteX3-7" fmla="*/ 5820 w 43200"/>
              <a:gd name="connsiteY3-8" fmla="*/ 35280 h 43200"/>
              <a:gd name="connsiteX4-9" fmla="*/ 16478 w 43200"/>
              <a:gd name="connsiteY4-10" fmla="*/ 39090 h 43200"/>
              <a:gd name="connsiteX5-11" fmla="*/ 15810 w 43200"/>
              <a:gd name="connsiteY5-12" fmla="*/ 37350 h 43200"/>
              <a:gd name="connsiteX6-13" fmla="*/ 28827 w 43200"/>
              <a:gd name="connsiteY6-14" fmla="*/ 34751 h 43200"/>
              <a:gd name="connsiteX7-15" fmla="*/ 28560 w 43200"/>
              <a:gd name="connsiteY7-16" fmla="*/ 36660 h 43200"/>
              <a:gd name="connsiteX8-17" fmla="*/ 34129 w 43200"/>
              <a:gd name="connsiteY8-18" fmla="*/ 22954 h 43200"/>
              <a:gd name="connsiteX9-19" fmla="*/ 37380 w 43200"/>
              <a:gd name="connsiteY9-20" fmla="*/ 30090 h 43200"/>
              <a:gd name="connsiteX10-21" fmla="*/ 41798 w 43200"/>
              <a:gd name="connsiteY10-22" fmla="*/ 15354 h 43200"/>
              <a:gd name="connsiteX11-23" fmla="*/ 40350 w 43200"/>
              <a:gd name="connsiteY11-24" fmla="*/ 18030 h 43200"/>
              <a:gd name="connsiteX12-25" fmla="*/ 38324 w 43200"/>
              <a:gd name="connsiteY12-26" fmla="*/ 5426 h 43200"/>
              <a:gd name="connsiteX13-27" fmla="*/ 38400 w 43200"/>
              <a:gd name="connsiteY13-28" fmla="*/ 6690 h 43200"/>
              <a:gd name="connsiteX14-29" fmla="*/ 29078 w 43200"/>
              <a:gd name="connsiteY14-30" fmla="*/ 3952 h 43200"/>
              <a:gd name="connsiteX15-31" fmla="*/ 29820 w 43200"/>
              <a:gd name="connsiteY15-32" fmla="*/ 2340 h 43200"/>
              <a:gd name="connsiteX16-33" fmla="*/ 22141 w 43200"/>
              <a:gd name="connsiteY16-34" fmla="*/ 4720 h 43200"/>
              <a:gd name="connsiteX17-35" fmla="*/ 22500 w 43200"/>
              <a:gd name="connsiteY17-36" fmla="*/ 3330 h 43200"/>
              <a:gd name="connsiteX18-37" fmla="*/ 14000 w 43200"/>
              <a:gd name="connsiteY18-38" fmla="*/ 5192 h 43200"/>
              <a:gd name="connsiteX19-39" fmla="*/ 15300 w 43200"/>
              <a:gd name="connsiteY19-40" fmla="*/ 6540 h 43200"/>
              <a:gd name="connsiteX20-41" fmla="*/ 4127 w 43200"/>
              <a:gd name="connsiteY20-42" fmla="*/ 15789 h 43200"/>
              <a:gd name="connsiteX21-43" fmla="*/ 3900 w 43200"/>
              <a:gd name="connsiteY21-44" fmla="*/ 14370 h 43200"/>
              <a:gd name="connsiteX0-45" fmla="*/ 4113 w 43733"/>
              <a:gd name="connsiteY0-46" fmla="*/ 14830 h 44465"/>
              <a:gd name="connsiteX1-47" fmla="*/ 5836 w 43733"/>
              <a:gd name="connsiteY1-48" fmla="*/ 7367 h 44465"/>
              <a:gd name="connsiteX2-49" fmla="*/ 14218 w 43733"/>
              <a:gd name="connsiteY2-50" fmla="*/ 5662 h 44465"/>
              <a:gd name="connsiteX3-51" fmla="*/ 22669 w 43733"/>
              <a:gd name="connsiteY3-52" fmla="*/ 3892 h 44465"/>
              <a:gd name="connsiteX4-53" fmla="*/ 25962 w 43733"/>
              <a:gd name="connsiteY4-54" fmla="*/ 660 h 44465"/>
              <a:gd name="connsiteX5-55" fmla="*/ 30046 w 43733"/>
              <a:gd name="connsiteY5-56" fmla="*/ 2941 h 44465"/>
              <a:gd name="connsiteX6-57" fmla="*/ 35676 w 43733"/>
              <a:gd name="connsiteY6-58" fmla="*/ 1150 h 44465"/>
              <a:gd name="connsiteX7-59" fmla="*/ 38531 w 43733"/>
              <a:gd name="connsiteY7-60" fmla="*/ 6036 h 44465"/>
              <a:gd name="connsiteX8-61" fmla="*/ 42195 w 43733"/>
              <a:gd name="connsiteY8-62" fmla="*/ 10778 h 44465"/>
              <a:gd name="connsiteX9-63" fmla="*/ 42031 w 43733"/>
              <a:gd name="connsiteY9-64" fmla="*/ 15920 h 44465"/>
              <a:gd name="connsiteX10-65" fmla="*/ 43229 w 43733"/>
              <a:gd name="connsiteY10-66" fmla="*/ 23782 h 44465"/>
              <a:gd name="connsiteX11-67" fmla="*/ 37617 w 43733"/>
              <a:gd name="connsiteY11-68" fmla="*/ 30664 h 44465"/>
              <a:gd name="connsiteX12-69" fmla="*/ 35608 w 43733"/>
              <a:gd name="connsiteY12-70" fmla="*/ 36561 h 44465"/>
              <a:gd name="connsiteX13-71" fmla="*/ 28768 w 43733"/>
              <a:gd name="connsiteY13-72" fmla="*/ 37275 h 44465"/>
              <a:gd name="connsiteX14-73" fmla="*/ 23880 w 43733"/>
              <a:gd name="connsiteY14-74" fmla="*/ 43566 h 44465"/>
              <a:gd name="connsiteX15-75" fmla="*/ 16693 w 43733"/>
              <a:gd name="connsiteY15-76" fmla="*/ 39726 h 44465"/>
              <a:gd name="connsiteX16-77" fmla="*/ 6017 w 43733"/>
              <a:gd name="connsiteY16-78" fmla="*/ 35932 h 44465"/>
              <a:gd name="connsiteX17-79" fmla="*/ 1323 w 43733"/>
              <a:gd name="connsiteY17-80" fmla="*/ 31710 h 44465"/>
              <a:gd name="connsiteX18-81" fmla="*/ 2326 w 43733"/>
              <a:gd name="connsiteY18-82" fmla="*/ 26011 h 44465"/>
              <a:gd name="connsiteX19-83" fmla="*/ 208 w 43733"/>
              <a:gd name="connsiteY19-84" fmla="*/ 20164 h 44465"/>
              <a:gd name="connsiteX20-85" fmla="*/ 4076 w 43733"/>
              <a:gd name="connsiteY20-86" fmla="*/ 14967 h 44465"/>
              <a:gd name="connsiteX21-87" fmla="*/ 4113 w 43733"/>
              <a:gd name="connsiteY21-88" fmla="*/ 14830 h 44465"/>
              <a:gd name="connsiteX0-89" fmla="*/ 4906 w 43733"/>
              <a:gd name="connsiteY0-90" fmla="*/ 26637 h 44465"/>
              <a:gd name="connsiteX1-91" fmla="*/ 2373 w 43733"/>
              <a:gd name="connsiteY1-92" fmla="*/ 25840 h 44465"/>
              <a:gd name="connsiteX2-93" fmla="*/ 7141 w 43733"/>
              <a:gd name="connsiteY2-94" fmla="*/ 35359 h 44465"/>
              <a:gd name="connsiteX3-95" fmla="*/ 6033 w 43733"/>
              <a:gd name="connsiteY3-96" fmla="*/ 35740 h 44465"/>
              <a:gd name="connsiteX4-97" fmla="*/ 16691 w 43733"/>
              <a:gd name="connsiteY4-98" fmla="*/ 39550 h 44465"/>
              <a:gd name="connsiteX5-99" fmla="*/ 16023 w 43733"/>
              <a:gd name="connsiteY5-100" fmla="*/ 37810 h 44465"/>
              <a:gd name="connsiteX6-101" fmla="*/ 29040 w 43733"/>
              <a:gd name="connsiteY6-102" fmla="*/ 35211 h 44465"/>
              <a:gd name="connsiteX7-103" fmla="*/ 28773 w 43733"/>
              <a:gd name="connsiteY7-104" fmla="*/ 37120 h 44465"/>
              <a:gd name="connsiteX8-105" fmla="*/ 34342 w 43733"/>
              <a:gd name="connsiteY8-106" fmla="*/ 23414 h 44465"/>
              <a:gd name="connsiteX9-107" fmla="*/ 37593 w 43733"/>
              <a:gd name="connsiteY9-108" fmla="*/ 30550 h 44465"/>
              <a:gd name="connsiteX10-109" fmla="*/ 42011 w 43733"/>
              <a:gd name="connsiteY10-110" fmla="*/ 15814 h 44465"/>
              <a:gd name="connsiteX11-111" fmla="*/ 40563 w 43733"/>
              <a:gd name="connsiteY11-112" fmla="*/ 18490 h 44465"/>
              <a:gd name="connsiteX12-113" fmla="*/ 38537 w 43733"/>
              <a:gd name="connsiteY12-114" fmla="*/ 5886 h 44465"/>
              <a:gd name="connsiteX13-115" fmla="*/ 38613 w 43733"/>
              <a:gd name="connsiteY13-116" fmla="*/ 7150 h 44465"/>
              <a:gd name="connsiteX14-117" fmla="*/ 29291 w 43733"/>
              <a:gd name="connsiteY14-118" fmla="*/ 4412 h 44465"/>
              <a:gd name="connsiteX15-119" fmla="*/ 30033 w 43733"/>
              <a:gd name="connsiteY15-120" fmla="*/ 2800 h 44465"/>
              <a:gd name="connsiteX16-121" fmla="*/ 22354 w 43733"/>
              <a:gd name="connsiteY16-122" fmla="*/ 5180 h 44465"/>
              <a:gd name="connsiteX17-123" fmla="*/ 22713 w 43733"/>
              <a:gd name="connsiteY17-124" fmla="*/ 3790 h 44465"/>
              <a:gd name="connsiteX18-125" fmla="*/ 14213 w 43733"/>
              <a:gd name="connsiteY18-126" fmla="*/ 5652 h 44465"/>
              <a:gd name="connsiteX19-127" fmla="*/ 15513 w 43733"/>
              <a:gd name="connsiteY19-128" fmla="*/ 7000 h 44465"/>
              <a:gd name="connsiteX20-129" fmla="*/ 4340 w 43733"/>
              <a:gd name="connsiteY20-130" fmla="*/ 16249 h 44465"/>
              <a:gd name="connsiteX21-131" fmla="*/ 4113 w 43733"/>
              <a:gd name="connsiteY21-132" fmla="*/ 14830 h 44465"/>
            </a:gdLst>
            <a:ahLst/>
            <a:cxnLst>
              <a:cxn ang="0">
                <a:pos x="connsiteX0-89" y="connsiteY0-90"/>
              </a:cxn>
              <a:cxn ang="0">
                <a:pos x="connsiteX1-91" y="connsiteY1-92"/>
              </a:cxn>
              <a:cxn ang="0">
                <a:pos x="connsiteX2-93" y="connsiteY2-94"/>
              </a:cxn>
              <a:cxn ang="0">
                <a:pos x="connsiteX3-95" y="connsiteY3-96"/>
              </a:cxn>
              <a:cxn ang="0">
                <a:pos x="connsiteX4-97" y="connsiteY4-98"/>
              </a:cxn>
              <a:cxn ang="0">
                <a:pos x="connsiteX5-99" y="connsiteY5-100"/>
              </a:cxn>
              <a:cxn ang="0">
                <a:pos x="connsiteX6-101" y="connsiteY6-102"/>
              </a:cxn>
              <a:cxn ang="0">
                <a:pos x="connsiteX7-103" y="connsiteY7-104"/>
              </a:cxn>
              <a:cxn ang="0">
                <a:pos x="connsiteX8-105" y="connsiteY8-106"/>
              </a:cxn>
              <a:cxn ang="0">
                <a:pos x="connsiteX9-107" y="connsiteY9-108"/>
              </a:cxn>
              <a:cxn ang="0">
                <a:pos x="connsiteX10-109" y="connsiteY10-110"/>
              </a:cxn>
              <a:cxn ang="0">
                <a:pos x="connsiteX11-111" y="connsiteY11-112"/>
              </a:cxn>
              <a:cxn ang="0">
                <a:pos x="connsiteX12-113" y="connsiteY12-114"/>
              </a:cxn>
              <a:cxn ang="0">
                <a:pos x="connsiteX13-115" y="connsiteY13-116"/>
              </a:cxn>
              <a:cxn ang="0">
                <a:pos x="connsiteX14-117" y="connsiteY14-118"/>
              </a:cxn>
              <a:cxn ang="0">
                <a:pos x="connsiteX15-119" y="connsiteY15-120"/>
              </a:cxn>
              <a:cxn ang="0">
                <a:pos x="connsiteX16-121" y="connsiteY16-122"/>
              </a:cxn>
              <a:cxn ang="0">
                <a:pos x="connsiteX17-123" y="connsiteY17-124"/>
              </a:cxn>
              <a:cxn ang="0">
                <a:pos x="connsiteX18-125" y="connsiteY18-126"/>
              </a:cxn>
              <a:cxn ang="0">
                <a:pos x="connsiteX19-127" y="connsiteY19-128"/>
              </a:cxn>
              <a:cxn ang="0">
                <a:pos x="connsiteX20-129" y="connsiteY20-130"/>
              </a:cxn>
              <a:cxn ang="0">
                <a:pos x="connsiteX21-131" y="connsiteY21-132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9"/>
          <p:cNvSpPr/>
          <p:nvPr userDrawn="1"/>
        </p:nvSpPr>
        <p:spPr>
          <a:xfrm>
            <a:off x="5357813" y="3857625"/>
            <a:ext cx="1428750" cy="108902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-1" fmla="*/ 4693 w 43200"/>
              <a:gd name="connsiteY0-2" fmla="*/ 26177 h 43200"/>
              <a:gd name="connsiteX1-3" fmla="*/ 2160 w 43200"/>
              <a:gd name="connsiteY1-4" fmla="*/ 25380 h 43200"/>
              <a:gd name="connsiteX2-5" fmla="*/ 6928 w 43200"/>
              <a:gd name="connsiteY2-6" fmla="*/ 34899 h 43200"/>
              <a:gd name="connsiteX3-7" fmla="*/ 5820 w 43200"/>
              <a:gd name="connsiteY3-8" fmla="*/ 35280 h 43200"/>
              <a:gd name="connsiteX4-9" fmla="*/ 16478 w 43200"/>
              <a:gd name="connsiteY4-10" fmla="*/ 39090 h 43200"/>
              <a:gd name="connsiteX5-11" fmla="*/ 15810 w 43200"/>
              <a:gd name="connsiteY5-12" fmla="*/ 37350 h 43200"/>
              <a:gd name="connsiteX6-13" fmla="*/ 28827 w 43200"/>
              <a:gd name="connsiteY6-14" fmla="*/ 34751 h 43200"/>
              <a:gd name="connsiteX7-15" fmla="*/ 28560 w 43200"/>
              <a:gd name="connsiteY7-16" fmla="*/ 36660 h 43200"/>
              <a:gd name="connsiteX8-17" fmla="*/ 34129 w 43200"/>
              <a:gd name="connsiteY8-18" fmla="*/ 22954 h 43200"/>
              <a:gd name="connsiteX9-19" fmla="*/ 37380 w 43200"/>
              <a:gd name="connsiteY9-20" fmla="*/ 30090 h 43200"/>
              <a:gd name="connsiteX10-21" fmla="*/ 41798 w 43200"/>
              <a:gd name="connsiteY10-22" fmla="*/ 15354 h 43200"/>
              <a:gd name="connsiteX11-23" fmla="*/ 40350 w 43200"/>
              <a:gd name="connsiteY11-24" fmla="*/ 18030 h 43200"/>
              <a:gd name="connsiteX12-25" fmla="*/ 38324 w 43200"/>
              <a:gd name="connsiteY12-26" fmla="*/ 5426 h 43200"/>
              <a:gd name="connsiteX13-27" fmla="*/ 38400 w 43200"/>
              <a:gd name="connsiteY13-28" fmla="*/ 6690 h 43200"/>
              <a:gd name="connsiteX14-29" fmla="*/ 29078 w 43200"/>
              <a:gd name="connsiteY14-30" fmla="*/ 3952 h 43200"/>
              <a:gd name="connsiteX15-31" fmla="*/ 29820 w 43200"/>
              <a:gd name="connsiteY15-32" fmla="*/ 2340 h 43200"/>
              <a:gd name="connsiteX16-33" fmla="*/ 22141 w 43200"/>
              <a:gd name="connsiteY16-34" fmla="*/ 4720 h 43200"/>
              <a:gd name="connsiteX17-35" fmla="*/ 22500 w 43200"/>
              <a:gd name="connsiteY17-36" fmla="*/ 3330 h 43200"/>
              <a:gd name="connsiteX18-37" fmla="*/ 14000 w 43200"/>
              <a:gd name="connsiteY18-38" fmla="*/ 5192 h 43200"/>
              <a:gd name="connsiteX19-39" fmla="*/ 15300 w 43200"/>
              <a:gd name="connsiteY19-40" fmla="*/ 6540 h 43200"/>
              <a:gd name="connsiteX20-41" fmla="*/ 4127 w 43200"/>
              <a:gd name="connsiteY20-42" fmla="*/ 15789 h 43200"/>
              <a:gd name="connsiteX21-43" fmla="*/ 3900 w 43200"/>
              <a:gd name="connsiteY21-44" fmla="*/ 14370 h 43200"/>
              <a:gd name="connsiteX0-45" fmla="*/ 4113 w 43733"/>
              <a:gd name="connsiteY0-46" fmla="*/ 14830 h 44465"/>
              <a:gd name="connsiteX1-47" fmla="*/ 5836 w 43733"/>
              <a:gd name="connsiteY1-48" fmla="*/ 7367 h 44465"/>
              <a:gd name="connsiteX2-49" fmla="*/ 14218 w 43733"/>
              <a:gd name="connsiteY2-50" fmla="*/ 5662 h 44465"/>
              <a:gd name="connsiteX3-51" fmla="*/ 22669 w 43733"/>
              <a:gd name="connsiteY3-52" fmla="*/ 3892 h 44465"/>
              <a:gd name="connsiteX4-53" fmla="*/ 25962 w 43733"/>
              <a:gd name="connsiteY4-54" fmla="*/ 660 h 44465"/>
              <a:gd name="connsiteX5-55" fmla="*/ 30046 w 43733"/>
              <a:gd name="connsiteY5-56" fmla="*/ 2941 h 44465"/>
              <a:gd name="connsiteX6-57" fmla="*/ 35676 w 43733"/>
              <a:gd name="connsiteY6-58" fmla="*/ 1150 h 44465"/>
              <a:gd name="connsiteX7-59" fmla="*/ 38531 w 43733"/>
              <a:gd name="connsiteY7-60" fmla="*/ 6036 h 44465"/>
              <a:gd name="connsiteX8-61" fmla="*/ 42195 w 43733"/>
              <a:gd name="connsiteY8-62" fmla="*/ 10778 h 44465"/>
              <a:gd name="connsiteX9-63" fmla="*/ 42031 w 43733"/>
              <a:gd name="connsiteY9-64" fmla="*/ 15920 h 44465"/>
              <a:gd name="connsiteX10-65" fmla="*/ 43229 w 43733"/>
              <a:gd name="connsiteY10-66" fmla="*/ 23782 h 44465"/>
              <a:gd name="connsiteX11-67" fmla="*/ 37617 w 43733"/>
              <a:gd name="connsiteY11-68" fmla="*/ 30664 h 44465"/>
              <a:gd name="connsiteX12-69" fmla="*/ 35608 w 43733"/>
              <a:gd name="connsiteY12-70" fmla="*/ 36561 h 44465"/>
              <a:gd name="connsiteX13-71" fmla="*/ 28768 w 43733"/>
              <a:gd name="connsiteY13-72" fmla="*/ 37275 h 44465"/>
              <a:gd name="connsiteX14-73" fmla="*/ 23880 w 43733"/>
              <a:gd name="connsiteY14-74" fmla="*/ 43566 h 44465"/>
              <a:gd name="connsiteX15-75" fmla="*/ 16693 w 43733"/>
              <a:gd name="connsiteY15-76" fmla="*/ 39726 h 44465"/>
              <a:gd name="connsiteX16-77" fmla="*/ 6017 w 43733"/>
              <a:gd name="connsiteY16-78" fmla="*/ 35932 h 44465"/>
              <a:gd name="connsiteX17-79" fmla="*/ 1323 w 43733"/>
              <a:gd name="connsiteY17-80" fmla="*/ 31710 h 44465"/>
              <a:gd name="connsiteX18-81" fmla="*/ 2326 w 43733"/>
              <a:gd name="connsiteY18-82" fmla="*/ 26011 h 44465"/>
              <a:gd name="connsiteX19-83" fmla="*/ 208 w 43733"/>
              <a:gd name="connsiteY19-84" fmla="*/ 20164 h 44465"/>
              <a:gd name="connsiteX20-85" fmla="*/ 4076 w 43733"/>
              <a:gd name="connsiteY20-86" fmla="*/ 14967 h 44465"/>
              <a:gd name="connsiteX21-87" fmla="*/ 4113 w 43733"/>
              <a:gd name="connsiteY21-88" fmla="*/ 14830 h 44465"/>
              <a:gd name="connsiteX0-89" fmla="*/ 4906 w 43733"/>
              <a:gd name="connsiteY0-90" fmla="*/ 26637 h 44465"/>
              <a:gd name="connsiteX1-91" fmla="*/ 2373 w 43733"/>
              <a:gd name="connsiteY1-92" fmla="*/ 25840 h 44465"/>
              <a:gd name="connsiteX2-93" fmla="*/ 7141 w 43733"/>
              <a:gd name="connsiteY2-94" fmla="*/ 35359 h 44465"/>
              <a:gd name="connsiteX3-95" fmla="*/ 6033 w 43733"/>
              <a:gd name="connsiteY3-96" fmla="*/ 35740 h 44465"/>
              <a:gd name="connsiteX4-97" fmla="*/ 16691 w 43733"/>
              <a:gd name="connsiteY4-98" fmla="*/ 39550 h 44465"/>
              <a:gd name="connsiteX5-99" fmla="*/ 16023 w 43733"/>
              <a:gd name="connsiteY5-100" fmla="*/ 37810 h 44465"/>
              <a:gd name="connsiteX6-101" fmla="*/ 29040 w 43733"/>
              <a:gd name="connsiteY6-102" fmla="*/ 35211 h 44465"/>
              <a:gd name="connsiteX7-103" fmla="*/ 28773 w 43733"/>
              <a:gd name="connsiteY7-104" fmla="*/ 37120 h 44465"/>
              <a:gd name="connsiteX8-105" fmla="*/ 34342 w 43733"/>
              <a:gd name="connsiteY8-106" fmla="*/ 23414 h 44465"/>
              <a:gd name="connsiteX9-107" fmla="*/ 37593 w 43733"/>
              <a:gd name="connsiteY9-108" fmla="*/ 30550 h 44465"/>
              <a:gd name="connsiteX10-109" fmla="*/ 42011 w 43733"/>
              <a:gd name="connsiteY10-110" fmla="*/ 15814 h 44465"/>
              <a:gd name="connsiteX11-111" fmla="*/ 40563 w 43733"/>
              <a:gd name="connsiteY11-112" fmla="*/ 18490 h 44465"/>
              <a:gd name="connsiteX12-113" fmla="*/ 38537 w 43733"/>
              <a:gd name="connsiteY12-114" fmla="*/ 5886 h 44465"/>
              <a:gd name="connsiteX13-115" fmla="*/ 38613 w 43733"/>
              <a:gd name="connsiteY13-116" fmla="*/ 7150 h 44465"/>
              <a:gd name="connsiteX14-117" fmla="*/ 29291 w 43733"/>
              <a:gd name="connsiteY14-118" fmla="*/ 4412 h 44465"/>
              <a:gd name="connsiteX15-119" fmla="*/ 30033 w 43733"/>
              <a:gd name="connsiteY15-120" fmla="*/ 2800 h 44465"/>
              <a:gd name="connsiteX16-121" fmla="*/ 22354 w 43733"/>
              <a:gd name="connsiteY16-122" fmla="*/ 5180 h 44465"/>
              <a:gd name="connsiteX17-123" fmla="*/ 22713 w 43733"/>
              <a:gd name="connsiteY17-124" fmla="*/ 3790 h 44465"/>
              <a:gd name="connsiteX18-125" fmla="*/ 14213 w 43733"/>
              <a:gd name="connsiteY18-126" fmla="*/ 5652 h 44465"/>
              <a:gd name="connsiteX19-127" fmla="*/ 15513 w 43733"/>
              <a:gd name="connsiteY19-128" fmla="*/ 7000 h 44465"/>
              <a:gd name="connsiteX20-129" fmla="*/ 4340 w 43733"/>
              <a:gd name="connsiteY20-130" fmla="*/ 16249 h 44465"/>
              <a:gd name="connsiteX21-131" fmla="*/ 4113 w 43733"/>
              <a:gd name="connsiteY21-132" fmla="*/ 14830 h 44465"/>
            </a:gdLst>
            <a:ahLst/>
            <a:cxnLst>
              <a:cxn ang="0">
                <a:pos x="connsiteX0-89" y="connsiteY0-90"/>
              </a:cxn>
              <a:cxn ang="0">
                <a:pos x="connsiteX1-91" y="connsiteY1-92"/>
              </a:cxn>
              <a:cxn ang="0">
                <a:pos x="connsiteX2-93" y="connsiteY2-94"/>
              </a:cxn>
              <a:cxn ang="0">
                <a:pos x="connsiteX3-95" y="connsiteY3-96"/>
              </a:cxn>
              <a:cxn ang="0">
                <a:pos x="connsiteX4-97" y="connsiteY4-98"/>
              </a:cxn>
              <a:cxn ang="0">
                <a:pos x="connsiteX5-99" y="connsiteY5-100"/>
              </a:cxn>
              <a:cxn ang="0">
                <a:pos x="connsiteX6-101" y="connsiteY6-102"/>
              </a:cxn>
              <a:cxn ang="0">
                <a:pos x="connsiteX7-103" y="connsiteY7-104"/>
              </a:cxn>
              <a:cxn ang="0">
                <a:pos x="connsiteX8-105" y="connsiteY8-106"/>
              </a:cxn>
              <a:cxn ang="0">
                <a:pos x="connsiteX9-107" y="connsiteY9-108"/>
              </a:cxn>
              <a:cxn ang="0">
                <a:pos x="connsiteX10-109" y="connsiteY10-110"/>
              </a:cxn>
              <a:cxn ang="0">
                <a:pos x="connsiteX11-111" y="connsiteY11-112"/>
              </a:cxn>
              <a:cxn ang="0">
                <a:pos x="connsiteX12-113" y="connsiteY12-114"/>
              </a:cxn>
              <a:cxn ang="0">
                <a:pos x="connsiteX13-115" y="connsiteY13-116"/>
              </a:cxn>
              <a:cxn ang="0">
                <a:pos x="connsiteX14-117" y="connsiteY14-118"/>
              </a:cxn>
              <a:cxn ang="0">
                <a:pos x="connsiteX15-119" y="connsiteY15-120"/>
              </a:cxn>
              <a:cxn ang="0">
                <a:pos x="connsiteX16-121" y="connsiteY16-122"/>
              </a:cxn>
              <a:cxn ang="0">
                <a:pos x="connsiteX17-123" y="connsiteY17-124"/>
              </a:cxn>
              <a:cxn ang="0">
                <a:pos x="connsiteX18-125" y="connsiteY18-126"/>
              </a:cxn>
              <a:cxn ang="0">
                <a:pos x="connsiteX19-127" y="connsiteY19-128"/>
              </a:cxn>
              <a:cxn ang="0">
                <a:pos x="connsiteX20-129" y="connsiteY20-130"/>
              </a:cxn>
              <a:cxn ang="0">
                <a:pos x="connsiteX21-131" y="connsiteY21-132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12" descr="sb_06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572375" y="4929188"/>
            <a:ext cx="1144588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5" descr="未标题-1_13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2214563"/>
            <a:ext cx="1500188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6" descr="sb_03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429500" y="4357688"/>
            <a:ext cx="15684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9" descr="bs_05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214438"/>
            <a:ext cx="1169988" cy="175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0" descr="bs_08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694613" y="4878388"/>
            <a:ext cx="949325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 descr="sb_06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7215188" y="5286375"/>
            <a:ext cx="1012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返校2_03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428875" y="1071563"/>
            <a:ext cx="314325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12" descr="返校1_03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357563" y="571500"/>
            <a:ext cx="2011362" cy="13223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9"/>
          <p:cNvSpPr/>
          <p:nvPr userDrawn="1"/>
        </p:nvSpPr>
        <p:spPr>
          <a:xfrm>
            <a:off x="0" y="0"/>
            <a:ext cx="9144000" cy="5929313"/>
          </a:xfrm>
          <a:prstGeom prst="rect">
            <a:avLst/>
          </a:prstGeom>
          <a:solidFill>
            <a:srgbClr val="73CBC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14" descr="{DF512866-3CB9-4A0D-A54D-82A1C76D83BE}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13488" y="4429125"/>
            <a:ext cx="2830512" cy="21066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文本占位符 18"/>
          <p:cNvSpPr>
            <a:spLocks noGrp="1"/>
          </p:cNvSpPr>
          <p:nvPr>
            <p:ph type="body" sz="quarter" idx="11"/>
          </p:nvPr>
        </p:nvSpPr>
        <p:spPr>
          <a:xfrm>
            <a:off x="3500430" y="714356"/>
            <a:ext cx="4643444" cy="21431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2"/>
          </p:nvPr>
        </p:nvSpPr>
        <p:spPr>
          <a:xfrm>
            <a:off x="857224" y="714356"/>
            <a:ext cx="2500330" cy="2143125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23" name="图片占位符 21"/>
          <p:cNvSpPr>
            <a:spLocks noGrp="1"/>
          </p:cNvSpPr>
          <p:nvPr>
            <p:ph type="pic" sz="quarter" idx="13"/>
          </p:nvPr>
        </p:nvSpPr>
        <p:spPr>
          <a:xfrm>
            <a:off x="857224" y="3000372"/>
            <a:ext cx="2500330" cy="2143125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24" name="文本占位符 18"/>
          <p:cNvSpPr>
            <a:spLocks noGrp="1"/>
          </p:cNvSpPr>
          <p:nvPr>
            <p:ph type="body" sz="quarter" idx="14"/>
          </p:nvPr>
        </p:nvSpPr>
        <p:spPr>
          <a:xfrm>
            <a:off x="3500430" y="3000372"/>
            <a:ext cx="4643444" cy="21431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 userDrawn="1"/>
        </p:nvSpPr>
        <p:spPr>
          <a:xfrm>
            <a:off x="0" y="0"/>
            <a:ext cx="9144000" cy="5929313"/>
          </a:xfrm>
          <a:prstGeom prst="rect">
            <a:avLst/>
          </a:prstGeom>
          <a:solidFill>
            <a:srgbClr val="73CBC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14" descr="{DF512866-3CB9-4A0D-A54D-82A1C76D83BE}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13488" y="4429125"/>
            <a:ext cx="2830512" cy="21066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占位符 16"/>
          <p:cNvSpPr>
            <a:spLocks noGrp="1"/>
          </p:cNvSpPr>
          <p:nvPr>
            <p:ph type="body" sz="quarter" idx="10"/>
          </p:nvPr>
        </p:nvSpPr>
        <p:spPr>
          <a:xfrm>
            <a:off x="4572000" y="500042"/>
            <a:ext cx="3428998" cy="20002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1"/>
          </p:nvPr>
        </p:nvSpPr>
        <p:spPr>
          <a:xfrm>
            <a:off x="1071538" y="500042"/>
            <a:ext cx="3357560" cy="20002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C4555C2-7977-4D36-872C-1A92A54001E0}" type="datetimeFigureOut">
              <a:rPr lang="zh-CN" altLang="en-US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2B59FF9-9915-4E8A-98F7-7015E2E849DB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-to-dvd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-to-dvd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800100" y="571500"/>
            <a:ext cx="7558088" cy="923925"/>
            <a:chOff x="714348" y="428604"/>
            <a:chExt cx="7558352" cy="923330"/>
          </a:xfrm>
        </p:grpSpPr>
        <p:sp>
          <p:nvSpPr>
            <p:cNvPr id="3" name="矩形 2"/>
            <p:cNvSpPr/>
            <p:nvPr/>
          </p:nvSpPr>
          <p:spPr>
            <a:xfrm>
              <a:off x="714348" y="428604"/>
              <a:ext cx="755835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Arial" pitchFamily="34" charset="0"/>
                  <a:ea typeface="+mn-ea"/>
                  <a:cs typeface="Arial" pitchFamily="34" charset="0"/>
                </a:rPr>
                <a:t>PowerPoint Templates</a:t>
              </a:r>
              <a:endParaRPr lang="zh-CN" altLang="en-US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14348" y="428604"/>
              <a:ext cx="755835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Arial" pitchFamily="34" charset="0"/>
                  <a:ea typeface="+mn-ea"/>
                  <a:cs typeface="Arial" pitchFamily="34" charset="0"/>
                </a:rPr>
                <a:t>PowerPoint Templates</a:t>
              </a:r>
              <a:endParaRPr lang="zh-CN" altLang="en-US" sz="5400" b="1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5750" y="5715000"/>
            <a:ext cx="2501900" cy="3698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cs typeface="Arial" charset="0"/>
                <a:hlinkClick r:id="rId3"/>
              </a:rPr>
              <a:t>Wondershare software</a:t>
            </a:r>
            <a:endParaRPr lang="zh-CN" altLang="en-US">
              <a:cs typeface="Arial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57250" y="1714500"/>
            <a:ext cx="5143500" cy="135731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2400" smtClean="0"/>
              <a:t>On the [View] menu, point to [Master], and then click [Slide Master] or [Notes Master].</a:t>
            </a:r>
            <a:endParaRPr lang="zh-CN" altLang="en-US" sz="2400" b="1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3643313" y="714375"/>
            <a:ext cx="4643437" cy="2143125"/>
          </a:xfrm>
        </p:spPr>
        <p:txBody>
          <a:bodyPr/>
          <a:lstStyle/>
          <a:p>
            <a:r>
              <a:rPr lang="en-US" altLang="zh-CN" sz="2000" smtClean="0"/>
              <a:t>ThemeGallery is a Design Digital Content &amp; Contents mall developed by Guild Design Inc.</a:t>
            </a:r>
          </a:p>
          <a:p>
            <a:endParaRPr lang="zh-CN" altLang="en-US" sz="2800" smtClean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/>
          </p:nvPr>
        </p:nvSpPr>
        <p:spPr>
          <a:xfrm>
            <a:off x="3643313" y="3000375"/>
            <a:ext cx="3071812" cy="2071688"/>
          </a:xfrm>
        </p:spPr>
        <p:txBody>
          <a:bodyPr/>
          <a:lstStyle/>
          <a:p>
            <a:r>
              <a:rPr lang="en-US" altLang="zh-CN" sz="2000" smtClean="0"/>
              <a:t>ThemeGallery is a Design Digital Content &amp; Contents mall developed by Guild Design Inc.</a:t>
            </a:r>
          </a:p>
          <a:p>
            <a:endParaRPr lang="zh-CN" altLang="en-US" sz="2000" smtClean="0"/>
          </a:p>
        </p:txBody>
      </p:sp>
      <p:pic>
        <p:nvPicPr>
          <p:cNvPr id="13" name="图片占位符 12" descr="study103.jpg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7143" b="7143"/>
          <a:stretch>
            <a:fillRect/>
          </a:stretch>
        </p:blipFill>
        <p:spPr>
          <a:xfrm>
            <a:off x="857250" y="3000375"/>
            <a:ext cx="2500313" cy="2143125"/>
          </a:xfrm>
        </p:spPr>
      </p:pic>
      <p:pic>
        <p:nvPicPr>
          <p:cNvPr id="17" name="图片占位符 16" descr="study032.jpg"/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11417" r="11417"/>
          <a:stretch>
            <a:fillRect/>
          </a:stretch>
        </p:blipFill>
        <p:spPr>
          <a:xfrm>
            <a:off x="857250" y="714375"/>
            <a:ext cx="2500313" cy="2143125"/>
          </a:xfrm>
        </p:spPr>
      </p:pic>
      <p:sp>
        <p:nvSpPr>
          <p:cNvPr id="40965" name="矩形 17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0" name="肘形连接符 19"/>
          <p:cNvCxnSpPr>
            <a:stCxn id="17" idx="3"/>
          </p:cNvCxnSpPr>
          <p:nvPr/>
        </p:nvCxnSpPr>
        <p:spPr>
          <a:xfrm>
            <a:off x="3357563" y="1785938"/>
            <a:ext cx="1000125" cy="50006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 bwMode="auto">
          <a:xfrm>
            <a:off x="4429125" y="2000250"/>
            <a:ext cx="3571875" cy="785813"/>
            <a:chOff x="4429124" y="2000240"/>
            <a:chExt cx="3571900" cy="785818"/>
          </a:xfrm>
        </p:grpSpPr>
        <p:sp>
          <p:nvSpPr>
            <p:cNvPr id="23" name="矩形 22"/>
            <p:cNvSpPr/>
            <p:nvPr/>
          </p:nvSpPr>
          <p:spPr>
            <a:xfrm>
              <a:off x="4429124" y="2000240"/>
              <a:ext cx="3571900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969" name="矩形 23"/>
            <p:cNvSpPr>
              <a:spLocks noChangeArrowheads="1"/>
            </p:cNvSpPr>
            <p:nvPr/>
          </p:nvSpPr>
          <p:spPr bwMode="auto">
            <a:xfrm>
              <a:off x="4929190" y="2000240"/>
              <a:ext cx="2603661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  <a:latin typeface="Calibri" pitchFamily="34" charset="0"/>
                </a:rPr>
                <a:t>Put your text</a:t>
              </a:r>
              <a:endParaRPr lang="zh-CN" altLang="en-US" sz="360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285875" y="657225"/>
            <a:ext cx="6643688" cy="3554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>
                <a:latin typeface="Calibri" pitchFamily="34" charset="0"/>
              </a:rPr>
              <a:t>How do I incorporate my logo to a slide that will apply to all the other slides?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zh-CN" sz="2400">
              <a:solidFill>
                <a:schemeClr val="tx2"/>
              </a:solidFill>
              <a:latin typeface="Calibri" pitchFamily="34" charset="0"/>
            </a:endParaRPr>
          </a:p>
          <a:p>
            <a:pPr marL="361950" lvl="1" indent="-361950">
              <a:lnSpc>
                <a:spcPct val="90000"/>
              </a:lnSpc>
              <a:spcBef>
                <a:spcPct val="20000"/>
              </a:spcBef>
              <a:buFont typeface="Arial" charset="0"/>
              <a:buChar char="–"/>
            </a:pPr>
            <a:r>
              <a:rPr lang="en-US" altLang="zh-CN" sz="2000">
                <a:latin typeface="Calibri" pitchFamily="34" charset="0"/>
              </a:rPr>
              <a:t>On the </a:t>
            </a:r>
            <a:r>
              <a:rPr lang="en-US" altLang="zh-CN" sz="2000">
                <a:solidFill>
                  <a:schemeClr val="accent1"/>
                </a:solidFill>
                <a:latin typeface="Calibri" pitchFamily="34" charset="0"/>
              </a:rPr>
              <a:t>[View]</a:t>
            </a:r>
            <a:r>
              <a:rPr lang="en-US" altLang="zh-CN" sz="2000">
                <a:latin typeface="Calibri" pitchFamily="34" charset="0"/>
              </a:rPr>
              <a:t> menu, point to </a:t>
            </a:r>
            <a:r>
              <a:rPr lang="en-US" altLang="zh-CN" sz="2000">
                <a:solidFill>
                  <a:schemeClr val="accent1"/>
                </a:solidFill>
                <a:latin typeface="Calibri" pitchFamily="34" charset="0"/>
              </a:rPr>
              <a:t>[Master],</a:t>
            </a:r>
            <a:r>
              <a:rPr lang="en-US" altLang="zh-CN" sz="2000">
                <a:latin typeface="Calibri" pitchFamily="34" charset="0"/>
              </a:rPr>
              <a:t> and then click </a:t>
            </a:r>
            <a:r>
              <a:rPr lang="en-US" altLang="zh-CN" sz="2000">
                <a:solidFill>
                  <a:schemeClr val="accent1"/>
                </a:solidFill>
                <a:latin typeface="Calibri" pitchFamily="34" charset="0"/>
              </a:rPr>
              <a:t>[Slide Master]</a:t>
            </a:r>
            <a:r>
              <a:rPr lang="en-US" altLang="zh-CN" sz="2000">
                <a:latin typeface="Calibri" pitchFamily="34" charset="0"/>
              </a:rPr>
              <a:t> or </a:t>
            </a:r>
            <a:r>
              <a:rPr lang="en-US" altLang="zh-CN" sz="2000">
                <a:solidFill>
                  <a:schemeClr val="accent1"/>
                </a:solidFill>
                <a:latin typeface="Calibri" pitchFamily="34" charset="0"/>
              </a:rPr>
              <a:t>[Notes Master].</a:t>
            </a:r>
            <a:r>
              <a:rPr lang="en-US" altLang="zh-CN" sz="2000">
                <a:latin typeface="Calibri" pitchFamily="34" charset="0"/>
              </a:rPr>
              <a:t> Change images to the one you like, then it will apply to all the other slides. 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43063" y="3854450"/>
            <a:ext cx="54292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altLang="zh-CN" b="1">
                <a:latin typeface="Calibri" pitchFamily="34" charset="0"/>
              </a:rPr>
              <a:t> ThemeGallery</a:t>
            </a:r>
            <a:r>
              <a:rPr lang="en-US" altLang="zh-CN">
                <a:latin typeface="Calibri" pitchFamily="34" charset="0"/>
              </a:rPr>
              <a:t> is a Design Digital Content &amp; Contents mall developed by Guild Design Inc.</a:t>
            </a:r>
          </a:p>
        </p:txBody>
      </p:sp>
      <p:sp>
        <p:nvSpPr>
          <p:cNvPr id="43011" name="矩形 7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组合 11"/>
          <p:cNvGrpSpPr/>
          <p:nvPr/>
        </p:nvGrpSpPr>
        <p:grpSpPr bwMode="auto">
          <a:xfrm>
            <a:off x="1071563" y="1357313"/>
            <a:ext cx="5124450" cy="1200150"/>
            <a:chOff x="913694" y="571480"/>
            <a:chExt cx="5124060" cy="1200329"/>
          </a:xfrm>
        </p:grpSpPr>
        <p:sp>
          <p:nvSpPr>
            <p:cNvPr id="9" name="矩形 8"/>
            <p:cNvSpPr/>
            <p:nvPr/>
          </p:nvSpPr>
          <p:spPr>
            <a:xfrm>
              <a:off x="928662" y="571480"/>
              <a:ext cx="5109092" cy="12003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Arial" pitchFamily="34" charset="0"/>
                  <a:ea typeface="+mn-ea"/>
                  <a:cs typeface="Arial" pitchFamily="34" charset="0"/>
                </a:rPr>
                <a:t>Thank you!</a:t>
              </a:r>
              <a:endParaRPr lang="zh-CN" altLang="en-US" sz="72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13694" y="571480"/>
              <a:ext cx="5109092" cy="12003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Arial" pitchFamily="34" charset="0"/>
                  <a:ea typeface="+mn-ea"/>
                  <a:cs typeface="Arial" pitchFamily="34" charset="0"/>
                </a:rPr>
                <a:t>Thank you!</a:t>
              </a:r>
              <a:endParaRPr lang="zh-CN" altLang="en-US" sz="7200" b="1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5750" y="5715000"/>
            <a:ext cx="2501900" cy="3698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cs typeface="Arial" charset="0"/>
                <a:hlinkClick r:id="rId3"/>
              </a:rPr>
              <a:t>Wondershare software</a:t>
            </a:r>
            <a:endParaRPr lang="zh-CN" altLang="en-US">
              <a:cs typeface="Arial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/>
        </p:nvGraphicFramePr>
        <p:xfrm>
          <a:off x="1071538" y="1428736"/>
          <a:ext cx="5929354" cy="3286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1000125" y="357188"/>
            <a:ext cx="3429000" cy="928687"/>
          </a:xfrm>
        </p:spPr>
        <p:txBody>
          <a:bodyPr/>
          <a:lstStyle/>
          <a:p>
            <a:r>
              <a:rPr lang="en-US" altLang="zh-CN" sz="4800" smtClean="0">
                <a:solidFill>
                  <a:srgbClr val="C00000"/>
                </a:solidFill>
              </a:rPr>
              <a:t>Contents</a:t>
            </a:r>
            <a:endParaRPr lang="zh-CN" altLang="en-US" sz="4800" smtClean="0">
              <a:solidFill>
                <a:srgbClr val="C00000"/>
              </a:solidFill>
            </a:endParaRPr>
          </a:p>
        </p:txBody>
      </p:sp>
      <p:sp>
        <p:nvSpPr>
          <p:cNvPr id="24579" name="矩形 6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3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500063" y="357188"/>
            <a:ext cx="8139112" cy="857250"/>
          </a:xfrm>
        </p:spPr>
        <p:txBody>
          <a:bodyPr/>
          <a:lstStyle/>
          <a:p>
            <a:r>
              <a:rPr lang="en-US" altLang="zh-CN" sz="4800" smtClean="0">
                <a:solidFill>
                  <a:srgbClr val="C00000"/>
                </a:solidFill>
              </a:rPr>
              <a:t>Hot Tip</a:t>
            </a:r>
            <a:endParaRPr lang="zh-CN" altLang="en-US" sz="4800" smtClean="0">
              <a:solidFill>
                <a:srgbClr val="C00000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504825" y="1357313"/>
            <a:ext cx="8132763" cy="40005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SzPct val="90000"/>
              <a:buFont typeface="Arial" pitchFamily="34" charset="0"/>
              <a:buChar char="•"/>
              <a:defRPr/>
            </a:pPr>
            <a:r>
              <a:rPr lang="en-US" altLang="zh-CN" sz="2800" b="1" smtClean="0"/>
              <a:t>How do I incorporate my logo to a slide that will apply to all the other slides? </a:t>
            </a:r>
          </a:p>
          <a:p>
            <a:pPr fontAlgn="auto">
              <a:lnSpc>
                <a:spcPct val="60000"/>
              </a:lnSpc>
              <a:spcAft>
                <a:spcPts val="0"/>
              </a:spcAft>
              <a:buSzPct val="90000"/>
              <a:buFont typeface="Arial" pitchFamily="34" charset="0"/>
              <a:buChar char="•"/>
              <a:defRPr/>
            </a:pPr>
            <a:endParaRPr lang="en-US" altLang="zh-CN" sz="2800" b="1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000" smtClean="0"/>
              <a:t>On the </a:t>
            </a:r>
            <a:r>
              <a:rPr lang="en-US" altLang="zh-CN" sz="2000" smtClean="0">
                <a:solidFill>
                  <a:schemeClr val="tx2"/>
                </a:solidFill>
              </a:rPr>
              <a:t>[View]</a:t>
            </a:r>
            <a:r>
              <a:rPr lang="en-US" altLang="zh-CN" sz="2000" smtClean="0"/>
              <a:t> menu, point to </a:t>
            </a:r>
            <a:r>
              <a:rPr lang="en-US" altLang="zh-CN" sz="2000" smtClean="0">
                <a:solidFill>
                  <a:schemeClr val="tx2"/>
                </a:solidFill>
              </a:rPr>
              <a:t>[Master],</a:t>
            </a:r>
            <a:r>
              <a:rPr lang="en-US" altLang="zh-CN" sz="2000" smtClean="0"/>
              <a:t> and then click </a:t>
            </a:r>
            <a:r>
              <a:rPr lang="en-US" altLang="zh-CN" sz="2000" smtClean="0">
                <a:solidFill>
                  <a:schemeClr val="tx2"/>
                </a:solidFill>
              </a:rPr>
              <a:t>[Slide Master]</a:t>
            </a:r>
            <a:r>
              <a:rPr lang="en-US" altLang="zh-CN" sz="2000" smtClean="0"/>
              <a:t> or </a:t>
            </a:r>
            <a:r>
              <a:rPr lang="en-US" altLang="zh-CN" sz="2000" smtClean="0">
                <a:solidFill>
                  <a:schemeClr val="tx2"/>
                </a:solidFill>
              </a:rPr>
              <a:t>[Notes Master].</a:t>
            </a:r>
            <a:r>
              <a:rPr lang="en-US" altLang="zh-CN" sz="2000" smtClean="0"/>
              <a:t> Change images to the one you like, then it will apply to all the other slides.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altLang="zh-CN" sz="2000" smtClean="0"/>
          </a:p>
          <a:p>
            <a:pPr indent="127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2000" b="1" smtClean="0"/>
              <a:t>[ Image information in product ]</a:t>
            </a:r>
          </a:p>
          <a:p>
            <a:pPr marL="450850" indent="0"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600" smtClean="0"/>
              <a:t> Image : www.themegallery.com</a:t>
            </a:r>
          </a:p>
          <a:p>
            <a:pPr marL="450850" indent="0"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600" smtClean="0"/>
              <a:t> Note to customers : This image has been licensed to be used within </a:t>
            </a:r>
          </a:p>
          <a:p>
            <a:pPr marL="450850" indent="0"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600" smtClean="0"/>
              <a:t>this PowerPoint template only. </a:t>
            </a:r>
          </a:p>
          <a:p>
            <a:pPr marL="450850" indent="0"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600" smtClean="0"/>
              <a:t>You may not extract the image for any other use.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57250" y="500063"/>
            <a:ext cx="5429250" cy="10715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7200" smtClean="0">
                <a:solidFill>
                  <a:schemeClr val="bg1"/>
                </a:solidFill>
              </a:rPr>
              <a:t>Chapter 1</a:t>
            </a:r>
          </a:p>
          <a:p>
            <a:pPr>
              <a:buFont typeface="Arial" charset="0"/>
              <a:buNone/>
            </a:pPr>
            <a:endParaRPr lang="zh-CN" altLang="en-US" sz="4800" smtClean="0">
              <a:solidFill>
                <a:schemeClr val="bg1"/>
              </a:solidFill>
            </a:endParaRPr>
          </a:p>
        </p:txBody>
      </p:sp>
      <p:sp>
        <p:nvSpPr>
          <p:cNvPr id="28674" name="矩形 4"/>
          <p:cNvSpPr>
            <a:spLocks noChangeArrowheads="1"/>
          </p:cNvSpPr>
          <p:nvPr/>
        </p:nvSpPr>
        <p:spPr bwMode="auto">
          <a:xfrm>
            <a:off x="857250" y="1673225"/>
            <a:ext cx="5000625" cy="1255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>
                <a:solidFill>
                  <a:schemeClr val="bg1"/>
                </a:solidFill>
                <a:latin typeface="Calibri" pitchFamily="34" charset="0"/>
              </a:rPr>
              <a:t>How do I incorporate my logo to a slide that will apply to all the other slides? </a:t>
            </a:r>
          </a:p>
        </p:txBody>
      </p:sp>
      <p:sp>
        <p:nvSpPr>
          <p:cNvPr id="28675" name="矩形 5"/>
          <p:cNvSpPr>
            <a:spLocks noChangeArrowheads="1"/>
          </p:cNvSpPr>
          <p:nvPr/>
        </p:nvSpPr>
        <p:spPr bwMode="auto">
          <a:xfrm>
            <a:off x="857250" y="2997200"/>
            <a:ext cx="45720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chemeClr val="bg1"/>
                </a:solidFill>
                <a:latin typeface="Calibri" pitchFamily="34" charset="0"/>
              </a:rPr>
              <a:t> ThemeGallery</a:t>
            </a:r>
            <a:r>
              <a:rPr lang="en-US" altLang="zh-CN">
                <a:solidFill>
                  <a:schemeClr val="bg1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00125" y="500063"/>
            <a:ext cx="3429000" cy="1571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2400">
                <a:latin typeface="Calibri" pitchFamily="34" charset="0"/>
              </a:rPr>
              <a:t>How do I incorporate my logo to a slide that will apply to all the other slides?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zh-CN" sz="2400">
              <a:latin typeface="Calibri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357688" y="571500"/>
            <a:ext cx="3500437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61950" lvl="1" indent="-361950">
              <a:lnSpc>
                <a:spcPct val="90000"/>
              </a:lnSpc>
              <a:spcBef>
                <a:spcPct val="20000"/>
              </a:spcBef>
              <a:buFont typeface="Arial" charset="0"/>
              <a:buChar char="–"/>
            </a:pPr>
            <a:r>
              <a:rPr lang="en-US" altLang="zh-CN" sz="1600">
                <a:latin typeface="Calibri" pitchFamily="34" charset="0"/>
              </a:rPr>
              <a:t>On the [View] menu, point to [Master], and then click [Slide Master] or [Notes Master]. Change images to the one you like, then it will apply to all the other slides. </a:t>
            </a:r>
          </a:p>
        </p:txBody>
      </p:sp>
      <p:graphicFrame>
        <p:nvGraphicFramePr>
          <p:cNvPr id="6" name="图示 5"/>
          <p:cNvGraphicFramePr/>
          <p:nvPr/>
        </p:nvGraphicFramePr>
        <p:xfrm>
          <a:off x="1214414" y="2268187"/>
          <a:ext cx="6657988" cy="3089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724" name="矩形 10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/>
        </p:nvGraphicFramePr>
        <p:xfrm>
          <a:off x="1643042" y="428604"/>
          <a:ext cx="5715040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00125" y="2500313"/>
            <a:ext cx="7215188" cy="2143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2800">
                <a:latin typeface="Calibri" pitchFamily="34" charset="0"/>
              </a:rPr>
              <a:t>How do I incorporate my logo to a slide that will apply to all the other slides?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zh-CN" sz="2800">
              <a:solidFill>
                <a:schemeClr val="tx2"/>
              </a:solidFill>
              <a:latin typeface="Calibri" pitchFamily="34" charset="0"/>
            </a:endParaRPr>
          </a:p>
          <a:p>
            <a:pPr marL="361950" lvl="1" indent="-361950">
              <a:lnSpc>
                <a:spcPct val="90000"/>
              </a:lnSpc>
              <a:spcBef>
                <a:spcPct val="20000"/>
              </a:spcBef>
              <a:buFont typeface="Arial" charset="0"/>
              <a:buChar char="–"/>
            </a:pPr>
            <a:r>
              <a:rPr lang="en-US" altLang="zh-CN">
                <a:latin typeface="Calibri" pitchFamily="34" charset="0"/>
              </a:rPr>
              <a:t>On the </a:t>
            </a:r>
            <a:r>
              <a:rPr lang="en-US" altLang="zh-CN">
                <a:solidFill>
                  <a:schemeClr val="accent1"/>
                </a:solidFill>
                <a:latin typeface="Calibri" pitchFamily="34" charset="0"/>
              </a:rPr>
              <a:t>[View]</a:t>
            </a:r>
            <a:r>
              <a:rPr lang="en-US" altLang="zh-CN">
                <a:latin typeface="Calibri" pitchFamily="34" charset="0"/>
              </a:rPr>
              <a:t> menu, point to </a:t>
            </a:r>
            <a:r>
              <a:rPr lang="en-US" altLang="zh-CN">
                <a:solidFill>
                  <a:schemeClr val="accent1"/>
                </a:solidFill>
                <a:latin typeface="Calibri" pitchFamily="34" charset="0"/>
              </a:rPr>
              <a:t>[Master],</a:t>
            </a:r>
            <a:r>
              <a:rPr lang="en-US" altLang="zh-CN">
                <a:latin typeface="Calibri" pitchFamily="34" charset="0"/>
              </a:rPr>
              <a:t> and then click </a:t>
            </a:r>
            <a:r>
              <a:rPr lang="en-US" altLang="zh-CN">
                <a:solidFill>
                  <a:schemeClr val="accent1"/>
                </a:solidFill>
                <a:latin typeface="Calibri" pitchFamily="34" charset="0"/>
              </a:rPr>
              <a:t>[Slide Master]</a:t>
            </a:r>
            <a:r>
              <a:rPr lang="en-US" altLang="zh-CN">
                <a:latin typeface="Calibri" pitchFamily="34" charset="0"/>
              </a:rPr>
              <a:t> or </a:t>
            </a:r>
            <a:r>
              <a:rPr lang="en-US" altLang="zh-CN">
                <a:solidFill>
                  <a:schemeClr val="accent1"/>
                </a:solidFill>
                <a:latin typeface="Calibri" pitchFamily="34" charset="0"/>
              </a:rPr>
              <a:t>[Notes Master].</a:t>
            </a:r>
            <a:r>
              <a:rPr lang="en-US" altLang="zh-CN">
                <a:latin typeface="Calibri" pitchFamily="34" charset="0"/>
              </a:rPr>
              <a:t> Change images to the one you like, </a:t>
            </a:r>
          </a:p>
          <a:p>
            <a:pPr marL="361950" lvl="1" indent="-361950">
              <a:lnSpc>
                <a:spcPct val="90000"/>
              </a:lnSpc>
              <a:spcBef>
                <a:spcPct val="20000"/>
              </a:spcBef>
              <a:buFont typeface="Arial" charset="0"/>
              <a:buChar char="–"/>
            </a:pPr>
            <a:r>
              <a:rPr lang="en-US" altLang="zh-CN">
                <a:latin typeface="Calibri" pitchFamily="34" charset="0"/>
              </a:rPr>
              <a:t>then it will apply to all the other slides. </a:t>
            </a:r>
          </a:p>
        </p:txBody>
      </p:sp>
      <p:sp>
        <p:nvSpPr>
          <p:cNvPr id="32771" name="矩形 7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928688" y="428625"/>
            <a:ext cx="4643437" cy="17859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7200" smtClean="0"/>
              <a:t>Chapter 2</a:t>
            </a:r>
          </a:p>
          <a:p>
            <a:pPr>
              <a:buFont typeface="Arial" charset="0"/>
              <a:buNone/>
            </a:pPr>
            <a:endParaRPr lang="zh-CN" altLang="en-US" sz="4800" smtClean="0">
              <a:solidFill>
                <a:schemeClr val="bg1"/>
              </a:solidFill>
            </a:endParaRPr>
          </a:p>
        </p:txBody>
      </p:sp>
      <p:sp>
        <p:nvSpPr>
          <p:cNvPr id="34818" name="矩形 4"/>
          <p:cNvSpPr>
            <a:spLocks noChangeArrowheads="1"/>
          </p:cNvSpPr>
          <p:nvPr/>
        </p:nvSpPr>
        <p:spPr bwMode="auto">
          <a:xfrm>
            <a:off x="928688" y="1673225"/>
            <a:ext cx="5000625" cy="1255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>
                <a:latin typeface="Calibri" pitchFamily="34" charset="0"/>
              </a:rPr>
              <a:t>How do I incorporate my logo to a slide that will apply to all the other slides? </a:t>
            </a:r>
          </a:p>
        </p:txBody>
      </p:sp>
      <p:sp>
        <p:nvSpPr>
          <p:cNvPr id="34819" name="矩形 5"/>
          <p:cNvSpPr>
            <a:spLocks noChangeArrowheads="1"/>
          </p:cNvSpPr>
          <p:nvPr/>
        </p:nvSpPr>
        <p:spPr bwMode="auto">
          <a:xfrm>
            <a:off x="928688" y="2997200"/>
            <a:ext cx="45720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latin typeface="Calibri" pitchFamily="34" charset="0"/>
              </a:rPr>
              <a:t> ThemeGallery</a:t>
            </a:r>
            <a:r>
              <a:rPr lang="en-US" altLang="zh-CN">
                <a:latin typeface="Calibri" pitchFamily="34" charset="0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 bwMode="auto">
          <a:xfrm>
            <a:off x="428625" y="2500313"/>
            <a:ext cx="8429625" cy="2357437"/>
            <a:chOff x="428597" y="2500694"/>
            <a:chExt cx="8429683" cy="2357066"/>
          </a:xfrm>
        </p:grpSpPr>
        <p:grpSp>
          <p:nvGrpSpPr>
            <p:cNvPr id="36876" name="Group 33"/>
            <p:cNvGrpSpPr/>
            <p:nvPr/>
          </p:nvGrpSpPr>
          <p:grpSpPr bwMode="auto">
            <a:xfrm>
              <a:off x="428597" y="2827091"/>
              <a:ext cx="8429683" cy="2030669"/>
              <a:chOff x="720" y="2987"/>
              <a:chExt cx="4006" cy="927"/>
            </a:xfrm>
          </p:grpSpPr>
          <p:sp>
            <p:nvSpPr>
              <p:cNvPr id="36880" name="AutoShape 34"/>
              <p:cNvSpPr>
                <a:spLocks noChangeArrowheads="1"/>
              </p:cNvSpPr>
              <p:nvPr/>
            </p:nvSpPr>
            <p:spPr bwMode="gray">
              <a:xfrm>
                <a:off x="720" y="3258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2" name="AutoShape 35"/>
              <p:cNvSpPr>
                <a:spLocks noChangeArrowheads="1"/>
              </p:cNvSpPr>
              <p:nvPr/>
            </p:nvSpPr>
            <p:spPr bwMode="gray">
              <a:xfrm>
                <a:off x="720" y="2989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6882" name="AutoShape 36"/>
              <p:cNvSpPr>
                <a:spLocks noChangeArrowheads="1"/>
              </p:cNvSpPr>
              <p:nvPr/>
            </p:nvSpPr>
            <p:spPr bwMode="gray">
              <a:xfrm>
                <a:off x="2064" y="3258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6883" name="AutoShape 37"/>
              <p:cNvSpPr>
                <a:spLocks noChangeArrowheads="1"/>
              </p:cNvSpPr>
              <p:nvPr/>
            </p:nvSpPr>
            <p:spPr bwMode="gray">
              <a:xfrm>
                <a:off x="2064" y="2989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rgbClr val="99CC00">
                  <a:alpha val="50195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6884" name="AutoShape 42"/>
              <p:cNvSpPr>
                <a:spLocks noChangeArrowheads="1"/>
              </p:cNvSpPr>
              <p:nvPr/>
            </p:nvSpPr>
            <p:spPr bwMode="gray">
              <a:xfrm>
                <a:off x="3396" y="3256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6885" name="AutoShape 43"/>
              <p:cNvSpPr>
                <a:spLocks noChangeArrowheads="1"/>
              </p:cNvSpPr>
              <p:nvPr/>
            </p:nvSpPr>
            <p:spPr bwMode="gray">
              <a:xfrm>
                <a:off x="3396" y="2987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chemeClr val="accent1">
                  <a:alpha val="50195"/>
                </a:scheme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8" name="Freeform 46"/>
            <p:cNvSpPr/>
            <p:nvPr/>
          </p:nvSpPr>
          <p:spPr bwMode="gray">
            <a:xfrm>
              <a:off x="428597" y="2511804"/>
              <a:ext cx="8383646" cy="315863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24" y="0"/>
                </a:cxn>
                <a:cxn ang="0">
                  <a:pos x="3529" y="0"/>
                </a:cxn>
                <a:cxn ang="0">
                  <a:pos x="3984" y="144"/>
                </a:cxn>
                <a:cxn ang="0">
                  <a:pos x="0" y="144"/>
                </a:cxn>
              </a:cxnLst>
              <a:rect l="0" t="0" r="r" b="b"/>
              <a:pathLst>
                <a:path w="3984" h="144">
                  <a:moveTo>
                    <a:pt x="0" y="144"/>
                  </a:moveTo>
                  <a:lnTo>
                    <a:pt x="624" y="0"/>
                  </a:lnTo>
                  <a:lnTo>
                    <a:pt x="3529" y="0"/>
                  </a:lnTo>
                  <a:lnTo>
                    <a:pt x="3984" y="144"/>
                  </a:lnTo>
                  <a:lnTo>
                    <a:pt x="0" y="144"/>
                  </a:lnTo>
                  <a:close/>
                </a:path>
              </a:pathLst>
            </a:custGeom>
            <a:effec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Line 47"/>
            <p:cNvSpPr>
              <a:spLocks noChangeShapeType="1"/>
            </p:cNvSpPr>
            <p:nvPr/>
          </p:nvSpPr>
          <p:spPr bwMode="gray">
            <a:xfrm flipV="1">
              <a:off x="3252779" y="2500694"/>
              <a:ext cx="247652" cy="284117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>
              <a:outerShdw dist="28398" dir="9206097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Line 48"/>
            <p:cNvSpPr>
              <a:spLocks noChangeShapeType="1"/>
            </p:cNvSpPr>
            <p:nvPr/>
          </p:nvSpPr>
          <p:spPr bwMode="gray">
            <a:xfrm flipH="1" flipV="1">
              <a:off x="5794384" y="2507043"/>
              <a:ext cx="252415" cy="30633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>
              <a:outerShdw dist="12700" dir="108000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6866" name="矩形 22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2143125" y="714375"/>
            <a:ext cx="4929188" cy="1643063"/>
            <a:chOff x="2143108" y="714356"/>
            <a:chExt cx="4929222" cy="1643074"/>
          </a:xfrm>
        </p:grpSpPr>
        <p:sp>
          <p:nvSpPr>
            <p:cNvPr id="25" name="下箭头标注 24"/>
            <p:cNvSpPr/>
            <p:nvPr/>
          </p:nvSpPr>
          <p:spPr>
            <a:xfrm>
              <a:off x="2143108" y="714356"/>
              <a:ext cx="4929222" cy="1643074"/>
            </a:xfrm>
            <a:prstGeom prst="downArrowCallou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75" name="矩形 23"/>
            <p:cNvSpPr>
              <a:spLocks noChangeArrowheads="1"/>
            </p:cNvSpPr>
            <p:nvPr/>
          </p:nvSpPr>
          <p:spPr bwMode="auto">
            <a:xfrm>
              <a:off x="2285984" y="785794"/>
              <a:ext cx="4572000" cy="10156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latin typeface="Calibri" pitchFamily="34" charset="0"/>
                </a:rPr>
                <a:t>ThemeGallery is a Design Digital Content &amp; Contents mall developed by Guild Design Inc.</a:t>
              </a:r>
            </a:p>
          </p:txBody>
        </p:sp>
      </p:grpSp>
      <p:sp>
        <p:nvSpPr>
          <p:cNvPr id="28" name="Rectangle 38"/>
          <p:cNvSpPr>
            <a:spLocks noChangeArrowheads="1"/>
          </p:cNvSpPr>
          <p:nvPr/>
        </p:nvSpPr>
        <p:spPr bwMode="gray">
          <a:xfrm>
            <a:off x="1047750" y="2895600"/>
            <a:ext cx="1668463" cy="4619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1C1C1C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29" name="Rectangle 40"/>
          <p:cNvSpPr>
            <a:spLocks noChangeArrowheads="1"/>
          </p:cNvSpPr>
          <p:nvPr/>
        </p:nvSpPr>
        <p:spPr bwMode="gray">
          <a:xfrm>
            <a:off x="660400" y="3559175"/>
            <a:ext cx="2482850" cy="10779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  <a:latin typeface="Calibri" pitchFamily="34" charset="0"/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  <p:sp>
        <p:nvSpPr>
          <p:cNvPr id="30" name="Rectangle 39"/>
          <p:cNvSpPr>
            <a:spLocks noChangeArrowheads="1"/>
          </p:cNvSpPr>
          <p:nvPr/>
        </p:nvSpPr>
        <p:spPr bwMode="gray">
          <a:xfrm>
            <a:off x="3875088" y="2908300"/>
            <a:ext cx="1668462" cy="4619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1C1C1C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31" name="Rectangle 41"/>
          <p:cNvSpPr>
            <a:spLocks noChangeArrowheads="1"/>
          </p:cNvSpPr>
          <p:nvPr/>
        </p:nvSpPr>
        <p:spPr bwMode="gray">
          <a:xfrm>
            <a:off x="3500438" y="3559175"/>
            <a:ext cx="2482850" cy="10779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  <a:latin typeface="Calibri" pitchFamily="34" charset="0"/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  <p:sp>
        <p:nvSpPr>
          <p:cNvPr id="32" name="Rectangle 44"/>
          <p:cNvSpPr>
            <a:spLocks noChangeArrowheads="1"/>
          </p:cNvSpPr>
          <p:nvPr/>
        </p:nvSpPr>
        <p:spPr bwMode="gray">
          <a:xfrm>
            <a:off x="6678613" y="2903538"/>
            <a:ext cx="1668462" cy="4619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1C1C1C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33" name="Rectangle 45"/>
          <p:cNvSpPr>
            <a:spLocks noChangeArrowheads="1"/>
          </p:cNvSpPr>
          <p:nvPr/>
        </p:nvSpPr>
        <p:spPr bwMode="gray">
          <a:xfrm>
            <a:off x="6273800" y="3554413"/>
            <a:ext cx="2441575" cy="10779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  <a:latin typeface="Calibri" pitchFamily="34" charset="0"/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6"/>
          <p:cNvGraphicFramePr/>
          <p:nvPr/>
        </p:nvGraphicFramePr>
        <p:xfrm>
          <a:off x="857224" y="714356"/>
          <a:ext cx="2857520" cy="4411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内容占位符 4"/>
          <p:cNvSpPr txBox="1"/>
          <p:nvPr/>
        </p:nvSpPr>
        <p:spPr bwMode="auto">
          <a:xfrm>
            <a:off x="3571875" y="808038"/>
            <a:ext cx="4000500" cy="452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61950" lvl="1" indent="-361950">
              <a:spcBef>
                <a:spcPct val="20000"/>
              </a:spcBef>
              <a:buFont typeface="Arial" charset="0"/>
              <a:buChar char="–"/>
            </a:pPr>
            <a:r>
              <a:rPr lang="en-US" altLang="zh-CN" sz="2000">
                <a:latin typeface="Calibri" pitchFamily="34" charset="0"/>
              </a:rPr>
              <a:t>ThemeGallery is a Design Digital Content &amp; Contents mall developed by Guild Design Inc. ThemeGallery is a Design Digital Content &amp; Contents mall developed by Guild Design Inc. 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US" altLang="zh-CN" sz="2000">
              <a:latin typeface="Calibri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2400">
                <a:latin typeface="Calibri" pitchFamily="34" charset="0"/>
              </a:rPr>
              <a:t>ThemeGallery is a Design Digital Content &amp; Contents mall developed by Guild Design Inc.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zh-CN" sz="2400">
              <a:solidFill>
                <a:schemeClr val="tx2"/>
              </a:solidFill>
              <a:latin typeface="Calibri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zh-CN" sz="240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8915" name="矩形 8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610</Words>
  <Application>Microsoft Office PowerPoint</Application>
  <PresentationFormat>全屏显示(4:3)</PresentationFormat>
  <Paragraphs>91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Administrator</cp:lastModifiedBy>
  <cp:revision>56</cp:revision>
  <dcterms:created xsi:type="dcterms:W3CDTF">2009-07-20T09:40:00Z</dcterms:created>
  <dcterms:modified xsi:type="dcterms:W3CDTF">2016-09-26T03:10:24Z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