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256" r:id="rId3"/>
    <p:sldId id="258" r:id="rId5"/>
    <p:sldId id="259" r:id="rId6"/>
    <p:sldId id="286" r:id="rId7"/>
    <p:sldId id="287" r:id="rId8"/>
    <p:sldId id="288" r:id="rId9"/>
    <p:sldId id="289" r:id="rId10"/>
    <p:sldId id="290" r:id="rId11"/>
    <p:sldId id="291" r:id="rId12"/>
    <p:sldId id="292" r:id="rId13"/>
    <p:sldId id="293" r:id="rId14"/>
    <p:sldId id="294" r:id="rId15"/>
    <p:sldId id="263" r:id="rId16"/>
    <p:sldId id="260" r:id="rId17"/>
    <p:sldId id="264" r:id="rId18"/>
    <p:sldId id="265" r:id="rId19"/>
    <p:sldId id="266" r:id="rId20"/>
    <p:sldId id="267" r:id="rId21"/>
    <p:sldId id="268" r:id="rId22"/>
    <p:sldId id="269" r:id="rId23"/>
    <p:sldId id="270" r:id="rId24"/>
    <p:sldId id="271" r:id="rId25"/>
    <p:sldId id="272" r:id="rId26"/>
    <p:sldId id="261" r:id="rId27"/>
    <p:sldId id="284" r:id="rId28"/>
    <p:sldId id="273" r:id="rId29"/>
    <p:sldId id="274" r:id="rId30"/>
    <p:sldId id="275" r:id="rId31"/>
    <p:sldId id="276" r:id="rId32"/>
    <p:sldId id="277" r:id="rId33"/>
    <p:sldId id="285" r:id="rId34"/>
    <p:sldId id="262" r:id="rId35"/>
    <p:sldId id="278" r:id="rId36"/>
    <p:sldId id="279" r:id="rId37"/>
    <p:sldId id="280" r:id="rId38"/>
    <p:sldId id="281" r:id="rId39"/>
    <p:sldId id="282" r:id="rId40"/>
    <p:sldId id="283" r:id="rId41"/>
    <p:sldId id="295"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160"/>
    <a:srgbClr val="C62143"/>
    <a:srgbClr val="FEF8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9" d="100"/>
          <a:sy n="59" d="100"/>
        </p:scale>
        <p:origin x="1650" y="1242"/>
      </p:cViewPr>
      <p:guideLst/>
    </p:cSldViewPr>
  </p:slideViewPr>
  <p:notesTextViewPr>
    <p:cViewPr>
      <p:scale>
        <a:sx n="1" d="1"/>
        <a:sy n="1" d="1"/>
      </p:scale>
      <p:origin x="0" y="0"/>
    </p:cViewPr>
  </p:notesTextViewPr>
  <p:sorterViewPr>
    <p:cViewPr>
      <p:scale>
        <a:sx n="34" d="100"/>
        <a:sy n="34" d="100"/>
      </p:scale>
      <p:origin x="0" y="0"/>
    </p:cViewPr>
  </p:sorterViewPr>
  <p:notesViewPr>
    <p:cSldViewPr snapToGrid="0">
      <p:cViewPr varScale="1">
        <p:scale>
          <a:sx n="86" d="100"/>
          <a:sy n="86" d="100"/>
        </p:scale>
        <p:origin x="3600"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A14158-23F0-43CB-BA7A-C17584FF40C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12E60E-1C6B-4F6E-9F05-EF1651A8E3B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F8093F-61A3-42E5-ADFD-271E27A5978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1635F-689A-4D03-8C47-1E5DB96BD2D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spd="slow"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95350" y="365125"/>
            <a:ext cx="10515600" cy="587375"/>
          </a:xfrm>
        </p:spPr>
        <p:txBody>
          <a:bodyPr>
            <a:normAutofit/>
          </a:bodyPr>
          <a:lstStyle>
            <a:lvl1pPr>
              <a:defRPr sz="3200">
                <a:gradFill flip="none" rotWithShape="1">
                  <a:gsLst>
                    <a:gs pos="0">
                      <a:srgbClr val="C62143">
                        <a:shade val="30000"/>
                        <a:satMod val="115000"/>
                      </a:srgbClr>
                    </a:gs>
                    <a:gs pos="50000">
                      <a:srgbClr val="FF6160"/>
                    </a:gs>
                    <a:gs pos="100000">
                      <a:srgbClr val="FEF840"/>
                    </a:gs>
                  </a:gsLst>
                  <a:lin ang="0" scaled="1"/>
                  <a:tileRect/>
                </a:gradFill>
              </a:defRPr>
            </a:lvl1pPr>
          </a:lstStyle>
          <a:p>
            <a:r>
              <a:rPr lang="zh-CN" altLang="en-US" smtClean="0"/>
              <a:t>单击此处编辑母版标题样式</a:t>
            </a:r>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050" y="-50324"/>
            <a:ext cx="6743700" cy="1929448"/>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202029"/>
            <a:ext cx="12192000" cy="3810000"/>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audio" Target="../media/media1.mp3"/><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0.GIF"/><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6.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6.xml"/><Relationship Id="rId3" Type="http://schemas.openxmlformats.org/officeDocument/2006/relationships/image" Target="../media/image22.png"/><Relationship Id="rId2" Type="http://schemas.microsoft.com/office/2007/relationships/hdphoto" Target="../media/hdphoto2.wdp"/><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3450" y="2084916"/>
            <a:ext cx="10058400" cy="2877820"/>
          </a:xfrm>
          <a:prstGeom prst="rect">
            <a:avLst/>
          </a:prstGeom>
        </p:spPr>
      </p:pic>
      <p:grpSp>
        <p:nvGrpSpPr>
          <p:cNvPr id="3" name="组合 2"/>
          <p:cNvGrpSpPr/>
          <p:nvPr/>
        </p:nvGrpSpPr>
        <p:grpSpPr>
          <a:xfrm>
            <a:off x="2779918" y="1374181"/>
            <a:ext cx="1421469" cy="1421469"/>
            <a:chOff x="1271959" y="1524351"/>
            <a:chExt cx="1421469" cy="1421469"/>
          </a:xfrm>
        </p:grpSpPr>
        <p:sp>
          <p:nvSpPr>
            <p:cNvPr id="4"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5"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rPr>
                <a:t>教</a:t>
              </a:r>
              <a:endPar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endParaRPr>
            </a:p>
          </p:txBody>
        </p:sp>
      </p:grpSp>
      <p:grpSp>
        <p:nvGrpSpPr>
          <p:cNvPr id="6" name="组合 5"/>
          <p:cNvGrpSpPr/>
          <p:nvPr/>
        </p:nvGrpSpPr>
        <p:grpSpPr>
          <a:xfrm>
            <a:off x="4709881" y="1982990"/>
            <a:ext cx="1421469" cy="1421469"/>
            <a:chOff x="3201922" y="2133160"/>
            <a:chExt cx="1421469" cy="1421469"/>
          </a:xfrm>
        </p:grpSpPr>
        <p:sp>
          <p:nvSpPr>
            <p:cNvPr id="7"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8"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F6160"/>
                  </a:solidFill>
                  <a:effectLst>
                    <a:innerShdw blurRad="63500" dist="50800" dir="13500000">
                      <a:prstClr val="black">
                        <a:alpha val="50000"/>
                      </a:prstClr>
                    </a:innerShdw>
                  </a:effectLst>
                  <a:latin typeface="Franklin Gothic Book" panose="020B0503020102020204"/>
                </a:rPr>
                <a:t>学</a:t>
              </a:r>
              <a:endParaRPr lang="zh-CN" altLang="en-US" dirty="0">
                <a:ln w="11430">
                  <a:noFill/>
                </a:ln>
                <a:solidFill>
                  <a:srgbClr val="FF6160"/>
                </a:solidFill>
                <a:effectLst>
                  <a:innerShdw blurRad="63500" dist="50800" dir="13500000">
                    <a:prstClr val="black">
                      <a:alpha val="50000"/>
                    </a:prstClr>
                  </a:innerShdw>
                </a:effectLst>
                <a:latin typeface="Franklin Gothic Book" panose="020B0503020102020204"/>
              </a:endParaRPr>
            </a:p>
          </p:txBody>
        </p:sp>
      </p:grpSp>
      <p:grpSp>
        <p:nvGrpSpPr>
          <p:cNvPr id="9" name="组合 8"/>
          <p:cNvGrpSpPr/>
          <p:nvPr/>
        </p:nvGrpSpPr>
        <p:grpSpPr>
          <a:xfrm>
            <a:off x="6452326" y="1124954"/>
            <a:ext cx="1421469" cy="1421469"/>
            <a:chOff x="4944367" y="1275124"/>
            <a:chExt cx="1421469" cy="1421469"/>
          </a:xfrm>
        </p:grpSpPr>
        <p:sp>
          <p:nvSpPr>
            <p:cNvPr id="10"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1"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rPr>
                <a:t>设</a:t>
              </a:r>
              <a:endPar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endParaRPr>
            </a:p>
          </p:txBody>
        </p:sp>
      </p:grpSp>
      <p:grpSp>
        <p:nvGrpSpPr>
          <p:cNvPr id="12" name="组合 11"/>
          <p:cNvGrpSpPr/>
          <p:nvPr/>
        </p:nvGrpSpPr>
        <p:grpSpPr>
          <a:xfrm>
            <a:off x="8115172" y="2072949"/>
            <a:ext cx="1421469" cy="1421469"/>
            <a:chOff x="6607213" y="2223119"/>
            <a:chExt cx="1421469" cy="1421469"/>
          </a:xfrm>
        </p:grpSpPr>
        <p:sp>
          <p:nvSpPr>
            <p:cNvPr id="13"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14"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FF6160"/>
                  </a:solidFill>
                  <a:effectLst>
                    <a:innerShdw blurRad="63500" dist="50800" dir="13500000">
                      <a:prstClr val="black">
                        <a:alpha val="50000"/>
                      </a:prstClr>
                    </a:innerShdw>
                  </a:effectLst>
                  <a:latin typeface="Franklin Gothic Book" panose="020B0503020102020204"/>
                </a:rPr>
                <a:t>计</a:t>
              </a:r>
              <a:endParaRPr lang="zh-CN" altLang="en-US" sz="6000" b="1" spc="50" dirty="0">
                <a:ln w="11430">
                  <a:noFill/>
                </a:ln>
                <a:solidFill>
                  <a:srgbClr val="FF6160"/>
                </a:solidFill>
                <a:effectLst>
                  <a:innerShdw blurRad="63500" dist="50800" dir="13500000">
                    <a:prstClr val="black">
                      <a:alpha val="50000"/>
                    </a:prstClr>
                  </a:innerShdw>
                </a:effectLst>
                <a:latin typeface="Franklin Gothic Book" panose="020B0503020102020204"/>
              </a:endParaRPr>
            </a:p>
          </p:txBody>
        </p:sp>
      </p:grpSp>
      <p:sp>
        <p:nvSpPr>
          <p:cNvPr id="15" name="圆角矩形 14"/>
          <p:cNvSpPr/>
          <p:nvPr/>
        </p:nvSpPr>
        <p:spPr>
          <a:xfrm rot="2700000">
            <a:off x="4003396" y="3188304"/>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6" name="圆角矩形 15"/>
          <p:cNvSpPr/>
          <p:nvPr/>
        </p:nvSpPr>
        <p:spPr>
          <a:xfrm rot="2700000">
            <a:off x="4555032" y="3479761"/>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7" name="圆角矩形 16"/>
          <p:cNvSpPr/>
          <p:nvPr/>
        </p:nvSpPr>
        <p:spPr>
          <a:xfrm rot="2700000">
            <a:off x="4636127" y="1900847"/>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8" name="圆角矩形 17"/>
          <p:cNvSpPr/>
          <p:nvPr/>
        </p:nvSpPr>
        <p:spPr>
          <a:xfrm rot="2700000">
            <a:off x="6338932" y="2742662"/>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9" name="圆角矩形 18"/>
          <p:cNvSpPr/>
          <p:nvPr/>
        </p:nvSpPr>
        <p:spPr>
          <a:xfrm rot="2700000">
            <a:off x="8346116" y="1802055"/>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0" name="圆角矩形 19"/>
          <p:cNvSpPr/>
          <p:nvPr/>
        </p:nvSpPr>
        <p:spPr>
          <a:xfrm rot="2700000">
            <a:off x="2491951" y="239722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1" name="圆角矩形 20"/>
          <p:cNvSpPr/>
          <p:nvPr/>
        </p:nvSpPr>
        <p:spPr>
          <a:xfrm rot="2700000">
            <a:off x="8025106" y="3404458"/>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2" name="圆角矩形 21"/>
          <p:cNvSpPr/>
          <p:nvPr/>
        </p:nvSpPr>
        <p:spPr>
          <a:xfrm rot="2700000">
            <a:off x="9087243" y="1681459"/>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3" name="圆角矩形 22"/>
          <p:cNvSpPr/>
          <p:nvPr/>
        </p:nvSpPr>
        <p:spPr>
          <a:xfrm rot="2700000">
            <a:off x="9698145" y="325033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4" name="圆角矩形 23"/>
          <p:cNvSpPr/>
          <p:nvPr/>
        </p:nvSpPr>
        <p:spPr>
          <a:xfrm rot="2700000">
            <a:off x="10252371" y="2974979"/>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5" name="椭圆 24"/>
          <p:cNvSpPr/>
          <p:nvPr/>
        </p:nvSpPr>
        <p:spPr>
          <a:xfrm>
            <a:off x="2547444" y="2899998"/>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6" name="圆角矩形 25"/>
          <p:cNvSpPr/>
          <p:nvPr/>
        </p:nvSpPr>
        <p:spPr>
          <a:xfrm rot="2700000">
            <a:off x="7479322" y="2774035"/>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7" name="圆角矩形 26"/>
          <p:cNvSpPr/>
          <p:nvPr/>
        </p:nvSpPr>
        <p:spPr>
          <a:xfrm rot="2700000">
            <a:off x="3660896" y="2877613"/>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8" name="圆角矩形 27"/>
          <p:cNvSpPr/>
          <p:nvPr/>
        </p:nvSpPr>
        <p:spPr>
          <a:xfrm rot="2700000">
            <a:off x="4440039" y="154318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9" name="圆角矩形 28"/>
          <p:cNvSpPr/>
          <p:nvPr/>
        </p:nvSpPr>
        <p:spPr>
          <a:xfrm rot="2700000">
            <a:off x="9607070" y="2306949"/>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30" name="圆角矩形 29"/>
          <p:cNvSpPr/>
          <p:nvPr/>
        </p:nvSpPr>
        <p:spPr>
          <a:xfrm rot="2700000">
            <a:off x="6481253" y="3279765"/>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31" name="五边形 30"/>
          <p:cNvSpPr/>
          <p:nvPr/>
        </p:nvSpPr>
        <p:spPr>
          <a:xfrm flipH="1">
            <a:off x="2672044" y="5159412"/>
            <a:ext cx="6349488" cy="685158"/>
          </a:xfrm>
          <a:prstGeom prst="homePlate">
            <a:avLst>
              <a:gd name="adj" fmla="val 36819"/>
            </a:avLst>
          </a:prstGeom>
          <a:solidFill>
            <a:schemeClr val="bg1">
              <a:lumMod val="95000"/>
            </a:schemeClr>
          </a:solidFill>
          <a:ln w="12700" cap="flat" cmpd="sng" algn="ctr">
            <a:noFill/>
            <a:prstDash val="solid"/>
            <a:miter lim="800000"/>
          </a:ln>
          <a:effectLst>
            <a:innerShdw blurRad="63500" dist="50800" dir="13500000">
              <a:prstClr val="black">
                <a:alpha val="50000"/>
              </a:prstClr>
            </a:innerShdw>
          </a:effectLst>
        </p:spPr>
        <p:txBody>
          <a:bodyPr rtlCol="0" anchor="ctr"/>
          <a:lstStyle/>
          <a:p>
            <a:pPr algn="ctr" defTabSz="685800">
              <a:defRPr/>
            </a:pPr>
            <a:endParaRPr lang="zh-CN" altLang="en-US" sz="1400" kern="0">
              <a:solidFill>
                <a:prstClr val="white"/>
              </a:solidFill>
              <a:latin typeface="Agency FB" panose="020B0503020202020204"/>
            </a:endParaRPr>
          </a:p>
        </p:txBody>
      </p:sp>
      <p:sp>
        <p:nvSpPr>
          <p:cNvPr id="32" name="圆角矩形 31"/>
          <p:cNvSpPr/>
          <p:nvPr/>
        </p:nvSpPr>
        <p:spPr>
          <a:xfrm>
            <a:off x="2914961" y="5040058"/>
            <a:ext cx="5603642" cy="888144"/>
          </a:xfrm>
          <a:prstGeom prst="roundRect">
            <a:avLst/>
          </a:prstGeom>
          <a:noFill/>
          <a:ln w="12700" cap="flat" cmpd="sng" algn="ctr">
            <a:noFill/>
            <a:prstDash val="solid"/>
            <a:miter lim="800000"/>
          </a:ln>
          <a:effectLst/>
        </p:spPr>
        <p:txBody>
          <a:bodyPr lIns="81693" tIns="40847" rIns="81693" bIns="40847" anchor="ctr"/>
          <a:lstStyle/>
          <a:p>
            <a:pPr algn="ctr" defTabSz="685800">
              <a:defRPr/>
            </a:pPr>
            <a:r>
              <a:rPr lang="zh-CN" altLang="en-US" sz="3200" kern="0" dirty="0">
                <a:latin typeface="微软雅黑" panose="020B0503020204020204" charset="-122"/>
              </a:rPr>
              <a:t>单击输入您的完整的设计标题</a:t>
            </a:r>
            <a:endParaRPr lang="zh-CN" altLang="en-US" sz="3200" kern="0" dirty="0">
              <a:latin typeface="微软雅黑" panose="020B0503020204020204" charset="-122"/>
            </a:endParaRPr>
          </a:p>
        </p:txBody>
      </p:sp>
      <p:sp>
        <p:nvSpPr>
          <p:cNvPr id="33" name="文本框 3"/>
          <p:cNvSpPr txBox="1">
            <a:spLocks noChangeArrowheads="1"/>
          </p:cNvSpPr>
          <p:nvPr/>
        </p:nvSpPr>
        <p:spPr bwMode="auto">
          <a:xfrm>
            <a:off x="3523356" y="6045590"/>
            <a:ext cx="4981336" cy="359491"/>
          </a:xfrm>
          <a:prstGeom prst="rect">
            <a:avLst/>
          </a:prstGeom>
          <a:noFill/>
          <a:ln w="9525">
            <a:noFill/>
            <a:miter lim="800000"/>
          </a:ln>
        </p:spPr>
        <p:txBody>
          <a:bodyPr wrap="square" lIns="81693" tIns="40847" rIns="81693" bIns="40847">
            <a:spAutoFit/>
          </a:bodyPr>
          <a:lstStyle/>
          <a:p>
            <a:pPr algn="ctr" defTabSz="685800"/>
            <a:r>
              <a:rPr lang="zh-CN" altLang="en-US" dirty="0">
                <a:solidFill>
                  <a:sysClr val="windowText" lastClr="000000"/>
                </a:solidFill>
                <a:latin typeface="微软雅黑" panose="020B0503020204020204" charset="-122"/>
              </a:rPr>
              <a:t>教学设计 </a:t>
            </a:r>
            <a:r>
              <a:rPr lang="en-US" altLang="zh-CN" dirty="0">
                <a:solidFill>
                  <a:sysClr val="windowText" lastClr="000000"/>
                </a:solidFill>
                <a:latin typeface="微软雅黑" panose="020B0503020204020204" charset="-122"/>
              </a:rPr>
              <a:t>| </a:t>
            </a:r>
            <a:r>
              <a:rPr lang="zh-CN" altLang="en-US" dirty="0">
                <a:solidFill>
                  <a:sysClr val="windowText" lastClr="000000"/>
                </a:solidFill>
                <a:latin typeface="微软雅黑" panose="020B0503020204020204" charset="-122"/>
              </a:rPr>
              <a:t>教育教学培训 </a:t>
            </a:r>
            <a:r>
              <a:rPr lang="en-US" altLang="zh-CN" dirty="0">
                <a:solidFill>
                  <a:sysClr val="windowText" lastClr="000000"/>
                </a:solidFill>
                <a:latin typeface="微软雅黑" panose="020B0503020204020204" charset="-122"/>
              </a:rPr>
              <a:t>| </a:t>
            </a:r>
            <a:r>
              <a:rPr lang="zh-CN" altLang="en-US" dirty="0">
                <a:solidFill>
                  <a:sysClr val="windowText" lastClr="000000"/>
                </a:solidFill>
                <a:latin typeface="微软雅黑" panose="020B0503020204020204" charset="-122"/>
              </a:rPr>
              <a:t>信息化 </a:t>
            </a:r>
            <a:r>
              <a:rPr lang="en-US" altLang="zh-CN" dirty="0">
                <a:solidFill>
                  <a:sysClr val="windowText" lastClr="000000"/>
                </a:solidFill>
                <a:latin typeface="微软雅黑" panose="020B0503020204020204" charset="-122"/>
              </a:rPr>
              <a:t>| </a:t>
            </a:r>
            <a:r>
              <a:rPr lang="zh-CN" altLang="en-US" dirty="0">
                <a:solidFill>
                  <a:sysClr val="windowText" lastClr="000000"/>
                </a:solidFill>
                <a:latin typeface="微软雅黑" panose="020B0503020204020204" charset="-122"/>
              </a:rPr>
              <a:t>微课</a:t>
            </a:r>
            <a:endParaRPr lang="zh-CN" altLang="zh-CN" dirty="0">
              <a:solidFill>
                <a:sysClr val="windowText" lastClr="000000"/>
              </a:solidFill>
              <a:latin typeface="微软雅黑" panose="020B0503020204020204" charset="-122"/>
            </a:endParaRPr>
          </a:p>
        </p:txBody>
      </p:sp>
      <p:grpSp>
        <p:nvGrpSpPr>
          <p:cNvPr id="34" name="组合 33"/>
          <p:cNvGrpSpPr/>
          <p:nvPr/>
        </p:nvGrpSpPr>
        <p:grpSpPr>
          <a:xfrm flipH="1">
            <a:off x="8568814" y="5080815"/>
            <a:ext cx="900000" cy="900000"/>
            <a:chOff x="7834104" y="4038418"/>
            <a:chExt cx="900000" cy="900000"/>
          </a:xfrm>
        </p:grpSpPr>
        <p:sp>
          <p:nvSpPr>
            <p:cNvPr id="35"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Franklin Gothic Book" panose="020B0503020102020204"/>
                <a:ea typeface="微软雅黑" panose="020B0503020204020204" charset="-122"/>
              </a:endParaRPr>
            </a:p>
          </p:txBody>
        </p:sp>
        <p:sp>
          <p:nvSpPr>
            <p:cNvPr id="36" name="椭圆 42"/>
            <p:cNvSpPr/>
            <p:nvPr/>
          </p:nvSpPr>
          <p:spPr>
            <a:xfrm>
              <a:off x="7946467" y="4162070"/>
              <a:ext cx="662782" cy="662782"/>
            </a:xfrm>
            <a:prstGeom prst="homePlate">
              <a:avLst/>
            </a:prstGeom>
            <a:solidFill>
              <a:srgbClr val="44546A"/>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Franklin Gothic Book" panose="020B0503020102020204"/>
                <a:ea typeface="微软雅黑" panose="020B0503020204020204" charset="-122"/>
              </a:endParaRPr>
            </a:p>
          </p:txBody>
        </p:sp>
      </p:grpSp>
      <p:pic>
        <p:nvPicPr>
          <p:cNvPr id="37" name="Picture 6"/>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Effect>
                      <a14:sharpenSoften amount="25000"/>
                    </a14:imgEffect>
                  </a14:imgLayer>
                </a14:imgProps>
              </a:ext>
              <a:ext uri="{28A0092B-C50C-407E-A947-70E740481C1C}">
                <a14:useLocalDpi xmlns:a14="http://schemas.microsoft.com/office/drawing/2010/main" val="0"/>
              </a:ext>
            </a:extLst>
          </a:blip>
          <a:stretch>
            <a:fillRect/>
          </a:stretch>
        </p:blipFill>
        <p:spPr bwMode="auto">
          <a:xfrm>
            <a:off x="8786593" y="5501991"/>
            <a:ext cx="1627163" cy="1824635"/>
          </a:xfrm>
          <a:prstGeom prst="rect">
            <a:avLst/>
          </a:prstGeom>
          <a:noFill/>
          <a:extLst>
            <a:ext uri="{909E8E84-426E-40DD-AFC4-6F175D3DCCD1}">
              <a14:hiddenFill xmlns:a14="http://schemas.microsoft.com/office/drawing/2010/main">
                <a:solidFill>
                  <a:srgbClr val="FFFFFF"/>
                </a:solidFill>
              </a14:hiddenFill>
            </a:ext>
          </a:extLst>
        </p:spPr>
      </p:pic>
      <p:pic>
        <p:nvPicPr>
          <p:cNvPr id="38" name="羽っ鸟もさく共和国 - ARIA (INSTRUMENTAL) - instrumental">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9356451" y="-180072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8"/>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53" presetClass="entr" presetSubtype="16" fill="hold" nodeType="withEffect">
                                  <p:stCondLst>
                                    <p:cond delay="25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ppt_w</p:attrName>
                                        </p:attrNameLst>
                                      </p:cBhvr>
                                      <p:tavLst>
                                        <p:tav tm="0">
                                          <p:val>
                                            <p:fltVal val="0"/>
                                          </p:val>
                                        </p:tav>
                                        <p:tav tm="100000">
                                          <p:val>
                                            <p:strVal val="#ppt_w"/>
                                          </p:val>
                                        </p:tav>
                                      </p:tavLst>
                                    </p:anim>
                                    <p:anim calcmode="lin" valueType="num">
                                      <p:cBhvr>
                                        <p:cTn id="63" dur="500" fill="hold"/>
                                        <p:tgtEl>
                                          <p:spTgt spid="3"/>
                                        </p:tgtEl>
                                        <p:attrNameLst>
                                          <p:attrName>ppt_h</p:attrName>
                                        </p:attrNameLst>
                                      </p:cBhvr>
                                      <p:tavLst>
                                        <p:tav tm="0">
                                          <p:val>
                                            <p:fltVal val="0"/>
                                          </p:val>
                                        </p:tav>
                                        <p:tav tm="100000">
                                          <p:val>
                                            <p:strVal val="#ppt_h"/>
                                          </p:val>
                                        </p:tav>
                                      </p:tavLst>
                                    </p:anim>
                                    <p:animEffect transition="in" filter="fade">
                                      <p:cBhvr>
                                        <p:cTn id="64" dur="500"/>
                                        <p:tgtEl>
                                          <p:spTgt spid="3"/>
                                        </p:tgtEl>
                                      </p:cBhvr>
                                    </p:animEffect>
                                  </p:childTnLst>
                                </p:cTn>
                              </p:par>
                              <p:par>
                                <p:cTn id="65" presetID="53" presetClass="entr" presetSubtype="16" fill="hold" nodeType="withEffect">
                                  <p:stCondLst>
                                    <p:cond delay="50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750"/>
                                  </p:stCondLst>
                                  <p:childTnLst>
                                    <p:set>
                                      <p:cBhvr>
                                        <p:cTn id="71" dur="1" fill="hold">
                                          <p:stCondLst>
                                            <p:cond delay="0"/>
                                          </p:stCondLst>
                                        </p:cTn>
                                        <p:tgtEl>
                                          <p:spTgt spid="9"/>
                                        </p:tgtEl>
                                        <p:attrNameLst>
                                          <p:attrName>style.visibility</p:attrName>
                                        </p:attrNameLst>
                                      </p:cBhvr>
                                      <p:to>
                                        <p:strVal val="visible"/>
                                      </p:to>
                                    </p:set>
                                    <p:anim calcmode="lin" valueType="num">
                                      <p:cBhvr>
                                        <p:cTn id="72" dur="500" fill="hold"/>
                                        <p:tgtEl>
                                          <p:spTgt spid="9"/>
                                        </p:tgtEl>
                                        <p:attrNameLst>
                                          <p:attrName>ppt_w</p:attrName>
                                        </p:attrNameLst>
                                      </p:cBhvr>
                                      <p:tavLst>
                                        <p:tav tm="0">
                                          <p:val>
                                            <p:fltVal val="0"/>
                                          </p:val>
                                        </p:tav>
                                        <p:tav tm="100000">
                                          <p:val>
                                            <p:strVal val="#ppt_w"/>
                                          </p:val>
                                        </p:tav>
                                      </p:tavLst>
                                    </p:anim>
                                    <p:anim calcmode="lin" valueType="num">
                                      <p:cBhvr>
                                        <p:cTn id="73" dur="500" fill="hold"/>
                                        <p:tgtEl>
                                          <p:spTgt spid="9"/>
                                        </p:tgtEl>
                                        <p:attrNameLst>
                                          <p:attrName>ppt_h</p:attrName>
                                        </p:attrNameLst>
                                      </p:cBhvr>
                                      <p:tavLst>
                                        <p:tav tm="0">
                                          <p:val>
                                            <p:fltVal val="0"/>
                                          </p:val>
                                        </p:tav>
                                        <p:tav tm="100000">
                                          <p:val>
                                            <p:strVal val="#ppt_h"/>
                                          </p:val>
                                        </p:tav>
                                      </p:tavLst>
                                    </p:anim>
                                    <p:animEffect transition="in" filter="fade">
                                      <p:cBhvr>
                                        <p:cTn id="74" dur="500"/>
                                        <p:tgtEl>
                                          <p:spTgt spid="9"/>
                                        </p:tgtEl>
                                      </p:cBhvr>
                                    </p:animEffect>
                                  </p:childTnLst>
                                </p:cTn>
                              </p:par>
                              <p:par>
                                <p:cTn id="75" presetID="53" presetClass="entr" presetSubtype="16" fill="hold"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Effect transition="in" filter="fade">
                                      <p:cBhvr>
                                        <p:cTn id="79" dur="500"/>
                                        <p:tgtEl>
                                          <p:spTgt spid="12"/>
                                        </p:tgtEl>
                                      </p:cBhvr>
                                    </p:animEffect>
                                  </p:childTnLst>
                                </p:cTn>
                              </p:par>
                              <p:par>
                                <p:cTn id="80" presetID="10" presetClass="entr" presetSubtype="0" fill="hold" grpId="0" nodeType="withEffect">
                                  <p:stCondLst>
                                    <p:cond delay="17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par>
                                <p:cTn id="83" presetID="10" presetClass="entr" presetSubtype="0" fill="hold" nodeType="withEffect">
                                  <p:stCondLst>
                                    <p:cond delay="175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par>
                                <p:cTn id="86" presetID="22" presetClass="entr" presetSubtype="8" fill="hold" grpId="0" nodeType="withEffect">
                                  <p:stCondLst>
                                    <p:cond delay="1750"/>
                                  </p:stCondLst>
                                  <p:childTnLst>
                                    <p:set>
                                      <p:cBhvr>
                                        <p:cTn id="87" dur="1" fill="hold">
                                          <p:stCondLst>
                                            <p:cond delay="0"/>
                                          </p:stCondLst>
                                        </p:cTn>
                                        <p:tgtEl>
                                          <p:spTgt spid="32"/>
                                        </p:tgtEl>
                                        <p:attrNameLst>
                                          <p:attrName>style.visibility</p:attrName>
                                        </p:attrNameLst>
                                      </p:cBhvr>
                                      <p:to>
                                        <p:strVal val="visible"/>
                                      </p:to>
                                    </p:set>
                                    <p:animEffect transition="in" filter="wipe(left)">
                                      <p:cBhvr>
                                        <p:cTn id="88" dur="1500"/>
                                        <p:tgtEl>
                                          <p:spTgt spid="32"/>
                                        </p:tgtEl>
                                      </p:cBhvr>
                                    </p:animEffect>
                                  </p:childTnLst>
                                </p:cTn>
                              </p:par>
                              <p:par>
                                <p:cTn id="89" presetID="10" presetClass="entr" presetSubtype="0" fill="hold" nodeType="withEffect">
                                  <p:stCondLst>
                                    <p:cond delay="17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par>
                                <p:cTn id="92" presetID="63" presetClass="path" presetSubtype="0" accel="50000" decel="50000" fill="hold" nodeType="withEffect">
                                  <p:stCondLst>
                                    <p:cond delay="1750"/>
                                  </p:stCondLst>
                                  <p:childTnLst>
                                    <p:animMotion origin="layout" path="M -0.67148 4.81481E-6 L 2.08333E-7 4.81481E-6 " pathEditMode="relative" rAng="0" ptsTypes="AA">
                                      <p:cBhvr>
                                        <p:cTn id="93" dur="1750" fill="hold"/>
                                        <p:tgtEl>
                                          <p:spTgt spid="37"/>
                                        </p:tgtEl>
                                        <p:attrNameLst>
                                          <p:attrName>ppt_x</p:attrName>
                                          <p:attrName>ppt_y</p:attrName>
                                        </p:attrNameLst>
                                      </p:cBhvr>
                                      <p:rCtr x="33568" y="0"/>
                                    </p:animMotion>
                                  </p:childTnLst>
                                </p:cTn>
                              </p:par>
                              <p:par>
                                <p:cTn id="94" presetID="63" presetClass="path" presetSubtype="0" accel="50000" decel="50000" fill="hold" nodeType="withEffect">
                                  <p:stCondLst>
                                    <p:cond delay="1750"/>
                                  </p:stCondLst>
                                  <p:childTnLst>
                                    <p:animMotion origin="layout" path="M -0.672 -1.48148E-6 L -3.54167E-6 -1.48148E-6 " pathEditMode="relative" rAng="0" ptsTypes="AA">
                                      <p:cBhvr>
                                        <p:cTn id="95" dur="1750" fill="hold"/>
                                        <p:tgtEl>
                                          <p:spTgt spid="34"/>
                                        </p:tgtEl>
                                        <p:attrNameLst>
                                          <p:attrName>ppt_x</p:attrName>
                                          <p:attrName>ppt_y</p:attrName>
                                        </p:attrNameLst>
                                      </p:cBhvr>
                                      <p:rCtr x="33594" y="0"/>
                                    </p:animMotion>
                                  </p:childTnLst>
                                </p:cTn>
                              </p:par>
                              <p:par>
                                <p:cTn id="96" presetID="10" presetClass="exit" presetSubtype="0" fill="hold" nodeType="withEffect">
                                  <p:stCondLst>
                                    <p:cond delay="3500"/>
                                  </p:stCondLst>
                                  <p:childTnLst>
                                    <p:animEffect transition="out" filter="fade">
                                      <p:cBhvr>
                                        <p:cTn id="97" dur="500"/>
                                        <p:tgtEl>
                                          <p:spTgt spid="37"/>
                                        </p:tgtEl>
                                      </p:cBhvr>
                                    </p:animEffect>
                                    <p:set>
                                      <p:cBhvr>
                                        <p:cTn id="98" dur="1" fill="hold">
                                          <p:stCondLst>
                                            <p:cond delay="499"/>
                                          </p:stCondLst>
                                        </p:cTn>
                                        <p:tgtEl>
                                          <p:spTgt spid="37"/>
                                        </p:tgtEl>
                                        <p:attrNameLst>
                                          <p:attrName>style.visibility</p:attrName>
                                        </p:attrNameLst>
                                      </p:cBhvr>
                                      <p:to>
                                        <p:strVal val="hidden"/>
                                      </p:to>
                                    </p:set>
                                  </p:childTnLst>
                                </p:cTn>
                              </p:par>
                              <p:par>
                                <p:cTn id="99" presetID="23" presetClass="entr" presetSubtype="528" fill="hold" grpId="0" nodeType="withEffect">
                                  <p:stCondLst>
                                    <p:cond delay="4000"/>
                                  </p:stCondLst>
                                  <p:iterate type="lt">
                                    <p:tmPct val="10000"/>
                                  </p:iterate>
                                  <p:childTnLst>
                                    <p:set>
                                      <p:cBhvr>
                                        <p:cTn id="100" dur="1" fill="hold">
                                          <p:stCondLst>
                                            <p:cond delay="0"/>
                                          </p:stCondLst>
                                        </p:cTn>
                                        <p:tgtEl>
                                          <p:spTgt spid="33"/>
                                        </p:tgtEl>
                                        <p:attrNameLst>
                                          <p:attrName>style.visibility</p:attrName>
                                        </p:attrNameLst>
                                      </p:cBhvr>
                                      <p:to>
                                        <p:strVal val="visible"/>
                                      </p:to>
                                    </p:set>
                                    <p:anim calcmode="lin" valueType="num">
                                      <p:cBhvr>
                                        <p:cTn id="101" dur="500" fill="hold"/>
                                        <p:tgtEl>
                                          <p:spTgt spid="33"/>
                                        </p:tgtEl>
                                        <p:attrNameLst>
                                          <p:attrName>ppt_w</p:attrName>
                                        </p:attrNameLst>
                                      </p:cBhvr>
                                      <p:tavLst>
                                        <p:tav tm="0">
                                          <p:val>
                                            <p:fltVal val="0"/>
                                          </p:val>
                                        </p:tav>
                                        <p:tav tm="100000">
                                          <p:val>
                                            <p:strVal val="#ppt_w"/>
                                          </p:val>
                                        </p:tav>
                                      </p:tavLst>
                                    </p:anim>
                                    <p:anim calcmode="lin" valueType="num">
                                      <p:cBhvr>
                                        <p:cTn id="102" dur="500" fill="hold"/>
                                        <p:tgtEl>
                                          <p:spTgt spid="33"/>
                                        </p:tgtEl>
                                        <p:attrNameLst>
                                          <p:attrName>ppt_h</p:attrName>
                                        </p:attrNameLst>
                                      </p:cBhvr>
                                      <p:tavLst>
                                        <p:tav tm="0">
                                          <p:val>
                                            <p:fltVal val="0"/>
                                          </p:val>
                                        </p:tav>
                                        <p:tav tm="100000">
                                          <p:val>
                                            <p:strVal val="#ppt_h"/>
                                          </p:val>
                                        </p:tav>
                                      </p:tavLst>
                                    </p:anim>
                                    <p:anim calcmode="lin" valueType="num">
                                      <p:cBhvr>
                                        <p:cTn id="103" dur="500" fill="hold"/>
                                        <p:tgtEl>
                                          <p:spTgt spid="33"/>
                                        </p:tgtEl>
                                        <p:attrNameLst>
                                          <p:attrName>ppt_x</p:attrName>
                                        </p:attrNameLst>
                                      </p:cBhvr>
                                      <p:tavLst>
                                        <p:tav tm="0">
                                          <p:val>
                                            <p:fltVal val="0.5"/>
                                          </p:val>
                                        </p:tav>
                                        <p:tav tm="100000">
                                          <p:val>
                                            <p:strVal val="#ppt_x"/>
                                          </p:val>
                                        </p:tav>
                                      </p:tavLst>
                                    </p:anim>
                                    <p:anim calcmode="lin" valueType="num">
                                      <p:cBhvr>
                                        <p:cTn id="104"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05" repeatCount="indefinite" fill="hold" display="0">
                  <p:stCondLst>
                    <p:cond delay="indefinite"/>
                  </p:stCondLst>
                  <p:endCondLst>
                    <p:cond evt="onStopAudio" delay="0">
                      <p:tgtEl>
                        <p:sldTgt/>
                      </p:tgtEl>
                    </p:cond>
                  </p:endCondLst>
                </p:cTn>
                <p:tgtEl>
                  <p:spTgt spid="38"/>
                </p:tgtEl>
              </p:cMediaNode>
            </p:audio>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p:nvPr/>
        </p:nvSpPr>
        <p:spPr>
          <a:xfrm>
            <a:off x="2735879" y="2317677"/>
            <a:ext cx="2886758" cy="2887133"/>
          </a:xfrm>
          <a:prstGeom prst="star5">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grpSp>
        <p:nvGrpSpPr>
          <p:cNvPr id="3" name="组合 2"/>
          <p:cNvGrpSpPr/>
          <p:nvPr/>
        </p:nvGrpSpPr>
        <p:grpSpPr>
          <a:xfrm>
            <a:off x="3366896" y="3138944"/>
            <a:ext cx="1624727" cy="1624939"/>
            <a:chOff x="3962648" y="2819400"/>
            <a:chExt cx="1218704" cy="1218704"/>
          </a:xfrm>
        </p:grpSpPr>
        <p:grpSp>
          <p:nvGrpSpPr>
            <p:cNvPr id="4" name="组合 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latin typeface="微软雅黑" panose="020B0503020204020204" charset="-122"/>
                  <a:ea typeface="微软雅黑" panose="020B050302020402020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latin typeface="微软雅黑" panose="020B0503020204020204" charset="-122"/>
                  <a:ea typeface="微软雅黑" panose="020B0503020204020204" charset="-122"/>
                </a:endParaRPr>
              </a:p>
            </p:txBody>
          </p:sp>
        </p:grpSp>
        <p:sp>
          <p:nvSpPr>
            <p:cNvPr id="5" name="TextBox 4"/>
            <p:cNvSpPr txBox="1"/>
            <p:nvPr/>
          </p:nvSpPr>
          <p:spPr>
            <a:xfrm>
              <a:off x="4322718" y="3200266"/>
              <a:ext cx="484811" cy="484748"/>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charset="-122"/>
                  <a:ea typeface="微软雅黑" panose="020B0503020204020204" charset="-122"/>
                </a:rPr>
                <a:t>支出</a:t>
              </a:r>
              <a:endParaRPr lang="en-US" altLang="zh-CN" b="1" dirty="0">
                <a:solidFill>
                  <a:schemeClr val="tx1">
                    <a:lumMod val="50000"/>
                    <a:lumOff val="50000"/>
                  </a:schemeClr>
                </a:solidFill>
                <a:latin typeface="微软雅黑" panose="020B0503020204020204" charset="-122"/>
                <a:ea typeface="微软雅黑" panose="020B0503020204020204" charset="-122"/>
              </a:endParaRPr>
            </a:p>
            <a:p>
              <a:pPr algn="ctr"/>
              <a:r>
                <a:rPr lang="zh-CN" altLang="en-US" b="1" dirty="0">
                  <a:solidFill>
                    <a:schemeClr val="tx1">
                      <a:lumMod val="50000"/>
                      <a:lumOff val="50000"/>
                    </a:schemeClr>
                  </a:solidFill>
                  <a:latin typeface="微软雅黑" panose="020B0503020204020204" charset="-122"/>
                  <a:ea typeface="微软雅黑" panose="020B0503020204020204" charset="-122"/>
                </a:rPr>
                <a:t>成本</a:t>
              </a:r>
              <a:endParaRPr lang="en-US" altLang="zh-CN" b="1" dirty="0">
                <a:solidFill>
                  <a:schemeClr val="tx1">
                    <a:lumMod val="50000"/>
                    <a:lumOff val="50000"/>
                  </a:schemeClr>
                </a:solidFill>
                <a:latin typeface="微软雅黑" panose="020B0503020204020204" charset="-122"/>
                <a:ea typeface="微软雅黑" panose="020B0503020204020204" charset="-122"/>
              </a:endParaRPr>
            </a:p>
          </p:txBody>
        </p:sp>
      </p:grpSp>
      <p:sp>
        <p:nvSpPr>
          <p:cNvPr id="8" name="椭圆 7"/>
          <p:cNvSpPr/>
          <p:nvPr/>
        </p:nvSpPr>
        <p:spPr>
          <a:xfrm>
            <a:off x="2065639" y="2958325"/>
            <a:ext cx="946729" cy="946852"/>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9" name="椭圆 8"/>
          <p:cNvSpPr/>
          <p:nvPr/>
        </p:nvSpPr>
        <p:spPr>
          <a:xfrm>
            <a:off x="3705896" y="1629058"/>
            <a:ext cx="946729" cy="946852"/>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dirty="0">
              <a:latin typeface="微软雅黑" panose="020B0503020204020204" charset="-122"/>
              <a:ea typeface="微软雅黑" panose="020B0503020204020204" charset="-122"/>
            </a:endParaRPr>
          </a:p>
        </p:txBody>
      </p:sp>
      <p:sp>
        <p:nvSpPr>
          <p:cNvPr id="10" name="椭圆 9"/>
          <p:cNvSpPr/>
          <p:nvPr/>
        </p:nvSpPr>
        <p:spPr>
          <a:xfrm>
            <a:off x="5365145" y="2958325"/>
            <a:ext cx="946729" cy="94685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11" name="椭圆 10"/>
          <p:cNvSpPr/>
          <p:nvPr/>
        </p:nvSpPr>
        <p:spPr>
          <a:xfrm>
            <a:off x="4709772" y="4882415"/>
            <a:ext cx="946729" cy="94685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12" name="椭圆 11"/>
          <p:cNvSpPr/>
          <p:nvPr/>
        </p:nvSpPr>
        <p:spPr>
          <a:xfrm>
            <a:off x="2718888" y="4865482"/>
            <a:ext cx="946729" cy="946852"/>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latin typeface="微软雅黑" panose="020B0503020204020204" charset="-122"/>
              <a:ea typeface="微软雅黑" panose="020B0503020204020204" charset="-122"/>
            </a:endParaRPr>
          </a:p>
        </p:txBody>
      </p:sp>
      <p:sp>
        <p:nvSpPr>
          <p:cNvPr id="13" name="TextBox 12"/>
          <p:cNvSpPr txBox="1"/>
          <p:nvPr/>
        </p:nvSpPr>
        <p:spPr>
          <a:xfrm>
            <a:off x="2368092" y="1868822"/>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endParaRPr lang="zh-CN" altLang="en-US" sz="1900" b="1" dirty="0">
              <a:solidFill>
                <a:schemeClr val="tx1">
                  <a:lumMod val="65000"/>
                  <a:lumOff val="35000"/>
                </a:schemeClr>
              </a:solidFill>
              <a:latin typeface="微软雅黑" panose="020B0503020204020204" charset="-122"/>
              <a:ea typeface="微软雅黑" panose="020B0503020204020204" charset="-122"/>
            </a:endParaRPr>
          </a:p>
        </p:txBody>
      </p:sp>
      <p:sp>
        <p:nvSpPr>
          <p:cNvPr id="14" name="TextBox 13"/>
          <p:cNvSpPr txBox="1"/>
          <p:nvPr/>
        </p:nvSpPr>
        <p:spPr>
          <a:xfrm>
            <a:off x="6459790" y="3224163"/>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endParaRPr lang="zh-CN" altLang="en-US" sz="1900" b="1" dirty="0">
              <a:solidFill>
                <a:schemeClr val="tx1">
                  <a:lumMod val="65000"/>
                  <a:lumOff val="35000"/>
                </a:schemeClr>
              </a:solidFill>
              <a:latin typeface="微软雅黑" panose="020B0503020204020204" charset="-122"/>
              <a:ea typeface="微软雅黑" panose="020B0503020204020204" charset="-122"/>
            </a:endParaRPr>
          </a:p>
        </p:txBody>
      </p:sp>
      <p:sp>
        <p:nvSpPr>
          <p:cNvPr id="15" name="TextBox 14"/>
          <p:cNvSpPr txBox="1"/>
          <p:nvPr/>
        </p:nvSpPr>
        <p:spPr>
          <a:xfrm>
            <a:off x="5784334" y="5226877"/>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endParaRPr lang="zh-CN" altLang="en-US" sz="1900" b="1" dirty="0">
              <a:solidFill>
                <a:schemeClr val="tx1">
                  <a:lumMod val="65000"/>
                  <a:lumOff val="35000"/>
                </a:schemeClr>
              </a:solidFill>
              <a:latin typeface="微软雅黑" panose="020B0503020204020204" charset="-122"/>
              <a:ea typeface="微软雅黑" panose="020B0503020204020204" charset="-122"/>
            </a:endParaRPr>
          </a:p>
        </p:txBody>
      </p:sp>
      <p:sp>
        <p:nvSpPr>
          <p:cNvPr id="16" name="TextBox 15"/>
          <p:cNvSpPr txBox="1"/>
          <p:nvPr/>
        </p:nvSpPr>
        <p:spPr>
          <a:xfrm>
            <a:off x="657890" y="3268801"/>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endParaRPr lang="zh-CN" altLang="en-US" sz="1900" b="1" dirty="0">
              <a:solidFill>
                <a:schemeClr val="tx1">
                  <a:lumMod val="65000"/>
                  <a:lumOff val="35000"/>
                </a:schemeClr>
              </a:solidFill>
              <a:latin typeface="微软雅黑" panose="020B0503020204020204" charset="-122"/>
              <a:ea typeface="微软雅黑" panose="020B0503020204020204" charset="-122"/>
            </a:endParaRPr>
          </a:p>
        </p:txBody>
      </p:sp>
      <p:sp>
        <p:nvSpPr>
          <p:cNvPr id="17" name="TextBox 16"/>
          <p:cNvSpPr txBox="1"/>
          <p:nvPr/>
        </p:nvSpPr>
        <p:spPr>
          <a:xfrm>
            <a:off x="1338509" y="5160420"/>
            <a:ext cx="1220823" cy="415486"/>
          </a:xfrm>
          <a:prstGeom prst="rect">
            <a:avLst/>
          </a:prstGeom>
          <a:noFill/>
        </p:spPr>
        <p:txBody>
          <a:bodyPr wrap="none" lIns="121908" tIns="60954" rIns="121908" bIns="60954" rtlCol="0">
            <a:spAutoFit/>
          </a:bodyPr>
          <a:lstStyle/>
          <a:p>
            <a:pPr algn="ctr"/>
            <a:r>
              <a:rPr lang="zh-CN" altLang="en-US" sz="1900" b="1" dirty="0">
                <a:solidFill>
                  <a:schemeClr val="tx1">
                    <a:lumMod val="65000"/>
                    <a:lumOff val="35000"/>
                  </a:schemeClr>
                </a:solidFill>
                <a:latin typeface="微软雅黑" panose="020B0503020204020204" charset="-122"/>
                <a:ea typeface="微软雅黑" panose="020B0503020204020204" charset="-122"/>
              </a:rPr>
              <a:t>添加文字</a:t>
            </a:r>
            <a:endParaRPr lang="zh-CN" altLang="en-US" sz="1900" b="1" dirty="0">
              <a:solidFill>
                <a:schemeClr val="tx1">
                  <a:lumMod val="65000"/>
                  <a:lumOff val="35000"/>
                </a:schemeClr>
              </a:solidFill>
              <a:latin typeface="微软雅黑" panose="020B0503020204020204" charset="-122"/>
              <a:ea typeface="微软雅黑" panose="020B0503020204020204" charset="-122"/>
            </a:endParaRPr>
          </a:p>
        </p:txBody>
      </p:sp>
      <p:grpSp>
        <p:nvGrpSpPr>
          <p:cNvPr id="18" name="组合 17"/>
          <p:cNvGrpSpPr/>
          <p:nvPr/>
        </p:nvGrpSpPr>
        <p:grpSpPr>
          <a:xfrm>
            <a:off x="8215315" y="1700158"/>
            <a:ext cx="2769239" cy="576715"/>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31250" y="3331792"/>
              <a:ext cx="1999302" cy="16158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dirty="0">
                  <a:solidFill>
                    <a:schemeClr val="tx1">
                      <a:lumMod val="50000"/>
                      <a:lumOff val="50000"/>
                    </a:schemeClr>
                  </a:solidFill>
                </a:rPr>
                <a:t>点击输入标题文本</a:t>
              </a:r>
              <a:endParaRPr lang="zh-CN" altLang="en-US" dirty="0">
                <a:solidFill>
                  <a:schemeClr val="tx1">
                    <a:lumMod val="50000"/>
                    <a:lumOff val="50000"/>
                  </a:schemeClr>
                </a:solidFill>
              </a:endParaRPr>
            </a:p>
          </p:txBody>
        </p:sp>
      </p:grpSp>
      <p:sp>
        <p:nvSpPr>
          <p:cNvPr id="25" name="TextBox 24"/>
          <p:cNvSpPr txBox="1"/>
          <p:nvPr/>
        </p:nvSpPr>
        <p:spPr>
          <a:xfrm>
            <a:off x="7919968" y="2672733"/>
            <a:ext cx="3359937" cy="1023345"/>
          </a:xfrm>
          <a:prstGeom prst="rect">
            <a:avLst/>
          </a:prstGeom>
          <a:noFill/>
        </p:spPr>
        <p:txBody>
          <a:bodyPr wrap="square" lIns="121908" tIns="60954" rIns="121908" bIns="60954" rtlCol="0">
            <a:spAutoFit/>
          </a:bodyPr>
          <a:lstStyle/>
          <a:p>
            <a:pPr>
              <a:lnSpc>
                <a:spcPct val="130000"/>
              </a:lnSpc>
              <a:defRPr/>
            </a:pPr>
            <a:r>
              <a:rPr lang="en-US" altLang="zh-CN" sz="1500" dirty="0">
                <a:solidFill>
                  <a:schemeClr val="tx1">
                    <a:lumMod val="50000"/>
                    <a:lumOff val="50000"/>
                  </a:schemeClr>
                </a:solidFill>
                <a:latin typeface="微软雅黑" panose="020B0503020204020204" charset="-122"/>
                <a:ea typeface="微软雅黑" panose="020B0503020204020204" charset="-122"/>
              </a:rPr>
              <a:t>01</a:t>
            </a: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26" name="TextBox 25"/>
          <p:cNvSpPr txBox="1"/>
          <p:nvPr/>
        </p:nvSpPr>
        <p:spPr>
          <a:xfrm>
            <a:off x="7919968" y="3769798"/>
            <a:ext cx="3359937" cy="1023345"/>
          </a:xfrm>
          <a:prstGeom prst="rect">
            <a:avLst/>
          </a:prstGeom>
          <a:noFill/>
        </p:spPr>
        <p:txBody>
          <a:bodyPr wrap="square" lIns="121908" tIns="60954" rIns="121908" bIns="60954" rtlCol="0">
            <a:spAutoFit/>
          </a:bodyPr>
          <a:lstStyle/>
          <a:p>
            <a:pPr>
              <a:lnSpc>
                <a:spcPct val="130000"/>
              </a:lnSpc>
              <a:defRPr/>
            </a:pPr>
            <a:r>
              <a:rPr lang="en-US" altLang="zh-CN" sz="1500" dirty="0">
                <a:solidFill>
                  <a:schemeClr val="tx1">
                    <a:lumMod val="50000"/>
                    <a:lumOff val="50000"/>
                  </a:schemeClr>
                </a:solidFill>
                <a:latin typeface="微软雅黑" panose="020B0503020204020204" charset="-122"/>
                <a:ea typeface="微软雅黑" panose="020B0503020204020204" charset="-122"/>
              </a:rPr>
              <a:t>02</a:t>
            </a: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27" name="TextBox 26"/>
          <p:cNvSpPr txBox="1"/>
          <p:nvPr/>
        </p:nvSpPr>
        <p:spPr>
          <a:xfrm>
            <a:off x="7919968" y="4921926"/>
            <a:ext cx="3359937" cy="1023345"/>
          </a:xfrm>
          <a:prstGeom prst="rect">
            <a:avLst/>
          </a:prstGeom>
          <a:noFill/>
        </p:spPr>
        <p:txBody>
          <a:bodyPr wrap="square" lIns="121908" tIns="60954" rIns="121908" bIns="60954" rtlCol="0">
            <a:spAutoFit/>
          </a:bodyPr>
          <a:lstStyle/>
          <a:p>
            <a:pPr>
              <a:lnSpc>
                <a:spcPct val="130000"/>
              </a:lnSpc>
              <a:defRPr/>
            </a:pPr>
            <a:r>
              <a:rPr lang="en-US" altLang="zh-CN" sz="1500" dirty="0">
                <a:solidFill>
                  <a:schemeClr val="tx1">
                    <a:lumMod val="50000"/>
                    <a:lumOff val="50000"/>
                  </a:schemeClr>
                </a:solidFill>
                <a:latin typeface="微软雅黑" panose="020B0503020204020204" charset="-122"/>
                <a:ea typeface="微软雅黑" panose="020B0503020204020204" charset="-122"/>
              </a:rPr>
              <a:t>03</a:t>
            </a: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28" name="TextBox 27"/>
          <p:cNvSpPr txBox="1"/>
          <p:nvPr/>
        </p:nvSpPr>
        <p:spPr>
          <a:xfrm>
            <a:off x="3732923" y="1935066"/>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20%</a:t>
            </a:r>
            <a:endParaRPr lang="zh-CN" altLang="en-US" sz="2100" b="1" dirty="0">
              <a:solidFill>
                <a:schemeClr val="bg1"/>
              </a:solidFill>
              <a:latin typeface="微软雅黑" panose="020B0503020204020204" charset="-122"/>
              <a:ea typeface="微软雅黑" panose="020B0503020204020204" charset="-122"/>
            </a:endParaRPr>
          </a:p>
        </p:txBody>
      </p:sp>
      <p:sp>
        <p:nvSpPr>
          <p:cNvPr id="29" name="TextBox 28"/>
          <p:cNvSpPr txBox="1"/>
          <p:nvPr/>
        </p:nvSpPr>
        <p:spPr>
          <a:xfrm>
            <a:off x="2083474" y="3271173"/>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15%</a:t>
            </a:r>
            <a:endParaRPr lang="zh-CN" altLang="en-US" sz="2100" b="1" dirty="0">
              <a:solidFill>
                <a:schemeClr val="bg1"/>
              </a:solidFill>
              <a:latin typeface="微软雅黑" panose="020B0503020204020204" charset="-122"/>
              <a:ea typeface="微软雅黑" panose="020B0503020204020204" charset="-122"/>
            </a:endParaRPr>
          </a:p>
        </p:txBody>
      </p:sp>
      <p:sp>
        <p:nvSpPr>
          <p:cNvPr id="30" name="TextBox 29"/>
          <p:cNvSpPr txBox="1"/>
          <p:nvPr/>
        </p:nvSpPr>
        <p:spPr>
          <a:xfrm>
            <a:off x="5390994" y="3271173"/>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10%</a:t>
            </a:r>
            <a:endParaRPr lang="zh-CN" altLang="en-US" sz="2100" b="1" dirty="0">
              <a:solidFill>
                <a:schemeClr val="bg1"/>
              </a:solidFill>
              <a:latin typeface="微软雅黑" panose="020B0503020204020204" charset="-122"/>
              <a:ea typeface="微软雅黑" panose="020B0503020204020204" charset="-122"/>
            </a:endParaRPr>
          </a:p>
        </p:txBody>
      </p:sp>
      <p:sp>
        <p:nvSpPr>
          <p:cNvPr id="31" name="TextBox 30"/>
          <p:cNvSpPr txBox="1"/>
          <p:nvPr/>
        </p:nvSpPr>
        <p:spPr>
          <a:xfrm>
            <a:off x="2744737" y="5191694"/>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35%</a:t>
            </a:r>
            <a:endParaRPr lang="zh-CN" altLang="en-US" sz="2100" b="1" dirty="0">
              <a:solidFill>
                <a:schemeClr val="bg1"/>
              </a:solidFill>
              <a:latin typeface="微软雅黑" panose="020B0503020204020204" charset="-122"/>
              <a:ea typeface="微软雅黑" panose="020B0503020204020204" charset="-122"/>
            </a:endParaRPr>
          </a:p>
        </p:txBody>
      </p:sp>
      <p:sp>
        <p:nvSpPr>
          <p:cNvPr id="32" name="TextBox 31"/>
          <p:cNvSpPr txBox="1"/>
          <p:nvPr/>
        </p:nvSpPr>
        <p:spPr>
          <a:xfrm>
            <a:off x="4727610" y="5201456"/>
            <a:ext cx="895029" cy="328295"/>
          </a:xfrm>
          <a:prstGeom prst="rect">
            <a:avLst/>
          </a:prstGeom>
          <a:noFill/>
        </p:spPr>
        <p:txBody>
          <a:bodyPr wrap="square" lIns="0" tIns="0" rIns="0" bIns="0" rtlCol="0">
            <a:spAutoFit/>
          </a:bodyPr>
          <a:lstStyle/>
          <a:p>
            <a:pPr algn="ctr"/>
            <a:r>
              <a:rPr lang="en-US" altLang="zh-CN" sz="2100" b="1" dirty="0">
                <a:solidFill>
                  <a:schemeClr val="bg1"/>
                </a:solidFill>
                <a:latin typeface="微软雅黑" panose="020B0503020204020204" charset="-122"/>
                <a:ea typeface="微软雅黑" panose="020B0503020204020204" charset="-122"/>
              </a:rPr>
              <a:t>20%</a:t>
            </a:r>
            <a:endParaRPr lang="zh-CN" altLang="en-US" sz="2100" b="1" dirty="0">
              <a:solidFill>
                <a:schemeClr val="bg1"/>
              </a:solidFill>
              <a:latin typeface="微软雅黑" panose="020B0503020204020204" charset="-122"/>
              <a:ea typeface="微软雅黑" panose="020B0503020204020204" charset="-122"/>
            </a:endParaRPr>
          </a:p>
        </p:txBody>
      </p:sp>
      <p:sp>
        <p:nvSpPr>
          <p:cNvPr id="19" name="标题 18"/>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2000"/>
                            </p:stCondLst>
                            <p:childTnLst>
                              <p:par>
                                <p:cTn id="61" presetID="1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left)">
                                      <p:cBhvr>
                                        <p:cTn id="64" dur="500"/>
                                        <p:tgtEl>
                                          <p:spTgt spid="1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ppt_x</p:attrName>
                                        </p:attrNameLst>
                                      </p:cBhvr>
                                      <p:tavLst>
                                        <p:tav tm="0">
                                          <p:val>
                                            <p:strVal val="#ppt_x+#ppt_w*1.125000"/>
                                          </p:val>
                                        </p:tav>
                                        <p:tav tm="100000">
                                          <p:val>
                                            <p:strVal val="#ppt_x"/>
                                          </p:val>
                                        </p:tav>
                                      </p:tavLst>
                                    </p:anim>
                                    <p:animEffect transition="in" filter="wipe(left)">
                                      <p:cBhvr>
                                        <p:cTn id="68" dur="500"/>
                                        <p:tgtEl>
                                          <p:spTgt spid="16"/>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ppt_x</p:attrName>
                                        </p:attrNameLst>
                                      </p:cBhvr>
                                      <p:tavLst>
                                        <p:tav tm="0">
                                          <p:val>
                                            <p:strVal val="#ppt_x+#ppt_w*1.125000"/>
                                          </p:val>
                                        </p:tav>
                                        <p:tav tm="100000">
                                          <p:val>
                                            <p:strVal val="#ppt_x"/>
                                          </p:val>
                                        </p:tav>
                                      </p:tavLst>
                                    </p:anim>
                                    <p:animEffect transition="in" filter="wipe(left)">
                                      <p:cBhvr>
                                        <p:cTn id="72" dur="500"/>
                                        <p:tgtEl>
                                          <p:spTgt spid="17"/>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p:tgtEl>
                                          <p:spTgt spid="14"/>
                                        </p:tgtEl>
                                        <p:attrNameLst>
                                          <p:attrName>ppt_x</p:attrName>
                                        </p:attrNameLst>
                                      </p:cBhvr>
                                      <p:tavLst>
                                        <p:tav tm="0">
                                          <p:val>
                                            <p:strVal val="#ppt_x-#ppt_w*1.125000"/>
                                          </p:val>
                                        </p:tav>
                                        <p:tav tm="100000">
                                          <p:val>
                                            <p:strVal val="#ppt_x"/>
                                          </p:val>
                                        </p:tav>
                                      </p:tavLst>
                                    </p:anim>
                                    <p:animEffect transition="in" filter="wipe(right)">
                                      <p:cBhvr>
                                        <p:cTn id="76" dur="500"/>
                                        <p:tgtEl>
                                          <p:spTgt spid="1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childTnLst>
                          </p:cTn>
                        </p:par>
                        <p:par>
                          <p:cTn id="81" fill="hold">
                            <p:stCondLst>
                              <p:cond delay="2500"/>
                            </p:stCondLst>
                            <p:childTnLst>
                              <p:par>
                                <p:cTn id="82" presetID="42"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0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p:bldP spid="14" grpId="0"/>
      <p:bldP spid="15" grpId="0"/>
      <p:bldP spid="16" grpId="0"/>
      <p:bldP spid="17" grpId="0"/>
      <p:bldP spid="25" grpId="0"/>
      <p:bldP spid="26"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3454515" y="1412777"/>
            <a:ext cx="5265277" cy="5265963"/>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 name="椭圆 34"/>
          <p:cNvSpPr/>
          <p:nvPr/>
        </p:nvSpPr>
        <p:spPr>
          <a:xfrm rot="18900000">
            <a:off x="6347531" y="3461418"/>
            <a:ext cx="1962093"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3" name="组合 2"/>
          <p:cNvGrpSpPr/>
          <p:nvPr/>
        </p:nvGrpSpPr>
        <p:grpSpPr>
          <a:xfrm rot="8100000">
            <a:off x="4066082" y="1710301"/>
            <a:ext cx="2409785" cy="3131281"/>
            <a:chOff x="4020870" y="2194485"/>
            <a:chExt cx="1102258" cy="1432090"/>
          </a:xfrm>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05895" y="1508789"/>
            <a:ext cx="1238128" cy="1238289"/>
            <a:chOff x="2779187" y="1131590"/>
            <a:chExt cx="928717" cy="928717"/>
          </a:xfrm>
        </p:grpSpPr>
        <p:sp>
          <p:nvSpPr>
            <p:cNvPr id="6" name="椭圆 5"/>
            <p:cNvSpPr/>
            <p:nvPr/>
          </p:nvSpPr>
          <p:spPr>
            <a:xfrm>
              <a:off x="2779187" y="1131590"/>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2"/>
                </a:solidFill>
                <a:latin typeface="微软雅黑" panose="020B0503020204020204" charset="-122"/>
                <a:ea typeface="微软雅黑" panose="020B0503020204020204" charset="-122"/>
              </a:endParaRPr>
            </a:p>
          </p:txBody>
        </p:sp>
        <p:sp>
          <p:nvSpPr>
            <p:cNvPr id="7" name="TextBox 6"/>
            <p:cNvSpPr txBox="1"/>
            <p:nvPr/>
          </p:nvSpPr>
          <p:spPr>
            <a:xfrm>
              <a:off x="2799460" y="1347614"/>
              <a:ext cx="878001" cy="530915"/>
            </a:xfrm>
            <a:prstGeom prst="rect">
              <a:avLst/>
            </a:prstGeom>
            <a:noFill/>
          </p:spPr>
          <p:txBody>
            <a:bodyPr wrap="square" lIns="0" tIns="0" rIns="0" bIns="0" rtlCol="0">
              <a:spAutoFit/>
            </a:bodyPr>
            <a:lstStyle/>
            <a:p>
              <a:pPr algn="ctr"/>
              <a:r>
                <a:rPr lang="zh-CN" altLang="en-US" sz="2300" b="1" dirty="0">
                  <a:solidFill>
                    <a:schemeClr val="bg1"/>
                  </a:solidFill>
                  <a:latin typeface="微软雅黑" panose="020B0503020204020204" charset="-122"/>
                  <a:ea typeface="微软雅黑" panose="020B0503020204020204" charset="-122"/>
                </a:rPr>
                <a:t>所需</a:t>
              </a:r>
              <a:endParaRPr lang="en-US" altLang="zh-CN" sz="2300" b="1" dirty="0">
                <a:solidFill>
                  <a:schemeClr val="bg1"/>
                </a:solidFill>
                <a:latin typeface="微软雅黑" panose="020B0503020204020204" charset="-122"/>
                <a:ea typeface="微软雅黑" panose="020B0503020204020204" charset="-122"/>
              </a:endParaRPr>
            </a:p>
            <a:p>
              <a:pPr algn="ctr"/>
              <a:r>
                <a:rPr lang="zh-CN" altLang="en-US" sz="2300" b="1" dirty="0">
                  <a:solidFill>
                    <a:schemeClr val="bg1"/>
                  </a:solidFill>
                  <a:latin typeface="微软雅黑" panose="020B0503020204020204" charset="-122"/>
                  <a:ea typeface="微软雅黑" panose="020B0503020204020204" charset="-122"/>
                </a:rPr>
                <a:t>资金</a:t>
              </a:r>
              <a:endParaRPr lang="zh-CN" altLang="en-US" sz="23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7631962" y="4930689"/>
            <a:ext cx="1199333" cy="1186611"/>
            <a:chOff x="5736633" y="2828278"/>
            <a:chExt cx="938798" cy="928717"/>
          </a:xfrm>
        </p:grpSpPr>
        <p:sp>
          <p:nvSpPr>
            <p:cNvPr id="8" name="椭圆 7"/>
            <p:cNvSpPr/>
            <p:nvPr/>
          </p:nvSpPr>
          <p:spPr>
            <a:xfrm>
              <a:off x="5736633" y="2828278"/>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sp>
          <p:nvSpPr>
            <p:cNvPr id="9" name="TextBox 8"/>
            <p:cNvSpPr txBox="1"/>
            <p:nvPr/>
          </p:nvSpPr>
          <p:spPr>
            <a:xfrm>
              <a:off x="5797430" y="3036559"/>
              <a:ext cx="878001" cy="554036"/>
            </a:xfrm>
            <a:prstGeom prst="rect">
              <a:avLst/>
            </a:prstGeom>
            <a:noFill/>
          </p:spPr>
          <p:txBody>
            <a:bodyPr wrap="square" lIns="0" tIns="0" rIns="0" bIns="0" rtlCol="0">
              <a:spAutoFit/>
            </a:bodyPr>
            <a:lstStyle/>
            <a:p>
              <a:pPr algn="ctr"/>
              <a:r>
                <a:rPr lang="zh-CN" altLang="en-US" sz="2300" b="1" dirty="0">
                  <a:solidFill>
                    <a:schemeClr val="bg1"/>
                  </a:solidFill>
                  <a:latin typeface="微软雅黑" panose="020B0503020204020204" charset="-122"/>
                  <a:ea typeface="微软雅黑" panose="020B0503020204020204" charset="-122"/>
                </a:rPr>
                <a:t>现有</a:t>
              </a:r>
              <a:endParaRPr lang="en-US" altLang="zh-CN" sz="2300" b="1" dirty="0">
                <a:solidFill>
                  <a:schemeClr val="bg1"/>
                </a:solidFill>
                <a:latin typeface="微软雅黑" panose="020B0503020204020204" charset="-122"/>
                <a:ea typeface="微软雅黑" panose="020B0503020204020204" charset="-122"/>
              </a:endParaRPr>
            </a:p>
            <a:p>
              <a:pPr algn="ctr"/>
              <a:r>
                <a:rPr lang="zh-CN" altLang="en-US" sz="2300" b="1" dirty="0">
                  <a:solidFill>
                    <a:schemeClr val="bg1"/>
                  </a:solidFill>
                  <a:latin typeface="微软雅黑" panose="020B0503020204020204" charset="-122"/>
                  <a:ea typeface="微软雅黑" panose="020B0503020204020204" charset="-122"/>
                </a:rPr>
                <a:t>资金</a:t>
              </a:r>
              <a:endParaRPr lang="zh-CN" altLang="en-US" sz="2300" b="1" dirty="0">
                <a:solidFill>
                  <a:schemeClr val="bg1"/>
                </a:solidFill>
                <a:latin typeface="微软雅黑" panose="020B0503020204020204" charset="-122"/>
                <a:ea typeface="微软雅黑" panose="020B0503020204020204" charset="-122"/>
              </a:endParaRPr>
            </a:p>
          </p:txBody>
        </p:sp>
      </p:grpSp>
      <p:sp>
        <p:nvSpPr>
          <p:cNvPr id="10" name="TextBox 9"/>
          <p:cNvSpPr txBox="1"/>
          <p:nvPr/>
        </p:nvSpPr>
        <p:spPr>
          <a:xfrm>
            <a:off x="1216532" y="2596178"/>
            <a:ext cx="1919963" cy="1731243"/>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500" dirty="0">
                <a:solidFill>
                  <a:schemeClr val="tx1">
                    <a:lumMod val="50000"/>
                    <a:lumOff val="50000"/>
                  </a:schemeClr>
                </a:solidFill>
              </a:rPr>
              <a:t>点击输入简要文字内容，文字内容需概括精炼，不用多余的文字修饰，言简意赅的说明分项内容。</a:t>
            </a:r>
            <a:endParaRPr lang="en-US" altLang="zh-CN" sz="1500" dirty="0">
              <a:solidFill>
                <a:schemeClr val="tx1">
                  <a:lumMod val="50000"/>
                  <a:lumOff val="50000"/>
                </a:schemeClr>
              </a:solidFill>
            </a:endParaRPr>
          </a:p>
        </p:txBody>
      </p:sp>
      <p:sp>
        <p:nvSpPr>
          <p:cNvPr id="11" name="TextBox 10"/>
          <p:cNvSpPr txBox="1"/>
          <p:nvPr/>
        </p:nvSpPr>
        <p:spPr>
          <a:xfrm>
            <a:off x="9184379" y="3815851"/>
            <a:ext cx="1905811" cy="10387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500" dirty="0">
                <a:solidFill>
                  <a:schemeClr val="tx1">
                    <a:lumMod val="50000"/>
                    <a:lumOff val="50000"/>
                  </a:schemeClr>
                </a:solidFill>
              </a:rPr>
              <a:t>点击输入简要文字内容，文字内容需概括精炼，不用多余的文字修饰。</a:t>
            </a:r>
            <a:endParaRPr lang="en-US" altLang="zh-CN" sz="1500" dirty="0">
              <a:solidFill>
                <a:schemeClr val="tx1">
                  <a:lumMod val="50000"/>
                  <a:lumOff val="50000"/>
                </a:schemeClr>
              </a:solidFill>
            </a:endParaRPr>
          </a:p>
        </p:txBody>
      </p:sp>
      <p:sp>
        <p:nvSpPr>
          <p:cNvPr id="12" name="TextBox 11"/>
          <p:cNvSpPr txBox="1"/>
          <p:nvPr/>
        </p:nvSpPr>
        <p:spPr>
          <a:xfrm>
            <a:off x="4373611" y="2852936"/>
            <a:ext cx="1434396" cy="533480"/>
          </a:xfrm>
          <a:prstGeom prst="rect">
            <a:avLst/>
          </a:prstGeom>
          <a:noFill/>
        </p:spPr>
        <p:txBody>
          <a:bodyPr wrap="none" lIns="121908" tIns="60954" rIns="121908" bIns="60954">
            <a:spAutoFit/>
          </a:bodyPr>
          <a:lstStyle/>
          <a:p>
            <a:pPr algn="ctr">
              <a:defRPr/>
            </a:pPr>
            <a:r>
              <a:rPr lang="en-US" altLang="zh-CN" sz="2700" b="1" dirty="0">
                <a:solidFill>
                  <a:schemeClr val="accent2"/>
                </a:solidFill>
                <a:latin typeface="微软雅黑" panose="020B0503020204020204" charset="-122"/>
                <a:ea typeface="微软雅黑" panose="020B0503020204020204" charset="-122"/>
              </a:rPr>
              <a:t>1000</a:t>
            </a:r>
            <a:r>
              <a:rPr lang="zh-CN" altLang="en-US" sz="2700" b="1" dirty="0">
                <a:solidFill>
                  <a:schemeClr val="accent2"/>
                </a:solidFill>
                <a:latin typeface="微软雅黑" panose="020B0503020204020204" charset="-122"/>
                <a:ea typeface="微软雅黑" panose="020B0503020204020204" charset="-122"/>
              </a:rPr>
              <a:t>万</a:t>
            </a:r>
            <a:endParaRPr lang="zh-CN" altLang="en-US" sz="2700" b="1" dirty="0">
              <a:solidFill>
                <a:schemeClr val="accent2"/>
              </a:solidFill>
              <a:latin typeface="微软雅黑" panose="020B0503020204020204" charset="-122"/>
              <a:ea typeface="微软雅黑" panose="020B0503020204020204" charset="-122"/>
            </a:endParaRPr>
          </a:p>
        </p:txBody>
      </p:sp>
      <p:sp>
        <p:nvSpPr>
          <p:cNvPr id="14" name="TextBox 13"/>
          <p:cNvSpPr txBox="1"/>
          <p:nvPr/>
        </p:nvSpPr>
        <p:spPr>
          <a:xfrm>
            <a:off x="7056485" y="4677140"/>
            <a:ext cx="1026217" cy="451405"/>
          </a:xfrm>
          <a:prstGeom prst="rect">
            <a:avLst/>
          </a:prstGeom>
          <a:noFill/>
        </p:spPr>
        <p:txBody>
          <a:bodyPr wrap="none" lIns="121908" tIns="60954" rIns="121908" bIns="60954">
            <a:spAutoFit/>
          </a:bodyPr>
          <a:lstStyle/>
          <a:p>
            <a:pPr algn="ctr">
              <a:defRPr/>
            </a:pPr>
            <a:r>
              <a:rPr lang="en-US" altLang="zh-CN" sz="2100" b="1" dirty="0">
                <a:solidFill>
                  <a:schemeClr val="bg1"/>
                </a:solidFill>
                <a:latin typeface="微软雅黑" panose="020B0503020204020204" charset="-122"/>
                <a:ea typeface="微软雅黑" panose="020B0503020204020204" charset="-122"/>
              </a:rPr>
              <a:t>300</a:t>
            </a:r>
            <a:r>
              <a:rPr lang="zh-CN" altLang="en-US" sz="2100" b="1" dirty="0">
                <a:solidFill>
                  <a:schemeClr val="bg1"/>
                </a:solidFill>
                <a:latin typeface="微软雅黑" panose="020B0503020204020204" charset="-122"/>
                <a:ea typeface="微软雅黑" panose="020B0503020204020204" charset="-122"/>
              </a:rPr>
              <a:t>万</a:t>
            </a:r>
            <a:endParaRPr lang="zh-CN" altLang="en-US" sz="2100" b="1" dirty="0">
              <a:solidFill>
                <a:schemeClr val="bg1"/>
              </a:solidFill>
              <a:latin typeface="微软雅黑" panose="020B0503020204020204" charset="-122"/>
              <a:ea typeface="微软雅黑" panose="020B0503020204020204" charset="-122"/>
            </a:endParaRPr>
          </a:p>
        </p:txBody>
      </p:sp>
      <p:sp>
        <p:nvSpPr>
          <p:cNvPr id="13" name="标题 1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3781698" y="2497008"/>
            <a:ext cx="4636266" cy="2402897"/>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 name="TextBox 1"/>
          <p:cNvSpPr txBox="1"/>
          <p:nvPr/>
        </p:nvSpPr>
        <p:spPr>
          <a:xfrm>
            <a:off x="2115486" y="2256650"/>
            <a:ext cx="977167" cy="415486"/>
          </a:xfrm>
          <a:prstGeom prst="rect">
            <a:avLst/>
          </a:prstGeom>
          <a:noFill/>
        </p:spPr>
        <p:txBody>
          <a:bodyPr wrap="none" lIns="121908" tIns="60954" rIns="121908" bIns="60954"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用途一</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cxnSp>
        <p:nvCxnSpPr>
          <p:cNvPr id="8" name="直接连接符 7"/>
          <p:cNvCxnSpPr/>
          <p:nvPr/>
        </p:nvCxnSpPr>
        <p:spPr>
          <a:xfrm flipV="1">
            <a:off x="3519034" y="2491699"/>
            <a:ext cx="2551570" cy="28307"/>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072000" y="2491700"/>
            <a:ext cx="1998604" cy="140578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235630" y="2491701"/>
            <a:ext cx="834974" cy="2372619"/>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070606" y="2491701"/>
            <a:ext cx="893978" cy="2289535"/>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6070605" y="2491700"/>
            <a:ext cx="1953399" cy="1405789"/>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70605" y="2491697"/>
            <a:ext cx="2481389" cy="18408"/>
          </a:xfrm>
          <a:prstGeom prst="line">
            <a:avLst/>
          </a:prstGeom>
          <a:ln w="762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06176" y="3367066"/>
            <a:ext cx="880061" cy="880176"/>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5" name="椭圆 14"/>
          <p:cNvSpPr/>
          <p:nvPr/>
        </p:nvSpPr>
        <p:spPr>
          <a:xfrm>
            <a:off x="4848026" y="4341146"/>
            <a:ext cx="880061" cy="880176"/>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6" name="椭圆 15"/>
          <p:cNvSpPr/>
          <p:nvPr/>
        </p:nvSpPr>
        <p:spPr>
          <a:xfrm>
            <a:off x="6517595" y="4296161"/>
            <a:ext cx="880061" cy="880176"/>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7" name="椭圆 16"/>
          <p:cNvSpPr/>
          <p:nvPr/>
        </p:nvSpPr>
        <p:spPr>
          <a:xfrm>
            <a:off x="7522053" y="3237921"/>
            <a:ext cx="880061" cy="880176"/>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8" name="椭圆 17"/>
          <p:cNvSpPr/>
          <p:nvPr/>
        </p:nvSpPr>
        <p:spPr>
          <a:xfrm>
            <a:off x="7919967" y="2080968"/>
            <a:ext cx="880061" cy="880176"/>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9" name="椭圆 18"/>
          <p:cNvSpPr/>
          <p:nvPr/>
        </p:nvSpPr>
        <p:spPr>
          <a:xfrm>
            <a:off x="3431935" y="2065764"/>
            <a:ext cx="880061" cy="880176"/>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5" name="TextBox 34"/>
          <p:cNvSpPr txBox="1"/>
          <p:nvPr/>
        </p:nvSpPr>
        <p:spPr>
          <a:xfrm>
            <a:off x="48117" y="2629036"/>
            <a:ext cx="3407935" cy="723263"/>
          </a:xfrm>
          <a:prstGeom prst="rect">
            <a:avLst/>
          </a:prstGeom>
          <a:noFill/>
        </p:spPr>
        <p:txBody>
          <a:bodyPr wrap="square" lIns="121908" tIns="60954" rIns="121908" bIns="60954" rtlCol="0">
            <a:spAutoFit/>
          </a:bodyPr>
          <a:lstStyle/>
          <a:p>
            <a:pPr algn="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36" name="TextBox 35"/>
          <p:cNvSpPr txBox="1"/>
          <p:nvPr/>
        </p:nvSpPr>
        <p:spPr>
          <a:xfrm>
            <a:off x="2787473" y="3792821"/>
            <a:ext cx="977167" cy="415486"/>
          </a:xfrm>
          <a:prstGeom prst="rect">
            <a:avLst/>
          </a:prstGeom>
          <a:noFill/>
        </p:spPr>
        <p:txBody>
          <a:bodyPr wrap="none" lIns="121908" tIns="60954" rIns="121908" bIns="60954"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用途二</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37" name="TextBox 36"/>
          <p:cNvSpPr txBox="1"/>
          <p:nvPr/>
        </p:nvSpPr>
        <p:spPr>
          <a:xfrm>
            <a:off x="720104" y="4165207"/>
            <a:ext cx="3407935" cy="723263"/>
          </a:xfrm>
          <a:prstGeom prst="rect">
            <a:avLst/>
          </a:prstGeom>
          <a:noFill/>
        </p:spPr>
        <p:txBody>
          <a:bodyPr wrap="square" lIns="121908" tIns="60954" rIns="121908" bIns="60954" rtlCol="0">
            <a:spAutoFit/>
          </a:bodyPr>
          <a:lstStyle/>
          <a:p>
            <a:pPr algn="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38" name="TextBox 37"/>
          <p:cNvSpPr txBox="1"/>
          <p:nvPr/>
        </p:nvSpPr>
        <p:spPr>
          <a:xfrm>
            <a:off x="4004323" y="5040959"/>
            <a:ext cx="977167" cy="415486"/>
          </a:xfrm>
          <a:prstGeom prst="rect">
            <a:avLst/>
          </a:prstGeom>
          <a:noFill/>
        </p:spPr>
        <p:txBody>
          <a:bodyPr wrap="none" lIns="121908" tIns="60954" rIns="121908" bIns="60954"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用途三</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39" name="TextBox 38"/>
          <p:cNvSpPr txBox="1"/>
          <p:nvPr/>
        </p:nvSpPr>
        <p:spPr>
          <a:xfrm>
            <a:off x="1936954" y="5413346"/>
            <a:ext cx="3407935" cy="723263"/>
          </a:xfrm>
          <a:prstGeom prst="rect">
            <a:avLst/>
          </a:prstGeom>
          <a:noFill/>
        </p:spPr>
        <p:txBody>
          <a:bodyPr wrap="square" lIns="121908" tIns="60954" rIns="121908" bIns="60954" rtlCol="0">
            <a:spAutoFit/>
          </a:bodyPr>
          <a:lstStyle/>
          <a:p>
            <a:pPr algn="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40" name="TextBox 39"/>
          <p:cNvSpPr txBox="1"/>
          <p:nvPr/>
        </p:nvSpPr>
        <p:spPr>
          <a:xfrm>
            <a:off x="7247979" y="5067165"/>
            <a:ext cx="97716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charset="-122"/>
                <a:ea typeface="微软雅黑" panose="020B0503020204020204" charset="-122"/>
              </a:rPr>
              <a:t>用途四</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41" name="TextBox 40"/>
          <p:cNvSpPr txBox="1"/>
          <p:nvPr/>
        </p:nvSpPr>
        <p:spPr>
          <a:xfrm>
            <a:off x="6911986" y="5440384"/>
            <a:ext cx="3407935" cy="723263"/>
          </a:xfrm>
          <a:prstGeom prst="rect">
            <a:avLst/>
          </a:prstGeom>
          <a:noFill/>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42" name="TextBox 41"/>
          <p:cNvSpPr txBox="1"/>
          <p:nvPr/>
        </p:nvSpPr>
        <p:spPr>
          <a:xfrm>
            <a:off x="8351958" y="3820542"/>
            <a:ext cx="97716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charset="-122"/>
                <a:ea typeface="微软雅黑" panose="020B0503020204020204" charset="-122"/>
              </a:rPr>
              <a:t>用途五</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43" name="TextBox 42"/>
          <p:cNvSpPr txBox="1"/>
          <p:nvPr/>
        </p:nvSpPr>
        <p:spPr>
          <a:xfrm>
            <a:off x="8015965" y="4193761"/>
            <a:ext cx="3407935" cy="723263"/>
          </a:xfrm>
          <a:prstGeom prst="rect">
            <a:avLst/>
          </a:prstGeom>
          <a:noFill/>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44" name="TextBox 43"/>
          <p:cNvSpPr txBox="1"/>
          <p:nvPr/>
        </p:nvSpPr>
        <p:spPr>
          <a:xfrm>
            <a:off x="8975946" y="2456209"/>
            <a:ext cx="97716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charset="-122"/>
                <a:ea typeface="微软雅黑" panose="020B0503020204020204" charset="-122"/>
              </a:rPr>
              <a:t>用途六</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45" name="TextBox 44"/>
          <p:cNvSpPr txBox="1"/>
          <p:nvPr/>
        </p:nvSpPr>
        <p:spPr>
          <a:xfrm>
            <a:off x="8639953" y="2829428"/>
            <a:ext cx="3407935" cy="723263"/>
          </a:xfrm>
          <a:prstGeom prst="rect">
            <a:avLst/>
          </a:prstGeom>
          <a:noFill/>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grpSp>
        <p:nvGrpSpPr>
          <p:cNvPr id="20" name="组合 19"/>
          <p:cNvGrpSpPr/>
          <p:nvPr/>
        </p:nvGrpSpPr>
        <p:grpSpPr>
          <a:xfrm>
            <a:off x="5135821" y="1556793"/>
            <a:ext cx="1869567" cy="1869811"/>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2" name="TextBox 21"/>
            <p:cNvSpPr txBox="1"/>
            <p:nvPr/>
          </p:nvSpPr>
          <p:spPr>
            <a:xfrm>
              <a:off x="4325999" y="1616482"/>
              <a:ext cx="504050" cy="507831"/>
            </a:xfrm>
            <a:prstGeom prst="rect">
              <a:avLst/>
            </a:prstGeom>
            <a:noFill/>
          </p:spPr>
          <p:txBody>
            <a:bodyPr wrap="none" rtlCol="0">
              <a:spAutoFit/>
            </a:bodyPr>
            <a:lstStyle/>
            <a:p>
              <a:pPr algn="ctr">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添加</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a:p>
              <a:pPr algn="ctr">
                <a:defRPr/>
              </a:pPr>
              <a:r>
                <a:rPr lang="zh-CN" altLang="en-US" sz="1900" b="1" dirty="0">
                  <a:solidFill>
                    <a:schemeClr val="tx1">
                      <a:lumMod val="50000"/>
                      <a:lumOff val="50000"/>
                    </a:schemeClr>
                  </a:solidFill>
                  <a:latin typeface="微软雅黑" panose="020B0503020204020204" charset="-122"/>
                  <a:ea typeface="微软雅黑" panose="020B0503020204020204" charset="-122"/>
                </a:rPr>
                <a:t>标题</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gr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4"/>
          <p:cNvCxnSpPr/>
          <p:nvPr/>
        </p:nvCxnSpPr>
        <p:spPr>
          <a:xfrm>
            <a:off x="1465702" y="2145953"/>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522845" y="2725135"/>
            <a:ext cx="5942826"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522845" y="3969735"/>
            <a:ext cx="5942826"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522845" y="5087337"/>
            <a:ext cx="5942826" cy="3175"/>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331941" y="3052697"/>
            <a:ext cx="4320010"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9" name="Rectangle 13"/>
          <p:cNvSpPr/>
          <p:nvPr/>
        </p:nvSpPr>
        <p:spPr>
          <a:xfrm>
            <a:off x="2304181" y="1773544"/>
            <a:ext cx="4563794"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10" name="Rectangle 14"/>
          <p:cNvSpPr/>
          <p:nvPr/>
        </p:nvSpPr>
        <p:spPr>
          <a:xfrm>
            <a:off x="2331940" y="4206079"/>
            <a:ext cx="4320012"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11" name="TextBox 15"/>
          <p:cNvSpPr txBox="1"/>
          <p:nvPr/>
        </p:nvSpPr>
        <p:spPr>
          <a:xfrm>
            <a:off x="2331940" y="5322343"/>
            <a:ext cx="4320012" cy="652486"/>
          </a:xfrm>
          <a:prstGeom prst="rect">
            <a:avLst/>
          </a:prstGeom>
          <a:noFill/>
        </p:spPr>
        <p:txBody>
          <a:bodyPr wrap="square" rtlCol="0">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12" name="TextBox 16"/>
          <p:cNvSpPr txBox="1"/>
          <p:nvPr/>
        </p:nvSpPr>
        <p:spPr>
          <a:xfrm>
            <a:off x="7214207" y="1785589"/>
            <a:ext cx="1802807" cy="923330"/>
          </a:xfrm>
          <a:prstGeom prst="rect">
            <a:avLst/>
          </a:prstGeom>
          <a:noFill/>
        </p:spPr>
        <p:txBody>
          <a:bodyPr wrap="square" rtlCol="0">
            <a:spAutoFit/>
          </a:bodyPr>
          <a:lstStyle/>
          <a:p>
            <a:r>
              <a:rPr lang="vi-VN" sz="5400" dirty="0">
                <a:solidFill>
                  <a:schemeClr val="accent1"/>
                </a:solidFill>
                <a:latin typeface="+mj-lt"/>
              </a:rPr>
              <a:t>86</a:t>
            </a:r>
            <a:r>
              <a:rPr lang="vi-VN" sz="2800" dirty="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241967" y="3146803"/>
            <a:ext cx="1802807" cy="923330"/>
          </a:xfrm>
          <a:prstGeom prst="rect">
            <a:avLst/>
          </a:prstGeom>
          <a:noFill/>
        </p:spPr>
        <p:txBody>
          <a:bodyPr wrap="square" rtlCol="0">
            <a:spAutoFit/>
          </a:bodyPr>
          <a:lstStyle/>
          <a:p>
            <a:r>
              <a:rPr lang="vi-VN" sz="5400" dirty="0">
                <a:solidFill>
                  <a:schemeClr val="accent2"/>
                </a:solidFill>
                <a:latin typeface="+mj-lt"/>
              </a:rPr>
              <a:t>86</a:t>
            </a:r>
            <a:r>
              <a:rPr lang="vi-VN" sz="2800" dirty="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241967" y="4217851"/>
            <a:ext cx="1802807" cy="923330"/>
          </a:xfrm>
          <a:prstGeom prst="rect">
            <a:avLst/>
          </a:prstGeom>
          <a:noFill/>
        </p:spPr>
        <p:txBody>
          <a:bodyPr wrap="square" rtlCol="0">
            <a:spAutoFit/>
          </a:bodyPr>
          <a:lstStyle/>
          <a:p>
            <a:r>
              <a:rPr lang="vi-VN" sz="5400" dirty="0">
                <a:solidFill>
                  <a:schemeClr val="accent3"/>
                </a:solidFill>
                <a:latin typeface="+mj-lt"/>
              </a:rPr>
              <a:t>86</a:t>
            </a:r>
            <a:r>
              <a:rPr lang="vi-VN" sz="2800" dirty="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241967" y="5329890"/>
            <a:ext cx="1802807" cy="923330"/>
          </a:xfrm>
          <a:prstGeom prst="rect">
            <a:avLst/>
          </a:prstGeom>
          <a:noFill/>
        </p:spPr>
        <p:txBody>
          <a:bodyPr wrap="square" rtlCol="0">
            <a:spAutoFit/>
          </a:bodyPr>
          <a:lstStyle/>
          <a:p>
            <a:r>
              <a:rPr lang="vi-VN" sz="5400" dirty="0">
                <a:solidFill>
                  <a:schemeClr val="accent4"/>
                </a:solidFill>
                <a:latin typeface="+mj-lt"/>
              </a:rPr>
              <a:t>86</a:t>
            </a:r>
            <a:r>
              <a:rPr lang="vi-VN" sz="2800" dirty="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486542" y="1924568"/>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17" name="Rectangle 21"/>
          <p:cNvSpPr/>
          <p:nvPr/>
        </p:nvSpPr>
        <p:spPr>
          <a:xfrm>
            <a:off x="8486542" y="3231072"/>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18" name="Rectangle 22"/>
          <p:cNvSpPr/>
          <p:nvPr/>
        </p:nvSpPr>
        <p:spPr>
          <a:xfrm>
            <a:off x="8486542" y="4380879"/>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sp>
        <p:nvSpPr>
          <p:cNvPr id="19" name="Rectangle 23"/>
          <p:cNvSpPr/>
          <p:nvPr/>
        </p:nvSpPr>
        <p:spPr>
          <a:xfrm>
            <a:off x="8486542" y="5422224"/>
            <a:ext cx="3061953" cy="932563"/>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grpSp>
        <p:nvGrpSpPr>
          <p:cNvPr id="20" name="Group 24"/>
          <p:cNvGrpSpPr/>
          <p:nvPr/>
        </p:nvGrpSpPr>
        <p:grpSpPr>
          <a:xfrm>
            <a:off x="839418" y="1772816"/>
            <a:ext cx="1366855"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2013</a:t>
              </a:r>
              <a:endParaRPr lang="zh-CN" altLang="en-US" kern="0">
                <a:solidFill>
                  <a:srgbClr val="FFFFFF"/>
                </a:solidFill>
              </a:endParaRPr>
            </a:p>
          </p:txBody>
        </p:sp>
      </p:grpSp>
      <p:grpSp>
        <p:nvGrpSpPr>
          <p:cNvPr id="24" name="Group 28"/>
          <p:cNvGrpSpPr/>
          <p:nvPr/>
        </p:nvGrpSpPr>
        <p:grpSpPr>
          <a:xfrm>
            <a:off x="839417" y="3154299"/>
            <a:ext cx="1357006"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2014</a:t>
              </a:r>
              <a:endParaRPr lang="zh-CN" altLang="en-US" kern="0">
                <a:solidFill>
                  <a:srgbClr val="FFFFFF"/>
                </a:solidFill>
              </a:endParaRPr>
            </a:p>
          </p:txBody>
        </p:sp>
      </p:grpSp>
      <p:grpSp>
        <p:nvGrpSpPr>
          <p:cNvPr id="28" name="Group 32"/>
          <p:cNvGrpSpPr/>
          <p:nvPr/>
        </p:nvGrpSpPr>
        <p:grpSpPr>
          <a:xfrm>
            <a:off x="839417" y="4130593"/>
            <a:ext cx="1347229"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2015</a:t>
              </a:r>
              <a:endParaRPr lang="zh-CN" altLang="en-US" kern="0">
                <a:solidFill>
                  <a:srgbClr val="FFFFFF"/>
                </a:solidFill>
              </a:endParaRPr>
            </a:p>
          </p:txBody>
        </p:sp>
      </p:grpSp>
      <p:grpSp>
        <p:nvGrpSpPr>
          <p:cNvPr id="32" name="Group 36"/>
          <p:cNvGrpSpPr/>
          <p:nvPr/>
        </p:nvGrpSpPr>
        <p:grpSpPr>
          <a:xfrm>
            <a:off x="839417" y="5334946"/>
            <a:ext cx="1347229"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a:solidFill>
                    <a:srgbClr val="FFFFFF"/>
                  </a:solidFill>
                </a:rPr>
                <a:t>2016</a:t>
              </a:r>
              <a:endParaRPr lang="zh-CN" altLang="en-US" kern="0">
                <a:solidFill>
                  <a:srgbClr val="FFFFFF"/>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5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a:t>
            </a:r>
            <a:r>
              <a:rPr lang="en-US" altLang="zh-CN" sz="2400" dirty="0" smtClean="0">
                <a:solidFill>
                  <a:schemeClr val="bg1"/>
                </a:solidFill>
              </a:rPr>
              <a:t>TWO</a:t>
            </a:r>
            <a:endParaRPr lang="en-US" altLang="zh-CN" sz="2400" dirty="0">
              <a:solidFill>
                <a:schemeClr val="bg1"/>
              </a:solidFill>
            </a:endParaRP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smtClean="0">
                <a:solidFill>
                  <a:schemeClr val="bg1"/>
                </a:solidFill>
              </a:rPr>
              <a:t>教学设计</a:t>
            </a:r>
            <a:endParaRPr lang="zh-CN" altLang="en-US" sz="6400" b="1" dirty="0">
              <a:solidFill>
                <a:schemeClr val="bg1"/>
              </a:solidFill>
            </a:endParaRP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nvGrpSpPr>
        <p:grpSpPr>
          <a:xfrm>
            <a:off x="5880336" y="1549753"/>
            <a:ext cx="5093103" cy="1000451"/>
            <a:chOff x="5880306" y="1817018"/>
            <a:chExt cx="5093766" cy="1000451"/>
          </a:xfrm>
        </p:grpSpPr>
        <p:sp>
          <p:nvSpPr>
            <p:cNvPr id="5" name="TextBox 6"/>
            <p:cNvSpPr txBox="1"/>
            <p:nvPr/>
          </p:nvSpPr>
          <p:spPr bwMode="auto">
            <a:xfrm>
              <a:off x="5883829" y="1817018"/>
              <a:ext cx="1906587"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8" name="Group 9"/>
          <p:cNvGrpSpPr/>
          <p:nvPr/>
        </p:nvGrpSpPr>
        <p:grpSpPr>
          <a:xfrm>
            <a:off x="5883858" y="2814728"/>
            <a:ext cx="5093103" cy="975992"/>
            <a:chOff x="5883829" y="3081995"/>
            <a:chExt cx="5093766" cy="975992"/>
          </a:xfrm>
        </p:grpSpPr>
        <p:sp>
          <p:nvSpPr>
            <p:cNvPr id="9" name="TextBox 10"/>
            <p:cNvSpPr txBox="1"/>
            <p:nvPr/>
          </p:nvSpPr>
          <p:spPr bwMode="auto">
            <a:xfrm>
              <a:off x="5883829" y="3081995"/>
              <a:ext cx="1911350"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2" name="Group 13"/>
          <p:cNvGrpSpPr/>
          <p:nvPr/>
        </p:nvGrpSpPr>
        <p:grpSpPr>
          <a:xfrm>
            <a:off x="5883858" y="3979930"/>
            <a:ext cx="5093103" cy="999098"/>
            <a:chOff x="5883829" y="4247197"/>
            <a:chExt cx="5093766" cy="999098"/>
          </a:xfrm>
        </p:grpSpPr>
        <p:sp>
          <p:nvSpPr>
            <p:cNvPr id="13" name="TextBox 14"/>
            <p:cNvSpPr txBox="1"/>
            <p:nvPr/>
          </p:nvSpPr>
          <p:spPr bwMode="auto">
            <a:xfrm>
              <a:off x="5883829" y="4247197"/>
              <a:ext cx="2205038"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6" name="Group 17"/>
          <p:cNvGrpSpPr/>
          <p:nvPr/>
        </p:nvGrpSpPr>
        <p:grpSpPr>
          <a:xfrm>
            <a:off x="5880336" y="5033942"/>
            <a:ext cx="5093103" cy="990611"/>
            <a:chOff x="5880306" y="5144914"/>
            <a:chExt cx="5093766" cy="990611"/>
          </a:xfrm>
        </p:grpSpPr>
        <p:sp>
          <p:nvSpPr>
            <p:cNvPr id="17" name="TextBox 18"/>
            <p:cNvSpPr txBox="1"/>
            <p:nvPr/>
          </p:nvSpPr>
          <p:spPr bwMode="auto">
            <a:xfrm>
              <a:off x="5883829" y="5144914"/>
              <a:ext cx="1508125" cy="338554"/>
            </a:xfrm>
            <a:prstGeom prst="rect">
              <a:avLst/>
            </a:prstGeom>
            <a:noFill/>
          </p:spPr>
          <p:txBody>
            <a:bodyPr>
              <a:spAutoFit/>
            </a:bodyPr>
            <a:lstStyle/>
            <a:p>
              <a:r>
                <a:rPr lang="zh-CN" altLang="en-US" sz="1600" dirty="0">
                  <a:solidFill>
                    <a:schemeClr val="tx1">
                      <a:lumMod val="65000"/>
                      <a:lumOff val="35000"/>
                    </a:schemeClr>
                  </a:solidFill>
                </a:rPr>
                <a:t>添加标题</a:t>
              </a:r>
              <a:endParaRPr lang="en-US" altLang="zh-CN" sz="1600" dirty="0">
                <a:solidFill>
                  <a:schemeClr val="tx1">
                    <a:lumMod val="65000"/>
                    <a:lumOff val="35000"/>
                  </a:schemeClr>
                </a:solidFill>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652486"/>
            </a:xfrm>
            <a:prstGeom prst="rect">
              <a:avLst/>
            </a:prstGeom>
          </p:spPr>
          <p:txBody>
            <a:bodyPr wrap="square">
              <a:spAutoFit/>
            </a:bodyPr>
            <a:lstStyle/>
            <a:p>
              <a:pPr defTabSz="1218565">
                <a:lnSpc>
                  <a:spcPct val="130000"/>
                </a:lnSpc>
                <a:defRPr/>
              </a:pPr>
              <a:r>
                <a:rPr lang="zh-CN" altLang="en-US" sz="14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400" kern="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0" name="Group 22"/>
          <p:cNvGrpSpPr/>
          <p:nvPr/>
        </p:nvGrpSpPr>
        <p:grpSpPr>
          <a:xfrm rot="18970732">
            <a:off x="2849004" y="1706586"/>
            <a:ext cx="1421716"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4" name="Group 26"/>
          <p:cNvGrpSpPr/>
          <p:nvPr/>
        </p:nvGrpSpPr>
        <p:grpSpPr>
          <a:xfrm rot="18970732">
            <a:off x="2830250" y="4107381"/>
            <a:ext cx="1421716"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8" name="Group 30"/>
          <p:cNvGrpSpPr/>
          <p:nvPr/>
        </p:nvGrpSpPr>
        <p:grpSpPr>
          <a:xfrm rot="18970732">
            <a:off x="1653688" y="2923174"/>
            <a:ext cx="1421716"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2" name="Group 34"/>
          <p:cNvGrpSpPr/>
          <p:nvPr/>
        </p:nvGrpSpPr>
        <p:grpSpPr>
          <a:xfrm rot="18970732">
            <a:off x="4044320" y="2891831"/>
            <a:ext cx="1421716"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38" name="Picture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03766" y="3213495"/>
            <a:ext cx="874236" cy="789343"/>
          </a:xfrm>
          <a:prstGeom prst="rect">
            <a:avLst/>
          </a:prstGeom>
        </p:spPr>
      </p:pic>
      <p:pic>
        <p:nvPicPr>
          <p:cNvPr id="39"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5210" y="3199231"/>
            <a:ext cx="789239" cy="789341"/>
          </a:xfrm>
          <a:prstGeom prst="rect">
            <a:avLst/>
          </a:prstGeom>
        </p:spPr>
      </p:pic>
      <p:pic>
        <p:nvPicPr>
          <p:cNvPr id="40" name="Picture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5293" y="2042952"/>
            <a:ext cx="789239" cy="789342"/>
          </a:xfrm>
          <a:prstGeom prst="rect">
            <a:avLst/>
          </a:prstGeom>
        </p:spPr>
      </p:pic>
      <p:pic>
        <p:nvPicPr>
          <p:cNvPr id="41" name="Picture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55054" y="4485058"/>
            <a:ext cx="676345"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
          <p:cNvGrpSpPr/>
          <p:nvPr/>
        </p:nvGrpSpPr>
        <p:grpSpPr>
          <a:xfrm>
            <a:off x="1011790" y="1988841"/>
            <a:ext cx="2193415"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7"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741" y="1988840"/>
            <a:ext cx="2193415"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13"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691" y="1988841"/>
            <a:ext cx="2193415"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19"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642" y="1988841"/>
            <a:ext cx="2193415"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5" name="Title 13"/>
            <p:cNvSpPr txBox="1"/>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t>添加标题</a:t>
              </a:r>
              <a:endParaRPr lang="en-US" altLang="zh-CN" sz="2000" dirty="0"/>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p:nvPr/>
        </p:nvSpPr>
        <p:spPr>
          <a:xfrm>
            <a:off x="728098" y="5084799"/>
            <a:ext cx="10655797"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kern="0" dirty="0">
              <a:solidFill>
                <a:schemeClr val="tx1">
                  <a:lumMod val="50000"/>
                  <a:lumOff val="50000"/>
                </a:schemeClr>
              </a:solidFill>
              <a:latin typeface="微软雅黑" panose="020B0503020204020204" charset="-122"/>
              <a:ea typeface="微软雅黑" panose="020B0503020204020204" charset="-122"/>
            </a:endParaRP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p:txBody>
      </p:sp>
      <p:grpSp>
        <p:nvGrpSpPr>
          <p:cNvPr id="29" name="Group 35"/>
          <p:cNvGrpSpPr/>
          <p:nvPr/>
        </p:nvGrpSpPr>
        <p:grpSpPr>
          <a:xfrm>
            <a:off x="1321015" y="4184937"/>
            <a:ext cx="1577628"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grpSp>
        <p:nvGrpSpPr>
          <p:cNvPr id="35" name="Group 39"/>
          <p:cNvGrpSpPr/>
          <p:nvPr/>
        </p:nvGrpSpPr>
        <p:grpSpPr>
          <a:xfrm>
            <a:off x="3911633" y="4184936"/>
            <a:ext cx="1577628"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grpSp>
        <p:nvGrpSpPr>
          <p:cNvPr id="39" name="Group 43"/>
          <p:cNvGrpSpPr/>
          <p:nvPr/>
        </p:nvGrpSpPr>
        <p:grpSpPr>
          <a:xfrm>
            <a:off x="6515067" y="4184935"/>
            <a:ext cx="1577628"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grpSp>
        <p:nvGrpSpPr>
          <p:cNvPr id="43" name="Group 47"/>
          <p:cNvGrpSpPr/>
          <p:nvPr/>
        </p:nvGrpSpPr>
        <p:grpSpPr>
          <a:xfrm>
            <a:off x="9095533" y="4186318"/>
            <a:ext cx="1577628"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vi-VN" altLang="zh-CN" kern="0" dirty="0">
                  <a:solidFill>
                    <a:srgbClr val="FFFFFF"/>
                  </a:solidFill>
                </a:rPr>
                <a:t>201</a:t>
              </a:r>
              <a:r>
                <a:rPr lang="en-US" altLang="zh-CN" kern="0" dirty="0">
                  <a:solidFill>
                    <a:srgbClr val="FFFFFF"/>
                  </a:solidFill>
                </a:rPr>
                <a:t>6</a:t>
              </a:r>
              <a:endParaRPr lang="zh-CN" altLang="en-US" kern="0" dirty="0">
                <a:solidFill>
                  <a:srgbClr val="FFFFFF"/>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p:nvPr/>
        </p:nvSpPr>
        <p:spPr>
          <a:xfrm>
            <a:off x="480157" y="5433897"/>
            <a:ext cx="11231688"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8565">
              <a:lnSpc>
                <a:spcPct val="13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kern="0" dirty="0">
              <a:solidFill>
                <a:schemeClr val="tx1">
                  <a:lumMod val="50000"/>
                  <a:lumOff val="50000"/>
                </a:schemeClr>
              </a:solidFill>
              <a:latin typeface="微软雅黑" panose="020B0503020204020204" charset="-122"/>
              <a:ea typeface="微软雅黑" panose="020B0503020204020204" charset="-122"/>
            </a:endParaRP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a:p>
            <a:pPr defTabSz="1218565">
              <a:lnSpc>
                <a:spcPct val="130000"/>
              </a:lnSpc>
              <a:defRPr/>
            </a:pPr>
            <a:endParaRPr lang="zh-CN" altLang="en-US" kern="0" dirty="0">
              <a:solidFill>
                <a:schemeClr val="tx1">
                  <a:lumMod val="50000"/>
                  <a:lumOff val="50000"/>
                </a:schemeClr>
              </a:solidFill>
              <a:latin typeface="微软雅黑" panose="020B0503020204020204" charset="-122"/>
              <a:ea typeface="微软雅黑" panose="020B0503020204020204" charset="-122"/>
            </a:endParaRPr>
          </a:p>
        </p:txBody>
      </p:sp>
      <p:grpSp>
        <p:nvGrpSpPr>
          <p:cNvPr id="5" name="Group 7"/>
          <p:cNvGrpSpPr/>
          <p:nvPr/>
        </p:nvGrpSpPr>
        <p:grpSpPr>
          <a:xfrm>
            <a:off x="1189950" y="1872951"/>
            <a:ext cx="952410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22394" y="4653085"/>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sp>
        <p:nvSpPr>
          <p:cNvPr id="18" name="Rectangle 32"/>
          <p:cNvSpPr/>
          <p:nvPr/>
        </p:nvSpPr>
        <p:spPr>
          <a:xfrm>
            <a:off x="4288442" y="4069245"/>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sp>
        <p:nvSpPr>
          <p:cNvPr id="19" name="Rectangle 33"/>
          <p:cNvSpPr/>
          <p:nvPr/>
        </p:nvSpPr>
        <p:spPr>
          <a:xfrm>
            <a:off x="6726383" y="3483468"/>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sp>
        <p:nvSpPr>
          <p:cNvPr id="20" name="Rectangle 34"/>
          <p:cNvSpPr/>
          <p:nvPr/>
        </p:nvSpPr>
        <p:spPr>
          <a:xfrm>
            <a:off x="9164322" y="2852936"/>
            <a:ext cx="1107996" cy="369332"/>
          </a:xfrm>
          <a:prstGeom prst="rect">
            <a:avLst/>
          </a:prstGeom>
        </p:spPr>
        <p:txBody>
          <a:bodyPr wrap="none">
            <a:spAutoFit/>
          </a:bodyPr>
          <a:lstStyle/>
          <a:p>
            <a:pPr algn="ctr"/>
            <a:r>
              <a:rPr lang="zh-CN" altLang="en-US" dirty="0">
                <a:solidFill>
                  <a:schemeClr val="tx1">
                    <a:lumMod val="65000"/>
                    <a:lumOff val="35000"/>
                  </a:schemeClr>
                </a:solidFill>
              </a:rPr>
              <a:t>添加标题</a:t>
            </a:r>
            <a:endParaRPr lang="en-US" altLang="zh-CN" dirty="0">
              <a:solidFill>
                <a:schemeClr val="tx1">
                  <a:lumMod val="65000"/>
                  <a:lumOff val="35000"/>
                </a:schemeClr>
              </a:solidFill>
            </a:endParaRPr>
          </a:p>
        </p:txBody>
      </p:sp>
      <p:grpSp>
        <p:nvGrpSpPr>
          <p:cNvPr id="21" name="Group 67"/>
          <p:cNvGrpSpPr/>
          <p:nvPr/>
        </p:nvGrpSpPr>
        <p:grpSpPr>
          <a:xfrm rot="18970732">
            <a:off x="2028276" y="4074764"/>
            <a:ext cx="46342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5" name="Group 71"/>
          <p:cNvGrpSpPr/>
          <p:nvPr/>
        </p:nvGrpSpPr>
        <p:grpSpPr>
          <a:xfrm rot="18970732">
            <a:off x="4607176" y="3509733"/>
            <a:ext cx="46342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9" name="Group 75"/>
          <p:cNvGrpSpPr/>
          <p:nvPr/>
        </p:nvGrpSpPr>
        <p:grpSpPr>
          <a:xfrm rot="18970732">
            <a:off x="7049991" y="2873705"/>
            <a:ext cx="46342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5" name="Group 79"/>
          <p:cNvGrpSpPr/>
          <p:nvPr/>
        </p:nvGrpSpPr>
        <p:grpSpPr>
          <a:xfrm rot="18970732">
            <a:off x="9486609" y="2290247"/>
            <a:ext cx="46342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panose="020B0604020202020204"/>
                <a:ea typeface="宋体" panose="02010600030101010101" pitchFamily="2" charset="-122"/>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39" name="Picture 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88245" y="2405773"/>
            <a:ext cx="260151" cy="260185"/>
          </a:xfrm>
          <a:prstGeom prst="rect">
            <a:avLst/>
          </a:prstGeom>
        </p:spPr>
      </p:pic>
      <p:pic>
        <p:nvPicPr>
          <p:cNvPr id="40" name="Picture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9912" y="4196314"/>
            <a:ext cx="260151" cy="260185"/>
          </a:xfrm>
          <a:prstGeom prst="rect">
            <a:avLst/>
          </a:prstGeom>
        </p:spPr>
      </p:pic>
      <p:pic>
        <p:nvPicPr>
          <p:cNvPr id="41"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5042" y="3617685"/>
            <a:ext cx="260151" cy="260185"/>
          </a:xfrm>
          <a:prstGeom prst="rect">
            <a:avLst/>
          </a:prstGeom>
        </p:spPr>
      </p:pic>
      <p:pic>
        <p:nvPicPr>
          <p:cNvPr id="42"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8764" y="2980912"/>
            <a:ext cx="260151" cy="260185"/>
          </a:xfrm>
          <a:prstGeom prst="rect">
            <a:avLst/>
          </a:prstGeom>
        </p:spPr>
      </p:pic>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3477767" y="2620562"/>
            <a:ext cx="688421" cy="2711961"/>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8025816" y="2642931"/>
            <a:ext cx="688421" cy="2689592"/>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900" kern="0">
                <a:solidFill>
                  <a:schemeClr val="bg1"/>
                </a:solidFill>
                <a:latin typeface="微软雅黑" panose="020B0503020204020204" charset="-122"/>
                <a:ea typeface="微软雅黑" panose="020B050302020402020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sp>
        <p:nvSpPr>
          <p:cNvPr id="88" name="文本框 46"/>
          <p:cNvSpPr txBox="1"/>
          <p:nvPr/>
        </p:nvSpPr>
        <p:spPr>
          <a:xfrm>
            <a:off x="736149" y="2315058"/>
            <a:ext cx="656819"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01</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grpSp>
        <p:nvGrpSpPr>
          <p:cNvPr id="123" name="组合 122"/>
          <p:cNvGrpSpPr/>
          <p:nvPr/>
        </p:nvGrpSpPr>
        <p:grpSpPr>
          <a:xfrm>
            <a:off x="4832506" y="3270216"/>
            <a:ext cx="859399" cy="1542204"/>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6575047" y="3270215"/>
            <a:ext cx="859399" cy="1536574"/>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4032888" y="1803902"/>
            <a:ext cx="4227773" cy="1261940"/>
          </a:xfrm>
          <a:prstGeom prst="triangle">
            <a:avLst/>
          </a:prstGeom>
          <a:blipFill dpi="0" rotWithShape="0">
            <a:blip r:embed="rId1" cstate="print"/>
            <a:srcRect/>
            <a:stretch>
              <a:fillRect l="-6644" t="-47101" r="-10242" b="-2304"/>
            </a:stretch>
          </a:blipFill>
          <a:ln w="25400" cap="flat" cmpd="sng" algn="ctr">
            <a:noFill/>
            <a:prstDash val="solid"/>
            <a:round/>
            <a:headEnd type="none" w="med" len="med"/>
            <a:tailEnd type="none" w="med" len="med"/>
          </a:ln>
          <a:effectLst/>
        </p:spPr>
        <p:txBody>
          <a:bodyPr vert="horz" wrap="square" lIns="130900" tIns="65451" rIns="130900" bIns="65451" numCol="1" rtlCol="0" anchor="t" anchorCtr="0" compatLnSpc="1"/>
          <a:lstStyle/>
          <a:p>
            <a:pPr algn="ctr" defTabSz="1308735" fontAlgn="base">
              <a:spcBef>
                <a:spcPct val="0"/>
              </a:spcBef>
              <a:spcAft>
                <a:spcPct val="0"/>
              </a:spcAft>
            </a:pPr>
            <a:endParaRPr lang="en-US" sz="8000">
              <a:solidFill>
                <a:schemeClr val="bg1"/>
              </a:solidFill>
              <a:latin typeface="微软雅黑" panose="020B0503020204020204" charset="-122"/>
              <a:ea typeface="微软雅黑" panose="020B0503020204020204" charset="-122"/>
              <a:sym typeface="Gill Sans" charset="0"/>
            </a:endParaRPr>
          </a:p>
        </p:txBody>
      </p:sp>
      <p:grpSp>
        <p:nvGrpSpPr>
          <p:cNvPr id="130" name="组合 129"/>
          <p:cNvGrpSpPr/>
          <p:nvPr/>
        </p:nvGrpSpPr>
        <p:grpSpPr>
          <a:xfrm>
            <a:off x="5109739" y="3061999"/>
            <a:ext cx="2021452" cy="2021443"/>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sp>
        <p:nvSpPr>
          <p:cNvPr id="2" name="椭圆 1"/>
          <p:cNvSpPr/>
          <p:nvPr/>
        </p:nvSpPr>
        <p:spPr>
          <a:xfrm>
            <a:off x="5394708" y="3372843"/>
            <a:ext cx="1411219" cy="1411212"/>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80" tIns="60940" rIns="121880" bIns="60940" rtlCol="0" anchor="ctr"/>
          <a:lstStyle/>
          <a:p>
            <a:pPr algn="ctr"/>
            <a:endParaRPr lang="zh-CN" altLang="en-US">
              <a:solidFill>
                <a:schemeClr val="bg1"/>
              </a:solidFill>
            </a:endParaRPr>
          </a:p>
        </p:txBody>
      </p:sp>
      <p:grpSp>
        <p:nvGrpSpPr>
          <p:cNvPr id="4096" name="组合 4095"/>
          <p:cNvGrpSpPr/>
          <p:nvPr/>
        </p:nvGrpSpPr>
        <p:grpSpPr>
          <a:xfrm>
            <a:off x="4059165" y="2725258"/>
            <a:ext cx="818006" cy="818002"/>
            <a:chOff x="3029608" y="2044574"/>
            <a:chExt cx="613691" cy="613691"/>
          </a:xfrm>
          <a:solidFill>
            <a:schemeClr val="accent1"/>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74" name="椭圆 173"/>
            <p:cNvSpPr/>
            <p:nvPr/>
          </p:nvSpPr>
          <p:spPr>
            <a:xfrm>
              <a:off x="3074153" y="2089120"/>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6" name="组合 175"/>
          <p:cNvGrpSpPr/>
          <p:nvPr/>
        </p:nvGrpSpPr>
        <p:grpSpPr>
          <a:xfrm>
            <a:off x="4059165" y="4439234"/>
            <a:ext cx="818006" cy="818002"/>
            <a:chOff x="3029608" y="2044574"/>
            <a:chExt cx="613691" cy="613691"/>
          </a:xfrm>
          <a:solidFill>
            <a:schemeClr val="tx2"/>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9" name="组合 178"/>
          <p:cNvGrpSpPr/>
          <p:nvPr/>
        </p:nvGrpSpPr>
        <p:grpSpPr>
          <a:xfrm>
            <a:off x="7373898" y="2725258"/>
            <a:ext cx="818006" cy="818002"/>
            <a:chOff x="3029608" y="2044574"/>
            <a:chExt cx="613691" cy="613691"/>
          </a:xfrm>
          <a:solidFill>
            <a:schemeClr val="accent2"/>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82" name="组合 181"/>
          <p:cNvGrpSpPr/>
          <p:nvPr/>
        </p:nvGrpSpPr>
        <p:grpSpPr>
          <a:xfrm>
            <a:off x="7373898" y="4439234"/>
            <a:ext cx="818006" cy="818002"/>
            <a:chOff x="3029608" y="2044574"/>
            <a:chExt cx="613691" cy="613691"/>
          </a:xfrm>
          <a:solidFill>
            <a:schemeClr val="accent3"/>
          </a:solidFill>
        </p:grpSpPr>
        <p:sp>
          <p:nvSpPr>
            <p:cNvPr id="183" name="椭圆 18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84" name="椭圆 18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95" name="组合 194"/>
          <p:cNvGrpSpPr/>
          <p:nvPr/>
        </p:nvGrpSpPr>
        <p:grpSpPr>
          <a:xfrm>
            <a:off x="3340102" y="2479937"/>
            <a:ext cx="325993" cy="325989"/>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198" name="组合 197"/>
          <p:cNvGrpSpPr/>
          <p:nvPr/>
        </p:nvGrpSpPr>
        <p:grpSpPr>
          <a:xfrm>
            <a:off x="3340102" y="3360199"/>
            <a:ext cx="325993" cy="325989"/>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01" name="组合 200"/>
          <p:cNvGrpSpPr/>
          <p:nvPr/>
        </p:nvGrpSpPr>
        <p:grpSpPr>
          <a:xfrm>
            <a:off x="3340102" y="4274317"/>
            <a:ext cx="325993" cy="325989"/>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04" name="组合 203"/>
          <p:cNvGrpSpPr/>
          <p:nvPr/>
        </p:nvGrpSpPr>
        <p:grpSpPr>
          <a:xfrm>
            <a:off x="3340102" y="5137650"/>
            <a:ext cx="325993" cy="325989"/>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07" name="组合 206"/>
          <p:cNvGrpSpPr/>
          <p:nvPr/>
        </p:nvGrpSpPr>
        <p:grpSpPr>
          <a:xfrm>
            <a:off x="8635231" y="2479937"/>
            <a:ext cx="325993" cy="325989"/>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10" name="组合 209"/>
          <p:cNvGrpSpPr/>
          <p:nvPr/>
        </p:nvGrpSpPr>
        <p:grpSpPr>
          <a:xfrm>
            <a:off x="8635231" y="3360199"/>
            <a:ext cx="325993" cy="325989"/>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13" name="组合 212"/>
          <p:cNvGrpSpPr/>
          <p:nvPr/>
        </p:nvGrpSpPr>
        <p:grpSpPr>
          <a:xfrm>
            <a:off x="8635231" y="4274317"/>
            <a:ext cx="325993" cy="325989"/>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grpSp>
        <p:nvGrpSpPr>
          <p:cNvPr id="216" name="组合 215"/>
          <p:cNvGrpSpPr/>
          <p:nvPr/>
        </p:nvGrpSpPr>
        <p:grpSpPr>
          <a:xfrm>
            <a:off x="8635231" y="5137650"/>
            <a:ext cx="325993" cy="325989"/>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bg1"/>
                </a:solidFill>
                <a:latin typeface="Calibri" panose="020F0502020204030204"/>
                <a:ea typeface="宋体" panose="02010600030101010101" pitchFamily="2" charset="-122"/>
              </a:endParaRPr>
            </a:p>
          </p:txBody>
        </p:sp>
      </p:grpSp>
      <p:sp>
        <p:nvSpPr>
          <p:cNvPr id="229" name="TextBox 228"/>
          <p:cNvSpPr txBox="1"/>
          <p:nvPr/>
        </p:nvSpPr>
        <p:spPr>
          <a:xfrm>
            <a:off x="1345563" y="2337383"/>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30" name="文本框 46"/>
          <p:cNvSpPr txBox="1"/>
          <p:nvPr/>
        </p:nvSpPr>
        <p:spPr>
          <a:xfrm>
            <a:off x="705168" y="3239333"/>
            <a:ext cx="718783"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02</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1" name="TextBox 230"/>
          <p:cNvSpPr txBox="1"/>
          <p:nvPr/>
        </p:nvSpPr>
        <p:spPr>
          <a:xfrm>
            <a:off x="1345563" y="3261657"/>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32" name="文本框 46"/>
          <p:cNvSpPr txBox="1"/>
          <p:nvPr/>
        </p:nvSpPr>
        <p:spPr>
          <a:xfrm>
            <a:off x="698756" y="4133137"/>
            <a:ext cx="731602"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03</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3" name="TextBox 232"/>
          <p:cNvSpPr txBox="1"/>
          <p:nvPr/>
        </p:nvSpPr>
        <p:spPr>
          <a:xfrm>
            <a:off x="1345563" y="4155461"/>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34" name="文本框 46"/>
          <p:cNvSpPr txBox="1"/>
          <p:nvPr/>
        </p:nvSpPr>
        <p:spPr>
          <a:xfrm>
            <a:off x="706234" y="5057411"/>
            <a:ext cx="716646"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04</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5" name="TextBox 234"/>
          <p:cNvSpPr txBox="1"/>
          <p:nvPr/>
        </p:nvSpPr>
        <p:spPr>
          <a:xfrm>
            <a:off x="1345563" y="5079736"/>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36" name="文本框 46"/>
          <p:cNvSpPr txBox="1"/>
          <p:nvPr/>
        </p:nvSpPr>
        <p:spPr>
          <a:xfrm>
            <a:off x="8923721" y="2315058"/>
            <a:ext cx="735876"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05</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7" name="TextBox 236"/>
          <p:cNvSpPr txBox="1"/>
          <p:nvPr/>
        </p:nvSpPr>
        <p:spPr>
          <a:xfrm>
            <a:off x="9572663" y="2337383"/>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38" name="文本框 46"/>
          <p:cNvSpPr txBox="1"/>
          <p:nvPr/>
        </p:nvSpPr>
        <p:spPr>
          <a:xfrm>
            <a:off x="8922653" y="3239333"/>
            <a:ext cx="738013"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06</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39" name="TextBox 238"/>
          <p:cNvSpPr txBox="1"/>
          <p:nvPr/>
        </p:nvSpPr>
        <p:spPr>
          <a:xfrm>
            <a:off x="9572663" y="3261657"/>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40" name="文本框 46"/>
          <p:cNvSpPr txBox="1"/>
          <p:nvPr/>
        </p:nvSpPr>
        <p:spPr>
          <a:xfrm>
            <a:off x="8961111" y="4133137"/>
            <a:ext cx="661092"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07</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41" name="TextBox 240"/>
          <p:cNvSpPr txBox="1"/>
          <p:nvPr/>
        </p:nvSpPr>
        <p:spPr>
          <a:xfrm>
            <a:off x="9572663" y="4155461"/>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42" name="文本框 46"/>
          <p:cNvSpPr txBox="1"/>
          <p:nvPr/>
        </p:nvSpPr>
        <p:spPr>
          <a:xfrm>
            <a:off x="8924787" y="5057411"/>
            <a:ext cx="733740" cy="707668"/>
          </a:xfrm>
          <a:prstGeom prst="rect">
            <a:avLst/>
          </a:prstGeom>
          <a:noFill/>
        </p:spPr>
        <p:txBody>
          <a:bodyPr wrap="none" lIns="91410" tIns="45705" rIns="91410" bIns="45705" rtlCol="0">
            <a:spAutoFit/>
          </a:bodyPr>
          <a:lstStyle/>
          <a:p>
            <a:pPr algn="ctr"/>
            <a:r>
              <a:rPr lang="en-US" altLang="zh-CN" sz="4000" dirty="0">
                <a:solidFill>
                  <a:schemeClr val="tx1">
                    <a:lumMod val="50000"/>
                    <a:lumOff val="50000"/>
                  </a:schemeClr>
                </a:solidFill>
                <a:latin typeface="Impact" panose="020B0806030902050204" pitchFamily="34" charset="0"/>
                <a:cs typeface="Aharoni" panose="02010803020104030203" pitchFamily="2" charset="-79"/>
              </a:rPr>
              <a:t>08</a:t>
            </a:r>
            <a:endParaRPr lang="zh-CN" altLang="en-US" sz="4000" dirty="0">
              <a:solidFill>
                <a:schemeClr val="tx1">
                  <a:lumMod val="50000"/>
                  <a:lumOff val="50000"/>
                </a:schemeClr>
              </a:solidFill>
              <a:latin typeface="Impact" panose="020B0806030902050204" pitchFamily="34" charset="0"/>
              <a:cs typeface="Aharoni" panose="02010803020104030203" pitchFamily="2" charset="-79"/>
            </a:endParaRPr>
          </a:p>
        </p:txBody>
      </p:sp>
      <p:sp>
        <p:nvSpPr>
          <p:cNvPr id="243" name="TextBox 242"/>
          <p:cNvSpPr txBox="1"/>
          <p:nvPr/>
        </p:nvSpPr>
        <p:spPr>
          <a:xfrm>
            <a:off x="9572663" y="5079736"/>
            <a:ext cx="1906502" cy="572458"/>
          </a:xfrm>
          <a:prstGeom prst="rect">
            <a:avLst/>
          </a:prstGeom>
          <a:noFill/>
        </p:spPr>
        <p:txBody>
          <a:bodyPr wrap="square" lIns="91434" tIns="45717" rIns="91434" bIns="45717" rtlCol="0">
            <a:spAutoFit/>
          </a:bodyPr>
          <a:lstStyle/>
          <a:p>
            <a:pPr defTabSz="1218565">
              <a:lnSpc>
                <a:spcPct val="130000"/>
              </a:lnSpc>
              <a:defRPr/>
            </a:pPr>
            <a:r>
              <a:rPr lang="zh-CN" altLang="en-US" sz="1200" kern="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a:t>
            </a:r>
            <a:endParaRPr lang="zh-CN" altLang="en-US" sz="1200" kern="0" dirty="0">
              <a:solidFill>
                <a:schemeClr val="tx1">
                  <a:lumMod val="50000"/>
                  <a:lumOff val="50000"/>
                </a:schemeClr>
              </a:solidFill>
              <a:latin typeface="微软雅黑" panose="020B0503020204020204" charset="-122"/>
              <a:ea typeface="微软雅黑" panose="020B0503020204020204" charset="-122"/>
            </a:endParaRPr>
          </a:p>
        </p:txBody>
      </p:sp>
      <p:sp>
        <p:nvSpPr>
          <p:cNvPr id="245" name="矩形 3"/>
          <p:cNvSpPr>
            <a:spLocks noChangeArrowheads="1"/>
          </p:cNvSpPr>
          <p:nvPr/>
        </p:nvSpPr>
        <p:spPr bwMode="auto">
          <a:xfrm>
            <a:off x="5689725" y="3633463"/>
            <a:ext cx="877109" cy="923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700" dirty="0">
                <a:solidFill>
                  <a:schemeClr val="bg1"/>
                </a:solidFill>
                <a:latin typeface="微软雅黑" panose="020B0503020204020204" charset="-122"/>
                <a:ea typeface="微软雅黑" panose="020B0503020204020204" charset="-122"/>
                <a:sym typeface="Arial" panose="020B0604020202020204" pitchFamily="34" charset="0"/>
              </a:rPr>
              <a:t>现实</a:t>
            </a:r>
            <a:endParaRPr lang="en-US" altLang="zh-CN" sz="27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2700" dirty="0">
                <a:solidFill>
                  <a:schemeClr val="bg1"/>
                </a:solidFill>
                <a:latin typeface="微软雅黑" panose="020B0503020204020204" charset="-122"/>
                <a:ea typeface="微软雅黑" panose="020B0503020204020204" charset="-122"/>
                <a:sym typeface="Arial" panose="020B0604020202020204" pitchFamily="34" charset="0"/>
              </a:rPr>
              <a:t>需求</a:t>
            </a:r>
            <a:endParaRPr lang="zh-CN" altLang="en-US" sz="27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46" name="矩形 3"/>
          <p:cNvSpPr>
            <a:spLocks noChangeArrowheads="1"/>
          </p:cNvSpPr>
          <p:nvPr/>
        </p:nvSpPr>
        <p:spPr bwMode="auto">
          <a:xfrm>
            <a:off x="4165414" y="290969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endParaRPr lang="zh-CN" altLang="en-US" sz="11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47" name="矩形 3"/>
          <p:cNvSpPr>
            <a:spLocks noChangeArrowheads="1"/>
          </p:cNvSpPr>
          <p:nvPr/>
        </p:nvSpPr>
        <p:spPr bwMode="auto">
          <a:xfrm>
            <a:off x="4165414" y="464782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endParaRPr lang="zh-CN" altLang="en-US" sz="11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48" name="矩形 3"/>
          <p:cNvSpPr>
            <a:spLocks noChangeArrowheads="1"/>
          </p:cNvSpPr>
          <p:nvPr/>
        </p:nvSpPr>
        <p:spPr bwMode="auto">
          <a:xfrm>
            <a:off x="7504500" y="290969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endParaRPr lang="zh-CN" altLang="en-US" sz="11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49" name="矩形 3"/>
          <p:cNvSpPr>
            <a:spLocks noChangeArrowheads="1"/>
          </p:cNvSpPr>
          <p:nvPr/>
        </p:nvSpPr>
        <p:spPr bwMode="auto">
          <a:xfrm>
            <a:off x="7504500" y="4647825"/>
            <a:ext cx="607804" cy="4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关键词</a:t>
            </a:r>
            <a:endParaRPr lang="en-US" altLang="zh-CN" sz="1100" dirty="0">
              <a:solidFill>
                <a:schemeClr val="bg1"/>
              </a:solidFill>
              <a:latin typeface="微软雅黑" panose="020B0503020204020204" charset="-122"/>
              <a:ea typeface="微软雅黑" panose="020B0503020204020204" charset="-122"/>
              <a:sym typeface="Arial" panose="020B0604020202020204" pitchFamily="34" charset="0"/>
            </a:endParaRPr>
          </a:p>
          <a:p>
            <a:r>
              <a:rPr lang="zh-CN" altLang="en-US" sz="1100" dirty="0">
                <a:solidFill>
                  <a:schemeClr val="bg1"/>
                </a:solidFill>
                <a:latin typeface="微软雅黑" panose="020B0503020204020204" charset="-122"/>
                <a:ea typeface="微软雅黑" panose="020B0503020204020204" charset="-122"/>
                <a:sym typeface="Arial" panose="020B0604020202020204" pitchFamily="34" charset="0"/>
              </a:rPr>
              <a:t>设问</a:t>
            </a:r>
            <a:endParaRPr lang="zh-CN" altLang="en-US" sz="1100" dirty="0">
              <a:solidFill>
                <a:schemeClr val="bg1"/>
              </a:solidFill>
              <a:latin typeface="微软雅黑" panose="020B0503020204020204" charset="-122"/>
              <a:ea typeface="微软雅黑" panose="020B0503020204020204" charset="-122"/>
              <a:sym typeface="Arial" panose="020B0604020202020204" pitchFamily="34" charset="0"/>
            </a:endParaRPr>
          </a:p>
        </p:txBody>
      </p:sp>
      <p:pic>
        <p:nvPicPr>
          <p:cNvPr id="145" name="Picture 3" descr="D:\360data\重要数据\桌面\未标题-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4466" y="3022727"/>
            <a:ext cx="2962275" cy="398144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4219" y="2984626"/>
            <a:ext cx="3057526" cy="4019550"/>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45"/>
                                        </p:tgtEl>
                                        <p:attrNameLst>
                                          <p:attrName>style.visibility</p:attrName>
                                        </p:attrNameLst>
                                      </p:cBhvr>
                                      <p:to>
                                        <p:strVal val="visible"/>
                                      </p:to>
                                    </p:set>
                                    <p:anim calcmode="lin" valueType="num">
                                      <p:cBhvr additive="base">
                                        <p:cTn id="7" dur="500" fill="hold"/>
                                        <p:tgtEl>
                                          <p:spTgt spid="145"/>
                                        </p:tgtEl>
                                        <p:attrNameLst>
                                          <p:attrName>ppt_x</p:attrName>
                                        </p:attrNameLst>
                                      </p:cBhvr>
                                      <p:tavLst>
                                        <p:tav tm="0">
                                          <p:val>
                                            <p:strVal val="#ppt_x"/>
                                          </p:val>
                                        </p:tav>
                                        <p:tav tm="100000">
                                          <p:val>
                                            <p:strVal val="#ppt_x"/>
                                          </p:val>
                                        </p:tav>
                                      </p:tavLst>
                                    </p:anim>
                                    <p:anim calcmode="lin" valueType="num">
                                      <p:cBhvr additive="base">
                                        <p:cTn id="8" dur="500" fill="hold"/>
                                        <p:tgtEl>
                                          <p:spTgt spid="14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46"/>
                                        </p:tgtEl>
                                        <p:attrNameLst>
                                          <p:attrName>style.visibility</p:attrName>
                                        </p:attrNameLst>
                                      </p:cBhvr>
                                      <p:to>
                                        <p:strVal val="visible"/>
                                      </p:to>
                                    </p:set>
                                    <p:anim calcmode="lin" valueType="num">
                                      <p:cBhvr additive="base">
                                        <p:cTn id="11" dur="500" fill="hold"/>
                                        <p:tgtEl>
                                          <p:spTgt spid="146"/>
                                        </p:tgtEl>
                                        <p:attrNameLst>
                                          <p:attrName>ppt_x</p:attrName>
                                        </p:attrNameLst>
                                      </p:cBhvr>
                                      <p:tavLst>
                                        <p:tav tm="0">
                                          <p:val>
                                            <p:strVal val="#ppt_x"/>
                                          </p:val>
                                        </p:tav>
                                        <p:tav tm="100000">
                                          <p:val>
                                            <p:strVal val="#ppt_x"/>
                                          </p:val>
                                        </p:tav>
                                      </p:tavLst>
                                    </p:anim>
                                    <p:anim calcmode="lin" valueType="num">
                                      <p:cBhvr additive="base">
                                        <p:cTn id="12" dur="500" fill="hold"/>
                                        <p:tgtEl>
                                          <p:spTgt spid="146"/>
                                        </p:tgtEl>
                                        <p:attrNameLst>
                                          <p:attrName>ppt_y</p:attrName>
                                        </p:attrNameLst>
                                      </p:cBhvr>
                                      <p:tavLst>
                                        <p:tav tm="0">
                                          <p:val>
                                            <p:strVal val="1+#ppt_h/2"/>
                                          </p:val>
                                        </p:tav>
                                        <p:tav tm="100000">
                                          <p:val>
                                            <p:strVal val="#ppt_y"/>
                                          </p:val>
                                        </p:tav>
                                      </p:tavLst>
                                    </p:anim>
                                  </p:childTnLst>
                                </p:cTn>
                              </p:par>
                              <p:par>
                                <p:cTn id="13" presetID="63" presetClass="path" presetSubtype="0" fill="hold" nodeType="withEffect">
                                  <p:stCondLst>
                                    <p:cond delay="500"/>
                                  </p:stCondLst>
                                  <p:childTnLst>
                                    <p:animMotion origin="layout" path="M 0 0 L 0.25 0 E" pathEditMode="relative" ptsTypes="">
                                      <p:cBhvr>
                                        <p:cTn id="14" dur="500" fill="hold"/>
                                        <p:tgtEl>
                                          <p:spTgt spid="145"/>
                                        </p:tgtEl>
                                        <p:attrNameLst>
                                          <p:attrName>ppt_x</p:attrName>
                                          <p:attrName>ppt_y</p:attrName>
                                        </p:attrNameLst>
                                      </p:cBhvr>
                                    </p:animMotion>
                                  </p:childTnLst>
                                </p:cTn>
                              </p:par>
                              <p:par>
                                <p:cTn id="15" presetID="35" presetClass="path" presetSubtype="0" fill="hold" nodeType="withEffect">
                                  <p:stCondLst>
                                    <p:cond delay="500"/>
                                  </p:stCondLst>
                                  <p:childTnLst>
                                    <p:animMotion origin="layout" path="M 0 0 L -0.25 0 E" pathEditMode="relative" ptsTypes="">
                                      <p:cBhvr>
                                        <p:cTn id="16" dur="500" fill="hold"/>
                                        <p:tgtEl>
                                          <p:spTgt spid="146"/>
                                        </p:tgtEl>
                                        <p:attrNameLst>
                                          <p:attrName>ppt_x</p:attrName>
                                          <p:attrName>ppt_y</p:attrName>
                                        </p:attrNameLst>
                                      </p:cBhvr>
                                    </p:animMotion>
                                  </p:childTnLst>
                                </p:cTn>
                              </p:par>
                              <p:par>
                                <p:cTn id="17" presetID="10" presetClass="exit" presetSubtype="0" fill="hold" nodeType="withEffect">
                                  <p:stCondLst>
                                    <p:cond delay="700"/>
                                  </p:stCondLst>
                                  <p:childTnLst>
                                    <p:animEffect transition="out" filter="fade">
                                      <p:cBhvr>
                                        <p:cTn id="18" dur="300"/>
                                        <p:tgtEl>
                                          <p:spTgt spid="146"/>
                                        </p:tgtEl>
                                      </p:cBhvr>
                                    </p:animEffect>
                                    <p:set>
                                      <p:cBhvr>
                                        <p:cTn id="19" dur="1" fill="hold">
                                          <p:stCondLst>
                                            <p:cond delay="299"/>
                                          </p:stCondLst>
                                        </p:cTn>
                                        <p:tgtEl>
                                          <p:spTgt spid="146"/>
                                        </p:tgtEl>
                                        <p:attrNameLst>
                                          <p:attrName>style.visibility</p:attrName>
                                        </p:attrNameLst>
                                      </p:cBhvr>
                                      <p:to>
                                        <p:strVal val="hidden"/>
                                      </p:to>
                                    </p:set>
                                  </p:childTnLst>
                                </p:cTn>
                              </p:par>
                              <p:par>
                                <p:cTn id="20" presetID="10" presetClass="exit" presetSubtype="0" fill="hold" nodeType="withEffect">
                                  <p:stCondLst>
                                    <p:cond delay="700"/>
                                  </p:stCondLst>
                                  <p:childTnLst>
                                    <p:animEffect transition="out" filter="fade">
                                      <p:cBhvr>
                                        <p:cTn id="21" dur="300"/>
                                        <p:tgtEl>
                                          <p:spTgt spid="145"/>
                                        </p:tgtEl>
                                      </p:cBhvr>
                                    </p:animEffect>
                                    <p:set>
                                      <p:cBhvr>
                                        <p:cTn id="22" dur="1" fill="hold">
                                          <p:stCondLst>
                                            <p:cond delay="299"/>
                                          </p:stCondLst>
                                        </p:cTn>
                                        <p:tgtEl>
                                          <p:spTgt spid="145"/>
                                        </p:tgtEl>
                                        <p:attrNameLst>
                                          <p:attrName>style.visibility</p:attrName>
                                        </p:attrNameLst>
                                      </p:cBhvr>
                                      <p:to>
                                        <p:strVal val="hidden"/>
                                      </p:to>
                                    </p:set>
                                  </p:childTnLst>
                                </p:cTn>
                              </p:par>
                              <p:par>
                                <p:cTn id="23" presetID="53" presetClass="entr" presetSubtype="16" fill="hold" nodeType="withEffect">
                                  <p:stCondLst>
                                    <p:cond delay="700"/>
                                  </p:stCondLst>
                                  <p:childTnLst>
                                    <p:set>
                                      <p:cBhvr>
                                        <p:cTn id="24" dur="1" fill="hold">
                                          <p:stCondLst>
                                            <p:cond delay="0"/>
                                          </p:stCondLst>
                                        </p:cTn>
                                        <p:tgtEl>
                                          <p:spTgt spid="130"/>
                                        </p:tgtEl>
                                        <p:attrNameLst>
                                          <p:attrName>style.visibility</p:attrName>
                                        </p:attrNameLst>
                                      </p:cBhvr>
                                      <p:to>
                                        <p:strVal val="visible"/>
                                      </p:to>
                                    </p:set>
                                    <p:anim calcmode="lin" valueType="num">
                                      <p:cBhvr>
                                        <p:cTn id="25" dur="500" fill="hold"/>
                                        <p:tgtEl>
                                          <p:spTgt spid="130"/>
                                        </p:tgtEl>
                                        <p:attrNameLst>
                                          <p:attrName>ppt_w</p:attrName>
                                        </p:attrNameLst>
                                      </p:cBhvr>
                                      <p:tavLst>
                                        <p:tav tm="0">
                                          <p:val>
                                            <p:fltVal val="0"/>
                                          </p:val>
                                        </p:tav>
                                        <p:tav tm="100000">
                                          <p:val>
                                            <p:strVal val="#ppt_w"/>
                                          </p:val>
                                        </p:tav>
                                      </p:tavLst>
                                    </p:anim>
                                    <p:anim calcmode="lin" valueType="num">
                                      <p:cBhvr>
                                        <p:cTn id="26" dur="500" fill="hold"/>
                                        <p:tgtEl>
                                          <p:spTgt spid="130"/>
                                        </p:tgtEl>
                                        <p:attrNameLst>
                                          <p:attrName>ppt_h</p:attrName>
                                        </p:attrNameLst>
                                      </p:cBhvr>
                                      <p:tavLst>
                                        <p:tav tm="0">
                                          <p:val>
                                            <p:fltVal val="0"/>
                                          </p:val>
                                        </p:tav>
                                        <p:tav tm="100000">
                                          <p:val>
                                            <p:strVal val="#ppt_h"/>
                                          </p:val>
                                        </p:tav>
                                      </p:tavLst>
                                    </p:anim>
                                    <p:animEffect transition="in" filter="fade">
                                      <p:cBhvr>
                                        <p:cTn id="27" dur="500"/>
                                        <p:tgtEl>
                                          <p:spTgt spid="130"/>
                                        </p:tgtEl>
                                      </p:cBhvr>
                                    </p:animEffect>
                                  </p:childTnLst>
                                </p:cTn>
                              </p:par>
                              <p:par>
                                <p:cTn id="28" presetID="21" presetClass="entr" presetSubtype="1" fill="hold" grpId="0" nodeType="withEffect">
                                  <p:stCondLst>
                                    <p:cond delay="700"/>
                                  </p:stCondLst>
                                  <p:childTnLst>
                                    <p:set>
                                      <p:cBhvr>
                                        <p:cTn id="29" dur="1" fill="hold">
                                          <p:stCondLst>
                                            <p:cond delay="0"/>
                                          </p:stCondLst>
                                        </p:cTn>
                                        <p:tgtEl>
                                          <p:spTgt spid="2"/>
                                        </p:tgtEl>
                                        <p:attrNameLst>
                                          <p:attrName>style.visibility</p:attrName>
                                        </p:attrNameLst>
                                      </p:cBhvr>
                                      <p:to>
                                        <p:strVal val="visible"/>
                                      </p:to>
                                    </p:set>
                                    <p:animEffect transition="in" filter="wheel(1)">
                                      <p:cBhvr>
                                        <p:cTn id="30" dur="1000"/>
                                        <p:tgtEl>
                                          <p:spTgt spid="2"/>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45"/>
                                        </p:tgtEl>
                                        <p:attrNameLst>
                                          <p:attrName>style.visibility</p:attrName>
                                        </p:attrNameLst>
                                      </p:cBhvr>
                                      <p:to>
                                        <p:strVal val="visible"/>
                                      </p:to>
                                    </p:set>
                                    <p:animEffect transition="in" filter="wipe(left)">
                                      <p:cBhvr>
                                        <p:cTn id="34" dur="500"/>
                                        <p:tgtEl>
                                          <p:spTgt spid="245"/>
                                        </p:tgtEl>
                                      </p:cBhvr>
                                    </p:animEffect>
                                  </p:childTnLst>
                                </p:cTn>
                              </p:par>
                            </p:childTnLst>
                          </p:cTn>
                        </p:par>
                        <p:par>
                          <p:cTn id="35" fill="hold">
                            <p:stCondLst>
                              <p:cond delay="1000"/>
                            </p:stCondLst>
                            <p:childTnLst>
                              <p:par>
                                <p:cTn id="36" presetID="47" presetClass="entr" presetSubtype="0" fill="hold" grpId="0"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300"/>
                                        <p:tgtEl>
                                          <p:spTgt spid="129"/>
                                        </p:tgtEl>
                                      </p:cBhvr>
                                    </p:animEffect>
                                    <p:anim calcmode="lin" valueType="num">
                                      <p:cBhvr>
                                        <p:cTn id="39" dur="300" fill="hold"/>
                                        <p:tgtEl>
                                          <p:spTgt spid="129"/>
                                        </p:tgtEl>
                                        <p:attrNameLst>
                                          <p:attrName>ppt_x</p:attrName>
                                        </p:attrNameLst>
                                      </p:cBhvr>
                                      <p:tavLst>
                                        <p:tav tm="0">
                                          <p:val>
                                            <p:strVal val="#ppt_x"/>
                                          </p:val>
                                        </p:tav>
                                        <p:tav tm="100000">
                                          <p:val>
                                            <p:strVal val="#ppt_x"/>
                                          </p:val>
                                        </p:tav>
                                      </p:tavLst>
                                    </p:anim>
                                    <p:anim calcmode="lin" valueType="num">
                                      <p:cBhvr>
                                        <p:cTn id="40" dur="300" fill="hold"/>
                                        <p:tgtEl>
                                          <p:spTgt spid="12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2"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wipe(right)">
                                      <p:cBhvr>
                                        <p:cTn id="44" dur="500"/>
                                        <p:tgtEl>
                                          <p:spTgt spid="123"/>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wipe(left)">
                                      <p:cBhvr>
                                        <p:cTn id="48" dur="500"/>
                                        <p:tgtEl>
                                          <p:spTgt spid="126"/>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4096"/>
                                        </p:tgtEl>
                                        <p:attrNameLst>
                                          <p:attrName>style.visibility</p:attrName>
                                        </p:attrNameLst>
                                      </p:cBhvr>
                                      <p:to>
                                        <p:strVal val="visible"/>
                                      </p:to>
                                    </p:set>
                                    <p:anim calcmode="lin" valueType="num">
                                      <p:cBhvr>
                                        <p:cTn id="52" dur="500" fill="hold"/>
                                        <p:tgtEl>
                                          <p:spTgt spid="4096"/>
                                        </p:tgtEl>
                                        <p:attrNameLst>
                                          <p:attrName>ppt_w</p:attrName>
                                        </p:attrNameLst>
                                      </p:cBhvr>
                                      <p:tavLst>
                                        <p:tav tm="0">
                                          <p:val>
                                            <p:fltVal val="0"/>
                                          </p:val>
                                        </p:tav>
                                        <p:tav tm="100000">
                                          <p:val>
                                            <p:strVal val="#ppt_w"/>
                                          </p:val>
                                        </p:tav>
                                      </p:tavLst>
                                    </p:anim>
                                    <p:anim calcmode="lin" valueType="num">
                                      <p:cBhvr>
                                        <p:cTn id="53" dur="500" fill="hold"/>
                                        <p:tgtEl>
                                          <p:spTgt spid="4096"/>
                                        </p:tgtEl>
                                        <p:attrNameLst>
                                          <p:attrName>ppt_h</p:attrName>
                                        </p:attrNameLst>
                                      </p:cBhvr>
                                      <p:tavLst>
                                        <p:tav tm="0">
                                          <p:val>
                                            <p:fltVal val="0"/>
                                          </p:val>
                                        </p:tav>
                                        <p:tav tm="100000">
                                          <p:val>
                                            <p:strVal val="#ppt_h"/>
                                          </p:val>
                                        </p:tav>
                                      </p:tavLst>
                                    </p:anim>
                                    <p:animEffect transition="in" filter="fade">
                                      <p:cBhvr>
                                        <p:cTn id="54" dur="500"/>
                                        <p:tgtEl>
                                          <p:spTgt spid="4096"/>
                                        </p:tgtEl>
                                      </p:cBhvr>
                                    </p:animEffect>
                                  </p:childTnLst>
                                </p:cTn>
                              </p:par>
                              <p:par>
                                <p:cTn id="55" presetID="53" presetClass="entr" presetSubtype="16" fill="hold" nodeType="withEffect">
                                  <p:stCondLst>
                                    <p:cond delay="0"/>
                                  </p:stCondLst>
                                  <p:childTnLst>
                                    <p:set>
                                      <p:cBhvr>
                                        <p:cTn id="56" dur="1" fill="hold">
                                          <p:stCondLst>
                                            <p:cond delay="0"/>
                                          </p:stCondLst>
                                        </p:cTn>
                                        <p:tgtEl>
                                          <p:spTgt spid="176"/>
                                        </p:tgtEl>
                                        <p:attrNameLst>
                                          <p:attrName>style.visibility</p:attrName>
                                        </p:attrNameLst>
                                      </p:cBhvr>
                                      <p:to>
                                        <p:strVal val="visible"/>
                                      </p:to>
                                    </p:set>
                                    <p:anim calcmode="lin" valueType="num">
                                      <p:cBhvr>
                                        <p:cTn id="57" dur="500" fill="hold"/>
                                        <p:tgtEl>
                                          <p:spTgt spid="176"/>
                                        </p:tgtEl>
                                        <p:attrNameLst>
                                          <p:attrName>ppt_w</p:attrName>
                                        </p:attrNameLst>
                                      </p:cBhvr>
                                      <p:tavLst>
                                        <p:tav tm="0">
                                          <p:val>
                                            <p:fltVal val="0"/>
                                          </p:val>
                                        </p:tav>
                                        <p:tav tm="100000">
                                          <p:val>
                                            <p:strVal val="#ppt_w"/>
                                          </p:val>
                                        </p:tav>
                                      </p:tavLst>
                                    </p:anim>
                                    <p:anim calcmode="lin" valueType="num">
                                      <p:cBhvr>
                                        <p:cTn id="58" dur="500" fill="hold"/>
                                        <p:tgtEl>
                                          <p:spTgt spid="176"/>
                                        </p:tgtEl>
                                        <p:attrNameLst>
                                          <p:attrName>ppt_h</p:attrName>
                                        </p:attrNameLst>
                                      </p:cBhvr>
                                      <p:tavLst>
                                        <p:tav tm="0">
                                          <p:val>
                                            <p:fltVal val="0"/>
                                          </p:val>
                                        </p:tav>
                                        <p:tav tm="100000">
                                          <p:val>
                                            <p:strVal val="#ppt_h"/>
                                          </p:val>
                                        </p:tav>
                                      </p:tavLst>
                                    </p:anim>
                                    <p:animEffect transition="in" filter="fade">
                                      <p:cBhvr>
                                        <p:cTn id="59" dur="500"/>
                                        <p:tgtEl>
                                          <p:spTgt spid="176"/>
                                        </p:tgtEl>
                                      </p:cBhvr>
                                    </p:animEffect>
                                  </p:childTnLst>
                                </p:cTn>
                              </p:par>
                              <p:par>
                                <p:cTn id="60" presetID="53" presetClass="entr" presetSubtype="16" fill="hold" nodeType="with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500" fill="hold"/>
                                        <p:tgtEl>
                                          <p:spTgt spid="179"/>
                                        </p:tgtEl>
                                        <p:attrNameLst>
                                          <p:attrName>ppt_w</p:attrName>
                                        </p:attrNameLst>
                                      </p:cBhvr>
                                      <p:tavLst>
                                        <p:tav tm="0">
                                          <p:val>
                                            <p:fltVal val="0"/>
                                          </p:val>
                                        </p:tav>
                                        <p:tav tm="100000">
                                          <p:val>
                                            <p:strVal val="#ppt_w"/>
                                          </p:val>
                                        </p:tav>
                                      </p:tavLst>
                                    </p:anim>
                                    <p:anim calcmode="lin" valueType="num">
                                      <p:cBhvr>
                                        <p:cTn id="63" dur="500" fill="hold"/>
                                        <p:tgtEl>
                                          <p:spTgt spid="179"/>
                                        </p:tgtEl>
                                        <p:attrNameLst>
                                          <p:attrName>ppt_h</p:attrName>
                                        </p:attrNameLst>
                                      </p:cBhvr>
                                      <p:tavLst>
                                        <p:tav tm="0">
                                          <p:val>
                                            <p:fltVal val="0"/>
                                          </p:val>
                                        </p:tav>
                                        <p:tav tm="100000">
                                          <p:val>
                                            <p:strVal val="#ppt_h"/>
                                          </p:val>
                                        </p:tav>
                                      </p:tavLst>
                                    </p:anim>
                                    <p:animEffect transition="in" filter="fade">
                                      <p:cBhvr>
                                        <p:cTn id="64" dur="500"/>
                                        <p:tgtEl>
                                          <p:spTgt spid="179"/>
                                        </p:tgtEl>
                                      </p:cBhvr>
                                    </p:animEffect>
                                  </p:childTnLst>
                                </p:cTn>
                              </p:par>
                              <p:par>
                                <p:cTn id="65" presetID="53" presetClass="entr" presetSubtype="16" fill="hold" nodeType="withEffect">
                                  <p:stCondLst>
                                    <p:cond delay="0"/>
                                  </p:stCondLst>
                                  <p:childTnLst>
                                    <p:set>
                                      <p:cBhvr>
                                        <p:cTn id="66" dur="1" fill="hold">
                                          <p:stCondLst>
                                            <p:cond delay="0"/>
                                          </p:stCondLst>
                                        </p:cTn>
                                        <p:tgtEl>
                                          <p:spTgt spid="182"/>
                                        </p:tgtEl>
                                        <p:attrNameLst>
                                          <p:attrName>style.visibility</p:attrName>
                                        </p:attrNameLst>
                                      </p:cBhvr>
                                      <p:to>
                                        <p:strVal val="visible"/>
                                      </p:to>
                                    </p:set>
                                    <p:anim calcmode="lin" valueType="num">
                                      <p:cBhvr>
                                        <p:cTn id="67" dur="500" fill="hold"/>
                                        <p:tgtEl>
                                          <p:spTgt spid="182"/>
                                        </p:tgtEl>
                                        <p:attrNameLst>
                                          <p:attrName>ppt_w</p:attrName>
                                        </p:attrNameLst>
                                      </p:cBhvr>
                                      <p:tavLst>
                                        <p:tav tm="0">
                                          <p:val>
                                            <p:fltVal val="0"/>
                                          </p:val>
                                        </p:tav>
                                        <p:tav tm="100000">
                                          <p:val>
                                            <p:strVal val="#ppt_w"/>
                                          </p:val>
                                        </p:tav>
                                      </p:tavLst>
                                    </p:anim>
                                    <p:anim calcmode="lin" valueType="num">
                                      <p:cBhvr>
                                        <p:cTn id="68" dur="500" fill="hold"/>
                                        <p:tgtEl>
                                          <p:spTgt spid="182"/>
                                        </p:tgtEl>
                                        <p:attrNameLst>
                                          <p:attrName>ppt_h</p:attrName>
                                        </p:attrNameLst>
                                      </p:cBhvr>
                                      <p:tavLst>
                                        <p:tav tm="0">
                                          <p:val>
                                            <p:fltVal val="0"/>
                                          </p:val>
                                        </p:tav>
                                        <p:tav tm="100000">
                                          <p:val>
                                            <p:strVal val="#ppt_h"/>
                                          </p:val>
                                        </p:tav>
                                      </p:tavLst>
                                    </p:anim>
                                    <p:animEffect transition="in" filter="fade">
                                      <p:cBhvr>
                                        <p:cTn id="69" dur="500"/>
                                        <p:tgtEl>
                                          <p:spTgt spid="182"/>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246"/>
                                        </p:tgtEl>
                                        <p:attrNameLst>
                                          <p:attrName>style.visibility</p:attrName>
                                        </p:attrNameLst>
                                      </p:cBhvr>
                                      <p:to>
                                        <p:strVal val="visible"/>
                                      </p:to>
                                    </p:set>
                                    <p:animEffect transition="in" filter="wipe(left)">
                                      <p:cBhvr>
                                        <p:cTn id="73" dur="500"/>
                                        <p:tgtEl>
                                          <p:spTgt spid="24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7"/>
                                        </p:tgtEl>
                                        <p:attrNameLst>
                                          <p:attrName>style.visibility</p:attrName>
                                        </p:attrNameLst>
                                      </p:cBhvr>
                                      <p:to>
                                        <p:strVal val="visible"/>
                                      </p:to>
                                    </p:set>
                                    <p:animEffect transition="in" filter="wipe(left)">
                                      <p:cBhvr>
                                        <p:cTn id="76" dur="500"/>
                                        <p:tgtEl>
                                          <p:spTgt spid="24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48"/>
                                        </p:tgtEl>
                                        <p:attrNameLst>
                                          <p:attrName>style.visibility</p:attrName>
                                        </p:attrNameLst>
                                      </p:cBhvr>
                                      <p:to>
                                        <p:strVal val="visible"/>
                                      </p:to>
                                    </p:set>
                                    <p:animEffect transition="in" filter="wipe(left)">
                                      <p:cBhvr>
                                        <p:cTn id="79" dur="500"/>
                                        <p:tgtEl>
                                          <p:spTgt spid="24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49"/>
                                        </p:tgtEl>
                                        <p:attrNameLst>
                                          <p:attrName>style.visibility</p:attrName>
                                        </p:attrNameLst>
                                      </p:cBhvr>
                                      <p:to>
                                        <p:strVal val="visible"/>
                                      </p:to>
                                    </p:set>
                                    <p:animEffect transition="in" filter="wipe(left)">
                                      <p:cBhvr>
                                        <p:cTn id="82" dur="500"/>
                                        <p:tgtEl>
                                          <p:spTgt spid="249"/>
                                        </p:tgtEl>
                                      </p:cBhvr>
                                    </p:animEffect>
                                  </p:childTnLst>
                                </p:cTn>
                              </p:par>
                            </p:childTnLst>
                          </p:cTn>
                        </p:par>
                        <p:par>
                          <p:cTn id="83" fill="hold">
                            <p:stCondLst>
                              <p:cond delay="3500"/>
                            </p:stCondLst>
                            <p:childTnLst>
                              <p:par>
                                <p:cTn id="84" presetID="22" presetClass="entr" presetSubtype="2" fill="hold" nodeType="afterEffect">
                                  <p:stCondLst>
                                    <p:cond delay="0"/>
                                  </p:stCondLst>
                                  <p:childTnLst>
                                    <p:set>
                                      <p:cBhvr>
                                        <p:cTn id="85" dur="1" fill="hold">
                                          <p:stCondLst>
                                            <p:cond delay="0"/>
                                          </p:stCondLst>
                                        </p:cTn>
                                        <p:tgtEl>
                                          <p:spTgt spid="190"/>
                                        </p:tgtEl>
                                        <p:attrNameLst>
                                          <p:attrName>style.visibility</p:attrName>
                                        </p:attrNameLst>
                                      </p:cBhvr>
                                      <p:to>
                                        <p:strVal val="visible"/>
                                      </p:to>
                                    </p:set>
                                    <p:animEffect transition="in" filter="wipe(right)">
                                      <p:cBhvr>
                                        <p:cTn id="86" dur="500"/>
                                        <p:tgtEl>
                                          <p:spTgt spid="190"/>
                                        </p:tgtEl>
                                      </p:cBhvr>
                                    </p:animEffect>
                                  </p:childTnLst>
                                </p:cTn>
                              </p:par>
                            </p:childTnLst>
                          </p:cTn>
                        </p:par>
                        <p:par>
                          <p:cTn id="87" fill="hold">
                            <p:stCondLst>
                              <p:cond delay="4000"/>
                            </p:stCondLst>
                            <p:childTnLst>
                              <p:par>
                                <p:cTn id="88" presetID="22" presetClass="entr" presetSubtype="8" fill="hold" nodeType="afterEffect">
                                  <p:stCondLst>
                                    <p:cond delay="0"/>
                                  </p:stCondLst>
                                  <p:childTnLst>
                                    <p:set>
                                      <p:cBhvr>
                                        <p:cTn id="89" dur="1" fill="hold">
                                          <p:stCondLst>
                                            <p:cond delay="0"/>
                                          </p:stCondLst>
                                        </p:cTn>
                                        <p:tgtEl>
                                          <p:spTgt spid="185"/>
                                        </p:tgtEl>
                                        <p:attrNameLst>
                                          <p:attrName>style.visibility</p:attrName>
                                        </p:attrNameLst>
                                      </p:cBhvr>
                                      <p:to>
                                        <p:strVal val="visible"/>
                                      </p:to>
                                    </p:set>
                                    <p:animEffect transition="in" filter="wipe(left)">
                                      <p:cBhvr>
                                        <p:cTn id="90" dur="500"/>
                                        <p:tgtEl>
                                          <p:spTgt spid="185"/>
                                        </p:tgtEl>
                                      </p:cBhvr>
                                    </p:animEffect>
                                  </p:childTnLst>
                                </p:cTn>
                              </p:par>
                            </p:childTnLst>
                          </p:cTn>
                        </p:par>
                        <p:par>
                          <p:cTn id="91" fill="hold">
                            <p:stCondLst>
                              <p:cond delay="4500"/>
                            </p:stCondLst>
                            <p:childTnLst>
                              <p:par>
                                <p:cTn id="92" presetID="14" presetClass="entr" presetSubtype="10" fill="hold" nodeType="afterEffect">
                                  <p:stCondLst>
                                    <p:cond delay="0"/>
                                  </p:stCondLst>
                                  <p:childTnLst>
                                    <p:set>
                                      <p:cBhvr>
                                        <p:cTn id="93" dur="1" fill="hold">
                                          <p:stCondLst>
                                            <p:cond delay="0"/>
                                          </p:stCondLst>
                                        </p:cTn>
                                        <p:tgtEl>
                                          <p:spTgt spid="195"/>
                                        </p:tgtEl>
                                        <p:attrNameLst>
                                          <p:attrName>style.visibility</p:attrName>
                                        </p:attrNameLst>
                                      </p:cBhvr>
                                      <p:to>
                                        <p:strVal val="visible"/>
                                      </p:to>
                                    </p:set>
                                    <p:animEffect transition="in" filter="randombar(horizontal)">
                                      <p:cBhvr>
                                        <p:cTn id="94" dur="500"/>
                                        <p:tgtEl>
                                          <p:spTgt spid="195"/>
                                        </p:tgtEl>
                                      </p:cBhvr>
                                    </p:animEffect>
                                  </p:childTnLst>
                                </p:cTn>
                              </p:par>
                              <p:par>
                                <p:cTn id="95" presetID="14" presetClass="entr" presetSubtype="10" fill="hold" nodeType="withEffect">
                                  <p:stCondLst>
                                    <p:cond delay="0"/>
                                  </p:stCondLst>
                                  <p:childTnLst>
                                    <p:set>
                                      <p:cBhvr>
                                        <p:cTn id="96" dur="1" fill="hold">
                                          <p:stCondLst>
                                            <p:cond delay="0"/>
                                          </p:stCondLst>
                                        </p:cTn>
                                        <p:tgtEl>
                                          <p:spTgt spid="198"/>
                                        </p:tgtEl>
                                        <p:attrNameLst>
                                          <p:attrName>style.visibility</p:attrName>
                                        </p:attrNameLst>
                                      </p:cBhvr>
                                      <p:to>
                                        <p:strVal val="visible"/>
                                      </p:to>
                                    </p:set>
                                    <p:animEffect transition="in" filter="randombar(horizontal)">
                                      <p:cBhvr>
                                        <p:cTn id="97" dur="500"/>
                                        <p:tgtEl>
                                          <p:spTgt spid="198"/>
                                        </p:tgtEl>
                                      </p:cBhvr>
                                    </p:animEffect>
                                  </p:childTnLst>
                                </p:cTn>
                              </p:par>
                              <p:par>
                                <p:cTn id="98" presetID="14" presetClass="entr" presetSubtype="10" fill="hold" nodeType="withEffect">
                                  <p:stCondLst>
                                    <p:cond delay="0"/>
                                  </p:stCondLst>
                                  <p:childTnLst>
                                    <p:set>
                                      <p:cBhvr>
                                        <p:cTn id="99" dur="1" fill="hold">
                                          <p:stCondLst>
                                            <p:cond delay="0"/>
                                          </p:stCondLst>
                                        </p:cTn>
                                        <p:tgtEl>
                                          <p:spTgt spid="201"/>
                                        </p:tgtEl>
                                        <p:attrNameLst>
                                          <p:attrName>style.visibility</p:attrName>
                                        </p:attrNameLst>
                                      </p:cBhvr>
                                      <p:to>
                                        <p:strVal val="visible"/>
                                      </p:to>
                                    </p:set>
                                    <p:animEffect transition="in" filter="randombar(horizontal)">
                                      <p:cBhvr>
                                        <p:cTn id="100" dur="500"/>
                                        <p:tgtEl>
                                          <p:spTgt spid="201"/>
                                        </p:tgtEl>
                                      </p:cBhvr>
                                    </p:animEffect>
                                  </p:childTnLst>
                                </p:cTn>
                              </p:par>
                              <p:par>
                                <p:cTn id="101" presetID="14" presetClass="entr" presetSubtype="10" fill="hold" nodeType="withEffect">
                                  <p:stCondLst>
                                    <p:cond delay="0"/>
                                  </p:stCondLst>
                                  <p:childTnLst>
                                    <p:set>
                                      <p:cBhvr>
                                        <p:cTn id="102" dur="1" fill="hold">
                                          <p:stCondLst>
                                            <p:cond delay="0"/>
                                          </p:stCondLst>
                                        </p:cTn>
                                        <p:tgtEl>
                                          <p:spTgt spid="204"/>
                                        </p:tgtEl>
                                        <p:attrNameLst>
                                          <p:attrName>style.visibility</p:attrName>
                                        </p:attrNameLst>
                                      </p:cBhvr>
                                      <p:to>
                                        <p:strVal val="visible"/>
                                      </p:to>
                                    </p:set>
                                    <p:animEffect transition="in" filter="randombar(horizontal)">
                                      <p:cBhvr>
                                        <p:cTn id="103" dur="500"/>
                                        <p:tgtEl>
                                          <p:spTgt spid="204"/>
                                        </p:tgtEl>
                                      </p:cBhvr>
                                    </p:animEffect>
                                  </p:childTnLst>
                                </p:cTn>
                              </p:par>
                              <p:par>
                                <p:cTn id="104" presetID="14" presetClass="entr" presetSubtype="10" fill="hold" nodeType="withEffect">
                                  <p:stCondLst>
                                    <p:cond delay="0"/>
                                  </p:stCondLst>
                                  <p:childTnLst>
                                    <p:set>
                                      <p:cBhvr>
                                        <p:cTn id="105" dur="1" fill="hold">
                                          <p:stCondLst>
                                            <p:cond delay="0"/>
                                          </p:stCondLst>
                                        </p:cTn>
                                        <p:tgtEl>
                                          <p:spTgt spid="207"/>
                                        </p:tgtEl>
                                        <p:attrNameLst>
                                          <p:attrName>style.visibility</p:attrName>
                                        </p:attrNameLst>
                                      </p:cBhvr>
                                      <p:to>
                                        <p:strVal val="visible"/>
                                      </p:to>
                                    </p:set>
                                    <p:animEffect transition="in" filter="randombar(horizontal)">
                                      <p:cBhvr>
                                        <p:cTn id="106" dur="500"/>
                                        <p:tgtEl>
                                          <p:spTgt spid="207"/>
                                        </p:tgtEl>
                                      </p:cBhvr>
                                    </p:animEffect>
                                  </p:childTnLst>
                                </p:cTn>
                              </p:par>
                              <p:par>
                                <p:cTn id="107" presetID="14" presetClass="entr" presetSubtype="10" fill="hold" nodeType="withEffect">
                                  <p:stCondLst>
                                    <p:cond delay="0"/>
                                  </p:stCondLst>
                                  <p:childTnLst>
                                    <p:set>
                                      <p:cBhvr>
                                        <p:cTn id="108" dur="1" fill="hold">
                                          <p:stCondLst>
                                            <p:cond delay="0"/>
                                          </p:stCondLst>
                                        </p:cTn>
                                        <p:tgtEl>
                                          <p:spTgt spid="210"/>
                                        </p:tgtEl>
                                        <p:attrNameLst>
                                          <p:attrName>style.visibility</p:attrName>
                                        </p:attrNameLst>
                                      </p:cBhvr>
                                      <p:to>
                                        <p:strVal val="visible"/>
                                      </p:to>
                                    </p:set>
                                    <p:animEffect transition="in" filter="randombar(horizontal)">
                                      <p:cBhvr>
                                        <p:cTn id="109" dur="500"/>
                                        <p:tgtEl>
                                          <p:spTgt spid="210"/>
                                        </p:tgtEl>
                                      </p:cBhvr>
                                    </p:animEffect>
                                  </p:childTnLst>
                                </p:cTn>
                              </p:par>
                              <p:par>
                                <p:cTn id="110" presetID="14" presetClass="entr" presetSubtype="10" fill="hold" nodeType="withEffect">
                                  <p:stCondLst>
                                    <p:cond delay="0"/>
                                  </p:stCondLst>
                                  <p:childTnLst>
                                    <p:set>
                                      <p:cBhvr>
                                        <p:cTn id="111" dur="1" fill="hold">
                                          <p:stCondLst>
                                            <p:cond delay="0"/>
                                          </p:stCondLst>
                                        </p:cTn>
                                        <p:tgtEl>
                                          <p:spTgt spid="213"/>
                                        </p:tgtEl>
                                        <p:attrNameLst>
                                          <p:attrName>style.visibility</p:attrName>
                                        </p:attrNameLst>
                                      </p:cBhvr>
                                      <p:to>
                                        <p:strVal val="visible"/>
                                      </p:to>
                                    </p:set>
                                    <p:animEffect transition="in" filter="randombar(horizontal)">
                                      <p:cBhvr>
                                        <p:cTn id="112" dur="500"/>
                                        <p:tgtEl>
                                          <p:spTgt spid="213"/>
                                        </p:tgtEl>
                                      </p:cBhvr>
                                    </p:animEffect>
                                  </p:childTnLst>
                                </p:cTn>
                              </p:par>
                              <p:par>
                                <p:cTn id="113" presetID="14" presetClass="entr" presetSubtype="10" fill="hold" nodeType="withEffect">
                                  <p:stCondLst>
                                    <p:cond delay="0"/>
                                  </p:stCondLst>
                                  <p:childTnLst>
                                    <p:set>
                                      <p:cBhvr>
                                        <p:cTn id="114" dur="1" fill="hold">
                                          <p:stCondLst>
                                            <p:cond delay="0"/>
                                          </p:stCondLst>
                                        </p:cTn>
                                        <p:tgtEl>
                                          <p:spTgt spid="216"/>
                                        </p:tgtEl>
                                        <p:attrNameLst>
                                          <p:attrName>style.visibility</p:attrName>
                                        </p:attrNameLst>
                                      </p:cBhvr>
                                      <p:to>
                                        <p:strVal val="visible"/>
                                      </p:to>
                                    </p:set>
                                    <p:animEffect transition="in" filter="randombar(horizontal)">
                                      <p:cBhvr>
                                        <p:cTn id="115" dur="500"/>
                                        <p:tgtEl>
                                          <p:spTgt spid="216"/>
                                        </p:tgtEl>
                                      </p:cBhvr>
                                    </p:animEffect>
                                  </p:childTnLst>
                                </p:cTn>
                              </p:par>
                            </p:childTnLst>
                          </p:cTn>
                        </p:par>
                        <p:par>
                          <p:cTn id="116" fill="hold">
                            <p:stCondLst>
                              <p:cond delay="5000"/>
                            </p:stCondLst>
                            <p:childTnLst>
                              <p:par>
                                <p:cTn id="117" presetID="16" presetClass="entr" presetSubtype="21" fill="hold" grpId="0" nodeType="afterEffect">
                                  <p:stCondLst>
                                    <p:cond delay="0"/>
                                  </p:stCondLst>
                                  <p:childTnLst>
                                    <p:set>
                                      <p:cBhvr>
                                        <p:cTn id="118" dur="1" fill="hold">
                                          <p:stCondLst>
                                            <p:cond delay="0"/>
                                          </p:stCondLst>
                                        </p:cTn>
                                        <p:tgtEl>
                                          <p:spTgt spid="88"/>
                                        </p:tgtEl>
                                        <p:attrNameLst>
                                          <p:attrName>style.visibility</p:attrName>
                                        </p:attrNameLst>
                                      </p:cBhvr>
                                      <p:to>
                                        <p:strVal val="visible"/>
                                      </p:to>
                                    </p:set>
                                    <p:animEffect transition="in" filter="barn(inVertical)">
                                      <p:cBhvr>
                                        <p:cTn id="119" dur="500"/>
                                        <p:tgtEl>
                                          <p:spTgt spid="88"/>
                                        </p:tgtEl>
                                      </p:cBhvr>
                                    </p:animEffect>
                                  </p:childTnLst>
                                </p:cTn>
                              </p:par>
                              <p:par>
                                <p:cTn id="120" presetID="14" presetClass="entr" presetSubtype="10" fill="hold" grpId="0" nodeType="withEffect">
                                  <p:stCondLst>
                                    <p:cond delay="0"/>
                                  </p:stCondLst>
                                  <p:childTnLst>
                                    <p:set>
                                      <p:cBhvr>
                                        <p:cTn id="121" dur="1" fill="hold">
                                          <p:stCondLst>
                                            <p:cond delay="0"/>
                                          </p:stCondLst>
                                        </p:cTn>
                                        <p:tgtEl>
                                          <p:spTgt spid="229"/>
                                        </p:tgtEl>
                                        <p:attrNameLst>
                                          <p:attrName>style.visibility</p:attrName>
                                        </p:attrNameLst>
                                      </p:cBhvr>
                                      <p:to>
                                        <p:strVal val="visible"/>
                                      </p:to>
                                    </p:set>
                                    <p:animEffect transition="in" filter="randombar(horizontal)">
                                      <p:cBhvr>
                                        <p:cTn id="122" dur="500"/>
                                        <p:tgtEl>
                                          <p:spTgt spid="229"/>
                                        </p:tgtEl>
                                      </p:cBhvr>
                                    </p:animEffect>
                                  </p:childTnLst>
                                </p:cTn>
                              </p:par>
                            </p:childTnLst>
                          </p:cTn>
                        </p:par>
                        <p:par>
                          <p:cTn id="123" fill="hold">
                            <p:stCondLst>
                              <p:cond delay="5500"/>
                            </p:stCondLst>
                            <p:childTnLst>
                              <p:par>
                                <p:cTn id="124" presetID="16" presetClass="entr" presetSubtype="21" fill="hold" grpId="0" nodeType="afterEffect">
                                  <p:stCondLst>
                                    <p:cond delay="0"/>
                                  </p:stCondLst>
                                  <p:childTnLst>
                                    <p:set>
                                      <p:cBhvr>
                                        <p:cTn id="125" dur="1" fill="hold">
                                          <p:stCondLst>
                                            <p:cond delay="0"/>
                                          </p:stCondLst>
                                        </p:cTn>
                                        <p:tgtEl>
                                          <p:spTgt spid="230"/>
                                        </p:tgtEl>
                                        <p:attrNameLst>
                                          <p:attrName>style.visibility</p:attrName>
                                        </p:attrNameLst>
                                      </p:cBhvr>
                                      <p:to>
                                        <p:strVal val="visible"/>
                                      </p:to>
                                    </p:set>
                                    <p:animEffect transition="in" filter="barn(inVertical)">
                                      <p:cBhvr>
                                        <p:cTn id="126" dur="500"/>
                                        <p:tgtEl>
                                          <p:spTgt spid="230"/>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231"/>
                                        </p:tgtEl>
                                        <p:attrNameLst>
                                          <p:attrName>style.visibility</p:attrName>
                                        </p:attrNameLst>
                                      </p:cBhvr>
                                      <p:to>
                                        <p:strVal val="visible"/>
                                      </p:to>
                                    </p:set>
                                    <p:animEffect transition="in" filter="randombar(horizontal)">
                                      <p:cBhvr>
                                        <p:cTn id="129" dur="500"/>
                                        <p:tgtEl>
                                          <p:spTgt spid="231"/>
                                        </p:tgtEl>
                                      </p:cBhvr>
                                    </p:animEffect>
                                  </p:childTnLst>
                                </p:cTn>
                              </p:par>
                            </p:childTnLst>
                          </p:cTn>
                        </p:par>
                        <p:par>
                          <p:cTn id="130" fill="hold">
                            <p:stCondLst>
                              <p:cond delay="6000"/>
                            </p:stCondLst>
                            <p:childTnLst>
                              <p:par>
                                <p:cTn id="131" presetID="16" presetClass="entr" presetSubtype="21" fill="hold" grpId="0" nodeType="afterEffect">
                                  <p:stCondLst>
                                    <p:cond delay="0"/>
                                  </p:stCondLst>
                                  <p:childTnLst>
                                    <p:set>
                                      <p:cBhvr>
                                        <p:cTn id="132" dur="1" fill="hold">
                                          <p:stCondLst>
                                            <p:cond delay="0"/>
                                          </p:stCondLst>
                                        </p:cTn>
                                        <p:tgtEl>
                                          <p:spTgt spid="232"/>
                                        </p:tgtEl>
                                        <p:attrNameLst>
                                          <p:attrName>style.visibility</p:attrName>
                                        </p:attrNameLst>
                                      </p:cBhvr>
                                      <p:to>
                                        <p:strVal val="visible"/>
                                      </p:to>
                                    </p:set>
                                    <p:animEffect transition="in" filter="barn(inVertical)">
                                      <p:cBhvr>
                                        <p:cTn id="133" dur="500"/>
                                        <p:tgtEl>
                                          <p:spTgt spid="232"/>
                                        </p:tgtEl>
                                      </p:cBhvr>
                                    </p:animEffect>
                                  </p:childTnLst>
                                </p:cTn>
                              </p:par>
                              <p:par>
                                <p:cTn id="134" presetID="14" presetClass="entr" presetSubtype="10" fill="hold" grpId="0" nodeType="withEffect">
                                  <p:stCondLst>
                                    <p:cond delay="0"/>
                                  </p:stCondLst>
                                  <p:childTnLst>
                                    <p:set>
                                      <p:cBhvr>
                                        <p:cTn id="135" dur="1" fill="hold">
                                          <p:stCondLst>
                                            <p:cond delay="0"/>
                                          </p:stCondLst>
                                        </p:cTn>
                                        <p:tgtEl>
                                          <p:spTgt spid="233"/>
                                        </p:tgtEl>
                                        <p:attrNameLst>
                                          <p:attrName>style.visibility</p:attrName>
                                        </p:attrNameLst>
                                      </p:cBhvr>
                                      <p:to>
                                        <p:strVal val="visible"/>
                                      </p:to>
                                    </p:set>
                                    <p:animEffect transition="in" filter="randombar(horizontal)">
                                      <p:cBhvr>
                                        <p:cTn id="136" dur="500"/>
                                        <p:tgtEl>
                                          <p:spTgt spid="233"/>
                                        </p:tgtEl>
                                      </p:cBhvr>
                                    </p:animEffect>
                                  </p:childTnLst>
                                </p:cTn>
                              </p:par>
                            </p:childTnLst>
                          </p:cTn>
                        </p:par>
                        <p:par>
                          <p:cTn id="137" fill="hold">
                            <p:stCondLst>
                              <p:cond delay="6500"/>
                            </p:stCondLst>
                            <p:childTnLst>
                              <p:par>
                                <p:cTn id="138" presetID="16" presetClass="entr" presetSubtype="21" fill="hold" grpId="0" nodeType="afterEffect">
                                  <p:stCondLst>
                                    <p:cond delay="0"/>
                                  </p:stCondLst>
                                  <p:childTnLst>
                                    <p:set>
                                      <p:cBhvr>
                                        <p:cTn id="139" dur="1" fill="hold">
                                          <p:stCondLst>
                                            <p:cond delay="0"/>
                                          </p:stCondLst>
                                        </p:cTn>
                                        <p:tgtEl>
                                          <p:spTgt spid="234"/>
                                        </p:tgtEl>
                                        <p:attrNameLst>
                                          <p:attrName>style.visibility</p:attrName>
                                        </p:attrNameLst>
                                      </p:cBhvr>
                                      <p:to>
                                        <p:strVal val="visible"/>
                                      </p:to>
                                    </p:set>
                                    <p:animEffect transition="in" filter="barn(inVertical)">
                                      <p:cBhvr>
                                        <p:cTn id="140" dur="500"/>
                                        <p:tgtEl>
                                          <p:spTgt spid="234"/>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235"/>
                                        </p:tgtEl>
                                        <p:attrNameLst>
                                          <p:attrName>style.visibility</p:attrName>
                                        </p:attrNameLst>
                                      </p:cBhvr>
                                      <p:to>
                                        <p:strVal val="visible"/>
                                      </p:to>
                                    </p:set>
                                    <p:animEffect transition="in" filter="randombar(horizontal)">
                                      <p:cBhvr>
                                        <p:cTn id="143" dur="500"/>
                                        <p:tgtEl>
                                          <p:spTgt spid="235"/>
                                        </p:tgtEl>
                                      </p:cBhvr>
                                    </p:animEffect>
                                  </p:childTnLst>
                                </p:cTn>
                              </p:par>
                            </p:childTnLst>
                          </p:cTn>
                        </p:par>
                        <p:par>
                          <p:cTn id="144" fill="hold">
                            <p:stCondLst>
                              <p:cond delay="7000"/>
                            </p:stCondLst>
                            <p:childTnLst>
                              <p:par>
                                <p:cTn id="145" presetID="16" presetClass="entr" presetSubtype="21" fill="hold" grpId="0" nodeType="afterEffect">
                                  <p:stCondLst>
                                    <p:cond delay="0"/>
                                  </p:stCondLst>
                                  <p:childTnLst>
                                    <p:set>
                                      <p:cBhvr>
                                        <p:cTn id="146" dur="1" fill="hold">
                                          <p:stCondLst>
                                            <p:cond delay="0"/>
                                          </p:stCondLst>
                                        </p:cTn>
                                        <p:tgtEl>
                                          <p:spTgt spid="236"/>
                                        </p:tgtEl>
                                        <p:attrNameLst>
                                          <p:attrName>style.visibility</p:attrName>
                                        </p:attrNameLst>
                                      </p:cBhvr>
                                      <p:to>
                                        <p:strVal val="visible"/>
                                      </p:to>
                                    </p:set>
                                    <p:animEffect transition="in" filter="barn(inVertical)">
                                      <p:cBhvr>
                                        <p:cTn id="147" dur="500"/>
                                        <p:tgtEl>
                                          <p:spTgt spid="236"/>
                                        </p:tgtEl>
                                      </p:cBhvr>
                                    </p:animEffect>
                                  </p:childTnLst>
                                </p:cTn>
                              </p:par>
                              <p:par>
                                <p:cTn id="148" presetID="14" presetClass="entr" presetSubtype="10" fill="hold" grpId="0" nodeType="withEffect">
                                  <p:stCondLst>
                                    <p:cond delay="0"/>
                                  </p:stCondLst>
                                  <p:childTnLst>
                                    <p:set>
                                      <p:cBhvr>
                                        <p:cTn id="149" dur="1" fill="hold">
                                          <p:stCondLst>
                                            <p:cond delay="0"/>
                                          </p:stCondLst>
                                        </p:cTn>
                                        <p:tgtEl>
                                          <p:spTgt spid="237"/>
                                        </p:tgtEl>
                                        <p:attrNameLst>
                                          <p:attrName>style.visibility</p:attrName>
                                        </p:attrNameLst>
                                      </p:cBhvr>
                                      <p:to>
                                        <p:strVal val="visible"/>
                                      </p:to>
                                    </p:set>
                                    <p:animEffect transition="in" filter="randombar(horizontal)">
                                      <p:cBhvr>
                                        <p:cTn id="150" dur="500"/>
                                        <p:tgtEl>
                                          <p:spTgt spid="237"/>
                                        </p:tgtEl>
                                      </p:cBhvr>
                                    </p:animEffect>
                                  </p:childTnLst>
                                </p:cTn>
                              </p:par>
                            </p:childTnLst>
                          </p:cTn>
                        </p:par>
                        <p:par>
                          <p:cTn id="151" fill="hold">
                            <p:stCondLst>
                              <p:cond delay="7500"/>
                            </p:stCondLst>
                            <p:childTnLst>
                              <p:par>
                                <p:cTn id="152" presetID="16" presetClass="entr" presetSubtype="21" fill="hold" grpId="0" nodeType="afterEffect">
                                  <p:stCondLst>
                                    <p:cond delay="0"/>
                                  </p:stCondLst>
                                  <p:childTnLst>
                                    <p:set>
                                      <p:cBhvr>
                                        <p:cTn id="153" dur="1" fill="hold">
                                          <p:stCondLst>
                                            <p:cond delay="0"/>
                                          </p:stCondLst>
                                        </p:cTn>
                                        <p:tgtEl>
                                          <p:spTgt spid="238"/>
                                        </p:tgtEl>
                                        <p:attrNameLst>
                                          <p:attrName>style.visibility</p:attrName>
                                        </p:attrNameLst>
                                      </p:cBhvr>
                                      <p:to>
                                        <p:strVal val="visible"/>
                                      </p:to>
                                    </p:set>
                                    <p:animEffect transition="in" filter="barn(inVertical)">
                                      <p:cBhvr>
                                        <p:cTn id="154" dur="500"/>
                                        <p:tgtEl>
                                          <p:spTgt spid="238"/>
                                        </p:tgtEl>
                                      </p:cBhvr>
                                    </p:animEffect>
                                  </p:childTnLst>
                                </p:cTn>
                              </p:par>
                              <p:par>
                                <p:cTn id="155" presetID="14" presetClass="entr" presetSubtype="10" fill="hold" grpId="0" nodeType="withEffect">
                                  <p:stCondLst>
                                    <p:cond delay="0"/>
                                  </p:stCondLst>
                                  <p:childTnLst>
                                    <p:set>
                                      <p:cBhvr>
                                        <p:cTn id="156" dur="1" fill="hold">
                                          <p:stCondLst>
                                            <p:cond delay="0"/>
                                          </p:stCondLst>
                                        </p:cTn>
                                        <p:tgtEl>
                                          <p:spTgt spid="239"/>
                                        </p:tgtEl>
                                        <p:attrNameLst>
                                          <p:attrName>style.visibility</p:attrName>
                                        </p:attrNameLst>
                                      </p:cBhvr>
                                      <p:to>
                                        <p:strVal val="visible"/>
                                      </p:to>
                                    </p:set>
                                    <p:animEffect transition="in" filter="randombar(horizontal)">
                                      <p:cBhvr>
                                        <p:cTn id="157" dur="500"/>
                                        <p:tgtEl>
                                          <p:spTgt spid="239"/>
                                        </p:tgtEl>
                                      </p:cBhvr>
                                    </p:animEffect>
                                  </p:childTnLst>
                                </p:cTn>
                              </p:par>
                            </p:childTnLst>
                          </p:cTn>
                        </p:par>
                        <p:par>
                          <p:cTn id="158" fill="hold">
                            <p:stCondLst>
                              <p:cond delay="8000"/>
                            </p:stCondLst>
                            <p:childTnLst>
                              <p:par>
                                <p:cTn id="159" presetID="16" presetClass="entr" presetSubtype="21" fill="hold" grpId="0" nodeType="afterEffect">
                                  <p:stCondLst>
                                    <p:cond delay="0"/>
                                  </p:stCondLst>
                                  <p:childTnLst>
                                    <p:set>
                                      <p:cBhvr>
                                        <p:cTn id="160" dur="1" fill="hold">
                                          <p:stCondLst>
                                            <p:cond delay="0"/>
                                          </p:stCondLst>
                                        </p:cTn>
                                        <p:tgtEl>
                                          <p:spTgt spid="240"/>
                                        </p:tgtEl>
                                        <p:attrNameLst>
                                          <p:attrName>style.visibility</p:attrName>
                                        </p:attrNameLst>
                                      </p:cBhvr>
                                      <p:to>
                                        <p:strVal val="visible"/>
                                      </p:to>
                                    </p:set>
                                    <p:animEffect transition="in" filter="barn(inVertical)">
                                      <p:cBhvr>
                                        <p:cTn id="161" dur="500"/>
                                        <p:tgtEl>
                                          <p:spTgt spid="240"/>
                                        </p:tgtEl>
                                      </p:cBhvr>
                                    </p:animEffect>
                                  </p:childTnLst>
                                </p:cTn>
                              </p:par>
                              <p:par>
                                <p:cTn id="162" presetID="14" presetClass="entr" presetSubtype="10" fill="hold" grpId="0" nodeType="withEffect">
                                  <p:stCondLst>
                                    <p:cond delay="0"/>
                                  </p:stCondLst>
                                  <p:childTnLst>
                                    <p:set>
                                      <p:cBhvr>
                                        <p:cTn id="163" dur="1" fill="hold">
                                          <p:stCondLst>
                                            <p:cond delay="0"/>
                                          </p:stCondLst>
                                        </p:cTn>
                                        <p:tgtEl>
                                          <p:spTgt spid="241"/>
                                        </p:tgtEl>
                                        <p:attrNameLst>
                                          <p:attrName>style.visibility</p:attrName>
                                        </p:attrNameLst>
                                      </p:cBhvr>
                                      <p:to>
                                        <p:strVal val="visible"/>
                                      </p:to>
                                    </p:set>
                                    <p:animEffect transition="in" filter="randombar(horizontal)">
                                      <p:cBhvr>
                                        <p:cTn id="164" dur="500"/>
                                        <p:tgtEl>
                                          <p:spTgt spid="241"/>
                                        </p:tgtEl>
                                      </p:cBhvr>
                                    </p:animEffect>
                                  </p:childTnLst>
                                </p:cTn>
                              </p:par>
                            </p:childTnLst>
                          </p:cTn>
                        </p:par>
                        <p:par>
                          <p:cTn id="165" fill="hold">
                            <p:stCondLst>
                              <p:cond delay="8500"/>
                            </p:stCondLst>
                            <p:childTnLst>
                              <p:par>
                                <p:cTn id="166" presetID="16" presetClass="entr" presetSubtype="21" fill="hold" grpId="0" nodeType="afterEffect">
                                  <p:stCondLst>
                                    <p:cond delay="0"/>
                                  </p:stCondLst>
                                  <p:childTnLst>
                                    <p:set>
                                      <p:cBhvr>
                                        <p:cTn id="167" dur="1" fill="hold">
                                          <p:stCondLst>
                                            <p:cond delay="0"/>
                                          </p:stCondLst>
                                        </p:cTn>
                                        <p:tgtEl>
                                          <p:spTgt spid="242"/>
                                        </p:tgtEl>
                                        <p:attrNameLst>
                                          <p:attrName>style.visibility</p:attrName>
                                        </p:attrNameLst>
                                      </p:cBhvr>
                                      <p:to>
                                        <p:strVal val="visible"/>
                                      </p:to>
                                    </p:set>
                                    <p:animEffect transition="in" filter="barn(inVertical)">
                                      <p:cBhvr>
                                        <p:cTn id="168" dur="500"/>
                                        <p:tgtEl>
                                          <p:spTgt spid="242"/>
                                        </p:tgtEl>
                                      </p:cBhvr>
                                    </p:animEffect>
                                  </p:childTnLst>
                                </p:cTn>
                              </p:par>
                              <p:par>
                                <p:cTn id="169" presetID="14" presetClass="entr" presetSubtype="10" fill="hold" grpId="0" nodeType="withEffect">
                                  <p:stCondLst>
                                    <p:cond delay="0"/>
                                  </p:stCondLst>
                                  <p:childTnLst>
                                    <p:set>
                                      <p:cBhvr>
                                        <p:cTn id="170" dur="1" fill="hold">
                                          <p:stCondLst>
                                            <p:cond delay="0"/>
                                          </p:stCondLst>
                                        </p:cTn>
                                        <p:tgtEl>
                                          <p:spTgt spid="243"/>
                                        </p:tgtEl>
                                        <p:attrNameLst>
                                          <p:attrName>style.visibility</p:attrName>
                                        </p:attrNameLst>
                                      </p:cBhvr>
                                      <p:to>
                                        <p:strVal val="visible"/>
                                      </p:to>
                                    </p:set>
                                    <p:animEffect transition="in" filter="randombar(horizontal)">
                                      <p:cBhvr>
                                        <p:cTn id="171"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5034679" y="-16624"/>
            <a:ext cx="6977989" cy="6940135"/>
            <a:chOff x="3776560" y="-12472"/>
            <a:chExt cx="5235082" cy="5206708"/>
          </a:xfrm>
          <a:solidFill>
            <a:schemeClr val="tx1">
              <a:lumMod val="50000"/>
              <a:lumOff val="50000"/>
            </a:schemeClr>
          </a:solidFill>
        </p:grpSpPr>
        <p:sp>
          <p:nvSpPr>
            <p:cNvPr id="72" name="AutoShape 8"/>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3" name="AutoShape 11"/>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4" name="AutoShape 12"/>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5" name="AutoShape 13"/>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6" name="AutoShape 16"/>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7" name="AutoShape 18"/>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8" name="AutoShape 19"/>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79" name="AutoShape 20"/>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0" name="AutoShape 21"/>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1" name="AutoShape 22"/>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2" name="AutoShape 23"/>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3" name="AutoShape 24"/>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4" name="AutoShape 25"/>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5" name="AutoShape 29"/>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6" name="AutoShape 30"/>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7" name="AutoShape 31"/>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8" name="AutoShape 34"/>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89" name="AutoShape 35"/>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0" name="AutoShape 36"/>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1" name="AutoShape 38"/>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2" name="AutoShape 39"/>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3" name="AutoShape 41"/>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4" name="AutoShape 42"/>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5" name="AutoShape 43"/>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6" name="AutoShape 44"/>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7" name="AutoShape 46"/>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8" name="AutoShape 47"/>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99" name="AutoShape 48"/>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0" name="AutoShape 49"/>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1" name="AutoShape 50"/>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2" name="AutoShape 51"/>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3" name="AutoShape 52"/>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4" name="AutoShape 53"/>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5" name="AutoShape 54"/>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6" name="AutoShape 55"/>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7" name="AutoShape 56"/>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8" name="AutoShape 57"/>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09" name="AutoShape 58"/>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0" name="AutoShape 59"/>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1" name="AutoShape 60"/>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2" name="AutoShape 61"/>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3" name="AutoShape 62"/>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4" name="AutoShape 63"/>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5" name="AutoShape 64"/>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6" name="AutoShape 65"/>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7" name="AutoShape 66"/>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8" name="AutoShape 67"/>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19" name="AutoShape 68"/>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0" name="AutoShape 69"/>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1" name="AutoShape 71"/>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2" name="AutoShape 72"/>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3" name="AutoShape 73"/>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4" name="AutoShape 74"/>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5" name="AutoShape 75"/>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6" name="AutoShape 76"/>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7" name="AutoShape 77"/>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8" name="AutoShape 81"/>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29" name="AutoShape 82"/>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0" name="AutoShape 83"/>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1" name="AutoShape 84"/>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2" name="AutoShape 85"/>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3" name="AutoShape 86"/>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4" name="AutoShape 88"/>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5" name="AutoShape 89"/>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6" name="AutoShape 90"/>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7" name="AutoShape 91"/>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8" name="AutoShape 93"/>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39" name="AutoShape 95"/>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0" name="AutoShape 100"/>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1" name="AutoShape 101"/>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2" name="AutoShape 102"/>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3" name="AutoShape 103"/>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4" name="AutoShape 104"/>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5" name="AutoShape 105"/>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6" name="AutoShape 106"/>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7" name="AutoShape 107"/>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8" name="AutoShape 111"/>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49" name="AutoShape 112"/>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0" name="AutoShape 113"/>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1" name="AutoShape 114"/>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2" name="AutoShape 115"/>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3" name="AutoShape 116"/>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4" name="AutoShape 117"/>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5" name="AutoShape 118"/>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6" name="AutoShape 119"/>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7" name="AutoShape 120"/>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8" name="AutoShape 122"/>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59" name="AutoShape 123"/>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0" name="AutoShape 124"/>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1" name="AutoShape 127"/>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2" name="AutoShape 128"/>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3" name="AutoShape 129"/>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4" name="AutoShape 130"/>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5" name="AutoShape 131"/>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6" name="AutoShape 132"/>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7" name="AutoShape 133"/>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8" name="AutoShape 134"/>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69" name="AutoShape 135"/>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0" name="AutoShape 136"/>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1" name="AutoShape 137"/>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2" name="AutoShape 138"/>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3" name="AutoShape 139"/>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4" name="AutoShape 140"/>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5" name="AutoShape 141"/>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6" name="AutoShape 142"/>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7" name="AutoShape 143"/>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8" name="AutoShape 144"/>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179" name="AutoShape 145"/>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nvGrpSpPr>
            <p:cNvPr id="180" name="Group 148"/>
            <p:cNvGrpSpPr/>
            <p:nvPr/>
          </p:nvGrpSpPr>
          <p:grpSpPr bwMode="auto">
            <a:xfrm>
              <a:off x="7075087" y="3307336"/>
              <a:ext cx="349360" cy="417636"/>
              <a:chOff x="0" y="0"/>
              <a:chExt cx="394" cy="471"/>
            </a:xfrm>
            <a:grpFill/>
          </p:grpSpPr>
          <p:sp>
            <p:nvSpPr>
              <p:cNvPr id="301" name="AutoShape 146"/>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302" name="AutoShape 147"/>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1" name="Group 154"/>
            <p:cNvGrpSpPr/>
            <p:nvPr/>
          </p:nvGrpSpPr>
          <p:grpSpPr bwMode="auto">
            <a:xfrm>
              <a:off x="5571243" y="3881919"/>
              <a:ext cx="265124" cy="314779"/>
              <a:chOff x="0" y="0"/>
              <a:chExt cx="299" cy="355"/>
            </a:xfrm>
            <a:grpFill/>
          </p:grpSpPr>
          <p:sp>
            <p:nvSpPr>
              <p:cNvPr id="299" name="AutoShape 152"/>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300" name="AutoShape 153"/>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2" name="Group 157"/>
            <p:cNvGrpSpPr/>
            <p:nvPr/>
          </p:nvGrpSpPr>
          <p:grpSpPr bwMode="auto">
            <a:xfrm>
              <a:off x="6606909" y="2321325"/>
              <a:ext cx="189754" cy="223449"/>
              <a:chOff x="0" y="0"/>
              <a:chExt cx="214" cy="252"/>
            </a:xfrm>
            <a:grpFill/>
          </p:grpSpPr>
          <p:sp>
            <p:nvSpPr>
              <p:cNvPr id="297" name="AutoShape 155"/>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8" name="AutoShape 156"/>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sp>
          <p:nvSpPr>
            <p:cNvPr id="183" name="AutoShape 158"/>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nvGrpSpPr>
            <p:cNvPr id="184" name="Group 161"/>
            <p:cNvGrpSpPr/>
            <p:nvPr/>
          </p:nvGrpSpPr>
          <p:grpSpPr bwMode="auto">
            <a:xfrm>
              <a:off x="6748781" y="4704777"/>
              <a:ext cx="122365" cy="144533"/>
              <a:chOff x="0" y="0"/>
              <a:chExt cx="138" cy="163"/>
            </a:xfrm>
            <a:grpFill/>
          </p:grpSpPr>
          <p:sp>
            <p:nvSpPr>
              <p:cNvPr id="295" name="AutoShape 159"/>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6" name="AutoShape 160"/>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5" name="Group 164"/>
            <p:cNvGrpSpPr/>
            <p:nvPr/>
          </p:nvGrpSpPr>
          <p:grpSpPr bwMode="auto">
            <a:xfrm>
              <a:off x="8415779" y="4449407"/>
              <a:ext cx="122365" cy="144533"/>
              <a:chOff x="0" y="0"/>
              <a:chExt cx="138" cy="163"/>
            </a:xfrm>
            <a:grpFill/>
          </p:grpSpPr>
          <p:sp>
            <p:nvSpPr>
              <p:cNvPr id="293" name="AutoShape 162"/>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4" name="AutoShape 163"/>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6" name="Group 167"/>
            <p:cNvGrpSpPr/>
            <p:nvPr/>
          </p:nvGrpSpPr>
          <p:grpSpPr bwMode="auto">
            <a:xfrm>
              <a:off x="7202772" y="5016896"/>
              <a:ext cx="62956" cy="77143"/>
              <a:chOff x="0" y="0"/>
              <a:chExt cx="71" cy="87"/>
            </a:xfrm>
            <a:grpFill/>
          </p:grpSpPr>
          <p:sp>
            <p:nvSpPr>
              <p:cNvPr id="291" name="AutoShape 165"/>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2" name="AutoShape 166"/>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7" name="Group 170"/>
            <p:cNvGrpSpPr/>
            <p:nvPr/>
          </p:nvGrpSpPr>
          <p:grpSpPr bwMode="auto">
            <a:xfrm>
              <a:off x="8132035" y="3782608"/>
              <a:ext cx="62956" cy="77143"/>
              <a:chOff x="0" y="0"/>
              <a:chExt cx="71" cy="87"/>
            </a:xfrm>
            <a:grpFill/>
          </p:grpSpPr>
          <p:sp>
            <p:nvSpPr>
              <p:cNvPr id="289" name="AutoShape 168"/>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90" name="AutoShape 169"/>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8" name="Group 173"/>
            <p:cNvGrpSpPr/>
            <p:nvPr/>
          </p:nvGrpSpPr>
          <p:grpSpPr bwMode="auto">
            <a:xfrm>
              <a:off x="8898144" y="2995218"/>
              <a:ext cx="62956" cy="77143"/>
              <a:chOff x="0" y="0"/>
              <a:chExt cx="71" cy="87"/>
            </a:xfrm>
            <a:grpFill/>
          </p:grpSpPr>
          <p:sp>
            <p:nvSpPr>
              <p:cNvPr id="287" name="AutoShape 171"/>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8" name="AutoShape 172"/>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89" name="Group 176"/>
            <p:cNvGrpSpPr/>
            <p:nvPr/>
          </p:nvGrpSpPr>
          <p:grpSpPr bwMode="auto">
            <a:xfrm>
              <a:off x="8692430" y="2328419"/>
              <a:ext cx="62956" cy="77143"/>
              <a:chOff x="0" y="0"/>
              <a:chExt cx="71" cy="87"/>
            </a:xfrm>
            <a:grpFill/>
          </p:grpSpPr>
          <p:sp>
            <p:nvSpPr>
              <p:cNvPr id="285" name="AutoShape 174"/>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6" name="AutoShape 175"/>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0" name="Group 179"/>
            <p:cNvGrpSpPr/>
            <p:nvPr/>
          </p:nvGrpSpPr>
          <p:grpSpPr bwMode="auto">
            <a:xfrm>
              <a:off x="7741886" y="1108318"/>
              <a:ext cx="62956" cy="77143"/>
              <a:chOff x="0" y="0"/>
              <a:chExt cx="71" cy="87"/>
            </a:xfrm>
            <a:grpFill/>
          </p:grpSpPr>
          <p:sp>
            <p:nvSpPr>
              <p:cNvPr id="283" name="AutoShape 177"/>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4" name="AutoShape 178"/>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1" name="Group 182"/>
            <p:cNvGrpSpPr/>
            <p:nvPr/>
          </p:nvGrpSpPr>
          <p:grpSpPr bwMode="auto">
            <a:xfrm>
              <a:off x="8678242" y="3378272"/>
              <a:ext cx="122365" cy="144533"/>
              <a:chOff x="0" y="0"/>
              <a:chExt cx="138" cy="163"/>
            </a:xfrm>
            <a:grpFill/>
          </p:grpSpPr>
          <p:sp>
            <p:nvSpPr>
              <p:cNvPr id="281" name="AutoShape 180"/>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2" name="AutoShape 181"/>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2" name="Group 185"/>
            <p:cNvGrpSpPr/>
            <p:nvPr/>
          </p:nvGrpSpPr>
          <p:grpSpPr bwMode="auto">
            <a:xfrm>
              <a:off x="6947402" y="625953"/>
              <a:ext cx="265124" cy="314779"/>
              <a:chOff x="0" y="0"/>
              <a:chExt cx="299" cy="355"/>
            </a:xfrm>
            <a:grpFill/>
          </p:grpSpPr>
          <p:sp>
            <p:nvSpPr>
              <p:cNvPr id="279" name="AutoShape 183"/>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80" name="AutoShape 184"/>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3" name="Group 188"/>
            <p:cNvGrpSpPr/>
            <p:nvPr/>
          </p:nvGrpSpPr>
          <p:grpSpPr bwMode="auto">
            <a:xfrm>
              <a:off x="8749179" y="1009007"/>
              <a:ext cx="117931" cy="141872"/>
              <a:chOff x="0" y="0"/>
              <a:chExt cx="133" cy="160"/>
            </a:xfrm>
            <a:grpFill/>
          </p:grpSpPr>
          <p:sp>
            <p:nvSpPr>
              <p:cNvPr id="277" name="AutoShape 186"/>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8" name="AutoShape 187"/>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4" name="Group 191"/>
            <p:cNvGrpSpPr/>
            <p:nvPr/>
          </p:nvGrpSpPr>
          <p:grpSpPr bwMode="auto">
            <a:xfrm>
              <a:off x="8493809" y="1682900"/>
              <a:ext cx="117931" cy="134779"/>
              <a:chOff x="0" y="0"/>
              <a:chExt cx="133" cy="152"/>
            </a:xfrm>
            <a:grpFill/>
          </p:grpSpPr>
          <p:sp>
            <p:nvSpPr>
              <p:cNvPr id="275" name="AutoShape 189"/>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6" name="AutoShape 190"/>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5" name="Group 203"/>
            <p:cNvGrpSpPr/>
            <p:nvPr/>
          </p:nvGrpSpPr>
          <p:grpSpPr bwMode="auto">
            <a:xfrm>
              <a:off x="8458341" y="29203"/>
              <a:ext cx="62069" cy="70049"/>
              <a:chOff x="0" y="0"/>
              <a:chExt cx="70" cy="78"/>
            </a:xfrm>
            <a:grpFill/>
          </p:grpSpPr>
          <p:sp>
            <p:nvSpPr>
              <p:cNvPr id="273" name="AutoShape 201"/>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4" name="AutoShape 202"/>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6" name="Group 206"/>
            <p:cNvGrpSpPr/>
            <p:nvPr/>
          </p:nvGrpSpPr>
          <p:grpSpPr bwMode="auto">
            <a:xfrm>
              <a:off x="5819519" y="1548122"/>
              <a:ext cx="62069" cy="76256"/>
              <a:chOff x="0" y="0"/>
              <a:chExt cx="70" cy="86"/>
            </a:xfrm>
            <a:grpFill/>
          </p:grpSpPr>
          <p:sp>
            <p:nvSpPr>
              <p:cNvPr id="271" name="AutoShape 204"/>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2" name="AutoShape 205"/>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7" name="Group 209"/>
            <p:cNvGrpSpPr/>
            <p:nvPr/>
          </p:nvGrpSpPr>
          <p:grpSpPr bwMode="auto">
            <a:xfrm>
              <a:off x="4024836" y="3051966"/>
              <a:ext cx="120591" cy="143646"/>
              <a:chOff x="0" y="0"/>
              <a:chExt cx="136" cy="162"/>
            </a:xfrm>
            <a:grpFill/>
          </p:grpSpPr>
          <p:sp>
            <p:nvSpPr>
              <p:cNvPr id="269" name="AutoShape 207"/>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70" name="AutoShape 208"/>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8" name="Group 212"/>
            <p:cNvGrpSpPr/>
            <p:nvPr/>
          </p:nvGrpSpPr>
          <p:grpSpPr bwMode="auto">
            <a:xfrm>
              <a:off x="4677448" y="2491571"/>
              <a:ext cx="62069" cy="76256"/>
              <a:chOff x="0" y="0"/>
              <a:chExt cx="70" cy="86"/>
            </a:xfrm>
            <a:grpFill/>
          </p:grpSpPr>
          <p:sp>
            <p:nvSpPr>
              <p:cNvPr id="267" name="AutoShape 210"/>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8" name="AutoShape 211"/>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199" name="Group 218"/>
            <p:cNvGrpSpPr/>
            <p:nvPr/>
          </p:nvGrpSpPr>
          <p:grpSpPr bwMode="auto">
            <a:xfrm>
              <a:off x="4287300" y="4534530"/>
              <a:ext cx="120591" cy="143646"/>
              <a:chOff x="0" y="0"/>
              <a:chExt cx="136" cy="162"/>
            </a:xfrm>
            <a:grpFill/>
          </p:grpSpPr>
          <p:sp>
            <p:nvSpPr>
              <p:cNvPr id="265" name="AutoShape 216"/>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6" name="AutoShape 217"/>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sp>
          <p:nvSpPr>
            <p:cNvPr id="200" name="AutoShape 219"/>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nvGrpSpPr>
            <p:cNvPr id="201" name="Group 222"/>
            <p:cNvGrpSpPr/>
            <p:nvPr/>
          </p:nvGrpSpPr>
          <p:grpSpPr bwMode="auto">
            <a:xfrm>
              <a:off x="4883163" y="4711871"/>
              <a:ext cx="186207" cy="214582"/>
              <a:chOff x="0" y="0"/>
              <a:chExt cx="210" cy="242"/>
            </a:xfrm>
            <a:grpFill/>
          </p:grpSpPr>
          <p:sp>
            <p:nvSpPr>
              <p:cNvPr id="263" name="AutoShape 220"/>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4" name="AutoShape 221"/>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2" name="Group 225"/>
            <p:cNvGrpSpPr/>
            <p:nvPr/>
          </p:nvGrpSpPr>
          <p:grpSpPr bwMode="auto">
            <a:xfrm>
              <a:off x="5478139" y="2222014"/>
              <a:ext cx="313892" cy="415863"/>
              <a:chOff x="0" y="0"/>
              <a:chExt cx="353" cy="469"/>
            </a:xfrm>
            <a:grpFill/>
          </p:grpSpPr>
          <p:sp>
            <p:nvSpPr>
              <p:cNvPr id="261" name="AutoShape 223"/>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2" name="AutoShape 224"/>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3" name="Group 231"/>
            <p:cNvGrpSpPr/>
            <p:nvPr/>
          </p:nvGrpSpPr>
          <p:grpSpPr bwMode="auto">
            <a:xfrm>
              <a:off x="7564546" y="1682014"/>
              <a:ext cx="237636" cy="316552"/>
              <a:chOff x="0" y="0"/>
              <a:chExt cx="268" cy="356"/>
            </a:xfrm>
            <a:grpFill/>
          </p:grpSpPr>
          <p:sp>
            <p:nvSpPr>
              <p:cNvPr id="259" name="AutoShape 229"/>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60" name="AutoShape 230"/>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4" name="Group 234"/>
            <p:cNvGrpSpPr/>
            <p:nvPr/>
          </p:nvGrpSpPr>
          <p:grpSpPr bwMode="auto">
            <a:xfrm>
              <a:off x="8075286" y="384770"/>
              <a:ext cx="184434" cy="249163"/>
              <a:chOff x="0" y="0"/>
              <a:chExt cx="208" cy="281"/>
            </a:xfrm>
            <a:grpFill/>
          </p:grpSpPr>
          <p:sp>
            <p:nvSpPr>
              <p:cNvPr id="257" name="AutoShape 232"/>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8" name="AutoShape 233"/>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5" name="Group 237"/>
            <p:cNvGrpSpPr/>
            <p:nvPr/>
          </p:nvGrpSpPr>
          <p:grpSpPr bwMode="auto">
            <a:xfrm>
              <a:off x="7529078" y="86839"/>
              <a:ext cx="109064" cy="140986"/>
              <a:chOff x="0" y="0"/>
              <a:chExt cx="123" cy="159"/>
            </a:xfrm>
            <a:grpFill/>
          </p:grpSpPr>
          <p:sp>
            <p:nvSpPr>
              <p:cNvPr id="255" name="AutoShape 235"/>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6" name="AutoShape 236"/>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6" name="Group 246"/>
            <p:cNvGrpSpPr/>
            <p:nvPr/>
          </p:nvGrpSpPr>
          <p:grpSpPr bwMode="auto">
            <a:xfrm>
              <a:off x="6543067" y="3988323"/>
              <a:ext cx="116158" cy="159606"/>
              <a:chOff x="0" y="0"/>
              <a:chExt cx="131" cy="180"/>
            </a:xfrm>
            <a:grpFill/>
          </p:grpSpPr>
          <p:sp>
            <p:nvSpPr>
              <p:cNvPr id="253" name="AutoShape 244"/>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4" name="AutoShape 245"/>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7" name="Group 249"/>
            <p:cNvGrpSpPr/>
            <p:nvPr/>
          </p:nvGrpSpPr>
          <p:grpSpPr bwMode="auto">
            <a:xfrm>
              <a:off x="6103263" y="3243494"/>
              <a:ext cx="54975" cy="74483"/>
              <a:chOff x="0" y="0"/>
              <a:chExt cx="62" cy="84"/>
            </a:xfrm>
            <a:grpFill/>
          </p:grpSpPr>
          <p:sp>
            <p:nvSpPr>
              <p:cNvPr id="251" name="AutoShape 247"/>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2" name="AutoShape 248"/>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8" name="Group 252"/>
            <p:cNvGrpSpPr/>
            <p:nvPr/>
          </p:nvGrpSpPr>
          <p:grpSpPr bwMode="auto">
            <a:xfrm>
              <a:off x="8869770" y="1555215"/>
              <a:ext cx="54975" cy="74483"/>
              <a:chOff x="0" y="0"/>
              <a:chExt cx="62" cy="84"/>
            </a:xfrm>
            <a:grpFill/>
          </p:grpSpPr>
          <p:sp>
            <p:nvSpPr>
              <p:cNvPr id="249" name="AutoShape 250"/>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50" name="AutoShape 251"/>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09" name="Group 255"/>
            <p:cNvGrpSpPr/>
            <p:nvPr/>
          </p:nvGrpSpPr>
          <p:grpSpPr bwMode="auto">
            <a:xfrm>
              <a:off x="6358633" y="1640339"/>
              <a:ext cx="54975" cy="74483"/>
              <a:chOff x="0" y="0"/>
              <a:chExt cx="62" cy="84"/>
            </a:xfrm>
            <a:grpFill/>
          </p:grpSpPr>
          <p:sp>
            <p:nvSpPr>
              <p:cNvPr id="247" name="AutoShape 253"/>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8" name="AutoShape 254"/>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0" name="Group 258"/>
            <p:cNvGrpSpPr/>
            <p:nvPr/>
          </p:nvGrpSpPr>
          <p:grpSpPr bwMode="auto">
            <a:xfrm>
              <a:off x="6876466" y="58464"/>
              <a:ext cx="54975" cy="74483"/>
              <a:chOff x="0" y="0"/>
              <a:chExt cx="62" cy="84"/>
            </a:xfrm>
            <a:grpFill/>
          </p:grpSpPr>
          <p:sp>
            <p:nvSpPr>
              <p:cNvPr id="245" name="AutoShape 256"/>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6" name="AutoShape 257"/>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1" name="Group 261"/>
            <p:cNvGrpSpPr/>
            <p:nvPr/>
          </p:nvGrpSpPr>
          <p:grpSpPr bwMode="auto">
            <a:xfrm>
              <a:off x="3982275" y="4172757"/>
              <a:ext cx="54975" cy="74483"/>
              <a:chOff x="0" y="0"/>
              <a:chExt cx="62" cy="84"/>
            </a:xfrm>
            <a:grpFill/>
          </p:grpSpPr>
          <p:sp>
            <p:nvSpPr>
              <p:cNvPr id="243" name="AutoShape 259"/>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4" name="AutoShape 260"/>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2" name="Group 264"/>
            <p:cNvGrpSpPr/>
            <p:nvPr/>
          </p:nvGrpSpPr>
          <p:grpSpPr bwMode="auto">
            <a:xfrm>
              <a:off x="5776957" y="4655122"/>
              <a:ext cx="54975" cy="74483"/>
              <a:chOff x="0" y="0"/>
              <a:chExt cx="62" cy="84"/>
            </a:xfrm>
            <a:grpFill/>
          </p:grpSpPr>
          <p:sp>
            <p:nvSpPr>
              <p:cNvPr id="241" name="AutoShape 262"/>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2" name="AutoShape 263"/>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3" name="Group 267"/>
            <p:cNvGrpSpPr/>
            <p:nvPr/>
          </p:nvGrpSpPr>
          <p:grpSpPr bwMode="auto">
            <a:xfrm>
              <a:off x="3833309" y="3484677"/>
              <a:ext cx="54975" cy="74483"/>
              <a:chOff x="0" y="0"/>
              <a:chExt cx="62" cy="84"/>
            </a:xfrm>
            <a:grpFill/>
          </p:grpSpPr>
          <p:sp>
            <p:nvSpPr>
              <p:cNvPr id="239" name="AutoShape 265"/>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40" name="AutoShape 266"/>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4" name="Group 273"/>
            <p:cNvGrpSpPr/>
            <p:nvPr/>
          </p:nvGrpSpPr>
          <p:grpSpPr bwMode="auto">
            <a:xfrm>
              <a:off x="4712916" y="3470489"/>
              <a:ext cx="176454" cy="230542"/>
              <a:chOff x="0" y="0"/>
              <a:chExt cx="199" cy="260"/>
            </a:xfrm>
            <a:grpFill/>
          </p:grpSpPr>
          <p:sp>
            <p:nvSpPr>
              <p:cNvPr id="237" name="AutoShape 271"/>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8" name="AutoShape 272"/>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5" name="Group 276"/>
            <p:cNvGrpSpPr/>
            <p:nvPr/>
          </p:nvGrpSpPr>
          <p:grpSpPr bwMode="auto">
            <a:xfrm>
              <a:off x="7543265" y="4520343"/>
              <a:ext cx="165813" cy="217242"/>
              <a:chOff x="0" y="0"/>
              <a:chExt cx="187" cy="245"/>
            </a:xfrm>
            <a:grpFill/>
          </p:grpSpPr>
          <p:sp>
            <p:nvSpPr>
              <p:cNvPr id="235" name="AutoShape 274"/>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6" name="AutoShape 275"/>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6" name="Group 279"/>
            <p:cNvGrpSpPr/>
            <p:nvPr/>
          </p:nvGrpSpPr>
          <p:grpSpPr bwMode="auto">
            <a:xfrm>
              <a:off x="8181690" y="4981428"/>
              <a:ext cx="117045" cy="160493"/>
              <a:chOff x="0" y="0"/>
              <a:chExt cx="132" cy="181"/>
            </a:xfrm>
            <a:grpFill/>
          </p:grpSpPr>
          <p:sp>
            <p:nvSpPr>
              <p:cNvPr id="233" name="AutoShape 277"/>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4" name="AutoShape 278"/>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7" name="Group 282"/>
            <p:cNvGrpSpPr/>
            <p:nvPr/>
          </p:nvGrpSpPr>
          <p:grpSpPr bwMode="auto">
            <a:xfrm>
              <a:off x="8025631" y="3073247"/>
              <a:ext cx="112611" cy="150739"/>
              <a:chOff x="0" y="0"/>
              <a:chExt cx="127" cy="170"/>
            </a:xfrm>
            <a:grpFill/>
          </p:grpSpPr>
          <p:sp>
            <p:nvSpPr>
              <p:cNvPr id="231" name="AutoShape 280"/>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2" name="AutoShape 281"/>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grpSp>
          <p:nvGrpSpPr>
            <p:cNvPr id="218" name="Group 285"/>
            <p:cNvGrpSpPr/>
            <p:nvPr/>
          </p:nvGrpSpPr>
          <p:grpSpPr bwMode="auto">
            <a:xfrm>
              <a:off x="6174199" y="980633"/>
              <a:ext cx="112611" cy="150739"/>
              <a:chOff x="0" y="0"/>
              <a:chExt cx="127" cy="170"/>
            </a:xfrm>
            <a:grpFill/>
          </p:grpSpPr>
          <p:sp>
            <p:nvSpPr>
              <p:cNvPr id="229" name="AutoShape 283"/>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sp>
            <p:nvSpPr>
              <p:cNvPr id="230" name="AutoShape 284"/>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defTabSz="1218565">
                  <a:defRPr/>
                </a:pPr>
                <a:endParaRPr lang="en-US" sz="2400" kern="0" dirty="0">
                  <a:solidFill>
                    <a:sysClr val="windowText" lastClr="000000"/>
                  </a:solidFill>
                </a:endParaRPr>
              </a:p>
            </p:txBody>
          </p:sp>
        </p:grpSp>
        <p:sp>
          <p:nvSpPr>
            <p:cNvPr id="219" name="AutoShape 94"/>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0" name="AutoShape 96"/>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1" name="AutoShape 1"/>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2" name="AutoShape 2"/>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3" name="AutoShape 3"/>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4" name="AutoShape 5"/>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5" name="AutoShape 6"/>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6" name="AutoShape 7"/>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7" name="AutoShape 10"/>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sp>
          <p:nvSpPr>
            <p:cNvPr id="228" name="AutoShape 14"/>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grpFill/>
            <a:ln>
              <a:noFill/>
            </a:ln>
          </p:spPr>
          <p:txBody>
            <a:bodyPr lIns="0" tIns="0" rIns="0" bIns="0"/>
            <a:lstStyle/>
            <a:p>
              <a:pPr defTabSz="1218565">
                <a:defRPr/>
              </a:pPr>
              <a:endParaRPr lang="en-US" sz="2400" kern="0" dirty="0">
                <a:solidFill>
                  <a:sysClr val="windowText" lastClr="000000"/>
                </a:solidFill>
              </a:endParaRPr>
            </a:p>
          </p:txBody>
        </p:sp>
      </p:grpSp>
      <p:grpSp>
        <p:nvGrpSpPr>
          <p:cNvPr id="303" name="组合 302"/>
          <p:cNvGrpSpPr/>
          <p:nvPr/>
        </p:nvGrpSpPr>
        <p:grpSpPr>
          <a:xfrm>
            <a:off x="9007007" y="643069"/>
            <a:ext cx="841828" cy="841824"/>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05" name="椭圆 3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08" name="组合 307"/>
          <p:cNvGrpSpPr/>
          <p:nvPr/>
        </p:nvGrpSpPr>
        <p:grpSpPr>
          <a:xfrm>
            <a:off x="7199680" y="4967863"/>
            <a:ext cx="814783" cy="814779"/>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10" name="椭圆 30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13" name="组合 312"/>
          <p:cNvGrpSpPr/>
          <p:nvPr/>
        </p:nvGrpSpPr>
        <p:grpSpPr>
          <a:xfrm>
            <a:off x="8632205" y="2940149"/>
            <a:ext cx="600613" cy="600605"/>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15" name="椭圆 3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16" name="组合 315"/>
          <p:cNvGrpSpPr/>
          <p:nvPr/>
        </p:nvGrpSpPr>
        <p:grpSpPr>
          <a:xfrm>
            <a:off x="6320595" y="6093717"/>
            <a:ext cx="597469" cy="597461"/>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18" name="椭圆 3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21" name="组合 320"/>
          <p:cNvGrpSpPr/>
          <p:nvPr/>
        </p:nvGrpSpPr>
        <p:grpSpPr>
          <a:xfrm>
            <a:off x="11405756" y="4323324"/>
            <a:ext cx="504084" cy="504078"/>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23" name="椭圆 3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24" name="组合 323"/>
          <p:cNvGrpSpPr/>
          <p:nvPr/>
        </p:nvGrpSpPr>
        <p:grpSpPr>
          <a:xfrm>
            <a:off x="5218195" y="3904343"/>
            <a:ext cx="504084" cy="504078"/>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26" name="椭圆 32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61" name="组合 60"/>
          <p:cNvGrpSpPr/>
          <p:nvPr/>
        </p:nvGrpSpPr>
        <p:grpSpPr>
          <a:xfrm>
            <a:off x="7001374" y="2677525"/>
            <a:ext cx="1078787" cy="1078782"/>
            <a:chOff x="5252030" y="2008764"/>
            <a:chExt cx="809336" cy="809336"/>
          </a:xfrm>
          <a:solidFill>
            <a:schemeClr val="accent4"/>
          </a:solidFill>
        </p:grpSpPr>
        <p:sp>
          <p:nvSpPr>
            <p:cNvPr id="307" name="椭圆 30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30" name="椭圆 32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9117642" y="4142493"/>
            <a:ext cx="1078787" cy="1078782"/>
            <a:chOff x="5252030" y="2008764"/>
            <a:chExt cx="809336" cy="809336"/>
          </a:xfrm>
          <a:solidFill>
            <a:schemeClr val="accent1"/>
          </a:solidFill>
        </p:grpSpPr>
        <p:sp>
          <p:nvSpPr>
            <p:cNvPr id="343" name="椭圆 34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44" name="椭圆 34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6115385" y="4512429"/>
            <a:ext cx="569976" cy="569973"/>
            <a:chOff x="5252030" y="2008764"/>
            <a:chExt cx="809336" cy="809336"/>
          </a:xfrm>
          <a:solidFill>
            <a:schemeClr val="tx2"/>
          </a:solidFill>
        </p:grpSpPr>
        <p:sp>
          <p:nvSpPr>
            <p:cNvPr id="346" name="椭圆 34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47" name="椭圆 34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9774166" y="2032095"/>
            <a:ext cx="886399" cy="886394"/>
            <a:chOff x="5252030" y="2008764"/>
            <a:chExt cx="809336" cy="809336"/>
          </a:xfrm>
          <a:solidFill>
            <a:schemeClr val="accent3"/>
          </a:solidFill>
        </p:grpSpPr>
        <p:sp>
          <p:nvSpPr>
            <p:cNvPr id="349" name="椭圆 34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50" name="椭圆 34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10618014" y="381942"/>
            <a:ext cx="569976" cy="569973"/>
            <a:chOff x="5252030" y="2008764"/>
            <a:chExt cx="809336" cy="809336"/>
          </a:xfrm>
          <a:solidFill>
            <a:schemeClr val="accent4"/>
          </a:solidFill>
        </p:grpSpPr>
        <p:sp>
          <p:nvSpPr>
            <p:cNvPr id="355" name="椭圆 35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56" name="椭圆 35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6806985" y="2819589"/>
            <a:ext cx="1503388" cy="707682"/>
          </a:xfrm>
          <a:prstGeom prst="rect">
            <a:avLst/>
          </a:prstGeom>
        </p:spPr>
        <p:txBody>
          <a:bodyPr wrap="square" lIns="91422" tIns="45712" rIns="91422" bIns="45712">
            <a:spAutoFit/>
          </a:bodyPr>
          <a:lstStyle/>
          <a:p>
            <a:pPr algn="ctr"/>
            <a:r>
              <a:rPr lang="zh-CN" altLang="en-US" sz="2000" dirty="0">
                <a:solidFill>
                  <a:schemeClr val="bg1"/>
                </a:solidFill>
                <a:latin typeface="微软雅黑" panose="020B0503020204020204" charset="-122"/>
                <a:ea typeface="微软雅黑" panose="020B0503020204020204" charset="-122"/>
              </a:rPr>
              <a:t>生活</a:t>
            </a:r>
            <a:endParaRPr lang="en-US" altLang="zh-CN" sz="2000" dirty="0">
              <a:solidFill>
                <a:schemeClr val="bg1"/>
              </a:solidFill>
              <a:latin typeface="微软雅黑" panose="020B0503020204020204" charset="-122"/>
              <a:ea typeface="微软雅黑" panose="020B0503020204020204" charset="-122"/>
            </a:endParaRPr>
          </a:p>
          <a:p>
            <a:pPr algn="ctr"/>
            <a:r>
              <a:rPr lang="zh-CN" altLang="en-US" sz="2000" dirty="0">
                <a:solidFill>
                  <a:schemeClr val="bg1"/>
                </a:solidFill>
                <a:latin typeface="微软雅黑" panose="020B0503020204020204" charset="-122"/>
                <a:ea typeface="微软雅黑" panose="020B0503020204020204" charset="-122"/>
              </a:rPr>
              <a:t>便捷</a:t>
            </a:r>
            <a:endParaRPr lang="zh-CN" altLang="en-US" sz="2000" dirty="0">
              <a:solidFill>
                <a:schemeClr val="bg1"/>
              </a:solidFill>
              <a:latin typeface="微软雅黑" panose="020B0503020204020204" charset="-122"/>
              <a:ea typeface="微软雅黑" panose="020B0503020204020204" charset="-122"/>
            </a:endParaRPr>
          </a:p>
        </p:txBody>
      </p:sp>
      <p:sp>
        <p:nvSpPr>
          <p:cNvPr id="358" name="矩形 357"/>
          <p:cNvSpPr/>
          <p:nvPr/>
        </p:nvSpPr>
        <p:spPr>
          <a:xfrm>
            <a:off x="9437879" y="2108608"/>
            <a:ext cx="1503388" cy="677092"/>
          </a:xfrm>
          <a:prstGeom prst="rect">
            <a:avLst/>
          </a:prstGeom>
        </p:spPr>
        <p:txBody>
          <a:bodyPr wrap="square" lIns="91422" tIns="45712" rIns="91422" bIns="45712">
            <a:spAutoFit/>
          </a:bodyPr>
          <a:lstStyle/>
          <a:p>
            <a:pPr algn="ctr"/>
            <a:r>
              <a:rPr lang="zh-CN" altLang="en-US" sz="1900" dirty="0">
                <a:solidFill>
                  <a:schemeClr val="bg1"/>
                </a:solidFill>
                <a:latin typeface="微软雅黑" panose="020B0503020204020204" charset="-122"/>
                <a:ea typeface="微软雅黑" panose="020B0503020204020204" charset="-122"/>
              </a:rPr>
              <a:t>提高</a:t>
            </a:r>
            <a:endParaRPr lang="en-US" altLang="zh-CN" sz="1900" dirty="0">
              <a:solidFill>
                <a:schemeClr val="bg1"/>
              </a:solidFill>
              <a:latin typeface="微软雅黑" panose="020B0503020204020204" charset="-122"/>
              <a:ea typeface="微软雅黑" panose="020B0503020204020204" charset="-122"/>
            </a:endParaRPr>
          </a:p>
          <a:p>
            <a:pPr algn="ctr"/>
            <a:r>
              <a:rPr lang="zh-CN" altLang="en-US" sz="1900" dirty="0">
                <a:solidFill>
                  <a:schemeClr val="bg1"/>
                </a:solidFill>
                <a:latin typeface="微软雅黑" panose="020B0503020204020204" charset="-122"/>
                <a:ea typeface="微软雅黑" panose="020B0503020204020204" charset="-122"/>
              </a:rPr>
              <a:t>效率</a:t>
            </a:r>
            <a:endParaRPr lang="zh-CN" altLang="en-US" sz="1900" dirty="0">
              <a:solidFill>
                <a:schemeClr val="bg1"/>
              </a:solidFill>
              <a:latin typeface="微软雅黑" panose="020B0503020204020204" charset="-122"/>
              <a:ea typeface="微软雅黑" panose="020B0503020204020204" charset="-122"/>
            </a:endParaRPr>
          </a:p>
        </p:txBody>
      </p:sp>
      <p:sp>
        <p:nvSpPr>
          <p:cNvPr id="359" name="矩形 358"/>
          <p:cNvSpPr/>
          <p:nvPr/>
        </p:nvSpPr>
        <p:spPr>
          <a:xfrm>
            <a:off x="8939705" y="4298440"/>
            <a:ext cx="1503388" cy="748705"/>
          </a:xfrm>
          <a:prstGeom prst="rect">
            <a:avLst/>
          </a:prstGeom>
        </p:spPr>
        <p:txBody>
          <a:bodyPr wrap="square" lIns="91422" tIns="45712" rIns="91422" bIns="45712">
            <a:spAutoFit/>
          </a:bodyPr>
          <a:lstStyle/>
          <a:p>
            <a:pPr algn="ctr"/>
            <a:r>
              <a:rPr lang="zh-CN" altLang="en-US" sz="2100" dirty="0">
                <a:solidFill>
                  <a:schemeClr val="bg1"/>
                </a:solidFill>
                <a:latin typeface="微软雅黑" panose="020B0503020204020204" charset="-122"/>
                <a:ea typeface="微软雅黑" panose="020B0503020204020204" charset="-122"/>
              </a:rPr>
              <a:t>增加</a:t>
            </a:r>
            <a:endParaRPr lang="en-US" altLang="zh-CN" sz="2100" dirty="0">
              <a:solidFill>
                <a:schemeClr val="bg1"/>
              </a:solidFill>
              <a:latin typeface="微软雅黑" panose="020B0503020204020204" charset="-122"/>
              <a:ea typeface="微软雅黑" panose="020B0503020204020204" charset="-122"/>
            </a:endParaRPr>
          </a:p>
          <a:p>
            <a:pPr algn="ctr"/>
            <a:r>
              <a:rPr lang="zh-CN" altLang="en-US" sz="2100" dirty="0">
                <a:solidFill>
                  <a:schemeClr val="bg1"/>
                </a:solidFill>
                <a:latin typeface="微软雅黑" panose="020B0503020204020204" charset="-122"/>
                <a:ea typeface="微软雅黑" panose="020B0503020204020204" charset="-122"/>
              </a:rPr>
              <a:t>入收</a:t>
            </a:r>
            <a:endParaRPr lang="zh-CN" altLang="en-US" sz="2100" dirty="0">
              <a:solidFill>
                <a:schemeClr val="bg1"/>
              </a:solidFill>
              <a:latin typeface="微软雅黑" panose="020B0503020204020204" charset="-122"/>
              <a:ea typeface="微软雅黑" panose="020B0503020204020204" charset="-122"/>
            </a:endParaRPr>
          </a:p>
        </p:txBody>
      </p:sp>
      <p:sp>
        <p:nvSpPr>
          <p:cNvPr id="360" name="文本框 46"/>
          <p:cNvSpPr txBox="1"/>
          <p:nvPr/>
        </p:nvSpPr>
        <p:spPr>
          <a:xfrm>
            <a:off x="712283" y="1807215"/>
            <a:ext cx="552035"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A.</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63" name="矩形 362"/>
          <p:cNvSpPr/>
          <p:nvPr/>
        </p:nvSpPr>
        <p:spPr>
          <a:xfrm>
            <a:off x="1220684" y="1823572"/>
            <a:ext cx="4569919" cy="677068"/>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65" name="文本框 46"/>
          <p:cNvSpPr txBox="1"/>
          <p:nvPr/>
        </p:nvSpPr>
        <p:spPr>
          <a:xfrm>
            <a:off x="706899" y="2619764"/>
            <a:ext cx="562804"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B.</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66" name="矩形 365"/>
          <p:cNvSpPr/>
          <p:nvPr/>
        </p:nvSpPr>
        <p:spPr>
          <a:xfrm>
            <a:off x="1220684" y="2636121"/>
            <a:ext cx="4569919" cy="677068"/>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67" name="文本框 46"/>
          <p:cNvSpPr txBox="1"/>
          <p:nvPr/>
        </p:nvSpPr>
        <p:spPr>
          <a:xfrm>
            <a:off x="706899" y="3404688"/>
            <a:ext cx="562804"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C.</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68" name="矩形 367"/>
          <p:cNvSpPr/>
          <p:nvPr/>
        </p:nvSpPr>
        <p:spPr>
          <a:xfrm>
            <a:off x="1220684" y="3421045"/>
            <a:ext cx="4569919" cy="677068"/>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69" name="文本框 46"/>
          <p:cNvSpPr txBox="1"/>
          <p:nvPr/>
        </p:nvSpPr>
        <p:spPr>
          <a:xfrm>
            <a:off x="706899" y="4241550"/>
            <a:ext cx="562804"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D.</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70" name="矩形 369"/>
          <p:cNvSpPr/>
          <p:nvPr/>
        </p:nvSpPr>
        <p:spPr>
          <a:xfrm>
            <a:off x="1220684" y="4257908"/>
            <a:ext cx="3453351" cy="954067"/>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71" name="文本框 46"/>
          <p:cNvSpPr txBox="1"/>
          <p:nvPr/>
        </p:nvSpPr>
        <p:spPr>
          <a:xfrm>
            <a:off x="742154" y="5219644"/>
            <a:ext cx="492293" cy="707668"/>
          </a:xfrm>
          <a:prstGeom prst="rect">
            <a:avLst/>
          </a:prstGeom>
          <a:noFill/>
        </p:spPr>
        <p:txBody>
          <a:bodyPr wrap="none" lIns="91410" tIns="45705" rIns="91410" bIns="45705" rtlCol="0">
            <a:spAutoFit/>
          </a:bodyPr>
          <a:lstStyle/>
          <a:p>
            <a:pPr algn="ctr"/>
            <a:r>
              <a:rPr lang="en-US" altLang="zh-CN" sz="4000" dirty="0">
                <a:solidFill>
                  <a:schemeClr val="tx2"/>
                </a:solidFill>
                <a:latin typeface="Impact" panose="020B0806030902050204" pitchFamily="34" charset="0"/>
                <a:cs typeface="Aharoni" panose="02010803020104030203" pitchFamily="2" charset="-79"/>
              </a:rPr>
              <a:t>E.</a:t>
            </a:r>
            <a:endParaRPr lang="zh-CN" altLang="en-US" sz="4000" dirty="0">
              <a:solidFill>
                <a:schemeClr val="tx2"/>
              </a:solidFill>
              <a:latin typeface="Impact" panose="020B0806030902050204" pitchFamily="34" charset="0"/>
              <a:cs typeface="Aharoni" panose="02010803020104030203" pitchFamily="2" charset="-79"/>
            </a:endParaRPr>
          </a:p>
        </p:txBody>
      </p:sp>
      <p:sp>
        <p:nvSpPr>
          <p:cNvPr id="372" name="矩形 371"/>
          <p:cNvSpPr/>
          <p:nvPr/>
        </p:nvSpPr>
        <p:spPr>
          <a:xfrm>
            <a:off x="1220684" y="5236002"/>
            <a:ext cx="3453351" cy="954067"/>
          </a:xfrm>
          <a:prstGeom prst="rect">
            <a:avLst/>
          </a:prstGeom>
        </p:spPr>
        <p:txBody>
          <a:bodyPr wrap="square" lIns="121880" tIns="60940" rIns="121880" bIns="60940">
            <a:spAutoFit/>
          </a:bodyPr>
          <a:lstStyle/>
          <a:p>
            <a:pPr lvl="0" algn="l">
              <a:lnSpc>
                <a:spcPct val="12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par>
                                <p:cTn id="8" presetID="14" presetClass="entr" presetSubtype="10" fill="hold" nodeType="withEffect">
                                  <p:stCondLst>
                                    <p:cond delay="0"/>
                                  </p:stCondLst>
                                  <p:childTnLst>
                                    <p:set>
                                      <p:cBhvr>
                                        <p:cTn id="9" dur="1" fill="hold">
                                          <p:stCondLst>
                                            <p:cond delay="0"/>
                                          </p:stCondLst>
                                        </p:cTn>
                                        <p:tgtEl>
                                          <p:spTgt spid="303"/>
                                        </p:tgtEl>
                                        <p:attrNameLst>
                                          <p:attrName>style.visibility</p:attrName>
                                        </p:attrNameLst>
                                      </p:cBhvr>
                                      <p:to>
                                        <p:strVal val="visible"/>
                                      </p:to>
                                    </p:set>
                                    <p:animEffect transition="in" filter="randombar(horizontal)">
                                      <p:cBhvr>
                                        <p:cTn id="10" dur="500"/>
                                        <p:tgtEl>
                                          <p:spTgt spid="303"/>
                                        </p:tgtEl>
                                      </p:cBhvr>
                                    </p:animEffect>
                                  </p:childTnLst>
                                </p:cTn>
                              </p:par>
                              <p:par>
                                <p:cTn id="11" presetID="14" presetClass="entr" presetSubtype="10" fill="hold" nodeType="withEffect">
                                  <p:stCondLst>
                                    <p:cond delay="0"/>
                                  </p:stCondLst>
                                  <p:childTnLst>
                                    <p:set>
                                      <p:cBhvr>
                                        <p:cTn id="12" dur="1" fill="hold">
                                          <p:stCondLst>
                                            <p:cond delay="0"/>
                                          </p:stCondLst>
                                        </p:cTn>
                                        <p:tgtEl>
                                          <p:spTgt spid="308"/>
                                        </p:tgtEl>
                                        <p:attrNameLst>
                                          <p:attrName>style.visibility</p:attrName>
                                        </p:attrNameLst>
                                      </p:cBhvr>
                                      <p:to>
                                        <p:strVal val="visible"/>
                                      </p:to>
                                    </p:set>
                                    <p:animEffect transition="in" filter="randombar(horizontal)">
                                      <p:cBhvr>
                                        <p:cTn id="13" dur="500"/>
                                        <p:tgtEl>
                                          <p:spTgt spid="308"/>
                                        </p:tgtEl>
                                      </p:cBhvr>
                                    </p:animEffect>
                                  </p:childTnLst>
                                </p:cTn>
                              </p:par>
                              <p:par>
                                <p:cTn id="14" presetID="14" presetClass="entr" presetSubtype="10" fill="hold" nodeType="withEffect">
                                  <p:stCondLst>
                                    <p:cond delay="0"/>
                                  </p:stCondLst>
                                  <p:childTnLst>
                                    <p:set>
                                      <p:cBhvr>
                                        <p:cTn id="15" dur="1" fill="hold">
                                          <p:stCondLst>
                                            <p:cond delay="0"/>
                                          </p:stCondLst>
                                        </p:cTn>
                                        <p:tgtEl>
                                          <p:spTgt spid="313"/>
                                        </p:tgtEl>
                                        <p:attrNameLst>
                                          <p:attrName>style.visibility</p:attrName>
                                        </p:attrNameLst>
                                      </p:cBhvr>
                                      <p:to>
                                        <p:strVal val="visible"/>
                                      </p:to>
                                    </p:set>
                                    <p:animEffect transition="in" filter="randombar(horizontal)">
                                      <p:cBhvr>
                                        <p:cTn id="16" dur="500"/>
                                        <p:tgtEl>
                                          <p:spTgt spid="313"/>
                                        </p:tgtEl>
                                      </p:cBhvr>
                                    </p:animEffect>
                                  </p:childTnLst>
                                </p:cTn>
                              </p:par>
                              <p:par>
                                <p:cTn id="17" presetID="14" presetClass="entr" presetSubtype="10" fill="hold" nodeType="withEffect">
                                  <p:stCondLst>
                                    <p:cond delay="0"/>
                                  </p:stCondLst>
                                  <p:childTnLst>
                                    <p:set>
                                      <p:cBhvr>
                                        <p:cTn id="18" dur="1" fill="hold">
                                          <p:stCondLst>
                                            <p:cond delay="0"/>
                                          </p:stCondLst>
                                        </p:cTn>
                                        <p:tgtEl>
                                          <p:spTgt spid="316"/>
                                        </p:tgtEl>
                                        <p:attrNameLst>
                                          <p:attrName>style.visibility</p:attrName>
                                        </p:attrNameLst>
                                      </p:cBhvr>
                                      <p:to>
                                        <p:strVal val="visible"/>
                                      </p:to>
                                    </p:set>
                                    <p:animEffect transition="in" filter="randombar(horizontal)">
                                      <p:cBhvr>
                                        <p:cTn id="19" dur="500"/>
                                        <p:tgtEl>
                                          <p:spTgt spid="316"/>
                                        </p:tgtEl>
                                      </p:cBhvr>
                                    </p:animEffect>
                                  </p:childTnLst>
                                </p:cTn>
                              </p:par>
                              <p:par>
                                <p:cTn id="20" presetID="14" presetClass="entr" presetSubtype="10" fill="hold" nodeType="withEffect">
                                  <p:stCondLst>
                                    <p:cond delay="0"/>
                                  </p:stCondLst>
                                  <p:childTnLst>
                                    <p:set>
                                      <p:cBhvr>
                                        <p:cTn id="21" dur="1" fill="hold">
                                          <p:stCondLst>
                                            <p:cond delay="0"/>
                                          </p:stCondLst>
                                        </p:cTn>
                                        <p:tgtEl>
                                          <p:spTgt spid="321"/>
                                        </p:tgtEl>
                                        <p:attrNameLst>
                                          <p:attrName>style.visibility</p:attrName>
                                        </p:attrNameLst>
                                      </p:cBhvr>
                                      <p:to>
                                        <p:strVal val="visible"/>
                                      </p:to>
                                    </p:set>
                                    <p:animEffect transition="in" filter="randombar(horizontal)">
                                      <p:cBhvr>
                                        <p:cTn id="22" dur="500"/>
                                        <p:tgtEl>
                                          <p:spTgt spid="321"/>
                                        </p:tgtEl>
                                      </p:cBhvr>
                                    </p:animEffect>
                                  </p:childTnLst>
                                </p:cTn>
                              </p:par>
                              <p:par>
                                <p:cTn id="23" presetID="14" presetClass="entr" presetSubtype="10" fill="hold" nodeType="withEffect">
                                  <p:stCondLst>
                                    <p:cond delay="0"/>
                                  </p:stCondLst>
                                  <p:childTnLst>
                                    <p:set>
                                      <p:cBhvr>
                                        <p:cTn id="24" dur="1" fill="hold">
                                          <p:stCondLst>
                                            <p:cond delay="0"/>
                                          </p:stCondLst>
                                        </p:cTn>
                                        <p:tgtEl>
                                          <p:spTgt spid="324"/>
                                        </p:tgtEl>
                                        <p:attrNameLst>
                                          <p:attrName>style.visibility</p:attrName>
                                        </p:attrNameLst>
                                      </p:cBhvr>
                                      <p:to>
                                        <p:strVal val="visible"/>
                                      </p:to>
                                    </p:set>
                                    <p:animEffect transition="in" filter="randombar(horizontal)">
                                      <p:cBhvr>
                                        <p:cTn id="25" dur="500"/>
                                        <p:tgtEl>
                                          <p:spTgt spid="324"/>
                                        </p:tgtEl>
                                      </p:cBhvr>
                                    </p:animEffect>
                                  </p:childTnLst>
                                </p:cTn>
                              </p:par>
                              <p:par>
                                <p:cTn id="26" presetID="14" presetClass="entr" presetSubtype="1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randombar(horizontal)">
                                      <p:cBhvr>
                                        <p:cTn id="28" dur="500"/>
                                        <p:tgtEl>
                                          <p:spTgt spid="61"/>
                                        </p:tgtEl>
                                      </p:cBhvr>
                                    </p:animEffect>
                                  </p:childTnLst>
                                </p:cTn>
                              </p:par>
                              <p:par>
                                <p:cTn id="29" presetID="14" presetClass="entr" presetSubtype="10" fill="hold" nodeType="withEffect">
                                  <p:stCondLst>
                                    <p:cond delay="0"/>
                                  </p:stCondLst>
                                  <p:childTnLst>
                                    <p:set>
                                      <p:cBhvr>
                                        <p:cTn id="30" dur="1" fill="hold">
                                          <p:stCondLst>
                                            <p:cond delay="0"/>
                                          </p:stCondLst>
                                        </p:cTn>
                                        <p:tgtEl>
                                          <p:spTgt spid="342"/>
                                        </p:tgtEl>
                                        <p:attrNameLst>
                                          <p:attrName>style.visibility</p:attrName>
                                        </p:attrNameLst>
                                      </p:cBhvr>
                                      <p:to>
                                        <p:strVal val="visible"/>
                                      </p:to>
                                    </p:set>
                                    <p:animEffect transition="in" filter="randombar(horizontal)">
                                      <p:cBhvr>
                                        <p:cTn id="31" dur="500"/>
                                        <p:tgtEl>
                                          <p:spTgt spid="342"/>
                                        </p:tgtEl>
                                      </p:cBhvr>
                                    </p:animEffect>
                                  </p:childTnLst>
                                </p:cTn>
                              </p:par>
                              <p:par>
                                <p:cTn id="32" presetID="14" presetClass="entr" presetSubtype="10" fill="hold" nodeType="withEffect">
                                  <p:stCondLst>
                                    <p:cond delay="0"/>
                                  </p:stCondLst>
                                  <p:childTnLst>
                                    <p:set>
                                      <p:cBhvr>
                                        <p:cTn id="33" dur="1" fill="hold">
                                          <p:stCondLst>
                                            <p:cond delay="0"/>
                                          </p:stCondLst>
                                        </p:cTn>
                                        <p:tgtEl>
                                          <p:spTgt spid="345"/>
                                        </p:tgtEl>
                                        <p:attrNameLst>
                                          <p:attrName>style.visibility</p:attrName>
                                        </p:attrNameLst>
                                      </p:cBhvr>
                                      <p:to>
                                        <p:strVal val="visible"/>
                                      </p:to>
                                    </p:set>
                                    <p:animEffect transition="in" filter="randombar(horizontal)">
                                      <p:cBhvr>
                                        <p:cTn id="34" dur="500"/>
                                        <p:tgtEl>
                                          <p:spTgt spid="345"/>
                                        </p:tgtEl>
                                      </p:cBhvr>
                                    </p:animEffect>
                                  </p:childTnLst>
                                </p:cTn>
                              </p:par>
                              <p:par>
                                <p:cTn id="35" presetID="14" presetClass="entr" presetSubtype="10" fill="hold" nodeType="withEffect">
                                  <p:stCondLst>
                                    <p:cond delay="0"/>
                                  </p:stCondLst>
                                  <p:childTnLst>
                                    <p:set>
                                      <p:cBhvr>
                                        <p:cTn id="36" dur="1" fill="hold">
                                          <p:stCondLst>
                                            <p:cond delay="0"/>
                                          </p:stCondLst>
                                        </p:cTn>
                                        <p:tgtEl>
                                          <p:spTgt spid="348"/>
                                        </p:tgtEl>
                                        <p:attrNameLst>
                                          <p:attrName>style.visibility</p:attrName>
                                        </p:attrNameLst>
                                      </p:cBhvr>
                                      <p:to>
                                        <p:strVal val="visible"/>
                                      </p:to>
                                    </p:set>
                                    <p:animEffect transition="in" filter="randombar(horizontal)">
                                      <p:cBhvr>
                                        <p:cTn id="37" dur="500"/>
                                        <p:tgtEl>
                                          <p:spTgt spid="348"/>
                                        </p:tgtEl>
                                      </p:cBhvr>
                                    </p:animEffect>
                                  </p:childTnLst>
                                </p:cTn>
                              </p:par>
                              <p:par>
                                <p:cTn id="38" presetID="14" presetClass="entr" presetSubtype="10" fill="hold" nodeType="withEffect">
                                  <p:stCondLst>
                                    <p:cond delay="0"/>
                                  </p:stCondLst>
                                  <p:childTnLst>
                                    <p:set>
                                      <p:cBhvr>
                                        <p:cTn id="39" dur="1" fill="hold">
                                          <p:stCondLst>
                                            <p:cond delay="0"/>
                                          </p:stCondLst>
                                        </p:cTn>
                                        <p:tgtEl>
                                          <p:spTgt spid="354"/>
                                        </p:tgtEl>
                                        <p:attrNameLst>
                                          <p:attrName>style.visibility</p:attrName>
                                        </p:attrNameLst>
                                      </p:cBhvr>
                                      <p:to>
                                        <p:strVal val="visible"/>
                                      </p:to>
                                    </p:set>
                                    <p:animEffect transition="in" filter="randombar(horizontal)">
                                      <p:cBhvr>
                                        <p:cTn id="40" dur="500"/>
                                        <p:tgtEl>
                                          <p:spTgt spid="354"/>
                                        </p:tgtEl>
                                      </p:cBhvr>
                                    </p:animEffect>
                                  </p:childTnLst>
                                </p:cTn>
                              </p:par>
                            </p:childTnLst>
                          </p:cTn>
                        </p:par>
                        <p:par>
                          <p:cTn id="41" fill="hold">
                            <p:stCondLst>
                              <p:cond delay="500"/>
                            </p:stCondLst>
                            <p:childTnLst>
                              <p:par>
                                <p:cTn id="42" presetID="16" presetClass="entr" presetSubtype="21" fill="hold" grpId="0" nodeType="afterEffect">
                                  <p:stCondLst>
                                    <p:cond delay="0"/>
                                  </p:stCondLst>
                                  <p:childTnLst>
                                    <p:set>
                                      <p:cBhvr>
                                        <p:cTn id="43" dur="1" fill="hold">
                                          <p:stCondLst>
                                            <p:cond delay="0"/>
                                          </p:stCondLst>
                                        </p:cTn>
                                        <p:tgtEl>
                                          <p:spTgt spid="357"/>
                                        </p:tgtEl>
                                        <p:attrNameLst>
                                          <p:attrName>style.visibility</p:attrName>
                                        </p:attrNameLst>
                                      </p:cBhvr>
                                      <p:to>
                                        <p:strVal val="visible"/>
                                      </p:to>
                                    </p:set>
                                    <p:animEffect transition="in" filter="barn(inVertical)">
                                      <p:cBhvr>
                                        <p:cTn id="44" dur="500"/>
                                        <p:tgtEl>
                                          <p:spTgt spid="35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58"/>
                                        </p:tgtEl>
                                        <p:attrNameLst>
                                          <p:attrName>style.visibility</p:attrName>
                                        </p:attrNameLst>
                                      </p:cBhvr>
                                      <p:to>
                                        <p:strVal val="visible"/>
                                      </p:to>
                                    </p:set>
                                    <p:animEffect transition="in" filter="barn(inVertical)">
                                      <p:cBhvr>
                                        <p:cTn id="47" dur="500"/>
                                        <p:tgtEl>
                                          <p:spTgt spid="35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59"/>
                                        </p:tgtEl>
                                        <p:attrNameLst>
                                          <p:attrName>style.visibility</p:attrName>
                                        </p:attrNameLst>
                                      </p:cBhvr>
                                      <p:to>
                                        <p:strVal val="visible"/>
                                      </p:to>
                                    </p:set>
                                    <p:animEffect transition="in" filter="barn(inVertical)">
                                      <p:cBhvr>
                                        <p:cTn id="50" dur="500"/>
                                        <p:tgtEl>
                                          <p:spTgt spid="359"/>
                                        </p:tgtEl>
                                      </p:cBhvr>
                                    </p:animEffect>
                                  </p:childTnLst>
                                </p:cTn>
                              </p:par>
                            </p:childTnLst>
                          </p:cTn>
                        </p:par>
                        <p:par>
                          <p:cTn id="51" fill="hold">
                            <p:stCondLst>
                              <p:cond delay="1000"/>
                            </p:stCondLst>
                            <p:childTnLst>
                              <p:par>
                                <p:cTn id="52" presetID="2" presetClass="entr" presetSubtype="8" fill="hold" grpId="0" nodeType="afterEffect">
                                  <p:stCondLst>
                                    <p:cond delay="0"/>
                                  </p:stCondLst>
                                  <p:childTnLst>
                                    <p:set>
                                      <p:cBhvr>
                                        <p:cTn id="53" dur="1" fill="hold">
                                          <p:stCondLst>
                                            <p:cond delay="0"/>
                                          </p:stCondLst>
                                        </p:cTn>
                                        <p:tgtEl>
                                          <p:spTgt spid="360"/>
                                        </p:tgtEl>
                                        <p:attrNameLst>
                                          <p:attrName>style.visibility</p:attrName>
                                        </p:attrNameLst>
                                      </p:cBhvr>
                                      <p:to>
                                        <p:strVal val="visible"/>
                                      </p:to>
                                    </p:set>
                                    <p:anim calcmode="lin" valueType="num">
                                      <p:cBhvr additive="base">
                                        <p:cTn id="54" dur="500" fill="hold"/>
                                        <p:tgtEl>
                                          <p:spTgt spid="360"/>
                                        </p:tgtEl>
                                        <p:attrNameLst>
                                          <p:attrName>ppt_x</p:attrName>
                                        </p:attrNameLst>
                                      </p:cBhvr>
                                      <p:tavLst>
                                        <p:tav tm="0">
                                          <p:val>
                                            <p:strVal val="0-#ppt_w/2"/>
                                          </p:val>
                                        </p:tav>
                                        <p:tav tm="100000">
                                          <p:val>
                                            <p:strVal val="#ppt_x"/>
                                          </p:val>
                                        </p:tav>
                                      </p:tavLst>
                                    </p:anim>
                                    <p:anim calcmode="lin" valueType="num">
                                      <p:cBhvr additive="base">
                                        <p:cTn id="55" dur="500" fill="hold"/>
                                        <p:tgtEl>
                                          <p:spTgt spid="360"/>
                                        </p:tgtEl>
                                        <p:attrNameLst>
                                          <p:attrName>ppt_y</p:attrName>
                                        </p:attrNameLst>
                                      </p:cBhvr>
                                      <p:tavLst>
                                        <p:tav tm="0">
                                          <p:val>
                                            <p:strVal val="#ppt_y"/>
                                          </p:val>
                                        </p:tav>
                                        <p:tav tm="100000">
                                          <p:val>
                                            <p:strVal val="#ppt_y"/>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363"/>
                                        </p:tgtEl>
                                        <p:attrNameLst>
                                          <p:attrName>style.visibility</p:attrName>
                                        </p:attrNameLst>
                                      </p:cBhvr>
                                      <p:to>
                                        <p:strVal val="visible"/>
                                      </p:to>
                                    </p:set>
                                    <p:animEffect transition="in" filter="wipe(left)">
                                      <p:cBhvr>
                                        <p:cTn id="58" dur="500"/>
                                        <p:tgtEl>
                                          <p:spTgt spid="363"/>
                                        </p:tgtEl>
                                      </p:cBhvr>
                                    </p:animEffect>
                                  </p:childTnLst>
                                </p:cTn>
                              </p:par>
                            </p:childTnLst>
                          </p:cTn>
                        </p:par>
                        <p:par>
                          <p:cTn id="59" fill="hold">
                            <p:stCondLst>
                              <p:cond delay="1500"/>
                            </p:stCondLst>
                            <p:childTnLst>
                              <p:par>
                                <p:cTn id="60" presetID="2" presetClass="entr" presetSubtype="8" fill="hold" grpId="0" nodeType="afterEffect">
                                  <p:stCondLst>
                                    <p:cond delay="0"/>
                                  </p:stCondLst>
                                  <p:childTnLst>
                                    <p:set>
                                      <p:cBhvr>
                                        <p:cTn id="61" dur="1" fill="hold">
                                          <p:stCondLst>
                                            <p:cond delay="0"/>
                                          </p:stCondLst>
                                        </p:cTn>
                                        <p:tgtEl>
                                          <p:spTgt spid="365"/>
                                        </p:tgtEl>
                                        <p:attrNameLst>
                                          <p:attrName>style.visibility</p:attrName>
                                        </p:attrNameLst>
                                      </p:cBhvr>
                                      <p:to>
                                        <p:strVal val="visible"/>
                                      </p:to>
                                    </p:set>
                                    <p:anim calcmode="lin" valueType="num">
                                      <p:cBhvr additive="base">
                                        <p:cTn id="62" dur="500" fill="hold"/>
                                        <p:tgtEl>
                                          <p:spTgt spid="365"/>
                                        </p:tgtEl>
                                        <p:attrNameLst>
                                          <p:attrName>ppt_x</p:attrName>
                                        </p:attrNameLst>
                                      </p:cBhvr>
                                      <p:tavLst>
                                        <p:tav tm="0">
                                          <p:val>
                                            <p:strVal val="0-#ppt_w/2"/>
                                          </p:val>
                                        </p:tav>
                                        <p:tav tm="100000">
                                          <p:val>
                                            <p:strVal val="#ppt_x"/>
                                          </p:val>
                                        </p:tav>
                                      </p:tavLst>
                                    </p:anim>
                                    <p:anim calcmode="lin" valueType="num">
                                      <p:cBhvr additive="base">
                                        <p:cTn id="63" dur="500" fill="hold"/>
                                        <p:tgtEl>
                                          <p:spTgt spid="365"/>
                                        </p:tgtEl>
                                        <p:attrNameLst>
                                          <p:attrName>ppt_y</p:attrName>
                                        </p:attrNameLst>
                                      </p:cBhvr>
                                      <p:tavLst>
                                        <p:tav tm="0">
                                          <p:val>
                                            <p:strVal val="#ppt_y"/>
                                          </p:val>
                                        </p:tav>
                                        <p:tav tm="100000">
                                          <p:val>
                                            <p:strVal val="#ppt_y"/>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366"/>
                                        </p:tgtEl>
                                        <p:attrNameLst>
                                          <p:attrName>style.visibility</p:attrName>
                                        </p:attrNameLst>
                                      </p:cBhvr>
                                      <p:to>
                                        <p:strVal val="visible"/>
                                      </p:to>
                                    </p:set>
                                    <p:animEffect transition="in" filter="wipe(left)">
                                      <p:cBhvr>
                                        <p:cTn id="66" dur="500"/>
                                        <p:tgtEl>
                                          <p:spTgt spid="366"/>
                                        </p:tgtEl>
                                      </p:cBhvr>
                                    </p:animEffect>
                                  </p:childTnLst>
                                </p:cTn>
                              </p:par>
                            </p:childTnLst>
                          </p:cTn>
                        </p:par>
                        <p:par>
                          <p:cTn id="67" fill="hold">
                            <p:stCondLst>
                              <p:cond delay="2000"/>
                            </p:stCondLst>
                            <p:childTnLst>
                              <p:par>
                                <p:cTn id="68" presetID="2" presetClass="entr" presetSubtype="8" fill="hold" grpId="0" nodeType="afterEffect">
                                  <p:stCondLst>
                                    <p:cond delay="0"/>
                                  </p:stCondLst>
                                  <p:childTnLst>
                                    <p:set>
                                      <p:cBhvr>
                                        <p:cTn id="69" dur="1" fill="hold">
                                          <p:stCondLst>
                                            <p:cond delay="0"/>
                                          </p:stCondLst>
                                        </p:cTn>
                                        <p:tgtEl>
                                          <p:spTgt spid="367"/>
                                        </p:tgtEl>
                                        <p:attrNameLst>
                                          <p:attrName>style.visibility</p:attrName>
                                        </p:attrNameLst>
                                      </p:cBhvr>
                                      <p:to>
                                        <p:strVal val="visible"/>
                                      </p:to>
                                    </p:set>
                                    <p:anim calcmode="lin" valueType="num">
                                      <p:cBhvr additive="base">
                                        <p:cTn id="70" dur="500" fill="hold"/>
                                        <p:tgtEl>
                                          <p:spTgt spid="367"/>
                                        </p:tgtEl>
                                        <p:attrNameLst>
                                          <p:attrName>ppt_x</p:attrName>
                                        </p:attrNameLst>
                                      </p:cBhvr>
                                      <p:tavLst>
                                        <p:tav tm="0">
                                          <p:val>
                                            <p:strVal val="0-#ppt_w/2"/>
                                          </p:val>
                                        </p:tav>
                                        <p:tav tm="100000">
                                          <p:val>
                                            <p:strVal val="#ppt_x"/>
                                          </p:val>
                                        </p:tav>
                                      </p:tavLst>
                                    </p:anim>
                                    <p:anim calcmode="lin" valueType="num">
                                      <p:cBhvr additive="base">
                                        <p:cTn id="71" dur="500" fill="hold"/>
                                        <p:tgtEl>
                                          <p:spTgt spid="367"/>
                                        </p:tgtEl>
                                        <p:attrNameLst>
                                          <p:attrName>ppt_y</p:attrName>
                                        </p:attrNameLst>
                                      </p:cBhvr>
                                      <p:tavLst>
                                        <p:tav tm="0">
                                          <p:val>
                                            <p:strVal val="#ppt_y"/>
                                          </p:val>
                                        </p:tav>
                                        <p:tav tm="100000">
                                          <p:val>
                                            <p:strVal val="#ppt_y"/>
                                          </p:val>
                                        </p:tav>
                                      </p:tavLst>
                                    </p:anim>
                                  </p:childTnLst>
                                </p:cTn>
                              </p:par>
                              <p:par>
                                <p:cTn id="72" presetID="22" presetClass="entr" presetSubtype="8" fill="hold" grpId="0" nodeType="withEffect">
                                  <p:stCondLst>
                                    <p:cond delay="0"/>
                                  </p:stCondLst>
                                  <p:childTnLst>
                                    <p:set>
                                      <p:cBhvr>
                                        <p:cTn id="73" dur="1" fill="hold">
                                          <p:stCondLst>
                                            <p:cond delay="0"/>
                                          </p:stCondLst>
                                        </p:cTn>
                                        <p:tgtEl>
                                          <p:spTgt spid="368"/>
                                        </p:tgtEl>
                                        <p:attrNameLst>
                                          <p:attrName>style.visibility</p:attrName>
                                        </p:attrNameLst>
                                      </p:cBhvr>
                                      <p:to>
                                        <p:strVal val="visible"/>
                                      </p:to>
                                    </p:set>
                                    <p:animEffect transition="in" filter="wipe(left)">
                                      <p:cBhvr>
                                        <p:cTn id="74" dur="500"/>
                                        <p:tgtEl>
                                          <p:spTgt spid="368"/>
                                        </p:tgtEl>
                                      </p:cBhvr>
                                    </p:animEffect>
                                  </p:childTnLst>
                                </p:cTn>
                              </p:par>
                            </p:childTnLst>
                          </p:cTn>
                        </p:par>
                        <p:par>
                          <p:cTn id="75" fill="hold">
                            <p:stCondLst>
                              <p:cond delay="2500"/>
                            </p:stCondLst>
                            <p:childTnLst>
                              <p:par>
                                <p:cTn id="76" presetID="2" presetClass="entr" presetSubtype="8" fill="hold" grpId="0" nodeType="afterEffect">
                                  <p:stCondLst>
                                    <p:cond delay="0"/>
                                  </p:stCondLst>
                                  <p:childTnLst>
                                    <p:set>
                                      <p:cBhvr>
                                        <p:cTn id="77" dur="1" fill="hold">
                                          <p:stCondLst>
                                            <p:cond delay="0"/>
                                          </p:stCondLst>
                                        </p:cTn>
                                        <p:tgtEl>
                                          <p:spTgt spid="369"/>
                                        </p:tgtEl>
                                        <p:attrNameLst>
                                          <p:attrName>style.visibility</p:attrName>
                                        </p:attrNameLst>
                                      </p:cBhvr>
                                      <p:to>
                                        <p:strVal val="visible"/>
                                      </p:to>
                                    </p:set>
                                    <p:anim calcmode="lin" valueType="num">
                                      <p:cBhvr additive="base">
                                        <p:cTn id="78" dur="500" fill="hold"/>
                                        <p:tgtEl>
                                          <p:spTgt spid="369"/>
                                        </p:tgtEl>
                                        <p:attrNameLst>
                                          <p:attrName>ppt_x</p:attrName>
                                        </p:attrNameLst>
                                      </p:cBhvr>
                                      <p:tavLst>
                                        <p:tav tm="0">
                                          <p:val>
                                            <p:strVal val="0-#ppt_w/2"/>
                                          </p:val>
                                        </p:tav>
                                        <p:tav tm="100000">
                                          <p:val>
                                            <p:strVal val="#ppt_x"/>
                                          </p:val>
                                        </p:tav>
                                      </p:tavLst>
                                    </p:anim>
                                    <p:anim calcmode="lin" valueType="num">
                                      <p:cBhvr additive="base">
                                        <p:cTn id="79" dur="500" fill="hold"/>
                                        <p:tgtEl>
                                          <p:spTgt spid="369"/>
                                        </p:tgtEl>
                                        <p:attrNameLst>
                                          <p:attrName>ppt_y</p:attrName>
                                        </p:attrNameLst>
                                      </p:cBhvr>
                                      <p:tavLst>
                                        <p:tav tm="0">
                                          <p:val>
                                            <p:strVal val="#ppt_y"/>
                                          </p:val>
                                        </p:tav>
                                        <p:tav tm="100000">
                                          <p:val>
                                            <p:strVal val="#ppt_y"/>
                                          </p:val>
                                        </p:tav>
                                      </p:tavLst>
                                    </p:anim>
                                  </p:childTnLst>
                                </p:cTn>
                              </p:par>
                              <p:par>
                                <p:cTn id="80" presetID="22" presetClass="entr" presetSubtype="8" fill="hold" grpId="0" nodeType="withEffect">
                                  <p:stCondLst>
                                    <p:cond delay="0"/>
                                  </p:stCondLst>
                                  <p:childTnLst>
                                    <p:set>
                                      <p:cBhvr>
                                        <p:cTn id="81" dur="1" fill="hold">
                                          <p:stCondLst>
                                            <p:cond delay="0"/>
                                          </p:stCondLst>
                                        </p:cTn>
                                        <p:tgtEl>
                                          <p:spTgt spid="370"/>
                                        </p:tgtEl>
                                        <p:attrNameLst>
                                          <p:attrName>style.visibility</p:attrName>
                                        </p:attrNameLst>
                                      </p:cBhvr>
                                      <p:to>
                                        <p:strVal val="visible"/>
                                      </p:to>
                                    </p:set>
                                    <p:animEffect transition="in" filter="wipe(left)">
                                      <p:cBhvr>
                                        <p:cTn id="82" dur="500"/>
                                        <p:tgtEl>
                                          <p:spTgt spid="370"/>
                                        </p:tgtEl>
                                      </p:cBhvr>
                                    </p:animEffect>
                                  </p:childTnLst>
                                </p:cTn>
                              </p:par>
                            </p:childTnLst>
                          </p:cTn>
                        </p:par>
                        <p:par>
                          <p:cTn id="83" fill="hold">
                            <p:stCondLst>
                              <p:cond delay="3000"/>
                            </p:stCondLst>
                            <p:childTnLst>
                              <p:par>
                                <p:cTn id="84" presetID="2" presetClass="entr" presetSubtype="8" fill="hold" grpId="0" nodeType="afterEffect">
                                  <p:stCondLst>
                                    <p:cond delay="0"/>
                                  </p:stCondLst>
                                  <p:childTnLst>
                                    <p:set>
                                      <p:cBhvr>
                                        <p:cTn id="85" dur="1" fill="hold">
                                          <p:stCondLst>
                                            <p:cond delay="0"/>
                                          </p:stCondLst>
                                        </p:cTn>
                                        <p:tgtEl>
                                          <p:spTgt spid="371"/>
                                        </p:tgtEl>
                                        <p:attrNameLst>
                                          <p:attrName>style.visibility</p:attrName>
                                        </p:attrNameLst>
                                      </p:cBhvr>
                                      <p:to>
                                        <p:strVal val="visible"/>
                                      </p:to>
                                    </p:set>
                                    <p:anim calcmode="lin" valueType="num">
                                      <p:cBhvr additive="base">
                                        <p:cTn id="86" dur="500" fill="hold"/>
                                        <p:tgtEl>
                                          <p:spTgt spid="371"/>
                                        </p:tgtEl>
                                        <p:attrNameLst>
                                          <p:attrName>ppt_x</p:attrName>
                                        </p:attrNameLst>
                                      </p:cBhvr>
                                      <p:tavLst>
                                        <p:tav tm="0">
                                          <p:val>
                                            <p:strVal val="0-#ppt_w/2"/>
                                          </p:val>
                                        </p:tav>
                                        <p:tav tm="100000">
                                          <p:val>
                                            <p:strVal val="#ppt_x"/>
                                          </p:val>
                                        </p:tav>
                                      </p:tavLst>
                                    </p:anim>
                                    <p:anim calcmode="lin" valueType="num">
                                      <p:cBhvr additive="base">
                                        <p:cTn id="87" dur="500" fill="hold"/>
                                        <p:tgtEl>
                                          <p:spTgt spid="371"/>
                                        </p:tgtEl>
                                        <p:attrNameLst>
                                          <p:attrName>ppt_y</p:attrName>
                                        </p:attrNameLst>
                                      </p:cBhvr>
                                      <p:tavLst>
                                        <p:tav tm="0">
                                          <p:val>
                                            <p:strVal val="#ppt_y"/>
                                          </p:val>
                                        </p:tav>
                                        <p:tav tm="100000">
                                          <p:val>
                                            <p:strVal val="#ppt_y"/>
                                          </p:val>
                                        </p:tav>
                                      </p:tavLst>
                                    </p:anim>
                                  </p:childTnLst>
                                </p:cTn>
                              </p:par>
                              <p:par>
                                <p:cTn id="88" presetID="22" presetClass="entr" presetSubtype="8" fill="hold" grpId="0" nodeType="withEffect">
                                  <p:stCondLst>
                                    <p:cond delay="0"/>
                                  </p:stCondLst>
                                  <p:childTnLst>
                                    <p:set>
                                      <p:cBhvr>
                                        <p:cTn id="89" dur="1" fill="hold">
                                          <p:stCondLst>
                                            <p:cond delay="0"/>
                                          </p:stCondLst>
                                        </p:cTn>
                                        <p:tgtEl>
                                          <p:spTgt spid="372"/>
                                        </p:tgtEl>
                                        <p:attrNameLst>
                                          <p:attrName>style.visibility</p:attrName>
                                        </p:attrNameLst>
                                      </p:cBhvr>
                                      <p:to>
                                        <p:strVal val="visible"/>
                                      </p:to>
                                    </p:set>
                                    <p:animEffect transition="in" filter="wipe(left)">
                                      <p:cBhvr>
                                        <p:cTn id="90"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18055" y="2210339"/>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1-1" fmla="*/ 0 w 5034421"/>
              <a:gd name="connsiteY0-2-2" fmla="*/ 1127507 h 1135922"/>
              <a:gd name="connsiteX1-3-3" fmla="*/ 1616315 w 5034421"/>
              <a:gd name="connsiteY1-4-4" fmla="*/ 61689 h 1135922"/>
              <a:gd name="connsiteX2-5-5" fmla="*/ 3310671 w 5034421"/>
              <a:gd name="connsiteY2-6-6" fmla="*/ 1135922 h 1135922"/>
              <a:gd name="connsiteX3-7-7" fmla="*/ 5034421 w 5034421"/>
              <a:gd name="connsiteY3-8-8" fmla="*/ 0 h 1135922"/>
            </a:gdLst>
            <a:ahLst/>
            <a:cxnLst>
              <a:cxn ang="0">
                <a:pos x="connsiteX0-1-1" y="connsiteY0-2-2"/>
              </a:cxn>
              <a:cxn ang="0">
                <a:pos x="connsiteX1-3-3" y="connsiteY1-4-4"/>
              </a:cxn>
              <a:cxn ang="0">
                <a:pos x="connsiteX2-5-5" y="connsiteY2-6-6"/>
              </a:cxn>
              <a:cxn ang="0">
                <a:pos x="connsiteX3-7-7" y="connsiteY3-8-8"/>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solidFill>
                <a:schemeClr val="bg1"/>
              </a:solidFill>
            </a:endParaRPr>
          </a:p>
        </p:txBody>
      </p:sp>
      <p:sp>
        <p:nvSpPr>
          <p:cNvPr id="3" name="TextBox 6"/>
          <p:cNvSpPr txBox="1">
            <a:spLocks noChangeArrowheads="1"/>
          </p:cNvSpPr>
          <p:nvPr/>
        </p:nvSpPr>
        <p:spPr bwMode="auto">
          <a:xfrm>
            <a:off x="2846567" y="1961698"/>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a:solidFill>
                  <a:schemeClr val="bg1"/>
                </a:solidFill>
                <a:latin typeface="微软雅黑" panose="020B0503020204020204" charset="-122"/>
                <a:ea typeface="微软雅黑" panose="020B0503020204020204" charset="-122"/>
              </a:rPr>
              <a:t>教学分析</a:t>
            </a:r>
            <a:endParaRPr lang="zh-CN" altLang="en-US" sz="2700" b="1" dirty="0">
              <a:solidFill>
                <a:schemeClr val="bg1"/>
              </a:solidFill>
              <a:latin typeface="微软雅黑" panose="020B0503020204020204" charset="-122"/>
              <a:ea typeface="微软雅黑" panose="020B0503020204020204" charset="-122"/>
            </a:endParaRPr>
          </a:p>
        </p:txBody>
      </p:sp>
      <p:sp>
        <p:nvSpPr>
          <p:cNvPr id="4" name="TextBox 6"/>
          <p:cNvSpPr txBox="1">
            <a:spLocks noChangeArrowheads="1"/>
          </p:cNvSpPr>
          <p:nvPr/>
        </p:nvSpPr>
        <p:spPr bwMode="auto">
          <a:xfrm>
            <a:off x="4958527" y="3295639"/>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a:solidFill>
                  <a:schemeClr val="bg1"/>
                </a:solidFill>
                <a:latin typeface="微软雅黑" panose="020B0503020204020204" charset="-122"/>
                <a:ea typeface="微软雅黑" panose="020B0503020204020204" charset="-122"/>
              </a:rPr>
              <a:t>教学设计</a:t>
            </a:r>
            <a:endParaRPr lang="zh-CN" altLang="en-US" sz="2700" b="1" dirty="0">
              <a:solidFill>
                <a:schemeClr val="bg1"/>
              </a:solidFill>
              <a:latin typeface="微软雅黑" panose="020B0503020204020204" charset="-122"/>
              <a:ea typeface="微软雅黑" panose="020B0503020204020204" charset="-122"/>
            </a:endParaRPr>
          </a:p>
        </p:txBody>
      </p:sp>
      <p:sp>
        <p:nvSpPr>
          <p:cNvPr id="5" name="TextBox 6"/>
          <p:cNvSpPr txBox="1">
            <a:spLocks noChangeArrowheads="1"/>
          </p:cNvSpPr>
          <p:nvPr/>
        </p:nvSpPr>
        <p:spPr bwMode="auto">
          <a:xfrm>
            <a:off x="7088633" y="1957892"/>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a:solidFill>
                  <a:schemeClr val="bg1"/>
                </a:solidFill>
                <a:latin typeface="微软雅黑" panose="020B0503020204020204" charset="-122"/>
                <a:ea typeface="微软雅黑" panose="020B0503020204020204" charset="-122"/>
              </a:rPr>
              <a:t>教学过程</a:t>
            </a:r>
            <a:endParaRPr lang="zh-CN" altLang="en-US" sz="2700" b="1" dirty="0">
              <a:solidFill>
                <a:schemeClr val="bg1"/>
              </a:solidFill>
              <a:latin typeface="微软雅黑" panose="020B0503020204020204" charset="-122"/>
              <a:ea typeface="微软雅黑" panose="020B0503020204020204" charset="-122"/>
            </a:endParaRPr>
          </a:p>
        </p:txBody>
      </p:sp>
      <p:sp>
        <p:nvSpPr>
          <p:cNvPr id="6" name="TextBox 47"/>
          <p:cNvSpPr txBox="1">
            <a:spLocks noChangeArrowheads="1"/>
          </p:cNvSpPr>
          <p:nvPr/>
        </p:nvSpPr>
        <p:spPr bwMode="auto">
          <a:xfrm>
            <a:off x="9170690" y="3314231"/>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a:solidFill>
                  <a:schemeClr val="bg1"/>
                </a:solidFill>
                <a:latin typeface="微软雅黑" panose="020B0503020204020204" charset="-122"/>
                <a:ea typeface="微软雅黑" panose="020B0503020204020204" charset="-122"/>
              </a:rPr>
              <a:t>教学反思</a:t>
            </a:r>
            <a:endParaRPr lang="zh-CN" altLang="en-US" sz="2700" b="1" dirty="0">
              <a:solidFill>
                <a:schemeClr val="bg1"/>
              </a:solidFill>
              <a:latin typeface="微软雅黑" panose="020B0503020204020204" charset="-122"/>
              <a:ea typeface="微软雅黑" panose="020B0503020204020204" charset="-122"/>
            </a:endParaRPr>
          </a:p>
        </p:txBody>
      </p:sp>
      <p:sp>
        <p:nvSpPr>
          <p:cNvPr id="7" name="TextBox 48"/>
          <p:cNvSpPr txBox="1"/>
          <p:nvPr/>
        </p:nvSpPr>
        <p:spPr>
          <a:xfrm>
            <a:off x="3092778" y="2418473"/>
            <a:ext cx="1859862"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Analysis</a:t>
            </a:r>
            <a:endParaRPr lang="zh-CN" altLang="en-US" sz="1500" dirty="0">
              <a:solidFill>
                <a:schemeClr val="bg1"/>
              </a:solidFill>
              <a:latin typeface="微软雅黑" panose="020B0503020204020204" charset="-122"/>
              <a:ea typeface="微软雅黑" panose="020B0503020204020204" charset="-122"/>
            </a:endParaRPr>
          </a:p>
        </p:txBody>
      </p:sp>
      <p:sp>
        <p:nvSpPr>
          <p:cNvPr id="8" name="TextBox 49"/>
          <p:cNvSpPr txBox="1"/>
          <p:nvPr/>
        </p:nvSpPr>
        <p:spPr>
          <a:xfrm>
            <a:off x="5215074" y="3765022"/>
            <a:ext cx="1754064"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Design</a:t>
            </a:r>
            <a:endParaRPr lang="zh-CN" altLang="en-US" sz="1500" dirty="0">
              <a:solidFill>
                <a:schemeClr val="bg1"/>
              </a:solidFill>
              <a:latin typeface="微软雅黑" panose="020B0503020204020204" charset="-122"/>
              <a:ea typeface="微软雅黑" panose="020B0503020204020204" charset="-122"/>
            </a:endParaRPr>
          </a:p>
        </p:txBody>
      </p:sp>
      <p:sp>
        <p:nvSpPr>
          <p:cNvPr id="9" name="TextBox 50"/>
          <p:cNvSpPr txBox="1"/>
          <p:nvPr/>
        </p:nvSpPr>
        <p:spPr>
          <a:xfrm>
            <a:off x="7318174" y="2400536"/>
            <a:ext cx="1810682"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Process</a:t>
            </a:r>
            <a:endParaRPr lang="zh-CN" altLang="en-US" sz="1500" dirty="0">
              <a:solidFill>
                <a:schemeClr val="bg1"/>
              </a:solidFill>
              <a:latin typeface="微软雅黑" panose="020B0503020204020204" charset="-122"/>
              <a:ea typeface="微软雅黑" panose="020B0503020204020204" charset="-122"/>
            </a:endParaRPr>
          </a:p>
        </p:txBody>
      </p:sp>
      <p:sp>
        <p:nvSpPr>
          <p:cNvPr id="10" name="TextBox 51"/>
          <p:cNvSpPr txBox="1"/>
          <p:nvPr/>
        </p:nvSpPr>
        <p:spPr>
          <a:xfrm>
            <a:off x="9396539" y="3763242"/>
            <a:ext cx="1935781" cy="353939"/>
          </a:xfrm>
          <a:prstGeom prst="rect">
            <a:avLst/>
          </a:prstGeom>
          <a:noFill/>
        </p:spPr>
        <p:txBody>
          <a:bodyPr wrap="none" lIns="121917" tIns="60958" rIns="121917" bIns="60958" rtlCol="0">
            <a:spAutoFit/>
          </a:bodyPr>
          <a:lstStyle/>
          <a:p>
            <a:pPr marL="0" lvl="1" algn="ctr"/>
            <a:r>
              <a:rPr lang="en-US" altLang="zh-CN" sz="1500" dirty="0">
                <a:solidFill>
                  <a:schemeClr val="bg1"/>
                </a:solidFill>
                <a:latin typeface="微软雅黑" panose="020B0503020204020204" charset="-122"/>
                <a:ea typeface="微软雅黑" panose="020B0503020204020204" charset="-122"/>
              </a:rPr>
              <a:t>Teaching Refletion</a:t>
            </a:r>
            <a:endParaRPr lang="zh-CN" altLang="en-US" sz="1500" dirty="0">
              <a:solidFill>
                <a:schemeClr val="bg1"/>
              </a:solidFill>
              <a:latin typeface="微软雅黑" panose="020B0503020204020204" charset="-122"/>
              <a:ea typeface="微软雅黑" panose="020B0503020204020204" charset="-122"/>
            </a:endParaRPr>
          </a:p>
        </p:txBody>
      </p:sp>
      <p:grpSp>
        <p:nvGrpSpPr>
          <p:cNvPr id="11" name="组合 10"/>
          <p:cNvGrpSpPr/>
          <p:nvPr/>
        </p:nvGrpSpPr>
        <p:grpSpPr>
          <a:xfrm>
            <a:off x="3361151" y="2991485"/>
            <a:ext cx="1396819" cy="1397325"/>
            <a:chOff x="1008115" y="2542722"/>
            <a:chExt cx="1360493" cy="1360493"/>
          </a:xfrm>
        </p:grpSpPr>
        <p:grpSp>
          <p:nvGrpSpPr>
            <p:cNvPr id="12" name="组合 1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15" name="菱形 14"/>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13"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1</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16" name="组合 15"/>
          <p:cNvGrpSpPr/>
          <p:nvPr/>
        </p:nvGrpSpPr>
        <p:grpSpPr>
          <a:xfrm>
            <a:off x="7541917" y="2952798"/>
            <a:ext cx="1396819" cy="1397325"/>
            <a:chOff x="4770261" y="2542722"/>
            <a:chExt cx="1360493" cy="1360493"/>
          </a:xfrm>
        </p:grpSpPr>
        <p:grpSp>
          <p:nvGrpSpPr>
            <p:cNvPr id="17" name="组合 16"/>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20" name="菱形 19"/>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18"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3</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21" name="组合 20"/>
          <p:cNvGrpSpPr/>
          <p:nvPr/>
        </p:nvGrpSpPr>
        <p:grpSpPr>
          <a:xfrm>
            <a:off x="5408912" y="1620592"/>
            <a:ext cx="1396819" cy="1397325"/>
            <a:chOff x="2889188" y="1494971"/>
            <a:chExt cx="1360493" cy="1360493"/>
          </a:xfrm>
        </p:grpSpPr>
        <p:grpSp>
          <p:nvGrpSpPr>
            <p:cNvPr id="22" name="组合 21"/>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25" name="菱形 24"/>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23"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2</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26" name="组合 25"/>
          <p:cNvGrpSpPr/>
          <p:nvPr/>
        </p:nvGrpSpPr>
        <p:grpSpPr>
          <a:xfrm>
            <a:off x="9653877" y="1505509"/>
            <a:ext cx="1396819" cy="1397325"/>
            <a:chOff x="6651335" y="1494971"/>
            <a:chExt cx="1360493" cy="1360493"/>
          </a:xfrm>
        </p:grpSpPr>
        <p:grpSp>
          <p:nvGrpSpPr>
            <p:cNvPr id="27" name="组合 2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sp>
            <p:nvSpPr>
              <p:cNvPr id="30" name="菱形 29"/>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2143"/>
                  </a:solidFill>
                </a:endParaRPr>
              </a:p>
            </p:txBody>
          </p:sp>
        </p:grpSp>
        <p:sp>
          <p:nvSpPr>
            <p:cNvPr id="28"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rgbClr val="C62143"/>
                  </a:solidFill>
                  <a:latin typeface="微软雅黑" panose="020B0503020204020204" charset="-122"/>
                  <a:ea typeface="造字工房劲黑（非商用）常规体" pitchFamily="50" charset="-122"/>
                </a:rPr>
                <a:t>4</a:t>
              </a:r>
              <a:endParaRPr lang="zh-CN" altLang="en-US" sz="5300" b="1" dirty="0">
                <a:solidFill>
                  <a:srgbClr val="C62143"/>
                </a:solidFill>
                <a:latin typeface="微软雅黑" panose="020B0503020204020204" charset="-122"/>
                <a:ea typeface="造字工房劲黑（非商用）常规体" pitchFamily="50" charset="-122"/>
              </a:endParaRPr>
            </a:p>
          </p:txBody>
        </p:sp>
      </p:grpSp>
      <p:grpSp>
        <p:nvGrpSpPr>
          <p:cNvPr id="31" name="MH_Others_1"/>
          <p:cNvGrpSpPr/>
          <p:nvPr>
            <p:custDataLst>
              <p:tags r:id="rId1"/>
            </p:custDataLst>
          </p:nvPr>
        </p:nvGrpSpPr>
        <p:grpSpPr bwMode="auto">
          <a:xfrm>
            <a:off x="-1508" y="191072"/>
            <a:ext cx="3516313" cy="1492250"/>
            <a:chOff x="918708" y="507434"/>
            <a:chExt cx="3516086" cy="1492250"/>
          </a:xfrm>
        </p:grpSpPr>
        <p:sp>
          <p:nvSpPr>
            <p:cNvPr id="32" name="MH_Others_10"/>
            <p:cNvSpPr txBox="1"/>
            <p:nvPr/>
          </p:nvSpPr>
          <p:spPr>
            <a:xfrm>
              <a:off x="918708" y="507434"/>
              <a:ext cx="3516086" cy="1492250"/>
            </a:xfrm>
            <a:prstGeom prst="rect">
              <a:avLst/>
            </a:prstGeom>
            <a:noFill/>
          </p:spPr>
          <p:txBody>
            <a:bodyPr anchor="ctr"/>
            <a:lstStyle/>
            <a:p>
              <a:pPr eaLnBrk="1" fontAlgn="auto" hangingPunct="1">
                <a:spcBef>
                  <a:spcPts val="0"/>
                </a:spcBef>
                <a:spcAft>
                  <a:spcPts val="0"/>
                </a:spcAft>
                <a:defRPr/>
              </a:pPr>
              <a:r>
                <a:rPr lang="en-US" altLang="zh-CN" sz="13800" spc="400" dirty="0">
                  <a:solidFill>
                    <a:schemeClr val="bg1"/>
                  </a:solidFill>
                  <a:latin typeface="微软雅黑" panose="020B0503020204020204" charset="-122"/>
                  <a:ea typeface="微软雅黑" panose="020B0503020204020204" charset="-122"/>
                  <a:cs typeface="Times New Roman" panose="02020603050405020304" pitchFamily="18" charset="0"/>
                </a:rPr>
                <a:t>C</a:t>
              </a:r>
              <a:endParaRPr lang="zh-CN" altLang="en-US" sz="6600" spc="4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33" name="MH_Others_11"/>
            <p:cNvSpPr txBox="1">
              <a:spLocks noChangeArrowheads="1"/>
            </p:cNvSpPr>
            <p:nvPr/>
          </p:nvSpPr>
          <p:spPr bwMode="auto">
            <a:xfrm>
              <a:off x="1434613" y="583634"/>
              <a:ext cx="673057" cy="122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800" b="1" spc="-300" dirty="0">
                  <a:solidFill>
                    <a:schemeClr val="bg1"/>
                  </a:solidFill>
                  <a:latin typeface="微软雅黑" panose="020B0503020204020204" charset="-122"/>
                  <a:ea typeface="微软雅黑" panose="020B0503020204020204" charset="-122"/>
                </a:rPr>
                <a:t>目</a:t>
              </a:r>
              <a:endParaRPr lang="en-US" altLang="zh-CN" sz="2800" b="1" spc="-300" dirty="0">
                <a:solidFill>
                  <a:schemeClr val="bg1"/>
                </a:solidFill>
                <a:latin typeface="微软雅黑" panose="020B0503020204020204" charset="-122"/>
                <a:ea typeface="微软雅黑" panose="020B0503020204020204" charset="-122"/>
              </a:endParaRPr>
            </a:p>
            <a:p>
              <a:pPr algn="ctr" eaLnBrk="1" fontAlgn="auto" hangingPunct="1">
                <a:spcBef>
                  <a:spcPts val="0"/>
                </a:spcBef>
                <a:spcAft>
                  <a:spcPts val="0"/>
                </a:spcAft>
                <a:defRPr/>
              </a:pPr>
              <a:r>
                <a:rPr lang="zh-CN" altLang="en-US" sz="2800" b="1" spc="-300" dirty="0">
                  <a:solidFill>
                    <a:schemeClr val="bg1"/>
                  </a:solidFill>
                  <a:latin typeface="微软雅黑" panose="020B0503020204020204" charset="-122"/>
                  <a:ea typeface="微软雅黑" panose="020B0503020204020204" charset="-122"/>
                </a:rPr>
                <a:t>录</a:t>
              </a:r>
              <a:endParaRPr lang="zh-CN" altLang="en-US" sz="2800" b="1" spc="-300" dirty="0">
                <a:solidFill>
                  <a:schemeClr val="bg1"/>
                </a:solidFill>
                <a:latin typeface="微软雅黑" panose="020B0503020204020204" charset="-122"/>
                <a:ea typeface="微软雅黑" panose="020B0503020204020204" charset="-122"/>
              </a:endParaRPr>
            </a:p>
          </p:txBody>
        </p:sp>
        <p:sp>
          <p:nvSpPr>
            <p:cNvPr id="34" name="MH_Others_12"/>
            <p:cNvSpPr/>
            <p:nvPr/>
          </p:nvSpPr>
          <p:spPr>
            <a:xfrm>
              <a:off x="2037824" y="1421834"/>
              <a:ext cx="2190609" cy="461962"/>
            </a:xfrm>
            <a:prstGeom prst="rect">
              <a:avLst/>
            </a:prstGeom>
          </p:spPr>
          <p:txBody>
            <a:bodyPr wrap="none" anchor="ctr"/>
            <a:lstStyle/>
            <a:p>
              <a:pPr eaLnBrk="1" fontAlgn="auto" hangingPunct="1">
                <a:spcBef>
                  <a:spcPts val="0"/>
                </a:spcBef>
                <a:spcAft>
                  <a:spcPts val="0"/>
                </a:spcAft>
                <a:defRPr/>
              </a:pPr>
              <a:r>
                <a:rPr lang="en-US" altLang="zh-CN" sz="3200" spc="300" dirty="0">
                  <a:solidFill>
                    <a:schemeClr val="bg1"/>
                  </a:solidFill>
                  <a:latin typeface="微软雅黑" panose="020B0503020204020204" charset="-122"/>
                  <a:ea typeface="微软雅黑" panose="020B0503020204020204" charset="-122"/>
                  <a:cs typeface="Times New Roman" panose="02020603050405020304" pitchFamily="18" charset="0"/>
                </a:rPr>
                <a:t>ONTENTS</a:t>
              </a:r>
              <a:endParaRPr lang="zh-CN" altLang="en-US" sz="2400" spc="300" dirty="0">
                <a:solidFill>
                  <a:schemeClr val="bg1"/>
                </a:solidFill>
                <a:latin typeface="微软雅黑" panose="020B0503020204020204" charset="-122"/>
                <a:ea typeface="微软雅黑" panose="020B0503020204020204" charset="-122"/>
              </a:endParaRPr>
            </a:p>
          </p:txBody>
        </p:sp>
      </p:grpSp>
      <p:pic>
        <p:nvPicPr>
          <p:cNvPr id="35" name="图片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684" y="2210339"/>
            <a:ext cx="4067175" cy="4476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2000"/>
                                        <p:tgtEl>
                                          <p:spTgt spid="2"/>
                                        </p:tgtEl>
                                      </p:cBhvr>
                                    </p:animEffect>
                                  </p:childTnLst>
                                </p:cTn>
                              </p:par>
                              <p:par>
                                <p:cTn id="20" presetID="53" presetClass="entr" presetSubtype="16" fill="hold" nodeType="withEffect">
                                  <p:stCondLst>
                                    <p:cond delay="3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9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4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8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8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40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40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1000"/>
                                        <p:tgtEl>
                                          <p:spTgt spid="9"/>
                                        </p:tgtEl>
                                      </p:cBhvr>
                                    </p:animEffect>
                                    <p:anim calcmode="lin" valueType="num">
                                      <p:cBhvr>
                                        <p:cTn id="63" dur="1000" fill="hold"/>
                                        <p:tgtEl>
                                          <p:spTgt spid="9"/>
                                        </p:tgtEl>
                                        <p:attrNameLst>
                                          <p:attrName>ppt_x</p:attrName>
                                        </p:attrNameLst>
                                      </p:cBhvr>
                                      <p:tavLst>
                                        <p:tav tm="0">
                                          <p:val>
                                            <p:strVal val="#ppt_x"/>
                                          </p:val>
                                        </p:tav>
                                        <p:tav tm="100000">
                                          <p:val>
                                            <p:strVal val="#ppt_x"/>
                                          </p:val>
                                        </p:tav>
                                      </p:tavLst>
                                    </p:anim>
                                    <p:anim calcmode="lin" valueType="num">
                                      <p:cBhvr>
                                        <p:cTn id="64" dur="1000" fill="hold"/>
                                        <p:tgtEl>
                                          <p:spTgt spid="9"/>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90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1000"/>
                                        <p:tgtEl>
                                          <p:spTgt spid="6"/>
                                        </p:tgtEl>
                                      </p:cBhvr>
                                    </p:animEffect>
                                    <p:anim calcmode="lin" valueType="num">
                                      <p:cBhvr>
                                        <p:cTn id="68" dur="1000" fill="hold"/>
                                        <p:tgtEl>
                                          <p:spTgt spid="6"/>
                                        </p:tgtEl>
                                        <p:attrNameLst>
                                          <p:attrName>ppt_x</p:attrName>
                                        </p:attrNameLst>
                                      </p:cBhvr>
                                      <p:tavLst>
                                        <p:tav tm="0">
                                          <p:val>
                                            <p:strVal val="#ppt_x"/>
                                          </p:val>
                                        </p:tav>
                                        <p:tav tm="100000">
                                          <p:val>
                                            <p:strVal val="#ppt_x"/>
                                          </p:val>
                                        </p:tav>
                                      </p:tavLst>
                                    </p:anim>
                                    <p:anim calcmode="lin" valueType="num">
                                      <p:cBhvr>
                                        <p:cTn id="69" dur="1000" fill="hold"/>
                                        <p:tgtEl>
                                          <p:spTgt spid="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9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42" presetClass="entr" presetSubtype="0" fill="hold"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矩形 21"/>
          <p:cNvSpPr/>
          <p:nvPr/>
        </p:nvSpPr>
        <p:spPr>
          <a:xfrm>
            <a:off x="2330766" y="4619106"/>
            <a:ext cx="8538984" cy="125051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alpha val="50000"/>
            </a:schemeClr>
          </a:solidFill>
          <a:ln w="25400" cap="flat" cmpd="sng" algn="ctr">
            <a:noFill/>
            <a:prstDash val="solid"/>
          </a:ln>
          <a:effectLst>
            <a:outerShdw blurRad="50800" dist="38100" dir="5400000" algn="t" rotWithShape="0">
              <a:prstClr val="black">
                <a:alpha val="40000"/>
              </a:prstClr>
            </a:outerShdw>
          </a:effectLst>
        </p:spPr>
        <p:txBody>
          <a:bodyPr lIns="121880" tIns="60940" rIns="121880" bIns="60940"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79" name="矩形 21"/>
          <p:cNvSpPr/>
          <p:nvPr/>
        </p:nvSpPr>
        <p:spPr>
          <a:xfrm>
            <a:off x="1423821" y="3197143"/>
            <a:ext cx="8438517" cy="125051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alpha val="50000"/>
            </a:schemeClr>
          </a:solidFill>
          <a:ln w="25400" cap="flat" cmpd="sng" algn="ctr">
            <a:noFill/>
            <a:prstDash val="solid"/>
          </a:ln>
          <a:effectLst>
            <a:outerShdw blurRad="50800" dist="38100" dir="5400000" algn="t" rotWithShape="0">
              <a:prstClr val="black">
                <a:alpha val="40000"/>
              </a:prstClr>
            </a:outerShdw>
          </a:effectLst>
        </p:spPr>
        <p:txBody>
          <a:bodyPr lIns="121880" tIns="60940" rIns="121880" bIns="60940"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80" name="矩形 21"/>
          <p:cNvSpPr/>
          <p:nvPr/>
        </p:nvSpPr>
        <p:spPr>
          <a:xfrm>
            <a:off x="2695405" y="1735753"/>
            <a:ext cx="8174344" cy="125051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alpha val="50000"/>
            </a:schemeClr>
          </a:solidFill>
          <a:ln w="25400" cap="flat" cmpd="sng" algn="ctr">
            <a:noFill/>
            <a:prstDash val="solid"/>
          </a:ln>
          <a:effectLst>
            <a:outerShdw blurRad="50800" dist="38100" dir="5400000" algn="t" rotWithShape="0">
              <a:prstClr val="black">
                <a:alpha val="40000"/>
              </a:prstClr>
            </a:outerShdw>
          </a:effectLst>
        </p:spPr>
        <p:txBody>
          <a:bodyPr lIns="121880" tIns="60940" rIns="121880" bIns="60940"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81" name="TextBox 280"/>
          <p:cNvSpPr txBox="1"/>
          <p:nvPr/>
        </p:nvSpPr>
        <p:spPr>
          <a:xfrm>
            <a:off x="4582118" y="2000100"/>
            <a:ext cx="5280221" cy="820484"/>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282" name="TextBox 281"/>
          <p:cNvSpPr txBox="1"/>
          <p:nvPr/>
        </p:nvSpPr>
        <p:spPr>
          <a:xfrm>
            <a:off x="2392521" y="3461491"/>
            <a:ext cx="5280221" cy="820484"/>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283" name="TextBox 282"/>
          <p:cNvSpPr txBox="1"/>
          <p:nvPr/>
        </p:nvSpPr>
        <p:spPr>
          <a:xfrm>
            <a:off x="4696077" y="4883454"/>
            <a:ext cx="5280221" cy="820484"/>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grpSp>
        <p:nvGrpSpPr>
          <p:cNvPr id="285" name="组合 284"/>
          <p:cNvGrpSpPr/>
          <p:nvPr/>
        </p:nvGrpSpPr>
        <p:grpSpPr>
          <a:xfrm rot="5400000">
            <a:off x="2097193" y="1173603"/>
            <a:ext cx="1785164" cy="2319357"/>
            <a:chOff x="4020870" y="2194485"/>
            <a:chExt cx="1102258" cy="1432090"/>
          </a:xfrm>
          <a:effectLst>
            <a:outerShdw blurRad="444500" dist="254000" dir="8100000" algn="tr" rotWithShape="0">
              <a:prstClr val="black">
                <a:alpha val="50000"/>
              </a:prstClr>
            </a:outerShdw>
          </a:effectLst>
        </p:grpSpPr>
        <p:sp>
          <p:nvSpPr>
            <p:cNvPr id="28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8" name="TextBox 287"/>
          <p:cNvSpPr txBox="1"/>
          <p:nvPr/>
        </p:nvSpPr>
        <p:spPr>
          <a:xfrm>
            <a:off x="2179778" y="2195618"/>
            <a:ext cx="1107911" cy="369287"/>
          </a:xfrm>
          <a:prstGeom prst="rect">
            <a:avLst/>
          </a:prstGeom>
          <a:noFill/>
        </p:spPr>
        <p:txBody>
          <a:bodyPr wrap="none" lIns="91398" tIns="45698" rIns="91398" bIns="45698" rtlCol="0">
            <a:spAutoFit/>
          </a:bodyPr>
          <a:lstStyle/>
          <a:p>
            <a:pPr algn="ctr"/>
            <a:r>
              <a:rPr lang="zh-CN" altLang="en-US" dirty="0">
                <a:solidFill>
                  <a:schemeClr val="tx1">
                    <a:lumMod val="50000"/>
                    <a:lumOff val="50000"/>
                  </a:schemeClr>
                </a:solidFill>
                <a:latin typeface="微软雅黑" panose="020B0503020204020204" charset="-122"/>
                <a:ea typeface="微软雅黑" panose="020B0503020204020204" charset="-122"/>
              </a:rPr>
              <a:t>添加内容</a:t>
            </a:r>
            <a:endParaRPr lang="zh-CN" altLang="en-US" dirty="0">
              <a:solidFill>
                <a:schemeClr val="tx1">
                  <a:lumMod val="50000"/>
                  <a:lumOff val="50000"/>
                </a:schemeClr>
              </a:solidFill>
              <a:latin typeface="微软雅黑" panose="020B0503020204020204" charset="-122"/>
              <a:ea typeface="微软雅黑" panose="020B0503020204020204" charset="-122"/>
            </a:endParaRPr>
          </a:p>
        </p:txBody>
      </p:sp>
      <p:grpSp>
        <p:nvGrpSpPr>
          <p:cNvPr id="289" name="组合 288"/>
          <p:cNvGrpSpPr/>
          <p:nvPr/>
        </p:nvGrpSpPr>
        <p:grpSpPr>
          <a:xfrm>
            <a:off x="1829538" y="1585378"/>
            <a:ext cx="516819" cy="517088"/>
            <a:chOff x="1807482" y="1521065"/>
            <a:chExt cx="517088" cy="517088"/>
          </a:xfrm>
        </p:grpSpPr>
        <p:sp>
          <p:nvSpPr>
            <p:cNvPr id="290" name="椭圆 289"/>
            <p:cNvSpPr/>
            <p:nvPr/>
          </p:nvSpPr>
          <p:spPr bwMode="auto">
            <a:xfrm>
              <a:off x="1807482" y="1521065"/>
              <a:ext cx="517088" cy="517088"/>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defTabSz="1218565">
                <a:defRPr/>
              </a:pPr>
              <a:endParaRPr lang="zh-CN" altLang="en-US" sz="2400" kern="0" dirty="0">
                <a:solidFill>
                  <a:srgbClr val="FFFFFF"/>
                </a:solidFill>
              </a:endParaRPr>
            </a:p>
          </p:txBody>
        </p:sp>
        <p:sp>
          <p:nvSpPr>
            <p:cNvPr id="291" name="TextBox 290"/>
            <p:cNvSpPr txBox="1"/>
            <p:nvPr/>
          </p:nvSpPr>
          <p:spPr>
            <a:xfrm>
              <a:off x="1883122" y="1548776"/>
              <a:ext cx="365996" cy="461665"/>
            </a:xfrm>
            <a:prstGeom prst="rect">
              <a:avLst/>
            </a:prstGeom>
            <a:noFill/>
          </p:spPr>
          <p:txBody>
            <a:bodyPr wrap="none" rtlCol="0">
              <a:spAutoFit/>
            </a:bodyPr>
            <a:lstStyle/>
            <a:p>
              <a:pPr defTabSz="1218565">
                <a:defRPr/>
              </a:pPr>
              <a:r>
                <a:rPr lang="en-US" altLang="zh-CN" sz="2400" kern="0" dirty="0">
                  <a:solidFill>
                    <a:srgbClr val="FFFFFF"/>
                  </a:solidFill>
                  <a:latin typeface="微软雅黑" panose="020B0503020204020204" charset="-122"/>
                  <a:ea typeface="微软雅黑" panose="020B0503020204020204" charset="-122"/>
                </a:rPr>
                <a:t>1</a:t>
              </a:r>
              <a:endParaRPr lang="zh-CN" altLang="en-US" sz="2400" kern="0" dirty="0">
                <a:solidFill>
                  <a:srgbClr val="FFFFFF"/>
                </a:solidFill>
                <a:latin typeface="微软雅黑" panose="020B0503020204020204" charset="-122"/>
                <a:ea typeface="微软雅黑" panose="020B0503020204020204" charset="-122"/>
              </a:endParaRPr>
            </a:p>
          </p:txBody>
        </p:sp>
      </p:grpSp>
      <p:grpSp>
        <p:nvGrpSpPr>
          <p:cNvPr id="296" name="组合 295"/>
          <p:cNvGrpSpPr/>
          <p:nvPr/>
        </p:nvGrpSpPr>
        <p:grpSpPr>
          <a:xfrm rot="5400000">
            <a:off x="1588544" y="3962337"/>
            <a:ext cx="1785164" cy="2319357"/>
            <a:chOff x="4020870" y="2194485"/>
            <a:chExt cx="1102258" cy="1432090"/>
          </a:xfrm>
          <a:effectLst>
            <a:outerShdw blurRad="444500" dist="254000" dir="8100000" algn="tr" rotWithShape="0">
              <a:prstClr val="black">
                <a:alpha val="50000"/>
              </a:prstClr>
            </a:outerShdw>
          </a:effectLst>
        </p:grpSpPr>
        <p:sp>
          <p:nvSpPr>
            <p:cNvPr id="29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9" name="TextBox 298"/>
          <p:cNvSpPr txBox="1"/>
          <p:nvPr/>
        </p:nvSpPr>
        <p:spPr>
          <a:xfrm>
            <a:off x="1675722" y="4931922"/>
            <a:ext cx="1107911" cy="369287"/>
          </a:xfrm>
          <a:prstGeom prst="rect">
            <a:avLst/>
          </a:prstGeom>
          <a:noFill/>
        </p:spPr>
        <p:txBody>
          <a:bodyPr wrap="none" lIns="91398" tIns="45698" rIns="91398" bIns="45698" rtlCol="0">
            <a:spAutoFit/>
          </a:bodyPr>
          <a:lstStyle/>
          <a:p>
            <a:pPr algn="ctr"/>
            <a:r>
              <a:rPr lang="zh-CN" altLang="en-US" dirty="0">
                <a:solidFill>
                  <a:schemeClr val="tx1">
                    <a:lumMod val="50000"/>
                    <a:lumOff val="50000"/>
                  </a:schemeClr>
                </a:solidFill>
                <a:latin typeface="微软雅黑" panose="020B0503020204020204" charset="-122"/>
              </a:rPr>
              <a:t>添加内容</a:t>
            </a:r>
            <a:endParaRPr lang="zh-CN" altLang="en-US" dirty="0">
              <a:solidFill>
                <a:schemeClr val="tx1">
                  <a:lumMod val="50000"/>
                  <a:lumOff val="50000"/>
                </a:schemeClr>
              </a:solidFill>
              <a:latin typeface="微软雅黑" panose="020B0503020204020204" charset="-122"/>
            </a:endParaRPr>
          </a:p>
        </p:txBody>
      </p:sp>
      <p:grpSp>
        <p:nvGrpSpPr>
          <p:cNvPr id="300" name="组合 299"/>
          <p:cNvGrpSpPr/>
          <p:nvPr/>
        </p:nvGrpSpPr>
        <p:grpSpPr>
          <a:xfrm>
            <a:off x="1322251" y="4345814"/>
            <a:ext cx="516819" cy="517088"/>
            <a:chOff x="1807482" y="1521065"/>
            <a:chExt cx="517088" cy="517088"/>
          </a:xfrm>
        </p:grpSpPr>
        <p:sp>
          <p:nvSpPr>
            <p:cNvPr id="301" name="椭圆 300"/>
            <p:cNvSpPr/>
            <p:nvPr/>
          </p:nvSpPr>
          <p:spPr bwMode="auto">
            <a:xfrm>
              <a:off x="1807482" y="1521065"/>
              <a:ext cx="517088" cy="517088"/>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defTabSz="1218565">
                <a:defRPr/>
              </a:pPr>
              <a:endParaRPr lang="zh-CN" altLang="en-US" sz="2400" kern="0" dirty="0">
                <a:solidFill>
                  <a:srgbClr val="FFFFFF"/>
                </a:solidFill>
              </a:endParaRPr>
            </a:p>
          </p:txBody>
        </p:sp>
        <p:sp>
          <p:nvSpPr>
            <p:cNvPr id="302" name="TextBox 301"/>
            <p:cNvSpPr txBox="1"/>
            <p:nvPr/>
          </p:nvSpPr>
          <p:spPr>
            <a:xfrm>
              <a:off x="1883122" y="1548776"/>
              <a:ext cx="365996" cy="461665"/>
            </a:xfrm>
            <a:prstGeom prst="rect">
              <a:avLst/>
            </a:prstGeom>
            <a:noFill/>
          </p:spPr>
          <p:txBody>
            <a:bodyPr wrap="none" rtlCol="0">
              <a:spAutoFit/>
            </a:bodyPr>
            <a:lstStyle/>
            <a:p>
              <a:pPr defTabSz="1218565">
                <a:defRPr/>
              </a:pPr>
              <a:r>
                <a:rPr lang="en-US" altLang="zh-CN" sz="2400" kern="0" dirty="0">
                  <a:solidFill>
                    <a:srgbClr val="FFFFFF"/>
                  </a:solidFill>
                  <a:latin typeface="微软雅黑" panose="020B0503020204020204" charset="-122"/>
                  <a:ea typeface="微软雅黑" panose="020B0503020204020204" charset="-122"/>
                </a:rPr>
                <a:t>3</a:t>
              </a:r>
              <a:endParaRPr lang="zh-CN" altLang="en-US" sz="2400" kern="0" dirty="0">
                <a:solidFill>
                  <a:srgbClr val="FFFFFF"/>
                </a:solidFill>
                <a:latin typeface="微软雅黑" panose="020B0503020204020204" charset="-122"/>
                <a:ea typeface="微软雅黑" panose="020B0503020204020204" charset="-122"/>
              </a:endParaRPr>
            </a:p>
          </p:txBody>
        </p:sp>
      </p:grpSp>
      <p:grpSp>
        <p:nvGrpSpPr>
          <p:cNvPr id="2" name="组合 1"/>
          <p:cNvGrpSpPr/>
          <p:nvPr/>
        </p:nvGrpSpPr>
        <p:grpSpPr>
          <a:xfrm>
            <a:off x="8273908" y="2842412"/>
            <a:ext cx="2189564" cy="1702528"/>
            <a:chOff x="6206721" y="2132467"/>
            <a:chExt cx="1642672" cy="1277290"/>
          </a:xfrm>
          <a:solidFill>
            <a:schemeClr val="accent2"/>
          </a:solidFill>
        </p:grpSpPr>
        <p:sp>
          <p:nvSpPr>
            <p:cNvPr id="284" name="椭圆 34"/>
            <p:cNvSpPr/>
            <p:nvPr/>
          </p:nvSpPr>
          <p:spPr>
            <a:xfrm rot="16200000">
              <a:off x="6389412" y="1949776"/>
              <a:ext cx="1277290" cy="164267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p:nvPr/>
          </p:nvSpPr>
          <p:spPr>
            <a:xfrm>
              <a:off x="6635175" y="2187965"/>
              <a:ext cx="1175010" cy="117501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2" name="TextBox 291"/>
          <p:cNvSpPr txBox="1"/>
          <p:nvPr/>
        </p:nvSpPr>
        <p:spPr>
          <a:xfrm>
            <a:off x="8954615" y="3468652"/>
            <a:ext cx="1415688" cy="461620"/>
          </a:xfrm>
          <a:prstGeom prst="rect">
            <a:avLst/>
          </a:prstGeom>
          <a:noFill/>
        </p:spPr>
        <p:txBody>
          <a:bodyPr wrap="none" lIns="91398" tIns="45698" rIns="91398" bIns="45698" rtlCol="0">
            <a:spAutoFit/>
          </a:bodyPr>
          <a:lstStyle/>
          <a:p>
            <a:pPr algn="ctr"/>
            <a:r>
              <a:rPr lang="zh-CN" altLang="en-US" sz="2400" dirty="0">
                <a:solidFill>
                  <a:schemeClr val="bg1"/>
                </a:solidFill>
                <a:latin typeface="微软雅黑" panose="020B0503020204020204" charset="-122"/>
              </a:rPr>
              <a:t>添加内容</a:t>
            </a:r>
            <a:endParaRPr lang="zh-CN" altLang="en-US" sz="2400" dirty="0">
              <a:solidFill>
                <a:schemeClr val="bg1"/>
              </a:solidFill>
              <a:latin typeface="微软雅黑" panose="020B0503020204020204" charset="-122"/>
            </a:endParaRPr>
          </a:p>
        </p:txBody>
      </p:sp>
      <p:grpSp>
        <p:nvGrpSpPr>
          <p:cNvPr id="293" name="组合 292"/>
          <p:cNvGrpSpPr/>
          <p:nvPr/>
        </p:nvGrpSpPr>
        <p:grpSpPr>
          <a:xfrm>
            <a:off x="8736798" y="2923853"/>
            <a:ext cx="516819" cy="517088"/>
            <a:chOff x="1807482" y="1521065"/>
            <a:chExt cx="517088" cy="517088"/>
          </a:xfrm>
        </p:grpSpPr>
        <p:sp>
          <p:nvSpPr>
            <p:cNvPr id="294" name="椭圆 293"/>
            <p:cNvSpPr/>
            <p:nvPr/>
          </p:nvSpPr>
          <p:spPr bwMode="auto">
            <a:xfrm>
              <a:off x="1807482" y="1521065"/>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defTabSz="1218565">
                <a:defRPr/>
              </a:pPr>
              <a:endParaRPr lang="zh-CN" altLang="en-US" sz="2400" kern="0" dirty="0">
                <a:solidFill>
                  <a:srgbClr val="FFFFFF"/>
                </a:solidFill>
              </a:endParaRPr>
            </a:p>
          </p:txBody>
        </p:sp>
        <p:sp>
          <p:nvSpPr>
            <p:cNvPr id="295" name="TextBox 294"/>
            <p:cNvSpPr txBox="1"/>
            <p:nvPr/>
          </p:nvSpPr>
          <p:spPr>
            <a:xfrm>
              <a:off x="1883122" y="1548776"/>
              <a:ext cx="365996" cy="461665"/>
            </a:xfrm>
            <a:prstGeom prst="rect">
              <a:avLst/>
            </a:prstGeom>
            <a:noFill/>
          </p:spPr>
          <p:txBody>
            <a:bodyPr wrap="none" rtlCol="0">
              <a:spAutoFit/>
            </a:bodyPr>
            <a:lstStyle/>
            <a:p>
              <a:pPr defTabSz="1218565">
                <a:defRPr/>
              </a:pPr>
              <a:r>
                <a:rPr lang="en-US" altLang="zh-CN" sz="2400" kern="0" dirty="0">
                  <a:solidFill>
                    <a:srgbClr val="FFFFFF"/>
                  </a:solidFill>
                  <a:latin typeface="微软雅黑" panose="020B0503020204020204" charset="-122"/>
                  <a:ea typeface="微软雅黑" panose="020B0503020204020204" charset="-122"/>
                </a:rPr>
                <a:t>2</a:t>
              </a:r>
              <a:endParaRPr lang="zh-CN" altLang="en-US" sz="2400" kern="0" dirty="0">
                <a:solidFill>
                  <a:srgbClr val="FFFFFF"/>
                </a:solidFill>
                <a:latin typeface="微软雅黑" panose="020B0503020204020204" charset="-122"/>
                <a:ea typeface="微软雅黑" panose="020B0503020204020204" charset="-122"/>
              </a:endParaRPr>
            </a:p>
          </p:txBody>
        </p:sp>
      </p:gr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600"/>
                                            <p:tgtEl>
                                              <p:spTgt spid="289"/>
                                            </p:tgtEl>
                                          </p:cBhvr>
                                        </p:animEffect>
                                      </p:childTnLst>
                                    </p:cTn>
                                  </p:par>
                                  <p:par>
                                    <p:cTn id="8"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9" dur="1000" fill="hold"/>
                                            <p:tgtEl>
                                              <p:spTgt spid="289"/>
                                            </p:tgtEl>
                                            <p:attrNameLst>
                                              <p:attrName>ppt_x</p:attrName>
                                              <p:attrName>ppt_y</p:attrName>
                                            </p:attrNameLst>
                                          </p:cBhvr>
                                          <p:rCtr x="4956" y="8889"/>
                                        </p:animMotion>
                                      </p:childTnLst>
                                    </p:cTn>
                                  </p:par>
                                  <p:par>
                                    <p:cTn id="10" presetID="2" presetClass="entr" presetSubtype="8" fill="hold" nodeType="withEffect" p14:presetBounceEnd="40000">
                                      <p:stCondLst>
                                        <p:cond delay="200"/>
                                      </p:stCondLst>
                                      <p:childTnLst>
                                        <p:set>
                                          <p:cBhvr>
                                            <p:cTn id="11" dur="1" fill="hold">
                                              <p:stCondLst>
                                                <p:cond delay="0"/>
                                              </p:stCondLst>
                                            </p:cTn>
                                            <p:tgtEl>
                                              <p:spTgt spid="285"/>
                                            </p:tgtEl>
                                            <p:attrNameLst>
                                              <p:attrName>style.visibility</p:attrName>
                                            </p:attrNameLst>
                                          </p:cBhvr>
                                          <p:to>
                                            <p:strVal val="visible"/>
                                          </p:to>
                                        </p:set>
                                        <p:anim calcmode="lin" valueType="num" p14:bounceEnd="40000">
                                          <p:cBhvr additive="base">
                                            <p:cTn id="12" dur="500" fill="hold"/>
                                            <p:tgtEl>
                                              <p:spTgt spid="285"/>
                                            </p:tgtEl>
                                            <p:attrNameLst>
                                              <p:attrName>ppt_x</p:attrName>
                                            </p:attrNameLst>
                                          </p:cBhvr>
                                          <p:tavLst>
                                            <p:tav tm="0">
                                              <p:val>
                                                <p:strVal val="0-#ppt_w/2"/>
                                              </p:val>
                                            </p:tav>
                                            <p:tav tm="100000">
                                              <p:val>
                                                <p:strVal val="#ppt_x"/>
                                              </p:val>
                                            </p:tav>
                                          </p:tavLst>
                                        </p:anim>
                                        <p:anim calcmode="lin" valueType="num" p14:bounceEnd="40000">
                                          <p:cBhvr additive="base">
                                            <p:cTn id="13" dur="500" fill="hold"/>
                                            <p:tgtEl>
                                              <p:spTgt spid="28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88"/>
                                            </p:tgtEl>
                                            <p:attrNameLst>
                                              <p:attrName>style.visibility</p:attrName>
                                            </p:attrNameLst>
                                          </p:cBhvr>
                                          <p:to>
                                            <p:strVal val="visible"/>
                                          </p:to>
                                        </p:set>
                                        <p:anim calcmode="lin" valueType="num">
                                          <p:cBhvr>
                                            <p:cTn id="17" dur="500" fill="hold"/>
                                            <p:tgtEl>
                                              <p:spTgt spid="288"/>
                                            </p:tgtEl>
                                            <p:attrNameLst>
                                              <p:attrName>ppt_w</p:attrName>
                                            </p:attrNameLst>
                                          </p:cBhvr>
                                          <p:tavLst>
                                            <p:tav tm="0">
                                              <p:val>
                                                <p:fltVal val="0"/>
                                              </p:val>
                                            </p:tav>
                                            <p:tav tm="100000">
                                              <p:val>
                                                <p:strVal val="#ppt_w"/>
                                              </p:val>
                                            </p:tav>
                                          </p:tavLst>
                                        </p:anim>
                                        <p:anim calcmode="lin" valueType="num">
                                          <p:cBhvr>
                                            <p:cTn id="18" dur="500" fill="hold"/>
                                            <p:tgtEl>
                                              <p:spTgt spid="288"/>
                                            </p:tgtEl>
                                            <p:attrNameLst>
                                              <p:attrName>ppt_h</p:attrName>
                                            </p:attrNameLst>
                                          </p:cBhvr>
                                          <p:tavLst>
                                            <p:tav tm="0">
                                              <p:val>
                                                <p:fltVal val="0"/>
                                              </p:val>
                                            </p:tav>
                                            <p:tav tm="100000">
                                              <p:val>
                                                <p:strVal val="#ppt_h"/>
                                              </p:val>
                                            </p:tav>
                                          </p:tavLst>
                                        </p:anim>
                                        <p:anim calcmode="lin" valueType="num">
                                          <p:cBhvr>
                                            <p:cTn id="19" dur="500" fill="hold"/>
                                            <p:tgtEl>
                                              <p:spTgt spid="288"/>
                                            </p:tgtEl>
                                            <p:attrNameLst>
                                              <p:attrName>style.rotation</p:attrName>
                                            </p:attrNameLst>
                                          </p:cBhvr>
                                          <p:tavLst>
                                            <p:tav tm="0">
                                              <p:val>
                                                <p:fltVal val="90"/>
                                              </p:val>
                                            </p:tav>
                                            <p:tav tm="100000">
                                              <p:val>
                                                <p:fltVal val="0"/>
                                              </p:val>
                                            </p:tav>
                                          </p:tavLst>
                                        </p:anim>
                                        <p:animEffect transition="in" filter="fade">
                                          <p:cBhvr>
                                            <p:cTn id="20" dur="500"/>
                                            <p:tgtEl>
                                              <p:spTgt spid="288"/>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80"/>
                                            </p:tgtEl>
                                            <p:attrNameLst>
                                              <p:attrName>style.visibility</p:attrName>
                                            </p:attrNameLst>
                                          </p:cBhvr>
                                          <p:to>
                                            <p:strVal val="visible"/>
                                          </p:to>
                                        </p:set>
                                        <p:anim calcmode="lin" valueType="num">
                                          <p:cBhvr additive="base">
                                            <p:cTn id="24" dur="500" fill="hold"/>
                                            <p:tgtEl>
                                              <p:spTgt spid="280"/>
                                            </p:tgtEl>
                                            <p:attrNameLst>
                                              <p:attrName>ppt_x</p:attrName>
                                            </p:attrNameLst>
                                          </p:cBhvr>
                                          <p:tavLst>
                                            <p:tav tm="0">
                                              <p:val>
                                                <p:strVal val="1+#ppt_w/2"/>
                                              </p:val>
                                            </p:tav>
                                            <p:tav tm="100000">
                                              <p:val>
                                                <p:strVal val="#ppt_x"/>
                                              </p:val>
                                            </p:tav>
                                          </p:tavLst>
                                        </p:anim>
                                        <p:anim calcmode="lin" valueType="num">
                                          <p:cBhvr additive="base">
                                            <p:cTn id="25" dur="500" fill="hold"/>
                                            <p:tgtEl>
                                              <p:spTgt spid="28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81"/>
                                            </p:tgtEl>
                                            <p:attrNameLst>
                                              <p:attrName>style.visibility</p:attrName>
                                            </p:attrNameLst>
                                          </p:cBhvr>
                                          <p:to>
                                            <p:strVal val="visible"/>
                                          </p:to>
                                        </p:set>
                                        <p:animEffect transition="in" filter="wipe(left)">
                                          <p:cBhvr>
                                            <p:cTn id="29" dur="300"/>
                                            <p:tgtEl>
                                              <p:spTgt spid="281"/>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93"/>
                                            </p:tgtEl>
                                            <p:attrNameLst>
                                              <p:attrName>style.visibility</p:attrName>
                                            </p:attrNameLst>
                                          </p:cBhvr>
                                          <p:to>
                                            <p:strVal val="visible"/>
                                          </p:to>
                                        </p:set>
                                        <p:animEffect transition="in" filter="fade">
                                          <p:cBhvr>
                                            <p:cTn id="33" dur="600"/>
                                            <p:tgtEl>
                                              <p:spTgt spid="293"/>
                                            </p:tgtEl>
                                          </p:cBhvr>
                                        </p:animEffect>
                                      </p:childTnLst>
                                    </p:cTn>
                                  </p:par>
                                  <p:par>
                                    <p:cTn id="34"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35" dur="1000" fill="hold"/>
                                            <p:tgtEl>
                                              <p:spTgt spid="293"/>
                                            </p:tgtEl>
                                            <p:attrNameLst>
                                              <p:attrName>ppt_x</p:attrName>
                                              <p:attrName>ppt_y</p:attrName>
                                            </p:attrNameLst>
                                          </p:cBhvr>
                                          <p:rCtr x="4956" y="8889"/>
                                        </p:animMotion>
                                      </p:childTnLst>
                                    </p:cTn>
                                  </p:par>
                                  <p:par>
                                    <p:cTn id="36" presetID="2" presetClass="entr" presetSubtype="2" fill="hold" nodeType="withEffect">
                                      <p:stCondLst>
                                        <p:cond delay="30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1+#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31" presetClass="entr" presetSubtype="0" fill="hold" grpId="0" nodeType="afterEffect">
                                      <p:stCondLst>
                                        <p:cond delay="0"/>
                                      </p:stCondLst>
                                      <p:childTnLst>
                                        <p:set>
                                          <p:cBhvr>
                                            <p:cTn id="42" dur="1" fill="hold">
                                              <p:stCondLst>
                                                <p:cond delay="0"/>
                                              </p:stCondLst>
                                            </p:cTn>
                                            <p:tgtEl>
                                              <p:spTgt spid="292"/>
                                            </p:tgtEl>
                                            <p:attrNameLst>
                                              <p:attrName>style.visibility</p:attrName>
                                            </p:attrNameLst>
                                          </p:cBhvr>
                                          <p:to>
                                            <p:strVal val="visible"/>
                                          </p:to>
                                        </p:set>
                                        <p:anim calcmode="lin" valueType="num">
                                          <p:cBhvr>
                                            <p:cTn id="43" dur="500" fill="hold"/>
                                            <p:tgtEl>
                                              <p:spTgt spid="292"/>
                                            </p:tgtEl>
                                            <p:attrNameLst>
                                              <p:attrName>ppt_w</p:attrName>
                                            </p:attrNameLst>
                                          </p:cBhvr>
                                          <p:tavLst>
                                            <p:tav tm="0">
                                              <p:val>
                                                <p:fltVal val="0"/>
                                              </p:val>
                                            </p:tav>
                                            <p:tav tm="100000">
                                              <p:val>
                                                <p:strVal val="#ppt_w"/>
                                              </p:val>
                                            </p:tav>
                                          </p:tavLst>
                                        </p:anim>
                                        <p:anim calcmode="lin" valueType="num">
                                          <p:cBhvr>
                                            <p:cTn id="44" dur="500" fill="hold"/>
                                            <p:tgtEl>
                                              <p:spTgt spid="292"/>
                                            </p:tgtEl>
                                            <p:attrNameLst>
                                              <p:attrName>ppt_h</p:attrName>
                                            </p:attrNameLst>
                                          </p:cBhvr>
                                          <p:tavLst>
                                            <p:tav tm="0">
                                              <p:val>
                                                <p:fltVal val="0"/>
                                              </p:val>
                                            </p:tav>
                                            <p:tav tm="100000">
                                              <p:val>
                                                <p:strVal val="#ppt_h"/>
                                              </p:val>
                                            </p:tav>
                                          </p:tavLst>
                                        </p:anim>
                                        <p:anim calcmode="lin" valueType="num">
                                          <p:cBhvr>
                                            <p:cTn id="45" dur="500" fill="hold"/>
                                            <p:tgtEl>
                                              <p:spTgt spid="292"/>
                                            </p:tgtEl>
                                            <p:attrNameLst>
                                              <p:attrName>style.rotation</p:attrName>
                                            </p:attrNameLst>
                                          </p:cBhvr>
                                          <p:tavLst>
                                            <p:tav tm="0">
                                              <p:val>
                                                <p:fltVal val="90"/>
                                              </p:val>
                                            </p:tav>
                                            <p:tav tm="100000">
                                              <p:val>
                                                <p:fltVal val="0"/>
                                              </p:val>
                                            </p:tav>
                                          </p:tavLst>
                                        </p:anim>
                                        <p:animEffect transition="in" filter="fade">
                                          <p:cBhvr>
                                            <p:cTn id="46" dur="500"/>
                                            <p:tgtEl>
                                              <p:spTgt spid="292"/>
                                            </p:tgtEl>
                                          </p:cBhvr>
                                        </p:animEffect>
                                      </p:childTnLst>
                                    </p:cTn>
                                  </p:par>
                                </p:childTnLst>
                              </p:cTn>
                            </p:par>
                            <p:par>
                              <p:cTn id="47" fill="hold">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279"/>
                                            </p:tgtEl>
                                            <p:attrNameLst>
                                              <p:attrName>style.visibility</p:attrName>
                                            </p:attrNameLst>
                                          </p:cBhvr>
                                          <p:to>
                                            <p:strVal val="visible"/>
                                          </p:to>
                                        </p:set>
                                        <p:anim calcmode="lin" valueType="num">
                                          <p:cBhvr additive="base">
                                            <p:cTn id="50" dur="500" fill="hold"/>
                                            <p:tgtEl>
                                              <p:spTgt spid="279"/>
                                            </p:tgtEl>
                                            <p:attrNameLst>
                                              <p:attrName>ppt_x</p:attrName>
                                            </p:attrNameLst>
                                          </p:cBhvr>
                                          <p:tavLst>
                                            <p:tav tm="0">
                                              <p:val>
                                                <p:strVal val="0-#ppt_w/2"/>
                                              </p:val>
                                            </p:tav>
                                            <p:tav tm="100000">
                                              <p:val>
                                                <p:strVal val="#ppt_x"/>
                                              </p:val>
                                            </p:tav>
                                          </p:tavLst>
                                        </p:anim>
                                        <p:anim calcmode="lin" valueType="num">
                                          <p:cBhvr additive="base">
                                            <p:cTn id="51" dur="500" fill="hold"/>
                                            <p:tgtEl>
                                              <p:spTgt spid="27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282"/>
                                            </p:tgtEl>
                                            <p:attrNameLst>
                                              <p:attrName>style.visibility</p:attrName>
                                            </p:attrNameLst>
                                          </p:cBhvr>
                                          <p:to>
                                            <p:strVal val="visible"/>
                                          </p:to>
                                        </p:set>
                                        <p:animEffect transition="in" filter="wipe(right)">
                                          <p:cBhvr>
                                            <p:cTn id="55" dur="300"/>
                                            <p:tgtEl>
                                              <p:spTgt spid="282"/>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00"/>
                                            </p:tgtEl>
                                            <p:attrNameLst>
                                              <p:attrName>style.visibility</p:attrName>
                                            </p:attrNameLst>
                                          </p:cBhvr>
                                          <p:to>
                                            <p:strVal val="visible"/>
                                          </p:to>
                                        </p:set>
                                        <p:animEffect transition="in" filter="fade">
                                          <p:cBhvr>
                                            <p:cTn id="59" dur="600"/>
                                            <p:tgtEl>
                                              <p:spTgt spid="300"/>
                                            </p:tgtEl>
                                          </p:cBhvr>
                                        </p:animEffect>
                                      </p:childTnLst>
                                    </p:cTn>
                                  </p:par>
                                  <p:par>
                                    <p:cTn id="60"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61" dur="1000" fill="hold"/>
                                            <p:tgtEl>
                                              <p:spTgt spid="300"/>
                                            </p:tgtEl>
                                            <p:attrNameLst>
                                              <p:attrName>ppt_x</p:attrName>
                                              <p:attrName>ppt_y</p:attrName>
                                            </p:attrNameLst>
                                          </p:cBhvr>
                                          <p:rCtr x="4956" y="8889"/>
                                        </p:animMotion>
                                      </p:childTnLst>
                                    </p:cTn>
                                  </p:par>
                                  <p:par>
                                    <p:cTn id="62" presetID="2" presetClass="entr" presetSubtype="8" fill="hold" nodeType="withEffect" p14:presetBounceEnd="40000">
                                      <p:stCondLst>
                                        <p:cond delay="200"/>
                                      </p:stCondLst>
                                      <p:childTnLst>
                                        <p:set>
                                          <p:cBhvr>
                                            <p:cTn id="63" dur="1" fill="hold">
                                              <p:stCondLst>
                                                <p:cond delay="0"/>
                                              </p:stCondLst>
                                            </p:cTn>
                                            <p:tgtEl>
                                              <p:spTgt spid="296"/>
                                            </p:tgtEl>
                                            <p:attrNameLst>
                                              <p:attrName>style.visibility</p:attrName>
                                            </p:attrNameLst>
                                          </p:cBhvr>
                                          <p:to>
                                            <p:strVal val="visible"/>
                                          </p:to>
                                        </p:set>
                                        <p:anim calcmode="lin" valueType="num" p14:bounceEnd="40000">
                                          <p:cBhvr additive="base">
                                            <p:cTn id="64" dur="500" fill="hold"/>
                                            <p:tgtEl>
                                              <p:spTgt spid="296"/>
                                            </p:tgtEl>
                                            <p:attrNameLst>
                                              <p:attrName>ppt_x</p:attrName>
                                            </p:attrNameLst>
                                          </p:cBhvr>
                                          <p:tavLst>
                                            <p:tav tm="0">
                                              <p:val>
                                                <p:strVal val="0-#ppt_w/2"/>
                                              </p:val>
                                            </p:tav>
                                            <p:tav tm="100000">
                                              <p:val>
                                                <p:strVal val="#ppt_x"/>
                                              </p:val>
                                            </p:tav>
                                          </p:tavLst>
                                        </p:anim>
                                        <p:anim calcmode="lin" valueType="num" p14:bounceEnd="40000">
                                          <p:cBhvr additive="base">
                                            <p:cTn id="65" dur="500" fill="hold"/>
                                            <p:tgtEl>
                                              <p:spTgt spid="296"/>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31" presetClass="entr" presetSubtype="0" fill="hold" grpId="0" nodeType="afterEffect">
                                      <p:stCondLst>
                                        <p:cond delay="0"/>
                                      </p:stCondLst>
                                      <p:childTnLst>
                                        <p:set>
                                          <p:cBhvr>
                                            <p:cTn id="68" dur="1" fill="hold">
                                              <p:stCondLst>
                                                <p:cond delay="0"/>
                                              </p:stCondLst>
                                            </p:cTn>
                                            <p:tgtEl>
                                              <p:spTgt spid="299"/>
                                            </p:tgtEl>
                                            <p:attrNameLst>
                                              <p:attrName>style.visibility</p:attrName>
                                            </p:attrNameLst>
                                          </p:cBhvr>
                                          <p:to>
                                            <p:strVal val="visible"/>
                                          </p:to>
                                        </p:set>
                                        <p:anim calcmode="lin" valueType="num">
                                          <p:cBhvr>
                                            <p:cTn id="69" dur="500" fill="hold"/>
                                            <p:tgtEl>
                                              <p:spTgt spid="299"/>
                                            </p:tgtEl>
                                            <p:attrNameLst>
                                              <p:attrName>ppt_w</p:attrName>
                                            </p:attrNameLst>
                                          </p:cBhvr>
                                          <p:tavLst>
                                            <p:tav tm="0">
                                              <p:val>
                                                <p:fltVal val="0"/>
                                              </p:val>
                                            </p:tav>
                                            <p:tav tm="100000">
                                              <p:val>
                                                <p:strVal val="#ppt_w"/>
                                              </p:val>
                                            </p:tav>
                                          </p:tavLst>
                                        </p:anim>
                                        <p:anim calcmode="lin" valueType="num">
                                          <p:cBhvr>
                                            <p:cTn id="70" dur="500" fill="hold"/>
                                            <p:tgtEl>
                                              <p:spTgt spid="299"/>
                                            </p:tgtEl>
                                            <p:attrNameLst>
                                              <p:attrName>ppt_h</p:attrName>
                                            </p:attrNameLst>
                                          </p:cBhvr>
                                          <p:tavLst>
                                            <p:tav tm="0">
                                              <p:val>
                                                <p:fltVal val="0"/>
                                              </p:val>
                                            </p:tav>
                                            <p:tav tm="100000">
                                              <p:val>
                                                <p:strVal val="#ppt_h"/>
                                              </p:val>
                                            </p:tav>
                                          </p:tavLst>
                                        </p:anim>
                                        <p:anim calcmode="lin" valueType="num">
                                          <p:cBhvr>
                                            <p:cTn id="71" dur="500" fill="hold"/>
                                            <p:tgtEl>
                                              <p:spTgt spid="299"/>
                                            </p:tgtEl>
                                            <p:attrNameLst>
                                              <p:attrName>style.rotation</p:attrName>
                                            </p:attrNameLst>
                                          </p:cBhvr>
                                          <p:tavLst>
                                            <p:tav tm="0">
                                              <p:val>
                                                <p:fltVal val="90"/>
                                              </p:val>
                                            </p:tav>
                                            <p:tav tm="100000">
                                              <p:val>
                                                <p:fltVal val="0"/>
                                              </p:val>
                                            </p:tav>
                                          </p:tavLst>
                                        </p:anim>
                                        <p:animEffect transition="in" filter="fade">
                                          <p:cBhvr>
                                            <p:cTn id="72" dur="500"/>
                                            <p:tgtEl>
                                              <p:spTgt spid="299"/>
                                            </p:tgtEl>
                                          </p:cBhvr>
                                        </p:animEffect>
                                      </p:childTnLst>
                                    </p:cTn>
                                  </p:par>
                                </p:childTnLst>
                              </p:cTn>
                            </p:par>
                            <p:par>
                              <p:cTn id="73" fill="hold">
                                <p:stCondLst>
                                  <p:cond delay="6500"/>
                                </p:stCondLst>
                                <p:childTnLst>
                                  <p:par>
                                    <p:cTn id="74" presetID="2" presetClass="entr" presetSubtype="2" fill="hold" grpId="0" nodeType="afterEffect">
                                      <p:stCondLst>
                                        <p:cond delay="0"/>
                                      </p:stCondLst>
                                      <p:childTnLst>
                                        <p:set>
                                          <p:cBhvr>
                                            <p:cTn id="75" dur="1" fill="hold">
                                              <p:stCondLst>
                                                <p:cond delay="0"/>
                                              </p:stCondLst>
                                            </p:cTn>
                                            <p:tgtEl>
                                              <p:spTgt spid="278"/>
                                            </p:tgtEl>
                                            <p:attrNameLst>
                                              <p:attrName>style.visibility</p:attrName>
                                            </p:attrNameLst>
                                          </p:cBhvr>
                                          <p:to>
                                            <p:strVal val="visible"/>
                                          </p:to>
                                        </p:set>
                                        <p:anim calcmode="lin" valueType="num">
                                          <p:cBhvr additive="base">
                                            <p:cTn id="76" dur="500" fill="hold"/>
                                            <p:tgtEl>
                                              <p:spTgt spid="278"/>
                                            </p:tgtEl>
                                            <p:attrNameLst>
                                              <p:attrName>ppt_x</p:attrName>
                                            </p:attrNameLst>
                                          </p:cBhvr>
                                          <p:tavLst>
                                            <p:tav tm="0">
                                              <p:val>
                                                <p:strVal val="1+#ppt_w/2"/>
                                              </p:val>
                                            </p:tav>
                                            <p:tav tm="100000">
                                              <p:val>
                                                <p:strVal val="#ppt_x"/>
                                              </p:val>
                                            </p:tav>
                                          </p:tavLst>
                                        </p:anim>
                                        <p:anim calcmode="lin" valueType="num">
                                          <p:cBhvr additive="base">
                                            <p:cTn id="77" dur="500" fill="hold"/>
                                            <p:tgtEl>
                                              <p:spTgt spid="278"/>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2" presetClass="entr" presetSubtype="8" fill="hold" grpId="0" nodeType="afterEffect">
                                      <p:stCondLst>
                                        <p:cond delay="0"/>
                                      </p:stCondLst>
                                      <p:childTnLst>
                                        <p:set>
                                          <p:cBhvr>
                                            <p:cTn id="80" dur="1" fill="hold">
                                              <p:stCondLst>
                                                <p:cond delay="0"/>
                                              </p:stCondLst>
                                            </p:cTn>
                                            <p:tgtEl>
                                              <p:spTgt spid="283"/>
                                            </p:tgtEl>
                                            <p:attrNameLst>
                                              <p:attrName>style.visibility</p:attrName>
                                            </p:attrNameLst>
                                          </p:cBhvr>
                                          <p:to>
                                            <p:strVal val="visible"/>
                                          </p:to>
                                        </p:set>
                                        <p:animEffect transition="in" filter="wipe(left)">
                                          <p:cBhvr>
                                            <p:cTn id="81" dur="3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P spid="279" grpId="0" animBg="1"/>
          <p:bldP spid="280" grpId="0" animBg="1"/>
          <p:bldP spid="281" grpId="0"/>
          <p:bldP spid="282" grpId="0"/>
          <p:bldP spid="283" grpId="0"/>
          <p:bldP spid="288" grpId="0"/>
          <p:bldP spid="299" grpId="0"/>
          <p:bldP spid="29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600"/>
                                            <p:tgtEl>
                                              <p:spTgt spid="289"/>
                                            </p:tgtEl>
                                          </p:cBhvr>
                                        </p:animEffect>
                                      </p:childTnLst>
                                    </p:cTn>
                                  </p:par>
                                  <p:par>
                                    <p:cTn id="8"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9" dur="1000" fill="hold"/>
                                            <p:tgtEl>
                                              <p:spTgt spid="289"/>
                                            </p:tgtEl>
                                            <p:attrNameLst>
                                              <p:attrName>ppt_x</p:attrName>
                                              <p:attrName>ppt_y</p:attrName>
                                            </p:attrNameLst>
                                          </p:cBhvr>
                                          <p:rCtr x="4956" y="8889"/>
                                        </p:animMotion>
                                      </p:childTnLst>
                                    </p:cTn>
                                  </p:par>
                                  <p:par>
                                    <p:cTn id="10" presetID="2" presetClass="entr" presetSubtype="8" fill="hold" nodeType="withEffect">
                                      <p:stCondLst>
                                        <p:cond delay="200"/>
                                      </p:stCondLst>
                                      <p:childTnLst>
                                        <p:set>
                                          <p:cBhvr>
                                            <p:cTn id="11" dur="1" fill="hold">
                                              <p:stCondLst>
                                                <p:cond delay="0"/>
                                              </p:stCondLst>
                                            </p:cTn>
                                            <p:tgtEl>
                                              <p:spTgt spid="285"/>
                                            </p:tgtEl>
                                            <p:attrNameLst>
                                              <p:attrName>style.visibility</p:attrName>
                                            </p:attrNameLst>
                                          </p:cBhvr>
                                          <p:to>
                                            <p:strVal val="visible"/>
                                          </p:to>
                                        </p:set>
                                        <p:anim calcmode="lin" valueType="num">
                                          <p:cBhvr additive="base">
                                            <p:cTn id="12" dur="500" fill="hold"/>
                                            <p:tgtEl>
                                              <p:spTgt spid="285"/>
                                            </p:tgtEl>
                                            <p:attrNameLst>
                                              <p:attrName>ppt_x</p:attrName>
                                            </p:attrNameLst>
                                          </p:cBhvr>
                                          <p:tavLst>
                                            <p:tav tm="0">
                                              <p:val>
                                                <p:strVal val="0-#ppt_w/2"/>
                                              </p:val>
                                            </p:tav>
                                            <p:tav tm="100000">
                                              <p:val>
                                                <p:strVal val="#ppt_x"/>
                                              </p:val>
                                            </p:tav>
                                          </p:tavLst>
                                        </p:anim>
                                        <p:anim calcmode="lin" valueType="num">
                                          <p:cBhvr additive="base">
                                            <p:cTn id="13" dur="500" fill="hold"/>
                                            <p:tgtEl>
                                              <p:spTgt spid="28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88"/>
                                            </p:tgtEl>
                                            <p:attrNameLst>
                                              <p:attrName>style.visibility</p:attrName>
                                            </p:attrNameLst>
                                          </p:cBhvr>
                                          <p:to>
                                            <p:strVal val="visible"/>
                                          </p:to>
                                        </p:set>
                                        <p:anim calcmode="lin" valueType="num">
                                          <p:cBhvr>
                                            <p:cTn id="17" dur="500" fill="hold"/>
                                            <p:tgtEl>
                                              <p:spTgt spid="288"/>
                                            </p:tgtEl>
                                            <p:attrNameLst>
                                              <p:attrName>ppt_w</p:attrName>
                                            </p:attrNameLst>
                                          </p:cBhvr>
                                          <p:tavLst>
                                            <p:tav tm="0">
                                              <p:val>
                                                <p:fltVal val="0"/>
                                              </p:val>
                                            </p:tav>
                                            <p:tav tm="100000">
                                              <p:val>
                                                <p:strVal val="#ppt_w"/>
                                              </p:val>
                                            </p:tav>
                                          </p:tavLst>
                                        </p:anim>
                                        <p:anim calcmode="lin" valueType="num">
                                          <p:cBhvr>
                                            <p:cTn id="18" dur="500" fill="hold"/>
                                            <p:tgtEl>
                                              <p:spTgt spid="288"/>
                                            </p:tgtEl>
                                            <p:attrNameLst>
                                              <p:attrName>ppt_h</p:attrName>
                                            </p:attrNameLst>
                                          </p:cBhvr>
                                          <p:tavLst>
                                            <p:tav tm="0">
                                              <p:val>
                                                <p:fltVal val="0"/>
                                              </p:val>
                                            </p:tav>
                                            <p:tav tm="100000">
                                              <p:val>
                                                <p:strVal val="#ppt_h"/>
                                              </p:val>
                                            </p:tav>
                                          </p:tavLst>
                                        </p:anim>
                                        <p:anim calcmode="lin" valueType="num">
                                          <p:cBhvr>
                                            <p:cTn id="19" dur="500" fill="hold"/>
                                            <p:tgtEl>
                                              <p:spTgt spid="288"/>
                                            </p:tgtEl>
                                            <p:attrNameLst>
                                              <p:attrName>style.rotation</p:attrName>
                                            </p:attrNameLst>
                                          </p:cBhvr>
                                          <p:tavLst>
                                            <p:tav tm="0">
                                              <p:val>
                                                <p:fltVal val="90"/>
                                              </p:val>
                                            </p:tav>
                                            <p:tav tm="100000">
                                              <p:val>
                                                <p:fltVal val="0"/>
                                              </p:val>
                                            </p:tav>
                                          </p:tavLst>
                                        </p:anim>
                                        <p:animEffect transition="in" filter="fade">
                                          <p:cBhvr>
                                            <p:cTn id="20" dur="500"/>
                                            <p:tgtEl>
                                              <p:spTgt spid="288"/>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80"/>
                                            </p:tgtEl>
                                            <p:attrNameLst>
                                              <p:attrName>style.visibility</p:attrName>
                                            </p:attrNameLst>
                                          </p:cBhvr>
                                          <p:to>
                                            <p:strVal val="visible"/>
                                          </p:to>
                                        </p:set>
                                        <p:anim calcmode="lin" valueType="num">
                                          <p:cBhvr additive="base">
                                            <p:cTn id="24" dur="500" fill="hold"/>
                                            <p:tgtEl>
                                              <p:spTgt spid="280"/>
                                            </p:tgtEl>
                                            <p:attrNameLst>
                                              <p:attrName>ppt_x</p:attrName>
                                            </p:attrNameLst>
                                          </p:cBhvr>
                                          <p:tavLst>
                                            <p:tav tm="0">
                                              <p:val>
                                                <p:strVal val="1+#ppt_w/2"/>
                                              </p:val>
                                            </p:tav>
                                            <p:tav tm="100000">
                                              <p:val>
                                                <p:strVal val="#ppt_x"/>
                                              </p:val>
                                            </p:tav>
                                          </p:tavLst>
                                        </p:anim>
                                        <p:anim calcmode="lin" valueType="num">
                                          <p:cBhvr additive="base">
                                            <p:cTn id="25" dur="500" fill="hold"/>
                                            <p:tgtEl>
                                              <p:spTgt spid="28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81"/>
                                            </p:tgtEl>
                                            <p:attrNameLst>
                                              <p:attrName>style.visibility</p:attrName>
                                            </p:attrNameLst>
                                          </p:cBhvr>
                                          <p:to>
                                            <p:strVal val="visible"/>
                                          </p:to>
                                        </p:set>
                                        <p:animEffect transition="in" filter="wipe(left)">
                                          <p:cBhvr>
                                            <p:cTn id="29" dur="300"/>
                                            <p:tgtEl>
                                              <p:spTgt spid="281"/>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93"/>
                                            </p:tgtEl>
                                            <p:attrNameLst>
                                              <p:attrName>style.visibility</p:attrName>
                                            </p:attrNameLst>
                                          </p:cBhvr>
                                          <p:to>
                                            <p:strVal val="visible"/>
                                          </p:to>
                                        </p:set>
                                        <p:animEffect transition="in" filter="fade">
                                          <p:cBhvr>
                                            <p:cTn id="33" dur="600"/>
                                            <p:tgtEl>
                                              <p:spTgt spid="293"/>
                                            </p:tgtEl>
                                          </p:cBhvr>
                                        </p:animEffect>
                                      </p:childTnLst>
                                    </p:cTn>
                                  </p:par>
                                  <p:par>
                                    <p:cTn id="34"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35" dur="1000" fill="hold"/>
                                            <p:tgtEl>
                                              <p:spTgt spid="293"/>
                                            </p:tgtEl>
                                            <p:attrNameLst>
                                              <p:attrName>ppt_x</p:attrName>
                                              <p:attrName>ppt_y</p:attrName>
                                            </p:attrNameLst>
                                          </p:cBhvr>
                                          <p:rCtr x="4956" y="8889"/>
                                        </p:animMotion>
                                      </p:childTnLst>
                                    </p:cTn>
                                  </p:par>
                                  <p:par>
                                    <p:cTn id="36" presetID="2" presetClass="entr" presetSubtype="2" fill="hold" nodeType="withEffect">
                                      <p:stCondLst>
                                        <p:cond delay="30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1+#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31" presetClass="entr" presetSubtype="0" fill="hold" grpId="0" nodeType="afterEffect">
                                      <p:stCondLst>
                                        <p:cond delay="0"/>
                                      </p:stCondLst>
                                      <p:childTnLst>
                                        <p:set>
                                          <p:cBhvr>
                                            <p:cTn id="42" dur="1" fill="hold">
                                              <p:stCondLst>
                                                <p:cond delay="0"/>
                                              </p:stCondLst>
                                            </p:cTn>
                                            <p:tgtEl>
                                              <p:spTgt spid="292"/>
                                            </p:tgtEl>
                                            <p:attrNameLst>
                                              <p:attrName>style.visibility</p:attrName>
                                            </p:attrNameLst>
                                          </p:cBhvr>
                                          <p:to>
                                            <p:strVal val="visible"/>
                                          </p:to>
                                        </p:set>
                                        <p:anim calcmode="lin" valueType="num">
                                          <p:cBhvr>
                                            <p:cTn id="43" dur="500" fill="hold"/>
                                            <p:tgtEl>
                                              <p:spTgt spid="292"/>
                                            </p:tgtEl>
                                            <p:attrNameLst>
                                              <p:attrName>ppt_w</p:attrName>
                                            </p:attrNameLst>
                                          </p:cBhvr>
                                          <p:tavLst>
                                            <p:tav tm="0">
                                              <p:val>
                                                <p:fltVal val="0"/>
                                              </p:val>
                                            </p:tav>
                                            <p:tav tm="100000">
                                              <p:val>
                                                <p:strVal val="#ppt_w"/>
                                              </p:val>
                                            </p:tav>
                                          </p:tavLst>
                                        </p:anim>
                                        <p:anim calcmode="lin" valueType="num">
                                          <p:cBhvr>
                                            <p:cTn id="44" dur="500" fill="hold"/>
                                            <p:tgtEl>
                                              <p:spTgt spid="292"/>
                                            </p:tgtEl>
                                            <p:attrNameLst>
                                              <p:attrName>ppt_h</p:attrName>
                                            </p:attrNameLst>
                                          </p:cBhvr>
                                          <p:tavLst>
                                            <p:tav tm="0">
                                              <p:val>
                                                <p:fltVal val="0"/>
                                              </p:val>
                                            </p:tav>
                                            <p:tav tm="100000">
                                              <p:val>
                                                <p:strVal val="#ppt_h"/>
                                              </p:val>
                                            </p:tav>
                                          </p:tavLst>
                                        </p:anim>
                                        <p:anim calcmode="lin" valueType="num">
                                          <p:cBhvr>
                                            <p:cTn id="45" dur="500" fill="hold"/>
                                            <p:tgtEl>
                                              <p:spTgt spid="292"/>
                                            </p:tgtEl>
                                            <p:attrNameLst>
                                              <p:attrName>style.rotation</p:attrName>
                                            </p:attrNameLst>
                                          </p:cBhvr>
                                          <p:tavLst>
                                            <p:tav tm="0">
                                              <p:val>
                                                <p:fltVal val="90"/>
                                              </p:val>
                                            </p:tav>
                                            <p:tav tm="100000">
                                              <p:val>
                                                <p:fltVal val="0"/>
                                              </p:val>
                                            </p:tav>
                                          </p:tavLst>
                                        </p:anim>
                                        <p:animEffect transition="in" filter="fade">
                                          <p:cBhvr>
                                            <p:cTn id="46" dur="500"/>
                                            <p:tgtEl>
                                              <p:spTgt spid="292"/>
                                            </p:tgtEl>
                                          </p:cBhvr>
                                        </p:animEffect>
                                      </p:childTnLst>
                                    </p:cTn>
                                  </p:par>
                                </p:childTnLst>
                              </p:cTn>
                            </p:par>
                            <p:par>
                              <p:cTn id="47" fill="hold">
                                <p:stCondLst>
                                  <p:cond delay="4000"/>
                                </p:stCondLst>
                                <p:childTnLst>
                                  <p:par>
                                    <p:cTn id="48" presetID="2" presetClass="entr" presetSubtype="8" fill="hold" grpId="0" nodeType="afterEffect">
                                      <p:stCondLst>
                                        <p:cond delay="0"/>
                                      </p:stCondLst>
                                      <p:childTnLst>
                                        <p:set>
                                          <p:cBhvr>
                                            <p:cTn id="49" dur="1" fill="hold">
                                              <p:stCondLst>
                                                <p:cond delay="0"/>
                                              </p:stCondLst>
                                            </p:cTn>
                                            <p:tgtEl>
                                              <p:spTgt spid="279"/>
                                            </p:tgtEl>
                                            <p:attrNameLst>
                                              <p:attrName>style.visibility</p:attrName>
                                            </p:attrNameLst>
                                          </p:cBhvr>
                                          <p:to>
                                            <p:strVal val="visible"/>
                                          </p:to>
                                        </p:set>
                                        <p:anim calcmode="lin" valueType="num">
                                          <p:cBhvr additive="base">
                                            <p:cTn id="50" dur="500" fill="hold"/>
                                            <p:tgtEl>
                                              <p:spTgt spid="279"/>
                                            </p:tgtEl>
                                            <p:attrNameLst>
                                              <p:attrName>ppt_x</p:attrName>
                                            </p:attrNameLst>
                                          </p:cBhvr>
                                          <p:tavLst>
                                            <p:tav tm="0">
                                              <p:val>
                                                <p:strVal val="0-#ppt_w/2"/>
                                              </p:val>
                                            </p:tav>
                                            <p:tav tm="100000">
                                              <p:val>
                                                <p:strVal val="#ppt_x"/>
                                              </p:val>
                                            </p:tav>
                                          </p:tavLst>
                                        </p:anim>
                                        <p:anim calcmode="lin" valueType="num">
                                          <p:cBhvr additive="base">
                                            <p:cTn id="51" dur="500" fill="hold"/>
                                            <p:tgtEl>
                                              <p:spTgt spid="27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2" presetClass="entr" presetSubtype="2" fill="hold" grpId="0" nodeType="afterEffect">
                                      <p:stCondLst>
                                        <p:cond delay="0"/>
                                      </p:stCondLst>
                                      <p:childTnLst>
                                        <p:set>
                                          <p:cBhvr>
                                            <p:cTn id="54" dur="1" fill="hold">
                                              <p:stCondLst>
                                                <p:cond delay="0"/>
                                              </p:stCondLst>
                                            </p:cTn>
                                            <p:tgtEl>
                                              <p:spTgt spid="282"/>
                                            </p:tgtEl>
                                            <p:attrNameLst>
                                              <p:attrName>style.visibility</p:attrName>
                                            </p:attrNameLst>
                                          </p:cBhvr>
                                          <p:to>
                                            <p:strVal val="visible"/>
                                          </p:to>
                                        </p:set>
                                        <p:animEffect transition="in" filter="wipe(right)">
                                          <p:cBhvr>
                                            <p:cTn id="55" dur="300"/>
                                            <p:tgtEl>
                                              <p:spTgt spid="282"/>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00"/>
                                            </p:tgtEl>
                                            <p:attrNameLst>
                                              <p:attrName>style.visibility</p:attrName>
                                            </p:attrNameLst>
                                          </p:cBhvr>
                                          <p:to>
                                            <p:strVal val="visible"/>
                                          </p:to>
                                        </p:set>
                                        <p:animEffect transition="in" filter="fade">
                                          <p:cBhvr>
                                            <p:cTn id="59" dur="600"/>
                                            <p:tgtEl>
                                              <p:spTgt spid="300"/>
                                            </p:tgtEl>
                                          </p:cBhvr>
                                        </p:animEffect>
                                      </p:childTnLst>
                                    </p:cTn>
                                  </p:par>
                                  <p:par>
                                    <p:cTn id="60"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61" dur="1000" fill="hold"/>
                                            <p:tgtEl>
                                              <p:spTgt spid="300"/>
                                            </p:tgtEl>
                                            <p:attrNameLst>
                                              <p:attrName>ppt_x</p:attrName>
                                              <p:attrName>ppt_y</p:attrName>
                                            </p:attrNameLst>
                                          </p:cBhvr>
                                          <p:rCtr x="4956" y="8889"/>
                                        </p:animMotion>
                                      </p:childTnLst>
                                    </p:cTn>
                                  </p:par>
                                  <p:par>
                                    <p:cTn id="62" presetID="2" presetClass="entr" presetSubtype="8" fill="hold" nodeType="withEffect">
                                      <p:stCondLst>
                                        <p:cond delay="200"/>
                                      </p:stCondLst>
                                      <p:childTnLst>
                                        <p:set>
                                          <p:cBhvr>
                                            <p:cTn id="63" dur="1" fill="hold">
                                              <p:stCondLst>
                                                <p:cond delay="0"/>
                                              </p:stCondLst>
                                            </p:cTn>
                                            <p:tgtEl>
                                              <p:spTgt spid="296"/>
                                            </p:tgtEl>
                                            <p:attrNameLst>
                                              <p:attrName>style.visibility</p:attrName>
                                            </p:attrNameLst>
                                          </p:cBhvr>
                                          <p:to>
                                            <p:strVal val="visible"/>
                                          </p:to>
                                        </p:set>
                                        <p:anim calcmode="lin" valueType="num">
                                          <p:cBhvr additive="base">
                                            <p:cTn id="64" dur="500" fill="hold"/>
                                            <p:tgtEl>
                                              <p:spTgt spid="296"/>
                                            </p:tgtEl>
                                            <p:attrNameLst>
                                              <p:attrName>ppt_x</p:attrName>
                                            </p:attrNameLst>
                                          </p:cBhvr>
                                          <p:tavLst>
                                            <p:tav tm="0">
                                              <p:val>
                                                <p:strVal val="0-#ppt_w/2"/>
                                              </p:val>
                                            </p:tav>
                                            <p:tav tm="100000">
                                              <p:val>
                                                <p:strVal val="#ppt_x"/>
                                              </p:val>
                                            </p:tav>
                                          </p:tavLst>
                                        </p:anim>
                                        <p:anim calcmode="lin" valueType="num">
                                          <p:cBhvr additive="base">
                                            <p:cTn id="65" dur="500" fill="hold"/>
                                            <p:tgtEl>
                                              <p:spTgt spid="296"/>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31" presetClass="entr" presetSubtype="0" fill="hold" grpId="0" nodeType="afterEffect">
                                      <p:stCondLst>
                                        <p:cond delay="0"/>
                                      </p:stCondLst>
                                      <p:childTnLst>
                                        <p:set>
                                          <p:cBhvr>
                                            <p:cTn id="68" dur="1" fill="hold">
                                              <p:stCondLst>
                                                <p:cond delay="0"/>
                                              </p:stCondLst>
                                            </p:cTn>
                                            <p:tgtEl>
                                              <p:spTgt spid="299"/>
                                            </p:tgtEl>
                                            <p:attrNameLst>
                                              <p:attrName>style.visibility</p:attrName>
                                            </p:attrNameLst>
                                          </p:cBhvr>
                                          <p:to>
                                            <p:strVal val="visible"/>
                                          </p:to>
                                        </p:set>
                                        <p:anim calcmode="lin" valueType="num">
                                          <p:cBhvr>
                                            <p:cTn id="69" dur="500" fill="hold"/>
                                            <p:tgtEl>
                                              <p:spTgt spid="299"/>
                                            </p:tgtEl>
                                            <p:attrNameLst>
                                              <p:attrName>ppt_w</p:attrName>
                                            </p:attrNameLst>
                                          </p:cBhvr>
                                          <p:tavLst>
                                            <p:tav tm="0">
                                              <p:val>
                                                <p:fltVal val="0"/>
                                              </p:val>
                                            </p:tav>
                                            <p:tav tm="100000">
                                              <p:val>
                                                <p:strVal val="#ppt_w"/>
                                              </p:val>
                                            </p:tav>
                                          </p:tavLst>
                                        </p:anim>
                                        <p:anim calcmode="lin" valueType="num">
                                          <p:cBhvr>
                                            <p:cTn id="70" dur="500" fill="hold"/>
                                            <p:tgtEl>
                                              <p:spTgt spid="299"/>
                                            </p:tgtEl>
                                            <p:attrNameLst>
                                              <p:attrName>ppt_h</p:attrName>
                                            </p:attrNameLst>
                                          </p:cBhvr>
                                          <p:tavLst>
                                            <p:tav tm="0">
                                              <p:val>
                                                <p:fltVal val="0"/>
                                              </p:val>
                                            </p:tav>
                                            <p:tav tm="100000">
                                              <p:val>
                                                <p:strVal val="#ppt_h"/>
                                              </p:val>
                                            </p:tav>
                                          </p:tavLst>
                                        </p:anim>
                                        <p:anim calcmode="lin" valueType="num">
                                          <p:cBhvr>
                                            <p:cTn id="71" dur="500" fill="hold"/>
                                            <p:tgtEl>
                                              <p:spTgt spid="299"/>
                                            </p:tgtEl>
                                            <p:attrNameLst>
                                              <p:attrName>style.rotation</p:attrName>
                                            </p:attrNameLst>
                                          </p:cBhvr>
                                          <p:tavLst>
                                            <p:tav tm="0">
                                              <p:val>
                                                <p:fltVal val="90"/>
                                              </p:val>
                                            </p:tav>
                                            <p:tav tm="100000">
                                              <p:val>
                                                <p:fltVal val="0"/>
                                              </p:val>
                                            </p:tav>
                                          </p:tavLst>
                                        </p:anim>
                                        <p:animEffect transition="in" filter="fade">
                                          <p:cBhvr>
                                            <p:cTn id="72" dur="500"/>
                                            <p:tgtEl>
                                              <p:spTgt spid="299"/>
                                            </p:tgtEl>
                                          </p:cBhvr>
                                        </p:animEffect>
                                      </p:childTnLst>
                                    </p:cTn>
                                  </p:par>
                                </p:childTnLst>
                              </p:cTn>
                            </p:par>
                            <p:par>
                              <p:cTn id="73" fill="hold">
                                <p:stCondLst>
                                  <p:cond delay="6500"/>
                                </p:stCondLst>
                                <p:childTnLst>
                                  <p:par>
                                    <p:cTn id="74" presetID="2" presetClass="entr" presetSubtype="2" fill="hold" grpId="0" nodeType="afterEffect">
                                      <p:stCondLst>
                                        <p:cond delay="0"/>
                                      </p:stCondLst>
                                      <p:childTnLst>
                                        <p:set>
                                          <p:cBhvr>
                                            <p:cTn id="75" dur="1" fill="hold">
                                              <p:stCondLst>
                                                <p:cond delay="0"/>
                                              </p:stCondLst>
                                            </p:cTn>
                                            <p:tgtEl>
                                              <p:spTgt spid="278"/>
                                            </p:tgtEl>
                                            <p:attrNameLst>
                                              <p:attrName>style.visibility</p:attrName>
                                            </p:attrNameLst>
                                          </p:cBhvr>
                                          <p:to>
                                            <p:strVal val="visible"/>
                                          </p:to>
                                        </p:set>
                                        <p:anim calcmode="lin" valueType="num">
                                          <p:cBhvr additive="base">
                                            <p:cTn id="76" dur="500" fill="hold"/>
                                            <p:tgtEl>
                                              <p:spTgt spid="278"/>
                                            </p:tgtEl>
                                            <p:attrNameLst>
                                              <p:attrName>ppt_x</p:attrName>
                                            </p:attrNameLst>
                                          </p:cBhvr>
                                          <p:tavLst>
                                            <p:tav tm="0">
                                              <p:val>
                                                <p:strVal val="1+#ppt_w/2"/>
                                              </p:val>
                                            </p:tav>
                                            <p:tav tm="100000">
                                              <p:val>
                                                <p:strVal val="#ppt_x"/>
                                              </p:val>
                                            </p:tav>
                                          </p:tavLst>
                                        </p:anim>
                                        <p:anim calcmode="lin" valueType="num">
                                          <p:cBhvr additive="base">
                                            <p:cTn id="77" dur="500" fill="hold"/>
                                            <p:tgtEl>
                                              <p:spTgt spid="278"/>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2" presetClass="entr" presetSubtype="8" fill="hold" grpId="0" nodeType="afterEffect">
                                      <p:stCondLst>
                                        <p:cond delay="0"/>
                                      </p:stCondLst>
                                      <p:childTnLst>
                                        <p:set>
                                          <p:cBhvr>
                                            <p:cTn id="80" dur="1" fill="hold">
                                              <p:stCondLst>
                                                <p:cond delay="0"/>
                                              </p:stCondLst>
                                            </p:cTn>
                                            <p:tgtEl>
                                              <p:spTgt spid="283"/>
                                            </p:tgtEl>
                                            <p:attrNameLst>
                                              <p:attrName>style.visibility</p:attrName>
                                            </p:attrNameLst>
                                          </p:cBhvr>
                                          <p:to>
                                            <p:strVal val="visible"/>
                                          </p:to>
                                        </p:set>
                                        <p:animEffect transition="in" filter="wipe(left)">
                                          <p:cBhvr>
                                            <p:cTn id="81" dur="3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animBg="1"/>
          <p:bldP spid="279" grpId="0" animBg="1"/>
          <p:bldP spid="280" grpId="0" animBg="1"/>
          <p:bldP spid="281" grpId="0"/>
          <p:bldP spid="282" grpId="0"/>
          <p:bldP spid="283" grpId="0"/>
          <p:bldP spid="288" grpId="0"/>
          <p:bldP spid="299" grpId="0"/>
          <p:bldP spid="29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45611" y="1194491"/>
            <a:ext cx="3875497" cy="545575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5273651" y="5485767"/>
            <a:ext cx="1019414" cy="1019409"/>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57" name="椭圆 56"/>
            <p:cNvSpPr/>
            <p:nvPr/>
          </p:nvSpPr>
          <p:spPr>
            <a:xfrm>
              <a:off x="3983164" y="2466913"/>
              <a:ext cx="1185736" cy="1185736"/>
            </a:xfrm>
            <a:prstGeom prst="ellipse">
              <a:avLst/>
            </a:prstGeom>
            <a:solidFill>
              <a:schemeClr val="tx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0" name="组合 19"/>
          <p:cNvGrpSpPr/>
          <p:nvPr/>
        </p:nvGrpSpPr>
        <p:grpSpPr>
          <a:xfrm>
            <a:off x="4264034" y="4398321"/>
            <a:ext cx="1019414" cy="1019409"/>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22" name="椭圆 21"/>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5" name="组合 24"/>
          <p:cNvGrpSpPr/>
          <p:nvPr/>
        </p:nvGrpSpPr>
        <p:grpSpPr>
          <a:xfrm>
            <a:off x="6299140" y="3733708"/>
            <a:ext cx="1019414" cy="1019409"/>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27" name="椭圆 26"/>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0" name="组合 29"/>
          <p:cNvGrpSpPr/>
          <p:nvPr/>
        </p:nvGrpSpPr>
        <p:grpSpPr>
          <a:xfrm>
            <a:off x="4264034" y="3103321"/>
            <a:ext cx="1019414" cy="1019409"/>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32" name="椭圆 31"/>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5" name="组合 34"/>
          <p:cNvGrpSpPr/>
          <p:nvPr/>
        </p:nvGrpSpPr>
        <p:grpSpPr>
          <a:xfrm>
            <a:off x="6299140" y="2423472"/>
            <a:ext cx="1019414" cy="1019409"/>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37" name="椭圆 3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45" name="组合 44"/>
          <p:cNvGrpSpPr/>
          <p:nvPr/>
        </p:nvGrpSpPr>
        <p:grpSpPr>
          <a:xfrm>
            <a:off x="5273651" y="1296060"/>
            <a:ext cx="1019414" cy="1019409"/>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grpSp>
        <p:sp>
          <p:nvSpPr>
            <p:cNvPr id="47" name="椭圆 46"/>
            <p:cNvSpPr/>
            <p:nvPr/>
          </p:nvSpPr>
          <p:spPr>
            <a:xfrm>
              <a:off x="3983164" y="2466913"/>
              <a:ext cx="1185736" cy="1185736"/>
            </a:xfrm>
            <a:prstGeom prst="ellipse">
              <a:avLst/>
            </a:prstGeom>
            <a:solidFill>
              <a:schemeClr val="tx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65" name="Group 34"/>
          <p:cNvGrpSpPr/>
          <p:nvPr/>
        </p:nvGrpSpPr>
        <p:grpSpPr>
          <a:xfrm>
            <a:off x="5595227" y="1579640"/>
            <a:ext cx="399204" cy="324841"/>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6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169" name="矩形 3"/>
          <p:cNvSpPr>
            <a:spLocks noChangeArrowheads="1"/>
          </p:cNvSpPr>
          <p:nvPr/>
        </p:nvSpPr>
        <p:spPr bwMode="auto">
          <a:xfrm>
            <a:off x="6485225" y="1607049"/>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首要任务</a:t>
            </a:r>
            <a:endPar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70" name="文本框 13"/>
          <p:cNvSpPr txBox="1"/>
          <p:nvPr/>
        </p:nvSpPr>
        <p:spPr>
          <a:xfrm>
            <a:off x="7619539" y="1410134"/>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171" name="矩形 3"/>
          <p:cNvSpPr>
            <a:spLocks noChangeArrowheads="1"/>
          </p:cNvSpPr>
          <p:nvPr/>
        </p:nvSpPr>
        <p:spPr bwMode="auto">
          <a:xfrm>
            <a:off x="7628142" y="2413315"/>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项目运作</a:t>
            </a:r>
            <a:endPar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72" name="文本框 13"/>
          <p:cNvSpPr txBox="1"/>
          <p:nvPr/>
        </p:nvSpPr>
        <p:spPr>
          <a:xfrm>
            <a:off x="7619539" y="2819590"/>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173" name="Freeform 20"/>
          <p:cNvSpPr>
            <a:spLocks noEditPoints="1"/>
          </p:cNvSpPr>
          <p:nvPr/>
        </p:nvSpPr>
        <p:spPr bwMode="auto">
          <a:xfrm>
            <a:off x="6599815" y="2786019"/>
            <a:ext cx="397738" cy="270277"/>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0" tIns="60940" rIns="121880" bIns="60940" numCol="1" anchor="t" anchorCtr="0" compatLnSpc="1"/>
          <a:lstStyle/>
          <a:p>
            <a:endParaRPr lang="en-US">
              <a:solidFill>
                <a:schemeClr val="tx1">
                  <a:lumMod val="50000"/>
                  <a:lumOff val="50000"/>
                </a:schemeClr>
              </a:solidFill>
            </a:endParaRPr>
          </a:p>
        </p:txBody>
      </p:sp>
      <p:sp>
        <p:nvSpPr>
          <p:cNvPr id="174" name="矩形 3"/>
          <p:cNvSpPr>
            <a:spLocks noChangeArrowheads="1"/>
          </p:cNvSpPr>
          <p:nvPr/>
        </p:nvSpPr>
        <p:spPr bwMode="auto">
          <a:xfrm>
            <a:off x="2744219" y="2921158"/>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进度推进</a:t>
            </a:r>
            <a:endPar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75" name="文本框 13"/>
          <p:cNvSpPr txBox="1"/>
          <p:nvPr/>
        </p:nvSpPr>
        <p:spPr>
          <a:xfrm>
            <a:off x="915974" y="3312953"/>
            <a:ext cx="3110599" cy="753185"/>
          </a:xfrm>
          <a:prstGeom prst="rect">
            <a:avLst/>
          </a:prstGeom>
          <a:noFill/>
        </p:spPr>
        <p:txBody>
          <a:bodyPr wrap="square" lIns="87737" tIns="43867" rIns="87737" bIns="43867" rtlCol="0">
            <a:spAutoFit/>
          </a:bodyPr>
          <a:lstStyle/>
          <a:p>
            <a:pPr algn="r">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76" name="Group 20"/>
          <p:cNvGrpSpPr/>
          <p:nvPr/>
        </p:nvGrpSpPr>
        <p:grpSpPr>
          <a:xfrm>
            <a:off x="4557367" y="3448658"/>
            <a:ext cx="412425" cy="285661"/>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179" name="矩形 3"/>
          <p:cNvSpPr>
            <a:spLocks noChangeArrowheads="1"/>
          </p:cNvSpPr>
          <p:nvPr/>
        </p:nvSpPr>
        <p:spPr bwMode="auto">
          <a:xfrm>
            <a:off x="7619538" y="3733707"/>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启动资金</a:t>
            </a:r>
            <a:endPar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80" name="文本框 13"/>
          <p:cNvSpPr txBox="1"/>
          <p:nvPr/>
        </p:nvSpPr>
        <p:spPr>
          <a:xfrm>
            <a:off x="7619539" y="4123054"/>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81" name="组合 180"/>
          <p:cNvGrpSpPr/>
          <p:nvPr/>
        </p:nvGrpSpPr>
        <p:grpSpPr>
          <a:xfrm>
            <a:off x="6601790" y="3998453"/>
            <a:ext cx="422162" cy="403547"/>
            <a:chOff x="3294063" y="754063"/>
            <a:chExt cx="5600701" cy="5353051"/>
          </a:xfrm>
          <a:solidFill>
            <a:schemeClr val="bg1"/>
          </a:solidFill>
        </p:grpSpPr>
        <p:sp>
          <p:nvSpPr>
            <p:cNvPr id="182"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3"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5"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6"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7"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8"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89"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90"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91"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sp>
          <p:nvSpPr>
            <p:cNvPr id="192"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schemeClr val="tx1">
                    <a:lumMod val="50000"/>
                    <a:lumOff val="50000"/>
                  </a:schemeClr>
                </a:solidFill>
                <a:latin typeface="Calibri" panose="020F0502020204030204"/>
                <a:ea typeface="宋体" panose="02010600030101010101" pitchFamily="2" charset="-122"/>
              </a:endParaRPr>
            </a:p>
          </p:txBody>
        </p:sp>
      </p:grpSp>
      <p:sp>
        <p:nvSpPr>
          <p:cNvPr id="193" name="矩形 3"/>
          <p:cNvSpPr>
            <a:spLocks noChangeArrowheads="1"/>
          </p:cNvSpPr>
          <p:nvPr/>
        </p:nvSpPr>
        <p:spPr bwMode="auto">
          <a:xfrm>
            <a:off x="2744222" y="4470080"/>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效益预测</a:t>
            </a:r>
            <a:endPar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94" name="文本框 13"/>
          <p:cNvSpPr txBox="1"/>
          <p:nvPr/>
        </p:nvSpPr>
        <p:spPr>
          <a:xfrm>
            <a:off x="915974" y="4823787"/>
            <a:ext cx="3110599" cy="753185"/>
          </a:xfrm>
          <a:prstGeom prst="rect">
            <a:avLst/>
          </a:prstGeom>
          <a:noFill/>
        </p:spPr>
        <p:txBody>
          <a:bodyPr wrap="square" lIns="87737" tIns="43867" rIns="87737" bIns="43867" rtlCol="0">
            <a:spAutoFit/>
          </a:bodyPr>
          <a:lstStyle/>
          <a:p>
            <a:pPr algn="r">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95" name="Group 23"/>
          <p:cNvGrpSpPr/>
          <p:nvPr/>
        </p:nvGrpSpPr>
        <p:grpSpPr>
          <a:xfrm>
            <a:off x="4636253" y="4749393"/>
            <a:ext cx="342489" cy="298578"/>
            <a:chOff x="7540014" y="4306907"/>
            <a:chExt cx="389342" cy="339426"/>
          </a:xfrm>
          <a:solidFill>
            <a:schemeClr val="bg1"/>
          </a:solidFill>
        </p:grpSpPr>
        <p:sp>
          <p:nvSpPr>
            <p:cNvPr id="19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9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9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19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207" name="矩形 3"/>
          <p:cNvSpPr>
            <a:spLocks noChangeArrowheads="1"/>
          </p:cNvSpPr>
          <p:nvPr/>
        </p:nvSpPr>
        <p:spPr bwMode="auto">
          <a:xfrm>
            <a:off x="6485225" y="5761349"/>
            <a:ext cx="1210226" cy="39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3" tIns="45708" rIns="91413" bIns="45708">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团队协作</a:t>
            </a:r>
            <a:endParaRPr lang="zh-CN" altLang="en-US" sz="20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208" name="文本框 13"/>
          <p:cNvSpPr txBox="1"/>
          <p:nvPr/>
        </p:nvSpPr>
        <p:spPr>
          <a:xfrm>
            <a:off x="7619539" y="5564434"/>
            <a:ext cx="3250212" cy="753185"/>
          </a:xfrm>
          <a:prstGeom prst="rect">
            <a:avLst/>
          </a:prstGeom>
          <a:noFill/>
        </p:spPr>
        <p:txBody>
          <a:bodyPr wrap="square" lIns="87737" tIns="43867" rIns="87737" bIns="43867" rtlCol="0">
            <a:spAutoFit/>
          </a:bodyPr>
          <a:lstStyle/>
          <a:p>
            <a:pPr algn="l">
              <a:lnSpc>
                <a:spcPct val="120000"/>
              </a:lnSpc>
              <a:spcBef>
                <a:spcPct val="0"/>
              </a:spcBef>
              <a:buNone/>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09" name="Group 9"/>
          <p:cNvGrpSpPr/>
          <p:nvPr/>
        </p:nvGrpSpPr>
        <p:grpSpPr>
          <a:xfrm>
            <a:off x="5591011" y="5876081"/>
            <a:ext cx="384694" cy="285259"/>
            <a:chOff x="4572000" y="3414713"/>
            <a:chExt cx="374651" cy="277813"/>
          </a:xfrm>
          <a:solidFill>
            <a:schemeClr val="bg1"/>
          </a:solidFill>
        </p:grpSpPr>
        <p:sp>
          <p:nvSpPr>
            <p:cNvPr id="21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21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ipe(down)">
                                      <p:cBhvr>
                                        <p:cTn id="7" dur="500"/>
                                        <p:tgtEl>
                                          <p:spTgt spid="9219"/>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strVal val="(6*min(max(#ppt_w*#ppt_h,.3),1)-7.4)/-.7*#ppt_w"/>
                                          </p:val>
                                        </p:tav>
                                        <p:tav tm="100000">
                                          <p:val>
                                            <p:strVal val="#ppt_w"/>
                                          </p:val>
                                        </p:tav>
                                      </p:tavLst>
                                    </p:anim>
                                    <p:anim calcmode="lin" valueType="num">
                                      <p:cBhvr>
                                        <p:cTn id="12" dur="500" fill="hold"/>
                                        <p:tgtEl>
                                          <p:spTgt spid="55"/>
                                        </p:tgtEl>
                                        <p:attrNameLst>
                                          <p:attrName>ppt_h</p:attrName>
                                        </p:attrNameLst>
                                      </p:cBhvr>
                                      <p:tavLst>
                                        <p:tav tm="0">
                                          <p:val>
                                            <p:strVal val="(6*min(max(#ppt_w*#ppt_h,.3),1)-7.4)/-.7*#ppt_h"/>
                                          </p:val>
                                        </p:tav>
                                        <p:tav tm="100000">
                                          <p:val>
                                            <p:strVal val="#ppt_h"/>
                                          </p:val>
                                        </p:tav>
                                      </p:tavLst>
                                    </p:anim>
                                    <p:anim calcmode="lin" valueType="num">
                                      <p:cBhvr>
                                        <p:cTn id="13" dur="500" fill="hold"/>
                                        <p:tgtEl>
                                          <p:spTgt spid="55"/>
                                        </p:tgtEl>
                                        <p:attrNameLst>
                                          <p:attrName>ppt_x</p:attrName>
                                        </p:attrNameLst>
                                      </p:cBhvr>
                                      <p:tavLst>
                                        <p:tav tm="0">
                                          <p:val>
                                            <p:fltVal val="0.5"/>
                                          </p:val>
                                        </p:tav>
                                        <p:tav tm="100000">
                                          <p:val>
                                            <p:strVal val="#ppt_x"/>
                                          </p:val>
                                        </p:tav>
                                      </p:tavLst>
                                    </p:anim>
                                    <p:anim calcmode="lin" valueType="num">
                                      <p:cBhvr>
                                        <p:cTn id="14" dur="500" fill="hold"/>
                                        <p:tgtEl>
                                          <p:spTgt spid="55"/>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6*min(max(#ppt_w*#ppt_h,.3),1)-7.4)/-.7*#ppt_w"/>
                                          </p:val>
                                        </p:tav>
                                        <p:tav tm="100000">
                                          <p:val>
                                            <p:strVal val="#ppt_w"/>
                                          </p:val>
                                        </p:tav>
                                      </p:tavLst>
                                    </p:anim>
                                    <p:anim calcmode="lin" valueType="num">
                                      <p:cBhvr>
                                        <p:cTn id="18" dur="500" fill="hold"/>
                                        <p:tgtEl>
                                          <p:spTgt spid="20"/>
                                        </p:tgtEl>
                                        <p:attrNameLst>
                                          <p:attrName>ppt_h</p:attrName>
                                        </p:attrNameLst>
                                      </p:cBhvr>
                                      <p:tavLst>
                                        <p:tav tm="0">
                                          <p:val>
                                            <p:strVal val="(6*min(max(#ppt_w*#ppt_h,.3),1)-7.4)/-.7*#ppt_h"/>
                                          </p:val>
                                        </p:tav>
                                        <p:tav tm="100000">
                                          <p:val>
                                            <p:strVal val="#ppt_h"/>
                                          </p:val>
                                        </p:tav>
                                      </p:tavLst>
                                    </p:anim>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strVal val="(6*min(max(#ppt_w*#ppt_h,.3),1)-7.4)/-.7*#ppt_w"/>
                                          </p:val>
                                        </p:tav>
                                        <p:tav tm="100000">
                                          <p:val>
                                            <p:strVal val="#ppt_w"/>
                                          </p:val>
                                        </p:tav>
                                      </p:tavLst>
                                    </p:anim>
                                    <p:anim calcmode="lin" valueType="num">
                                      <p:cBhvr>
                                        <p:cTn id="24" dur="500" fill="hold"/>
                                        <p:tgtEl>
                                          <p:spTgt spid="30"/>
                                        </p:tgtEl>
                                        <p:attrNameLst>
                                          <p:attrName>ppt_h</p:attrName>
                                        </p:attrNameLst>
                                      </p:cBhvr>
                                      <p:tavLst>
                                        <p:tav tm="0">
                                          <p:val>
                                            <p:strVal val="(6*min(max(#ppt_w*#ppt_h,.3),1)-7.4)/-.7*#ppt_h"/>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60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strVal val="(6*min(max(#ppt_w*#ppt_h,.3),1)-7.4)/-.7*#ppt_w"/>
                                          </p:val>
                                        </p:tav>
                                        <p:tav tm="100000">
                                          <p:val>
                                            <p:strVal val="#ppt_w"/>
                                          </p:val>
                                        </p:tav>
                                      </p:tavLst>
                                    </p:anim>
                                    <p:anim calcmode="lin" valueType="num">
                                      <p:cBhvr>
                                        <p:cTn id="30" dur="500" fill="hold"/>
                                        <p:tgtEl>
                                          <p:spTgt spid="35"/>
                                        </p:tgtEl>
                                        <p:attrNameLst>
                                          <p:attrName>ppt_h</p:attrName>
                                        </p:attrNameLst>
                                      </p:cBhvr>
                                      <p:tavLst>
                                        <p:tav tm="0">
                                          <p:val>
                                            <p:strVal val="(6*min(max(#ppt_w*#ppt_h,.3),1)-7.4)/-.7*#ppt_h"/>
                                          </p:val>
                                        </p:tav>
                                        <p:tav tm="100000">
                                          <p:val>
                                            <p:strVal val="#ppt_h"/>
                                          </p:val>
                                        </p:tav>
                                      </p:tavLst>
                                    </p:anim>
                                    <p:anim calcmode="lin" valueType="num">
                                      <p:cBhvr>
                                        <p:cTn id="31" dur="500" fill="hold"/>
                                        <p:tgtEl>
                                          <p:spTgt spid="35"/>
                                        </p:tgtEl>
                                        <p:attrNameLst>
                                          <p:attrName>ppt_x</p:attrName>
                                        </p:attrNameLst>
                                      </p:cBhvr>
                                      <p:tavLst>
                                        <p:tav tm="0">
                                          <p:val>
                                            <p:fltVal val="0.5"/>
                                          </p:val>
                                        </p:tav>
                                        <p:tav tm="100000">
                                          <p:val>
                                            <p:strVal val="#ppt_x"/>
                                          </p:val>
                                        </p:tav>
                                      </p:tavLst>
                                    </p:anim>
                                    <p:anim calcmode="lin" valueType="num">
                                      <p:cBhvr>
                                        <p:cTn id="32" dur="500" fill="hold"/>
                                        <p:tgtEl>
                                          <p:spTgt spid="35"/>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90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strVal val="(6*min(max(#ppt_w*#ppt_h,.3),1)-7.4)/-.7*#ppt_w"/>
                                          </p:val>
                                        </p:tav>
                                        <p:tav tm="100000">
                                          <p:val>
                                            <p:strVal val="#ppt_w"/>
                                          </p:val>
                                        </p:tav>
                                      </p:tavLst>
                                    </p:anim>
                                    <p:anim calcmode="lin" valueType="num">
                                      <p:cBhvr>
                                        <p:cTn id="36" dur="500" fill="hold"/>
                                        <p:tgtEl>
                                          <p:spTgt spid="45"/>
                                        </p:tgtEl>
                                        <p:attrNameLst>
                                          <p:attrName>ppt_h</p:attrName>
                                        </p:attrNameLst>
                                      </p:cBhvr>
                                      <p:tavLst>
                                        <p:tav tm="0">
                                          <p:val>
                                            <p:strVal val="(6*min(max(#ppt_w*#ppt_h,.3),1)-7.4)/-.7*#ppt_h"/>
                                          </p:val>
                                        </p:tav>
                                        <p:tav tm="100000">
                                          <p:val>
                                            <p:strVal val="#ppt_h"/>
                                          </p:val>
                                        </p:tav>
                                      </p:tavLst>
                                    </p:anim>
                                    <p:anim calcmode="lin" valueType="num">
                                      <p:cBhvr>
                                        <p:cTn id="37" dur="500" fill="hold"/>
                                        <p:tgtEl>
                                          <p:spTgt spid="45"/>
                                        </p:tgtEl>
                                        <p:attrNameLst>
                                          <p:attrName>ppt_x</p:attrName>
                                        </p:attrNameLst>
                                      </p:cBhvr>
                                      <p:tavLst>
                                        <p:tav tm="0">
                                          <p:val>
                                            <p:fltVal val="0.5"/>
                                          </p:val>
                                        </p:tav>
                                        <p:tav tm="100000">
                                          <p:val>
                                            <p:strVal val="#ppt_x"/>
                                          </p:val>
                                        </p:tav>
                                      </p:tavLst>
                                    </p:anim>
                                    <p:anim calcmode="lin" valueType="num">
                                      <p:cBhvr>
                                        <p:cTn id="38" dur="500" fill="hold"/>
                                        <p:tgtEl>
                                          <p:spTgt spid="4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10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strVal val="(6*min(max(#ppt_w*#ppt_h,.3),1)-7.4)/-.7*#ppt_w"/>
                                          </p:val>
                                        </p:tav>
                                        <p:tav tm="100000">
                                          <p:val>
                                            <p:strVal val="#ppt_w"/>
                                          </p:val>
                                        </p:tav>
                                      </p:tavLst>
                                    </p:anim>
                                    <p:anim calcmode="lin" valueType="num">
                                      <p:cBhvr>
                                        <p:cTn id="42" dur="500" fill="hold"/>
                                        <p:tgtEl>
                                          <p:spTgt spid="25"/>
                                        </p:tgtEl>
                                        <p:attrNameLst>
                                          <p:attrName>ppt_h</p:attrName>
                                        </p:attrNameLst>
                                      </p:cBhvr>
                                      <p:tavLst>
                                        <p:tav tm="0">
                                          <p:val>
                                            <p:strVal val="(6*min(max(#ppt_w*#ppt_h,.3),1)-7.4)/-.7*#ppt_h"/>
                                          </p:val>
                                        </p:tav>
                                        <p:tav tm="100000">
                                          <p:val>
                                            <p:strVal val="#ppt_h"/>
                                          </p:val>
                                        </p:tav>
                                      </p:tavLst>
                                    </p:anim>
                                    <p:anim calcmode="lin" valueType="num">
                                      <p:cBhvr>
                                        <p:cTn id="43" dur="500" fill="hold"/>
                                        <p:tgtEl>
                                          <p:spTgt spid="25"/>
                                        </p:tgtEl>
                                        <p:attrNameLst>
                                          <p:attrName>ppt_x</p:attrName>
                                        </p:attrNameLst>
                                      </p:cBhvr>
                                      <p:tavLst>
                                        <p:tav tm="0">
                                          <p:val>
                                            <p:fltVal val="0.5"/>
                                          </p:val>
                                        </p:tav>
                                        <p:tav tm="100000">
                                          <p:val>
                                            <p:strVal val="#ppt_x"/>
                                          </p:val>
                                        </p:tav>
                                      </p:tavLst>
                                    </p:anim>
                                    <p:anim calcmode="lin" valueType="num">
                                      <p:cBhvr>
                                        <p:cTn id="44"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165"/>
                                        </p:tgtEl>
                                        <p:attrNameLst>
                                          <p:attrName>style.visibility</p:attrName>
                                        </p:attrNameLst>
                                      </p:cBhvr>
                                      <p:to>
                                        <p:strVal val="visible"/>
                                      </p:to>
                                    </p:set>
                                    <p:anim calcmode="lin" valueType="num">
                                      <p:cBhvr>
                                        <p:cTn id="48" dur="500" fill="hold"/>
                                        <p:tgtEl>
                                          <p:spTgt spid="165"/>
                                        </p:tgtEl>
                                        <p:attrNameLst>
                                          <p:attrName>ppt_w</p:attrName>
                                        </p:attrNameLst>
                                      </p:cBhvr>
                                      <p:tavLst>
                                        <p:tav tm="0">
                                          <p:val>
                                            <p:fltVal val="0"/>
                                          </p:val>
                                        </p:tav>
                                        <p:tav tm="100000">
                                          <p:val>
                                            <p:strVal val="#ppt_w"/>
                                          </p:val>
                                        </p:tav>
                                      </p:tavLst>
                                    </p:anim>
                                    <p:anim calcmode="lin" valueType="num">
                                      <p:cBhvr>
                                        <p:cTn id="49" dur="500" fill="hold"/>
                                        <p:tgtEl>
                                          <p:spTgt spid="165"/>
                                        </p:tgtEl>
                                        <p:attrNameLst>
                                          <p:attrName>ppt_h</p:attrName>
                                        </p:attrNameLst>
                                      </p:cBhvr>
                                      <p:tavLst>
                                        <p:tav tm="0">
                                          <p:val>
                                            <p:fltVal val="0"/>
                                          </p:val>
                                        </p:tav>
                                        <p:tav tm="100000">
                                          <p:val>
                                            <p:strVal val="#ppt_h"/>
                                          </p:val>
                                        </p:tav>
                                      </p:tavLst>
                                    </p:anim>
                                    <p:anim calcmode="lin" valueType="num">
                                      <p:cBhvr>
                                        <p:cTn id="50" dur="500" fill="hold"/>
                                        <p:tgtEl>
                                          <p:spTgt spid="165"/>
                                        </p:tgtEl>
                                        <p:attrNameLst>
                                          <p:attrName>style.rotation</p:attrName>
                                        </p:attrNameLst>
                                      </p:cBhvr>
                                      <p:tavLst>
                                        <p:tav tm="0">
                                          <p:val>
                                            <p:fltVal val="90"/>
                                          </p:val>
                                        </p:tav>
                                        <p:tav tm="100000">
                                          <p:val>
                                            <p:fltVal val="0"/>
                                          </p:val>
                                        </p:tav>
                                      </p:tavLst>
                                    </p:anim>
                                    <p:animEffect transition="in" filter="fade">
                                      <p:cBhvr>
                                        <p:cTn id="51" dur="500"/>
                                        <p:tgtEl>
                                          <p:spTgt spid="165"/>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wipe(left)">
                                      <p:cBhvr>
                                        <p:cTn id="55" dur="500"/>
                                        <p:tgtEl>
                                          <p:spTgt spid="169"/>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wipe(right)">
                                      <p:cBhvr>
                                        <p:cTn id="58" dur="750"/>
                                        <p:tgtEl>
                                          <p:spTgt spid="170"/>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173"/>
                                        </p:tgtEl>
                                        <p:attrNameLst>
                                          <p:attrName>style.visibility</p:attrName>
                                        </p:attrNameLst>
                                      </p:cBhvr>
                                      <p:to>
                                        <p:strVal val="visible"/>
                                      </p:to>
                                    </p:set>
                                    <p:anim calcmode="lin" valueType="num">
                                      <p:cBhvr>
                                        <p:cTn id="62" dur="500" fill="hold"/>
                                        <p:tgtEl>
                                          <p:spTgt spid="173"/>
                                        </p:tgtEl>
                                        <p:attrNameLst>
                                          <p:attrName>ppt_w</p:attrName>
                                        </p:attrNameLst>
                                      </p:cBhvr>
                                      <p:tavLst>
                                        <p:tav tm="0">
                                          <p:val>
                                            <p:fltVal val="0"/>
                                          </p:val>
                                        </p:tav>
                                        <p:tav tm="100000">
                                          <p:val>
                                            <p:strVal val="#ppt_w"/>
                                          </p:val>
                                        </p:tav>
                                      </p:tavLst>
                                    </p:anim>
                                    <p:anim calcmode="lin" valueType="num">
                                      <p:cBhvr>
                                        <p:cTn id="63" dur="500" fill="hold"/>
                                        <p:tgtEl>
                                          <p:spTgt spid="173"/>
                                        </p:tgtEl>
                                        <p:attrNameLst>
                                          <p:attrName>ppt_h</p:attrName>
                                        </p:attrNameLst>
                                      </p:cBhvr>
                                      <p:tavLst>
                                        <p:tav tm="0">
                                          <p:val>
                                            <p:fltVal val="0"/>
                                          </p:val>
                                        </p:tav>
                                        <p:tav tm="100000">
                                          <p:val>
                                            <p:strVal val="#ppt_h"/>
                                          </p:val>
                                        </p:tav>
                                      </p:tavLst>
                                    </p:anim>
                                    <p:anim calcmode="lin" valueType="num">
                                      <p:cBhvr>
                                        <p:cTn id="64" dur="500" fill="hold"/>
                                        <p:tgtEl>
                                          <p:spTgt spid="173"/>
                                        </p:tgtEl>
                                        <p:attrNameLst>
                                          <p:attrName>style.rotation</p:attrName>
                                        </p:attrNameLst>
                                      </p:cBhvr>
                                      <p:tavLst>
                                        <p:tav tm="0">
                                          <p:val>
                                            <p:fltVal val="90"/>
                                          </p:val>
                                        </p:tav>
                                        <p:tav tm="100000">
                                          <p:val>
                                            <p:fltVal val="0"/>
                                          </p:val>
                                        </p:tav>
                                      </p:tavLst>
                                    </p:anim>
                                    <p:animEffect transition="in" filter="fade">
                                      <p:cBhvr>
                                        <p:cTn id="65" dur="500"/>
                                        <p:tgtEl>
                                          <p:spTgt spid="173"/>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71"/>
                                        </p:tgtEl>
                                        <p:attrNameLst>
                                          <p:attrName>style.visibility</p:attrName>
                                        </p:attrNameLst>
                                      </p:cBhvr>
                                      <p:to>
                                        <p:strVal val="visible"/>
                                      </p:to>
                                    </p:set>
                                    <p:animEffect transition="in" filter="wipe(left)">
                                      <p:cBhvr>
                                        <p:cTn id="69" dur="500"/>
                                        <p:tgtEl>
                                          <p:spTgt spid="17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72"/>
                                        </p:tgtEl>
                                        <p:attrNameLst>
                                          <p:attrName>style.visibility</p:attrName>
                                        </p:attrNameLst>
                                      </p:cBhvr>
                                      <p:to>
                                        <p:strVal val="visible"/>
                                      </p:to>
                                    </p:set>
                                    <p:animEffect transition="in" filter="wipe(right)">
                                      <p:cBhvr>
                                        <p:cTn id="72" dur="750"/>
                                        <p:tgtEl>
                                          <p:spTgt spid="172"/>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76"/>
                                        </p:tgtEl>
                                        <p:attrNameLst>
                                          <p:attrName>style.visibility</p:attrName>
                                        </p:attrNameLst>
                                      </p:cBhvr>
                                      <p:to>
                                        <p:strVal val="visible"/>
                                      </p:to>
                                    </p:set>
                                    <p:anim calcmode="lin" valueType="num">
                                      <p:cBhvr>
                                        <p:cTn id="76" dur="500" fill="hold"/>
                                        <p:tgtEl>
                                          <p:spTgt spid="176"/>
                                        </p:tgtEl>
                                        <p:attrNameLst>
                                          <p:attrName>ppt_w</p:attrName>
                                        </p:attrNameLst>
                                      </p:cBhvr>
                                      <p:tavLst>
                                        <p:tav tm="0">
                                          <p:val>
                                            <p:fltVal val="0"/>
                                          </p:val>
                                        </p:tav>
                                        <p:tav tm="100000">
                                          <p:val>
                                            <p:strVal val="#ppt_w"/>
                                          </p:val>
                                        </p:tav>
                                      </p:tavLst>
                                    </p:anim>
                                    <p:anim calcmode="lin" valueType="num">
                                      <p:cBhvr>
                                        <p:cTn id="77" dur="500" fill="hold"/>
                                        <p:tgtEl>
                                          <p:spTgt spid="176"/>
                                        </p:tgtEl>
                                        <p:attrNameLst>
                                          <p:attrName>ppt_h</p:attrName>
                                        </p:attrNameLst>
                                      </p:cBhvr>
                                      <p:tavLst>
                                        <p:tav tm="0">
                                          <p:val>
                                            <p:fltVal val="0"/>
                                          </p:val>
                                        </p:tav>
                                        <p:tav tm="100000">
                                          <p:val>
                                            <p:strVal val="#ppt_h"/>
                                          </p:val>
                                        </p:tav>
                                      </p:tavLst>
                                    </p:anim>
                                    <p:anim calcmode="lin" valueType="num">
                                      <p:cBhvr>
                                        <p:cTn id="78" dur="500" fill="hold"/>
                                        <p:tgtEl>
                                          <p:spTgt spid="176"/>
                                        </p:tgtEl>
                                        <p:attrNameLst>
                                          <p:attrName>style.rotation</p:attrName>
                                        </p:attrNameLst>
                                      </p:cBhvr>
                                      <p:tavLst>
                                        <p:tav tm="0">
                                          <p:val>
                                            <p:fltVal val="90"/>
                                          </p:val>
                                        </p:tav>
                                        <p:tav tm="100000">
                                          <p:val>
                                            <p:fltVal val="0"/>
                                          </p:val>
                                        </p:tav>
                                      </p:tavLst>
                                    </p:anim>
                                    <p:animEffect transition="in" filter="fade">
                                      <p:cBhvr>
                                        <p:cTn id="79" dur="500"/>
                                        <p:tgtEl>
                                          <p:spTgt spid="176"/>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174"/>
                                        </p:tgtEl>
                                        <p:attrNameLst>
                                          <p:attrName>style.visibility</p:attrName>
                                        </p:attrNameLst>
                                      </p:cBhvr>
                                      <p:to>
                                        <p:strVal val="visible"/>
                                      </p:to>
                                    </p:set>
                                    <p:animEffect transition="in" filter="wipe(left)">
                                      <p:cBhvr>
                                        <p:cTn id="83" dur="500"/>
                                        <p:tgtEl>
                                          <p:spTgt spid="174"/>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75"/>
                                        </p:tgtEl>
                                        <p:attrNameLst>
                                          <p:attrName>style.visibility</p:attrName>
                                        </p:attrNameLst>
                                      </p:cBhvr>
                                      <p:to>
                                        <p:strVal val="visible"/>
                                      </p:to>
                                    </p:set>
                                    <p:animEffect transition="in" filter="wipe(right)">
                                      <p:cBhvr>
                                        <p:cTn id="86" dur="750"/>
                                        <p:tgtEl>
                                          <p:spTgt spid="175"/>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81"/>
                                        </p:tgtEl>
                                        <p:attrNameLst>
                                          <p:attrName>style.visibility</p:attrName>
                                        </p:attrNameLst>
                                      </p:cBhvr>
                                      <p:to>
                                        <p:strVal val="visible"/>
                                      </p:to>
                                    </p:set>
                                    <p:anim calcmode="lin" valueType="num">
                                      <p:cBhvr>
                                        <p:cTn id="90" dur="500" fill="hold"/>
                                        <p:tgtEl>
                                          <p:spTgt spid="181"/>
                                        </p:tgtEl>
                                        <p:attrNameLst>
                                          <p:attrName>ppt_w</p:attrName>
                                        </p:attrNameLst>
                                      </p:cBhvr>
                                      <p:tavLst>
                                        <p:tav tm="0">
                                          <p:val>
                                            <p:fltVal val="0"/>
                                          </p:val>
                                        </p:tav>
                                        <p:tav tm="100000">
                                          <p:val>
                                            <p:strVal val="#ppt_w"/>
                                          </p:val>
                                        </p:tav>
                                      </p:tavLst>
                                    </p:anim>
                                    <p:anim calcmode="lin" valueType="num">
                                      <p:cBhvr>
                                        <p:cTn id="91" dur="500" fill="hold"/>
                                        <p:tgtEl>
                                          <p:spTgt spid="181"/>
                                        </p:tgtEl>
                                        <p:attrNameLst>
                                          <p:attrName>ppt_h</p:attrName>
                                        </p:attrNameLst>
                                      </p:cBhvr>
                                      <p:tavLst>
                                        <p:tav tm="0">
                                          <p:val>
                                            <p:fltVal val="0"/>
                                          </p:val>
                                        </p:tav>
                                        <p:tav tm="100000">
                                          <p:val>
                                            <p:strVal val="#ppt_h"/>
                                          </p:val>
                                        </p:tav>
                                      </p:tavLst>
                                    </p:anim>
                                    <p:anim calcmode="lin" valueType="num">
                                      <p:cBhvr>
                                        <p:cTn id="92" dur="500" fill="hold"/>
                                        <p:tgtEl>
                                          <p:spTgt spid="181"/>
                                        </p:tgtEl>
                                        <p:attrNameLst>
                                          <p:attrName>style.rotation</p:attrName>
                                        </p:attrNameLst>
                                      </p:cBhvr>
                                      <p:tavLst>
                                        <p:tav tm="0">
                                          <p:val>
                                            <p:fltVal val="90"/>
                                          </p:val>
                                        </p:tav>
                                        <p:tav tm="100000">
                                          <p:val>
                                            <p:fltVal val="0"/>
                                          </p:val>
                                        </p:tav>
                                      </p:tavLst>
                                    </p:anim>
                                    <p:animEffect transition="in" filter="fade">
                                      <p:cBhvr>
                                        <p:cTn id="93" dur="500"/>
                                        <p:tgtEl>
                                          <p:spTgt spid="181"/>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Effect transition="in" filter="wipe(left)">
                                      <p:cBhvr>
                                        <p:cTn id="97" dur="500"/>
                                        <p:tgtEl>
                                          <p:spTgt spid="179"/>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80"/>
                                        </p:tgtEl>
                                        <p:attrNameLst>
                                          <p:attrName>style.visibility</p:attrName>
                                        </p:attrNameLst>
                                      </p:cBhvr>
                                      <p:to>
                                        <p:strVal val="visible"/>
                                      </p:to>
                                    </p:set>
                                    <p:animEffect transition="in" filter="wipe(right)">
                                      <p:cBhvr>
                                        <p:cTn id="100" dur="750"/>
                                        <p:tgtEl>
                                          <p:spTgt spid="180"/>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95"/>
                                        </p:tgtEl>
                                        <p:attrNameLst>
                                          <p:attrName>style.visibility</p:attrName>
                                        </p:attrNameLst>
                                      </p:cBhvr>
                                      <p:to>
                                        <p:strVal val="visible"/>
                                      </p:to>
                                    </p:set>
                                    <p:anim calcmode="lin" valueType="num">
                                      <p:cBhvr>
                                        <p:cTn id="104" dur="500" fill="hold"/>
                                        <p:tgtEl>
                                          <p:spTgt spid="195"/>
                                        </p:tgtEl>
                                        <p:attrNameLst>
                                          <p:attrName>ppt_w</p:attrName>
                                        </p:attrNameLst>
                                      </p:cBhvr>
                                      <p:tavLst>
                                        <p:tav tm="0">
                                          <p:val>
                                            <p:fltVal val="0"/>
                                          </p:val>
                                        </p:tav>
                                        <p:tav tm="100000">
                                          <p:val>
                                            <p:strVal val="#ppt_w"/>
                                          </p:val>
                                        </p:tav>
                                      </p:tavLst>
                                    </p:anim>
                                    <p:anim calcmode="lin" valueType="num">
                                      <p:cBhvr>
                                        <p:cTn id="105" dur="500" fill="hold"/>
                                        <p:tgtEl>
                                          <p:spTgt spid="195"/>
                                        </p:tgtEl>
                                        <p:attrNameLst>
                                          <p:attrName>ppt_h</p:attrName>
                                        </p:attrNameLst>
                                      </p:cBhvr>
                                      <p:tavLst>
                                        <p:tav tm="0">
                                          <p:val>
                                            <p:fltVal val="0"/>
                                          </p:val>
                                        </p:tav>
                                        <p:tav tm="100000">
                                          <p:val>
                                            <p:strVal val="#ppt_h"/>
                                          </p:val>
                                        </p:tav>
                                      </p:tavLst>
                                    </p:anim>
                                    <p:anim calcmode="lin" valueType="num">
                                      <p:cBhvr>
                                        <p:cTn id="106" dur="500" fill="hold"/>
                                        <p:tgtEl>
                                          <p:spTgt spid="195"/>
                                        </p:tgtEl>
                                        <p:attrNameLst>
                                          <p:attrName>style.rotation</p:attrName>
                                        </p:attrNameLst>
                                      </p:cBhvr>
                                      <p:tavLst>
                                        <p:tav tm="0">
                                          <p:val>
                                            <p:fltVal val="90"/>
                                          </p:val>
                                        </p:tav>
                                        <p:tav tm="100000">
                                          <p:val>
                                            <p:fltVal val="0"/>
                                          </p:val>
                                        </p:tav>
                                      </p:tavLst>
                                    </p:anim>
                                    <p:animEffect transition="in" filter="fade">
                                      <p:cBhvr>
                                        <p:cTn id="107" dur="500"/>
                                        <p:tgtEl>
                                          <p:spTgt spid="195"/>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93"/>
                                        </p:tgtEl>
                                        <p:attrNameLst>
                                          <p:attrName>style.visibility</p:attrName>
                                        </p:attrNameLst>
                                      </p:cBhvr>
                                      <p:to>
                                        <p:strVal val="visible"/>
                                      </p:to>
                                    </p:set>
                                    <p:animEffect transition="in" filter="wipe(left)">
                                      <p:cBhvr>
                                        <p:cTn id="111" dur="500"/>
                                        <p:tgtEl>
                                          <p:spTgt spid="19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94"/>
                                        </p:tgtEl>
                                        <p:attrNameLst>
                                          <p:attrName>style.visibility</p:attrName>
                                        </p:attrNameLst>
                                      </p:cBhvr>
                                      <p:to>
                                        <p:strVal val="visible"/>
                                      </p:to>
                                    </p:set>
                                    <p:animEffect transition="in" filter="wipe(right)">
                                      <p:cBhvr>
                                        <p:cTn id="114" dur="750"/>
                                        <p:tgtEl>
                                          <p:spTgt spid="194"/>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209"/>
                                        </p:tgtEl>
                                        <p:attrNameLst>
                                          <p:attrName>style.visibility</p:attrName>
                                        </p:attrNameLst>
                                      </p:cBhvr>
                                      <p:to>
                                        <p:strVal val="visible"/>
                                      </p:to>
                                    </p:set>
                                    <p:anim calcmode="lin" valueType="num">
                                      <p:cBhvr>
                                        <p:cTn id="118" dur="500" fill="hold"/>
                                        <p:tgtEl>
                                          <p:spTgt spid="209"/>
                                        </p:tgtEl>
                                        <p:attrNameLst>
                                          <p:attrName>ppt_w</p:attrName>
                                        </p:attrNameLst>
                                      </p:cBhvr>
                                      <p:tavLst>
                                        <p:tav tm="0">
                                          <p:val>
                                            <p:fltVal val="0"/>
                                          </p:val>
                                        </p:tav>
                                        <p:tav tm="100000">
                                          <p:val>
                                            <p:strVal val="#ppt_w"/>
                                          </p:val>
                                        </p:tav>
                                      </p:tavLst>
                                    </p:anim>
                                    <p:anim calcmode="lin" valueType="num">
                                      <p:cBhvr>
                                        <p:cTn id="119" dur="500" fill="hold"/>
                                        <p:tgtEl>
                                          <p:spTgt spid="209"/>
                                        </p:tgtEl>
                                        <p:attrNameLst>
                                          <p:attrName>ppt_h</p:attrName>
                                        </p:attrNameLst>
                                      </p:cBhvr>
                                      <p:tavLst>
                                        <p:tav tm="0">
                                          <p:val>
                                            <p:fltVal val="0"/>
                                          </p:val>
                                        </p:tav>
                                        <p:tav tm="100000">
                                          <p:val>
                                            <p:strVal val="#ppt_h"/>
                                          </p:val>
                                        </p:tav>
                                      </p:tavLst>
                                    </p:anim>
                                    <p:anim calcmode="lin" valueType="num">
                                      <p:cBhvr>
                                        <p:cTn id="120" dur="500" fill="hold"/>
                                        <p:tgtEl>
                                          <p:spTgt spid="209"/>
                                        </p:tgtEl>
                                        <p:attrNameLst>
                                          <p:attrName>style.rotation</p:attrName>
                                        </p:attrNameLst>
                                      </p:cBhvr>
                                      <p:tavLst>
                                        <p:tav tm="0">
                                          <p:val>
                                            <p:fltVal val="90"/>
                                          </p:val>
                                        </p:tav>
                                        <p:tav tm="100000">
                                          <p:val>
                                            <p:fltVal val="0"/>
                                          </p:val>
                                        </p:tav>
                                      </p:tavLst>
                                    </p:anim>
                                    <p:animEffect transition="in" filter="fade">
                                      <p:cBhvr>
                                        <p:cTn id="121" dur="500"/>
                                        <p:tgtEl>
                                          <p:spTgt spid="209"/>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207"/>
                                        </p:tgtEl>
                                        <p:attrNameLst>
                                          <p:attrName>style.visibility</p:attrName>
                                        </p:attrNameLst>
                                      </p:cBhvr>
                                      <p:to>
                                        <p:strVal val="visible"/>
                                      </p:to>
                                    </p:set>
                                    <p:animEffect transition="in" filter="wipe(left)">
                                      <p:cBhvr>
                                        <p:cTn id="125" dur="500"/>
                                        <p:tgtEl>
                                          <p:spTgt spid="207"/>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208"/>
                                        </p:tgtEl>
                                        <p:attrNameLst>
                                          <p:attrName>style.visibility</p:attrName>
                                        </p:attrNameLst>
                                      </p:cBhvr>
                                      <p:to>
                                        <p:strVal val="visible"/>
                                      </p:to>
                                    </p:set>
                                    <p:animEffect transition="in" filter="wipe(right)">
                                      <p:cBhvr>
                                        <p:cTn id="128"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625572" y="1923651"/>
            <a:ext cx="2342885" cy="234287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9508" y="1846909"/>
            <a:ext cx="2656451" cy="265643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39"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183936" y="1923651"/>
            <a:ext cx="2342885" cy="234287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7872" y="1846909"/>
            <a:ext cx="2656451" cy="265643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41"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8756337" y="1923651"/>
            <a:ext cx="2342885" cy="234287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1843" y="1846909"/>
            <a:ext cx="2656451" cy="265643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9161751" y="2727635"/>
            <a:ext cx="799285" cy="652107"/>
            <a:chOff x="3479800" y="1373188"/>
            <a:chExt cx="5232400" cy="4108451"/>
          </a:xfrm>
          <a:solidFill>
            <a:schemeClr val="accent2"/>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47" name="Freeform 180"/>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48" name="Freeform 181"/>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49" name="Freeform 182"/>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50" name="Freeform 183"/>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grpSp>
      <p:sp>
        <p:nvSpPr>
          <p:cNvPr id="52" name="TextBox 51"/>
          <p:cNvSpPr txBox="1"/>
          <p:nvPr/>
        </p:nvSpPr>
        <p:spPr>
          <a:xfrm>
            <a:off x="8539069" y="3546486"/>
            <a:ext cx="2003075" cy="399973"/>
          </a:xfrm>
          <a:prstGeom prst="rect">
            <a:avLst/>
          </a:prstGeom>
          <a:noFill/>
        </p:spPr>
        <p:txBody>
          <a:bodyPr wrap="square" lIns="91398" tIns="45698" rIns="91398" bIns="45698" rtlCol="0">
            <a:spAutoFit/>
          </a:bodyPr>
          <a:lstStyle/>
          <a:p>
            <a:pPr algn="ctr"/>
            <a:r>
              <a:rPr lang="zh-CN" altLang="en-US" sz="2000" dirty="0">
                <a:solidFill>
                  <a:schemeClr val="accent2"/>
                </a:solidFill>
                <a:latin typeface="微软雅黑" panose="020B0503020204020204" charset="-122"/>
                <a:ea typeface="微软雅黑" panose="020B0503020204020204" charset="-122"/>
              </a:rPr>
              <a:t>电脑客户端</a:t>
            </a:r>
            <a:endParaRPr lang="zh-CN" altLang="en-US" sz="2000" dirty="0">
              <a:solidFill>
                <a:schemeClr val="accent2"/>
              </a:solidFill>
              <a:latin typeface="微软雅黑" panose="020B0503020204020204" charset="-122"/>
              <a:ea typeface="微软雅黑" panose="020B0503020204020204" charset="-122"/>
            </a:endParaRPr>
          </a:p>
        </p:txBody>
      </p:sp>
      <p:grpSp>
        <p:nvGrpSpPr>
          <p:cNvPr id="58" name="组合 57"/>
          <p:cNvGrpSpPr/>
          <p:nvPr/>
        </p:nvGrpSpPr>
        <p:grpSpPr>
          <a:xfrm>
            <a:off x="5526779" y="2663915"/>
            <a:ext cx="650792" cy="774701"/>
            <a:chOff x="5772150" y="3038475"/>
            <a:chExt cx="650876" cy="774701"/>
          </a:xfrm>
          <a:solidFill>
            <a:schemeClr val="accent1"/>
          </a:solidFill>
        </p:grpSpPr>
        <p:sp>
          <p:nvSpPr>
            <p:cNvPr id="59"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0"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1"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2"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3"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grpSp>
      <p:sp>
        <p:nvSpPr>
          <p:cNvPr id="66" name="Freeform 5"/>
          <p:cNvSpPr>
            <a:spLocks noEditPoints="1"/>
          </p:cNvSpPr>
          <p:nvPr/>
        </p:nvSpPr>
        <p:spPr bwMode="auto">
          <a:xfrm>
            <a:off x="1937075" y="2713883"/>
            <a:ext cx="744891" cy="623164"/>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chemeClr val="tx2"/>
          </a:solidFill>
          <a:ln>
            <a:noFill/>
          </a:ln>
        </p:spPr>
        <p:txBody>
          <a:bodyPr vert="horz" wrap="square" lIns="91177" tIns="45589" rIns="91177" bIns="45589" numCol="1" anchor="t" anchorCtr="0" compatLnSpc="1"/>
          <a:lstStyle/>
          <a:p>
            <a:endParaRPr lang="zh-CN" altLang="en-US"/>
          </a:p>
        </p:txBody>
      </p:sp>
      <p:sp>
        <p:nvSpPr>
          <p:cNvPr id="67" name="TextBox 66"/>
          <p:cNvSpPr txBox="1"/>
          <p:nvPr/>
        </p:nvSpPr>
        <p:spPr>
          <a:xfrm>
            <a:off x="1327661" y="3546486"/>
            <a:ext cx="2003075" cy="399973"/>
          </a:xfrm>
          <a:prstGeom prst="rect">
            <a:avLst/>
          </a:prstGeom>
          <a:noFill/>
        </p:spPr>
        <p:txBody>
          <a:bodyPr wrap="square" lIns="91398" tIns="45698" rIns="91398" bIns="45698" rtlCol="0">
            <a:spAutoFit/>
          </a:bodyPr>
          <a:lstStyle/>
          <a:p>
            <a:pPr algn="ctr"/>
            <a:r>
              <a:rPr lang="zh-CN" altLang="en-US" sz="2000" dirty="0">
                <a:solidFill>
                  <a:schemeClr val="tx2"/>
                </a:solidFill>
                <a:latin typeface="微软雅黑" panose="020B0503020204020204" charset="-122"/>
                <a:ea typeface="微软雅黑" panose="020B0503020204020204" charset="-122"/>
              </a:rPr>
              <a:t>线下门店</a:t>
            </a:r>
            <a:endParaRPr lang="zh-CN" altLang="en-US" sz="2000" dirty="0">
              <a:solidFill>
                <a:schemeClr val="tx2"/>
              </a:solidFill>
              <a:latin typeface="微软雅黑" panose="020B0503020204020204" charset="-122"/>
              <a:ea typeface="微软雅黑" panose="020B0503020204020204" charset="-122"/>
            </a:endParaRPr>
          </a:p>
        </p:txBody>
      </p:sp>
      <p:sp>
        <p:nvSpPr>
          <p:cNvPr id="68" name="Freeform 12"/>
          <p:cNvSpPr/>
          <p:nvPr/>
        </p:nvSpPr>
        <p:spPr bwMode="auto">
          <a:xfrm>
            <a:off x="3968458" y="2966474"/>
            <a:ext cx="417093" cy="417310"/>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tx1">
              <a:lumMod val="50000"/>
              <a:lumOff val="50000"/>
            </a:schemeClr>
          </a:solidFill>
          <a:ln>
            <a:noFill/>
          </a:ln>
        </p:spPr>
        <p:txBody>
          <a:bodyPr vert="horz" wrap="square" lIns="91398" tIns="45698" rIns="91398" bIns="45698" numCol="1" anchor="t" anchorCtr="0" compatLnSpc="1"/>
          <a:lstStyle/>
          <a:p>
            <a:endParaRPr lang="zh-CN" altLang="en-US">
              <a:solidFill>
                <a:schemeClr val="accent3">
                  <a:lumMod val="50000"/>
                </a:schemeClr>
              </a:solidFill>
            </a:endParaRPr>
          </a:p>
        </p:txBody>
      </p:sp>
      <p:sp>
        <p:nvSpPr>
          <p:cNvPr id="69" name="TextBox 68"/>
          <p:cNvSpPr txBox="1"/>
          <p:nvPr/>
        </p:nvSpPr>
        <p:spPr>
          <a:xfrm>
            <a:off x="4910888" y="3546486"/>
            <a:ext cx="2003075" cy="399973"/>
          </a:xfrm>
          <a:prstGeom prst="rect">
            <a:avLst/>
          </a:prstGeom>
          <a:noFill/>
        </p:spPr>
        <p:txBody>
          <a:bodyPr wrap="square" lIns="91398" tIns="45698" rIns="91398" bIns="45698" rtlCol="0">
            <a:spAutoFit/>
          </a:bodyPr>
          <a:lstStyle/>
          <a:p>
            <a:pPr algn="ctr"/>
            <a:r>
              <a:rPr lang="zh-CN" altLang="en-US" sz="2000" dirty="0">
                <a:solidFill>
                  <a:schemeClr val="accent1"/>
                </a:solidFill>
                <a:latin typeface="微软雅黑" panose="020B0503020204020204" charset="-122"/>
                <a:ea typeface="微软雅黑" panose="020B0503020204020204" charset="-122"/>
              </a:rPr>
              <a:t>手机</a:t>
            </a:r>
            <a:r>
              <a:rPr lang="en-US" altLang="zh-CN" sz="2000" dirty="0">
                <a:solidFill>
                  <a:schemeClr val="accent1"/>
                </a:solidFill>
                <a:latin typeface="微软雅黑" panose="020B0503020204020204" charset="-122"/>
                <a:ea typeface="微软雅黑" panose="020B0503020204020204" charset="-122"/>
              </a:rPr>
              <a:t>APP</a:t>
            </a:r>
            <a:endParaRPr lang="zh-CN" altLang="en-US" sz="2000" dirty="0">
              <a:solidFill>
                <a:schemeClr val="accent1"/>
              </a:solidFill>
              <a:latin typeface="微软雅黑" panose="020B0503020204020204" charset="-122"/>
              <a:ea typeface="微软雅黑" panose="020B0503020204020204" charset="-122"/>
            </a:endParaRPr>
          </a:p>
        </p:txBody>
      </p:sp>
      <p:sp>
        <p:nvSpPr>
          <p:cNvPr id="70" name="Freeform 13"/>
          <p:cNvSpPr/>
          <p:nvPr/>
        </p:nvSpPr>
        <p:spPr bwMode="auto">
          <a:xfrm>
            <a:off x="7624947" y="2966474"/>
            <a:ext cx="417093" cy="417310"/>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tx1">
              <a:lumMod val="50000"/>
              <a:lumOff val="50000"/>
            </a:schemeClr>
          </a:solidFill>
          <a:ln>
            <a:noFill/>
          </a:ln>
        </p:spPr>
        <p:txBody>
          <a:bodyPr vert="horz" wrap="square" lIns="91398" tIns="45698" rIns="91398" bIns="45698" numCol="1" anchor="t" anchorCtr="0" compatLnSpc="1"/>
          <a:lstStyle/>
          <a:p>
            <a:endParaRPr lang="zh-CN" altLang="en-US">
              <a:solidFill>
                <a:schemeClr val="accent3">
                  <a:lumMod val="50000"/>
                </a:schemeClr>
              </a:solidFill>
            </a:endParaRPr>
          </a:p>
        </p:txBody>
      </p:sp>
      <p:sp>
        <p:nvSpPr>
          <p:cNvPr id="71" name="TextBox 84"/>
          <p:cNvSpPr txBox="1">
            <a:spLocks noChangeArrowheads="1"/>
          </p:cNvSpPr>
          <p:nvPr/>
        </p:nvSpPr>
        <p:spPr bwMode="auto">
          <a:xfrm>
            <a:off x="1017545" y="4759007"/>
            <a:ext cx="2747774" cy="1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698" rIns="91398" bIns="456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rgbClr val="595959"/>
                </a:solidFill>
                <a:latin typeface="微软雅黑" panose="020B0503020204020204" charset="-122"/>
                <a:ea typeface="微软雅黑" panose="020B0503020204020204" charset="-122"/>
                <a:sym typeface="微软雅黑" panose="020B0503020204020204" charset="-122"/>
              </a:rPr>
              <a:t>这里输入产品形式的简介，这里输入产品形式的简介，这里输入产品形式的简介</a:t>
            </a:r>
            <a:endParaRPr lang="zh-CN" altLang="en-US" sz="15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72" name="TextBox 84"/>
          <p:cNvSpPr txBox="1">
            <a:spLocks noChangeArrowheads="1"/>
          </p:cNvSpPr>
          <p:nvPr/>
        </p:nvSpPr>
        <p:spPr bwMode="auto">
          <a:xfrm>
            <a:off x="4521680" y="4759007"/>
            <a:ext cx="2747774" cy="1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698" rIns="91398" bIns="456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rgbClr val="595959"/>
                </a:solidFill>
                <a:latin typeface="微软雅黑" panose="020B0503020204020204" charset="-122"/>
                <a:ea typeface="微软雅黑" panose="020B0503020204020204" charset="-122"/>
                <a:sym typeface="微软雅黑" panose="020B0503020204020204" charset="-122"/>
              </a:rPr>
              <a:t>这里输入产品形式的简介，这里输入产品形式的简介，这里输入产品形式的简介</a:t>
            </a:r>
            <a:endParaRPr lang="zh-CN" altLang="en-US" sz="15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73" name="TextBox 84"/>
          <p:cNvSpPr txBox="1">
            <a:spLocks noChangeArrowheads="1"/>
          </p:cNvSpPr>
          <p:nvPr/>
        </p:nvSpPr>
        <p:spPr bwMode="auto">
          <a:xfrm>
            <a:off x="8330522" y="4759007"/>
            <a:ext cx="2747774" cy="113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8" tIns="45698" rIns="91398" bIns="456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rgbClr val="595959"/>
                </a:solidFill>
                <a:latin typeface="微软雅黑" panose="020B0503020204020204" charset="-122"/>
                <a:ea typeface="微软雅黑" panose="020B0503020204020204" charset="-122"/>
                <a:sym typeface="微软雅黑" panose="020B0503020204020204" charset="-122"/>
              </a:rPr>
              <a:t>这里输入产品形式的简介，这里输入产品形式的简介，这里输入产品形式的简介</a:t>
            </a:r>
            <a:endParaRPr lang="zh-CN" altLang="en-US" sz="15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anim calcmode="lin" valueType="num">
                                      <p:cBhvr>
                                        <p:cTn id="20" dur="500" fill="hold"/>
                                        <p:tgtEl>
                                          <p:spTgt spid="66"/>
                                        </p:tgtEl>
                                        <p:attrNameLst>
                                          <p:attrName>ppt_x</p:attrName>
                                        </p:attrNameLst>
                                      </p:cBhvr>
                                      <p:tavLst>
                                        <p:tav tm="0">
                                          <p:val>
                                            <p:strVal val="#ppt_x"/>
                                          </p:val>
                                        </p:tav>
                                        <p:tav tm="100000">
                                          <p:val>
                                            <p:strVal val="#ppt_x"/>
                                          </p:val>
                                        </p:tav>
                                      </p:tavLst>
                                    </p:anim>
                                    <p:anim calcmode="lin" valueType="num">
                                      <p:cBhvr>
                                        <p:cTn id="21" dur="500" fill="hold"/>
                                        <p:tgtEl>
                                          <p:spTgt spid="66"/>
                                        </p:tgtEl>
                                        <p:attrNameLst>
                                          <p:attrName>ppt_y</p:attrName>
                                        </p:attrNameLst>
                                      </p:cBhvr>
                                      <p:tavLst>
                                        <p:tav tm="0">
                                          <p:val>
                                            <p:strVal val="#ppt_y+.1"/>
                                          </p:val>
                                        </p:tav>
                                        <p:tav tm="100000">
                                          <p:val>
                                            <p:strVal val="#ppt_y"/>
                                          </p:val>
                                        </p:tav>
                                      </p:tavLst>
                                    </p:anim>
                                  </p:childTnLst>
                                </p:cTn>
                              </p:par>
                              <p:par>
                                <p:cTn id="22" presetID="14" presetClass="entr" presetSubtype="10" fill="hold" grpId="0" nodeType="with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randombar(horizontal)">
                                      <p:cBhvr>
                                        <p:cTn id="24" dur="500"/>
                                        <p:tgtEl>
                                          <p:spTgt spid="67"/>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p:cTn id="28" dur="300" fill="hold"/>
                                        <p:tgtEl>
                                          <p:spTgt spid="68"/>
                                        </p:tgtEl>
                                        <p:attrNameLst>
                                          <p:attrName>ppt_w</p:attrName>
                                        </p:attrNameLst>
                                      </p:cBhvr>
                                      <p:tavLst>
                                        <p:tav tm="0">
                                          <p:val>
                                            <p:fltVal val="0"/>
                                          </p:val>
                                        </p:tav>
                                        <p:tav tm="100000">
                                          <p:val>
                                            <p:strVal val="#ppt_w"/>
                                          </p:val>
                                        </p:tav>
                                      </p:tavLst>
                                    </p:anim>
                                    <p:anim calcmode="lin" valueType="num">
                                      <p:cBhvr>
                                        <p:cTn id="29" dur="300" fill="hold"/>
                                        <p:tgtEl>
                                          <p:spTgt spid="68"/>
                                        </p:tgtEl>
                                        <p:attrNameLst>
                                          <p:attrName>ppt_h</p:attrName>
                                        </p:attrNameLst>
                                      </p:cBhvr>
                                      <p:tavLst>
                                        <p:tav tm="0">
                                          <p:val>
                                            <p:fltVal val="0"/>
                                          </p:val>
                                        </p:tav>
                                        <p:tav tm="100000">
                                          <p:val>
                                            <p:strVal val="#ppt_h"/>
                                          </p:val>
                                        </p:tav>
                                      </p:tavLst>
                                    </p:anim>
                                    <p:anim calcmode="lin" valueType="num">
                                      <p:cBhvr>
                                        <p:cTn id="30" dur="300" fill="hold"/>
                                        <p:tgtEl>
                                          <p:spTgt spid="68"/>
                                        </p:tgtEl>
                                        <p:attrNameLst>
                                          <p:attrName>style.rotation</p:attrName>
                                        </p:attrNameLst>
                                      </p:cBhvr>
                                      <p:tavLst>
                                        <p:tav tm="0">
                                          <p:val>
                                            <p:fltVal val="90"/>
                                          </p:val>
                                        </p:tav>
                                        <p:tav tm="100000">
                                          <p:val>
                                            <p:fltVal val="0"/>
                                          </p:val>
                                        </p:tav>
                                      </p:tavLst>
                                    </p:anim>
                                    <p:animEffect transition="in" filter="fade">
                                      <p:cBhvr>
                                        <p:cTn id="31" dur="300"/>
                                        <p:tgtEl>
                                          <p:spTgt spid="68"/>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anim calcmode="lin" valueType="num">
                                      <p:cBhvr>
                                        <p:cTn id="42" dur="500" fill="hold"/>
                                        <p:tgtEl>
                                          <p:spTgt spid="40"/>
                                        </p:tgtEl>
                                        <p:attrNameLst>
                                          <p:attrName>ppt_x</p:attrName>
                                        </p:attrNameLst>
                                      </p:cBhvr>
                                      <p:tavLst>
                                        <p:tav tm="0">
                                          <p:val>
                                            <p:strVal val="#ppt_x"/>
                                          </p:val>
                                        </p:tav>
                                        <p:tav tm="100000">
                                          <p:val>
                                            <p:strVal val="#ppt_x"/>
                                          </p:val>
                                        </p:tav>
                                      </p:tavLst>
                                    </p:anim>
                                    <p:anim calcmode="lin" valueType="num">
                                      <p:cBhvr>
                                        <p:cTn id="43" dur="5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anim calcmode="lin" valueType="num">
                                      <p:cBhvr>
                                        <p:cTn id="48" dur="500" fill="hold"/>
                                        <p:tgtEl>
                                          <p:spTgt spid="58"/>
                                        </p:tgtEl>
                                        <p:attrNameLst>
                                          <p:attrName>ppt_x</p:attrName>
                                        </p:attrNameLst>
                                      </p:cBhvr>
                                      <p:tavLst>
                                        <p:tav tm="0">
                                          <p:val>
                                            <p:strVal val="#ppt_x"/>
                                          </p:val>
                                        </p:tav>
                                        <p:tav tm="100000">
                                          <p:val>
                                            <p:strVal val="#ppt_x"/>
                                          </p:val>
                                        </p:tav>
                                      </p:tavLst>
                                    </p:anim>
                                    <p:anim calcmode="lin" valueType="num">
                                      <p:cBhvr>
                                        <p:cTn id="49" dur="500" fill="hold"/>
                                        <p:tgtEl>
                                          <p:spTgt spid="58"/>
                                        </p:tgtEl>
                                        <p:attrNameLst>
                                          <p:attrName>ppt_y</p:attrName>
                                        </p:attrNameLst>
                                      </p:cBhvr>
                                      <p:tavLst>
                                        <p:tav tm="0">
                                          <p:val>
                                            <p:strVal val="#ppt_y+.1"/>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randombar(horizontal)">
                                      <p:cBhvr>
                                        <p:cTn id="52" dur="500"/>
                                        <p:tgtEl>
                                          <p:spTgt spid="69"/>
                                        </p:tgtEl>
                                      </p:cBhvr>
                                    </p:animEffect>
                                  </p:childTnLst>
                                </p:cTn>
                              </p:par>
                            </p:childTnLst>
                          </p:cTn>
                        </p:par>
                        <p:par>
                          <p:cTn id="53" fill="hold">
                            <p:stCondLst>
                              <p:cond delay="3500"/>
                            </p:stCondLst>
                            <p:childTnLst>
                              <p:par>
                                <p:cTn id="54" presetID="31" presetClass="entr" presetSubtype="0"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300" fill="hold"/>
                                        <p:tgtEl>
                                          <p:spTgt spid="70"/>
                                        </p:tgtEl>
                                        <p:attrNameLst>
                                          <p:attrName>ppt_w</p:attrName>
                                        </p:attrNameLst>
                                      </p:cBhvr>
                                      <p:tavLst>
                                        <p:tav tm="0">
                                          <p:val>
                                            <p:fltVal val="0"/>
                                          </p:val>
                                        </p:tav>
                                        <p:tav tm="100000">
                                          <p:val>
                                            <p:strVal val="#ppt_w"/>
                                          </p:val>
                                        </p:tav>
                                      </p:tavLst>
                                    </p:anim>
                                    <p:anim calcmode="lin" valueType="num">
                                      <p:cBhvr>
                                        <p:cTn id="57" dur="300" fill="hold"/>
                                        <p:tgtEl>
                                          <p:spTgt spid="70"/>
                                        </p:tgtEl>
                                        <p:attrNameLst>
                                          <p:attrName>ppt_h</p:attrName>
                                        </p:attrNameLst>
                                      </p:cBhvr>
                                      <p:tavLst>
                                        <p:tav tm="0">
                                          <p:val>
                                            <p:fltVal val="0"/>
                                          </p:val>
                                        </p:tav>
                                        <p:tav tm="100000">
                                          <p:val>
                                            <p:strVal val="#ppt_h"/>
                                          </p:val>
                                        </p:tav>
                                      </p:tavLst>
                                    </p:anim>
                                    <p:anim calcmode="lin" valueType="num">
                                      <p:cBhvr>
                                        <p:cTn id="58" dur="300" fill="hold"/>
                                        <p:tgtEl>
                                          <p:spTgt spid="70"/>
                                        </p:tgtEl>
                                        <p:attrNameLst>
                                          <p:attrName>style.rotation</p:attrName>
                                        </p:attrNameLst>
                                      </p:cBhvr>
                                      <p:tavLst>
                                        <p:tav tm="0">
                                          <p:val>
                                            <p:fltVal val="90"/>
                                          </p:val>
                                        </p:tav>
                                        <p:tav tm="100000">
                                          <p:val>
                                            <p:fltVal val="0"/>
                                          </p:val>
                                        </p:tav>
                                      </p:tavLst>
                                    </p:anim>
                                    <p:animEffect transition="in" filter="fade">
                                      <p:cBhvr>
                                        <p:cTn id="59" dur="300"/>
                                        <p:tgtEl>
                                          <p:spTgt spid="70"/>
                                        </p:tgtEl>
                                      </p:cBhvr>
                                    </p:animEffect>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4500"/>
                            </p:stCondLst>
                            <p:childTnLst>
                              <p:par>
                                <p:cTn id="67" presetID="42" presetClass="entr" presetSubtype="0"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ppt_x</p:attrName>
                                        </p:attrNameLst>
                                      </p:cBhvr>
                                      <p:tavLst>
                                        <p:tav tm="0">
                                          <p:val>
                                            <p:strVal val="#ppt_x"/>
                                          </p:val>
                                        </p:tav>
                                        <p:tav tm="100000">
                                          <p:val>
                                            <p:strVal val="#ppt_x"/>
                                          </p:val>
                                        </p:tav>
                                      </p:tavLst>
                                    </p:anim>
                                    <p:anim calcmode="lin" valueType="num">
                                      <p:cBhvr>
                                        <p:cTn id="71" dur="500" fill="hold"/>
                                        <p:tgtEl>
                                          <p:spTgt spid="42"/>
                                        </p:tgtEl>
                                        <p:attrNameLst>
                                          <p:attrName>ppt_y</p:attrName>
                                        </p:attrNameLst>
                                      </p:cBhvr>
                                      <p:tavLst>
                                        <p:tav tm="0">
                                          <p:val>
                                            <p:strVal val="#ppt_y+.1"/>
                                          </p:val>
                                        </p:tav>
                                        <p:tav tm="100000">
                                          <p:val>
                                            <p:strVal val="#ppt_y"/>
                                          </p:val>
                                        </p:tav>
                                      </p:tavLst>
                                    </p:anim>
                                  </p:childTnLst>
                                </p:cTn>
                              </p:par>
                            </p:childTnLst>
                          </p:cTn>
                        </p:par>
                        <p:par>
                          <p:cTn id="72" fill="hold">
                            <p:stCondLst>
                              <p:cond delay="5000"/>
                            </p:stCondLst>
                            <p:childTnLst>
                              <p:par>
                                <p:cTn id="73" presetID="42" presetClass="entr" presetSubtype="0" fill="hold"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anim calcmode="lin" valueType="num">
                                      <p:cBhvr>
                                        <p:cTn id="76" dur="500" fill="hold"/>
                                        <p:tgtEl>
                                          <p:spTgt spid="45"/>
                                        </p:tgtEl>
                                        <p:attrNameLst>
                                          <p:attrName>ppt_x</p:attrName>
                                        </p:attrNameLst>
                                      </p:cBhvr>
                                      <p:tavLst>
                                        <p:tav tm="0">
                                          <p:val>
                                            <p:strVal val="#ppt_x"/>
                                          </p:val>
                                        </p:tav>
                                        <p:tav tm="100000">
                                          <p:val>
                                            <p:strVal val="#ppt_x"/>
                                          </p:val>
                                        </p:tav>
                                      </p:tavLst>
                                    </p:anim>
                                    <p:anim calcmode="lin" valueType="num">
                                      <p:cBhvr>
                                        <p:cTn id="77" dur="500" fill="hold"/>
                                        <p:tgtEl>
                                          <p:spTgt spid="45"/>
                                        </p:tgtEl>
                                        <p:attrNameLst>
                                          <p:attrName>ppt_y</p:attrName>
                                        </p:attrNameLst>
                                      </p:cBhvr>
                                      <p:tavLst>
                                        <p:tav tm="0">
                                          <p:val>
                                            <p:strVal val="#ppt_y+.1"/>
                                          </p:val>
                                        </p:tav>
                                        <p:tav tm="100000">
                                          <p:val>
                                            <p:strVal val="#ppt_y"/>
                                          </p:val>
                                        </p:tav>
                                      </p:tavLst>
                                    </p:anim>
                                  </p:childTnLst>
                                </p:cTn>
                              </p:par>
                              <p:par>
                                <p:cTn id="78" presetID="14" presetClass="entr" presetSubtype="10"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randombar(horizontal)">
                                      <p:cBhvr>
                                        <p:cTn id="80" dur="500"/>
                                        <p:tgtEl>
                                          <p:spTgt spid="52"/>
                                        </p:tgtEl>
                                      </p:cBhvr>
                                    </p:animEffect>
                                  </p:childTnLst>
                                </p:cTn>
                              </p:par>
                            </p:childTnLst>
                          </p:cTn>
                        </p:par>
                        <p:par>
                          <p:cTn id="81" fill="hold">
                            <p:stCondLst>
                              <p:cond delay="5500"/>
                            </p:stCondLst>
                            <p:childTnLst>
                              <p:par>
                                <p:cTn id="82" presetID="22" presetClass="entr" presetSubtype="1" fill="hold" nodeType="afterEffect">
                                  <p:stCondLst>
                                    <p:cond delay="0"/>
                                  </p:stCondLst>
                                  <p:childTnLst>
                                    <p:set>
                                      <p:cBhvr>
                                        <p:cTn id="83" dur="1" fill="hold">
                                          <p:stCondLst>
                                            <p:cond delay="0"/>
                                          </p:stCondLst>
                                        </p:cTn>
                                        <p:tgtEl>
                                          <p:spTgt spid="71">
                                            <p:txEl>
                                              <p:pRg st="0" end="0"/>
                                            </p:txEl>
                                          </p:spTgt>
                                        </p:tgtEl>
                                        <p:attrNameLst>
                                          <p:attrName>style.visibility</p:attrName>
                                        </p:attrNameLst>
                                      </p:cBhvr>
                                      <p:to>
                                        <p:strVal val="visible"/>
                                      </p:to>
                                    </p:set>
                                    <p:animEffect transition="in" filter="wipe(up)">
                                      <p:cBhvr>
                                        <p:cTn id="84" dur="500"/>
                                        <p:tgtEl>
                                          <p:spTgt spid="71">
                                            <p:txEl>
                                              <p:pRg st="0" end="0"/>
                                            </p:txEl>
                                          </p:spTgt>
                                        </p:tgtEl>
                                      </p:cBhvr>
                                    </p:animEffect>
                                  </p:childTnLst>
                                </p:cTn>
                              </p:par>
                              <p:par>
                                <p:cTn id="85" presetID="22" presetClass="entr" presetSubtype="1" fill="hold" nodeType="withEffect">
                                  <p:stCondLst>
                                    <p:cond delay="0"/>
                                  </p:stCondLst>
                                  <p:childTnLst>
                                    <p:set>
                                      <p:cBhvr>
                                        <p:cTn id="86" dur="1" fill="hold">
                                          <p:stCondLst>
                                            <p:cond delay="0"/>
                                          </p:stCondLst>
                                        </p:cTn>
                                        <p:tgtEl>
                                          <p:spTgt spid="72">
                                            <p:txEl>
                                              <p:pRg st="0" end="0"/>
                                            </p:txEl>
                                          </p:spTgt>
                                        </p:tgtEl>
                                        <p:attrNameLst>
                                          <p:attrName>style.visibility</p:attrName>
                                        </p:attrNameLst>
                                      </p:cBhvr>
                                      <p:to>
                                        <p:strVal val="visible"/>
                                      </p:to>
                                    </p:set>
                                    <p:animEffect transition="in" filter="wipe(up)">
                                      <p:cBhvr>
                                        <p:cTn id="87" dur="500"/>
                                        <p:tgtEl>
                                          <p:spTgt spid="72">
                                            <p:txEl>
                                              <p:pRg st="0" end="0"/>
                                            </p:txEl>
                                          </p:spTgt>
                                        </p:tgtEl>
                                      </p:cBhvr>
                                    </p:animEffect>
                                  </p:childTnLst>
                                </p:cTn>
                              </p:par>
                              <p:par>
                                <p:cTn id="88" presetID="22" presetClass="entr" presetSubtype="1" fill="hold" nodeType="withEffect">
                                  <p:stCondLst>
                                    <p:cond delay="0"/>
                                  </p:stCondLst>
                                  <p:childTnLst>
                                    <p:set>
                                      <p:cBhvr>
                                        <p:cTn id="89" dur="1" fill="hold">
                                          <p:stCondLst>
                                            <p:cond delay="0"/>
                                          </p:stCondLst>
                                        </p:cTn>
                                        <p:tgtEl>
                                          <p:spTgt spid="73">
                                            <p:txEl>
                                              <p:pRg st="0" end="0"/>
                                            </p:txEl>
                                          </p:spTgt>
                                        </p:tgtEl>
                                        <p:attrNameLst>
                                          <p:attrName>style.visibility</p:attrName>
                                        </p:attrNameLst>
                                      </p:cBhvr>
                                      <p:to>
                                        <p:strVal val="visible"/>
                                      </p:to>
                                    </p:set>
                                    <p:animEffect transition="in" filter="wipe(up)">
                                      <p:cBhvr>
                                        <p:cTn id="90"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6" grpId="0" animBg="1"/>
      <p:bldP spid="67" grpId="0"/>
      <p:bldP spid="68" grpId="0" animBg="1"/>
      <p:bldP spid="69" grpId="0"/>
      <p:bldP spid="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p:nvPr/>
        </p:nvSpPr>
        <p:spPr bwMode="auto">
          <a:xfrm>
            <a:off x="2808641" y="2168756"/>
            <a:ext cx="1779547" cy="88976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 name="Freeform 8"/>
          <p:cNvSpPr/>
          <p:nvPr/>
        </p:nvSpPr>
        <p:spPr bwMode="auto">
          <a:xfrm>
            <a:off x="4425990" y="3058526"/>
            <a:ext cx="1781865" cy="88976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3" name="Freeform 9"/>
          <p:cNvSpPr/>
          <p:nvPr/>
        </p:nvSpPr>
        <p:spPr bwMode="auto">
          <a:xfrm>
            <a:off x="6045657" y="2168756"/>
            <a:ext cx="1779547" cy="889769"/>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4" name="Freeform 11"/>
          <p:cNvSpPr/>
          <p:nvPr/>
        </p:nvSpPr>
        <p:spPr bwMode="auto">
          <a:xfrm>
            <a:off x="7663006" y="3058526"/>
            <a:ext cx="1781865" cy="889769"/>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5" name="Freeform 12"/>
          <p:cNvSpPr/>
          <p:nvPr/>
        </p:nvSpPr>
        <p:spPr bwMode="auto">
          <a:xfrm>
            <a:off x="9282672" y="2215937"/>
            <a:ext cx="1779547" cy="1531610"/>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6" name="Freeform 13"/>
          <p:cNvSpPr/>
          <p:nvPr/>
        </p:nvSpPr>
        <p:spPr bwMode="auto">
          <a:xfrm>
            <a:off x="10795750" y="3609996"/>
            <a:ext cx="370739" cy="33829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7" name="Freeform 14"/>
          <p:cNvSpPr/>
          <p:nvPr/>
        </p:nvSpPr>
        <p:spPr bwMode="auto">
          <a:xfrm>
            <a:off x="1084705" y="2150889"/>
            <a:ext cx="370739" cy="335982"/>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8" name="Freeform 15"/>
          <p:cNvSpPr/>
          <p:nvPr/>
        </p:nvSpPr>
        <p:spPr bwMode="auto">
          <a:xfrm>
            <a:off x="1188976" y="2413652"/>
            <a:ext cx="1781865" cy="1487583"/>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50000"/>
              <a:lumOff val="50000"/>
            </a:schemeClr>
          </a:solidFill>
          <a:ln w="25400" cap="flat" cmpd="sng" algn="ctr">
            <a:no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9" name="Freeform 16"/>
          <p:cNvSpPr/>
          <p:nvPr/>
        </p:nvSpPr>
        <p:spPr bwMode="auto">
          <a:xfrm>
            <a:off x="2067163" y="3304138"/>
            <a:ext cx="25490" cy="521350"/>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0" name="Freeform 18"/>
          <p:cNvSpPr/>
          <p:nvPr/>
        </p:nvSpPr>
        <p:spPr bwMode="auto">
          <a:xfrm>
            <a:off x="3684512" y="2291560"/>
            <a:ext cx="27805" cy="519032"/>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1" name="Freeform 26"/>
          <p:cNvSpPr/>
          <p:nvPr/>
        </p:nvSpPr>
        <p:spPr bwMode="auto">
          <a:xfrm>
            <a:off x="10158543" y="2291560"/>
            <a:ext cx="27805" cy="519032"/>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2" name="Freeform 20"/>
          <p:cNvSpPr/>
          <p:nvPr/>
        </p:nvSpPr>
        <p:spPr bwMode="auto">
          <a:xfrm>
            <a:off x="5304178" y="3304138"/>
            <a:ext cx="25490" cy="521350"/>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3" name="Freeform 22"/>
          <p:cNvSpPr/>
          <p:nvPr/>
        </p:nvSpPr>
        <p:spPr bwMode="auto">
          <a:xfrm>
            <a:off x="6921527" y="2291560"/>
            <a:ext cx="27805" cy="519032"/>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4" name="Freeform 24"/>
          <p:cNvSpPr/>
          <p:nvPr/>
        </p:nvSpPr>
        <p:spPr bwMode="auto">
          <a:xfrm>
            <a:off x="8541194" y="3304138"/>
            <a:ext cx="25490" cy="521350"/>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1">
              <a:lumMod val="50000"/>
              <a:lumOff val="50000"/>
            </a:schemeClr>
          </a:solidFill>
          <a:ln w="25400" cap="flat" cmpd="sng" algn="ctr">
            <a:solidFill>
              <a:schemeClr val="tx1">
                <a:lumMod val="50000"/>
                <a:lumOff val="50000"/>
              </a:schemeClr>
            </a:solidFill>
            <a:prstDash val="solid"/>
          </a:ln>
          <a:effectLst/>
        </p:spPr>
        <p:txBody>
          <a:bodyPr lIns="121880" tIns="60940" rIns="121880" bIns="6094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5" name="TextBox 24"/>
          <p:cNvSpPr txBox="1"/>
          <p:nvPr/>
        </p:nvSpPr>
        <p:spPr>
          <a:xfrm>
            <a:off x="1328719" y="4052255"/>
            <a:ext cx="1476891"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4641606" y="4075465"/>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7" name="TextBox 26"/>
          <p:cNvSpPr txBox="1"/>
          <p:nvPr/>
        </p:nvSpPr>
        <p:spPr>
          <a:xfrm>
            <a:off x="7832930" y="4052255"/>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8" name="TextBox 27"/>
          <p:cNvSpPr txBox="1"/>
          <p:nvPr/>
        </p:nvSpPr>
        <p:spPr>
          <a:xfrm>
            <a:off x="9458036" y="1753227"/>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9" name="TextBox 28"/>
          <p:cNvSpPr txBox="1"/>
          <p:nvPr/>
        </p:nvSpPr>
        <p:spPr>
          <a:xfrm>
            <a:off x="6266713" y="1716176"/>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30" name="TextBox 29"/>
          <p:cNvSpPr txBox="1"/>
          <p:nvPr/>
        </p:nvSpPr>
        <p:spPr>
          <a:xfrm>
            <a:off x="3118069" y="1716176"/>
            <a:ext cx="1476890" cy="369223"/>
          </a:xfrm>
          <a:prstGeom prst="rect">
            <a:avLst/>
          </a:prstGeom>
          <a:noFill/>
        </p:spPr>
        <p:txBody>
          <a:bodyPr wrap="none" lIns="121886" tIns="60943" rIns="121886" bIns="60943" rtlCol="0">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产品简介文字</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grpSp>
        <p:nvGrpSpPr>
          <p:cNvPr id="31" name="组合 30"/>
          <p:cNvGrpSpPr/>
          <p:nvPr/>
        </p:nvGrpSpPr>
        <p:grpSpPr>
          <a:xfrm>
            <a:off x="1455443" y="2122449"/>
            <a:ext cx="1267382" cy="126737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4" name="TextBox 33"/>
          <p:cNvSpPr txBox="1"/>
          <p:nvPr/>
        </p:nvSpPr>
        <p:spPr>
          <a:xfrm>
            <a:off x="1713176" y="2400771"/>
            <a:ext cx="758952" cy="738436"/>
          </a:xfrm>
          <a:prstGeom prst="rect">
            <a:avLst/>
          </a:prstGeom>
          <a:noFill/>
        </p:spPr>
        <p:txBody>
          <a:bodyPr wrap="none" lIns="121880" tIns="60940" rIns="121880" bIns="60940" rtlCol="0">
            <a:spAutoFit/>
          </a:bodyPr>
          <a:lstStyle/>
          <a:p>
            <a:pPr defTabSz="1218565">
              <a:defRPr/>
            </a:pPr>
            <a:r>
              <a:rPr lang="zh-CN" altLang="en-US" sz="2000" kern="0" dirty="0">
                <a:solidFill>
                  <a:schemeClr val="tx2"/>
                </a:solidFill>
                <a:latin typeface="微软雅黑" panose="020B0503020204020204" charset="-122"/>
                <a:ea typeface="微软雅黑" panose="020B0503020204020204" charset="-122"/>
                <a:cs typeface="Arial" panose="020B0604020202020204" pitchFamily="34" charset="0"/>
              </a:rPr>
              <a:t>产品</a:t>
            </a:r>
            <a:endParaRPr lang="en-US" altLang="zh-CN" sz="2000" kern="0" dirty="0">
              <a:solidFill>
                <a:schemeClr val="tx2"/>
              </a:solidFill>
              <a:latin typeface="微软雅黑" panose="020B0503020204020204" charset="-122"/>
              <a:ea typeface="微软雅黑" panose="020B0503020204020204" charset="-122"/>
              <a:cs typeface="Arial" panose="020B0604020202020204" pitchFamily="34" charset="0"/>
            </a:endParaRPr>
          </a:p>
          <a:p>
            <a:pPr defTabSz="1218565">
              <a:defRPr/>
            </a:pPr>
            <a:r>
              <a:rPr lang="zh-CN" altLang="en-US" sz="2000" kern="0" dirty="0">
                <a:solidFill>
                  <a:schemeClr val="tx2"/>
                </a:solidFill>
                <a:latin typeface="微软雅黑" panose="020B0503020204020204" charset="-122"/>
                <a:ea typeface="微软雅黑" panose="020B0503020204020204" charset="-122"/>
                <a:cs typeface="Arial" panose="020B0604020202020204" pitchFamily="34" charset="0"/>
              </a:rPr>
              <a:t>名称</a:t>
            </a:r>
            <a:endParaRPr lang="zh-CN" altLang="en-US" sz="2000" kern="0" dirty="0">
              <a:solidFill>
                <a:schemeClr val="tx2"/>
              </a:solidFill>
              <a:latin typeface="微软雅黑" panose="020B0503020204020204" charset="-122"/>
              <a:ea typeface="微软雅黑" panose="020B0503020204020204" charset="-122"/>
              <a:cs typeface="Arial" panose="020B0604020202020204" pitchFamily="34" charset="0"/>
            </a:endParaRPr>
          </a:p>
        </p:txBody>
      </p:sp>
      <p:grpSp>
        <p:nvGrpSpPr>
          <p:cNvPr id="35" name="组合 34"/>
          <p:cNvGrpSpPr/>
          <p:nvPr/>
        </p:nvGrpSpPr>
        <p:grpSpPr>
          <a:xfrm>
            <a:off x="3048927" y="2680925"/>
            <a:ext cx="1267382" cy="126737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38" name="TextBox 37"/>
          <p:cNvSpPr txBox="1"/>
          <p:nvPr/>
        </p:nvSpPr>
        <p:spPr>
          <a:xfrm>
            <a:off x="3332840" y="2948567"/>
            <a:ext cx="758952" cy="738436"/>
          </a:xfrm>
          <a:prstGeom prst="rect">
            <a:avLst/>
          </a:prstGeom>
          <a:noFill/>
        </p:spPr>
        <p:txBody>
          <a:bodyPr wrap="none" lIns="121880" tIns="60940" rIns="121880" bIns="60940" rtlCol="0">
            <a:spAutoFit/>
          </a:bodyPr>
          <a:lstStyle/>
          <a:p>
            <a:pPr defTabSz="1218565">
              <a:defRPr/>
            </a:pPr>
            <a:r>
              <a:rPr lang="zh-CN" altLang="en-US" sz="2000" kern="0" dirty="0">
                <a:solidFill>
                  <a:schemeClr val="accent1"/>
                </a:solidFill>
                <a:latin typeface="微软雅黑" panose="020B0503020204020204" charset="-122"/>
                <a:ea typeface="微软雅黑" panose="020B0503020204020204" charset="-122"/>
                <a:cs typeface="Arial" panose="020B0604020202020204" pitchFamily="34" charset="0"/>
              </a:rPr>
              <a:t>产品</a:t>
            </a:r>
            <a:endParaRPr lang="en-US" altLang="zh-CN" sz="2000" kern="0" dirty="0">
              <a:solidFill>
                <a:schemeClr val="accent1"/>
              </a:solidFill>
              <a:latin typeface="微软雅黑" panose="020B0503020204020204" charset="-122"/>
              <a:ea typeface="微软雅黑" panose="020B0503020204020204" charset="-122"/>
              <a:cs typeface="Arial" panose="020B0604020202020204" pitchFamily="34" charset="0"/>
            </a:endParaRPr>
          </a:p>
          <a:p>
            <a:pPr defTabSz="1218565">
              <a:defRPr/>
            </a:pPr>
            <a:r>
              <a:rPr lang="zh-CN" altLang="en-US" sz="2000" kern="0" dirty="0">
                <a:solidFill>
                  <a:schemeClr val="accent1"/>
                </a:solidFill>
                <a:latin typeface="微软雅黑" panose="020B0503020204020204" charset="-122"/>
                <a:ea typeface="微软雅黑" panose="020B0503020204020204" charset="-122"/>
                <a:cs typeface="Arial" panose="020B0604020202020204" pitchFamily="34" charset="0"/>
              </a:rPr>
              <a:t>名称</a:t>
            </a:r>
            <a:endParaRPr lang="zh-CN" altLang="en-US" sz="2000" kern="0" dirty="0">
              <a:solidFill>
                <a:schemeClr val="accent1"/>
              </a:solidFill>
              <a:latin typeface="微软雅黑" panose="020B0503020204020204" charset="-122"/>
              <a:ea typeface="微软雅黑" panose="020B0503020204020204" charset="-122"/>
              <a:cs typeface="Arial" panose="020B0604020202020204" pitchFamily="34" charset="0"/>
            </a:endParaRPr>
          </a:p>
        </p:txBody>
      </p:sp>
      <p:grpSp>
        <p:nvGrpSpPr>
          <p:cNvPr id="39" name="组合 38"/>
          <p:cNvGrpSpPr/>
          <p:nvPr/>
        </p:nvGrpSpPr>
        <p:grpSpPr>
          <a:xfrm>
            <a:off x="4671756" y="2122449"/>
            <a:ext cx="1267382" cy="126737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2" name="TextBox 41"/>
          <p:cNvSpPr txBox="1"/>
          <p:nvPr/>
        </p:nvSpPr>
        <p:spPr>
          <a:xfrm>
            <a:off x="4924701" y="2440724"/>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2"/>
                </a:solidFill>
              </a:rPr>
              <a:t>产品</a:t>
            </a:r>
            <a:endParaRPr lang="en-US" altLang="zh-CN" sz="2000" dirty="0">
              <a:solidFill>
                <a:schemeClr val="accent2"/>
              </a:solidFill>
            </a:endParaRPr>
          </a:p>
          <a:p>
            <a:pPr lvl="0">
              <a:defRPr/>
            </a:pPr>
            <a:r>
              <a:rPr lang="zh-CN" altLang="en-US" sz="2000" dirty="0">
                <a:solidFill>
                  <a:schemeClr val="accent2"/>
                </a:solidFill>
              </a:rPr>
              <a:t>名称</a:t>
            </a:r>
            <a:endParaRPr lang="zh-CN" altLang="en-US" sz="2000" dirty="0">
              <a:solidFill>
                <a:schemeClr val="accent2"/>
              </a:solidFill>
            </a:endParaRPr>
          </a:p>
        </p:txBody>
      </p:sp>
      <p:grpSp>
        <p:nvGrpSpPr>
          <p:cNvPr id="43" name="组合 42"/>
          <p:cNvGrpSpPr/>
          <p:nvPr/>
        </p:nvGrpSpPr>
        <p:grpSpPr>
          <a:xfrm>
            <a:off x="6299139" y="2670452"/>
            <a:ext cx="1267382" cy="126737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6" name="TextBox 45"/>
          <p:cNvSpPr txBox="1"/>
          <p:nvPr/>
        </p:nvSpPr>
        <p:spPr>
          <a:xfrm>
            <a:off x="6569947" y="2934998"/>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3"/>
                </a:solidFill>
              </a:rPr>
              <a:t>产品</a:t>
            </a:r>
            <a:endParaRPr lang="en-US" altLang="zh-CN" sz="2000" dirty="0">
              <a:solidFill>
                <a:schemeClr val="accent3"/>
              </a:solidFill>
            </a:endParaRPr>
          </a:p>
          <a:p>
            <a:pPr lvl="0">
              <a:defRPr/>
            </a:pPr>
            <a:r>
              <a:rPr lang="zh-CN" altLang="en-US" sz="2000" dirty="0">
                <a:solidFill>
                  <a:schemeClr val="accent3"/>
                </a:solidFill>
              </a:rPr>
              <a:t>名称</a:t>
            </a:r>
            <a:endParaRPr lang="zh-CN" altLang="en-US" sz="2000" dirty="0">
              <a:solidFill>
                <a:schemeClr val="accent3"/>
              </a:solidFill>
            </a:endParaRPr>
          </a:p>
        </p:txBody>
      </p:sp>
      <p:grpSp>
        <p:nvGrpSpPr>
          <p:cNvPr id="47" name="组合 46"/>
          <p:cNvGrpSpPr/>
          <p:nvPr/>
        </p:nvGrpSpPr>
        <p:grpSpPr>
          <a:xfrm>
            <a:off x="7907502" y="2224018"/>
            <a:ext cx="1267382" cy="126737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50" name="TextBox 49"/>
          <p:cNvSpPr txBox="1"/>
          <p:nvPr/>
        </p:nvSpPr>
        <p:spPr>
          <a:xfrm>
            <a:off x="8103958" y="2528723"/>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4"/>
                </a:solidFill>
              </a:rPr>
              <a:t>产品</a:t>
            </a:r>
            <a:endParaRPr lang="en-US" altLang="zh-CN" sz="2000" dirty="0">
              <a:solidFill>
                <a:schemeClr val="accent4"/>
              </a:solidFill>
            </a:endParaRPr>
          </a:p>
          <a:p>
            <a:pPr lvl="0">
              <a:defRPr/>
            </a:pPr>
            <a:r>
              <a:rPr lang="zh-CN" altLang="en-US" sz="2000" dirty="0">
                <a:solidFill>
                  <a:schemeClr val="accent4"/>
                </a:solidFill>
              </a:rPr>
              <a:t>名称</a:t>
            </a:r>
            <a:endParaRPr lang="zh-CN" altLang="en-US" sz="2000" dirty="0">
              <a:solidFill>
                <a:schemeClr val="accent4"/>
              </a:solidFill>
            </a:endParaRPr>
          </a:p>
        </p:txBody>
      </p:sp>
      <p:grpSp>
        <p:nvGrpSpPr>
          <p:cNvPr id="51" name="组合 50"/>
          <p:cNvGrpSpPr/>
          <p:nvPr/>
        </p:nvGrpSpPr>
        <p:grpSpPr>
          <a:xfrm>
            <a:off x="9549352" y="2642791"/>
            <a:ext cx="1267382" cy="126737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54" name="TextBox 53"/>
          <p:cNvSpPr txBox="1"/>
          <p:nvPr/>
        </p:nvSpPr>
        <p:spPr>
          <a:xfrm>
            <a:off x="9826182" y="2934998"/>
            <a:ext cx="758952" cy="738436"/>
          </a:xfrm>
          <a:prstGeom prst="rect">
            <a:avLst/>
          </a:prstGeom>
          <a:noFill/>
        </p:spPr>
        <p:txBody>
          <a:bodyPr wrap="none" lIns="121880" tIns="60940" rIns="121880" bIns="6094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800" b="0" i="0" u="none" strike="noStrike" kern="0" cap="none" spc="0" normalizeH="0" baseline="0">
                <a:ln>
                  <a:noFill/>
                </a:ln>
                <a:solidFill>
                  <a:schemeClr val="accent3">
                    <a:lumMod val="50000"/>
                  </a:schemeClr>
                </a:solidFill>
                <a:effectLst/>
                <a:uLnTx/>
                <a:uFillTx/>
                <a:latin typeface="微软雅黑" panose="020B0503020204020204" charset="-122"/>
                <a:ea typeface="微软雅黑" panose="020B0503020204020204" charset="-122"/>
                <a:cs typeface="Arial" panose="020B0604020202020204" pitchFamily="34" charset="0"/>
              </a:defRPr>
            </a:lvl1pPr>
          </a:lstStyle>
          <a:p>
            <a:pPr lvl="0">
              <a:defRPr/>
            </a:pPr>
            <a:r>
              <a:rPr lang="zh-CN" altLang="en-US" sz="2000" dirty="0">
                <a:solidFill>
                  <a:schemeClr val="accent1"/>
                </a:solidFill>
              </a:rPr>
              <a:t>产品</a:t>
            </a:r>
            <a:endParaRPr lang="en-US" altLang="zh-CN" sz="2000" dirty="0">
              <a:solidFill>
                <a:schemeClr val="accent1"/>
              </a:solidFill>
            </a:endParaRPr>
          </a:p>
          <a:p>
            <a:pPr lvl="0">
              <a:defRPr/>
            </a:pPr>
            <a:r>
              <a:rPr lang="zh-CN" altLang="en-US" sz="2000" dirty="0">
                <a:solidFill>
                  <a:schemeClr val="accent1"/>
                </a:solidFill>
              </a:rPr>
              <a:t>名称</a:t>
            </a:r>
            <a:endParaRPr lang="zh-CN" altLang="en-US" sz="2000" dirty="0">
              <a:solidFill>
                <a:schemeClr val="accent1"/>
              </a:solidFill>
            </a:endParaRPr>
          </a:p>
        </p:txBody>
      </p:sp>
      <p:sp>
        <p:nvSpPr>
          <p:cNvPr id="59" name="Rectangle 13" descr="FD1DDF730CE4456e89755B07FE1653D0# #Rectangle 13"/>
          <p:cNvSpPr>
            <a:spLocks noChangeArrowheads="1"/>
          </p:cNvSpPr>
          <p:nvPr/>
        </p:nvSpPr>
        <p:spPr bwMode="auto">
          <a:xfrm>
            <a:off x="1035287" y="4749393"/>
            <a:ext cx="10131203" cy="104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0" tIns="60940" rIns="121880" bIns="6094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300" dirty="0">
                <a:solidFill>
                  <a:schemeClr val="tx1">
                    <a:lumMod val="75000"/>
                    <a:lumOff val="25000"/>
                  </a:schemeClr>
                </a:solidFill>
                <a:latin typeface="微软雅黑" panose="020B0503020204020204" charset="-122"/>
                <a:ea typeface="微软雅黑" panose="020B0503020204020204" charset="-122"/>
              </a:rPr>
              <a:t>单击此处添加文字，添加具体文字内容，您的说明文字在此处添加，此处输入详细的说明文字。单击此处添加文字，添加具体文字内容，您的说明文字在此处添加，此处输入详细的说明文字。单击此处添加文字，添加具体文字内容，您的说明文字在此处添加，此处输入详细的说明文字。单击此处添加文字，添加具体文字内容，您的说明文字在此处添加，此处输入详细的说明文字。</a:t>
            </a:r>
            <a:endParaRPr lang="en-US" altLang="zh-CN" sz="1300" dirty="0">
              <a:solidFill>
                <a:schemeClr val="tx1">
                  <a:lumMod val="75000"/>
                  <a:lumOff val="25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25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25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25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25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25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5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250"/>
                                        <p:tgtEl>
                                          <p:spTgt spid="1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250"/>
                                        <p:tgtEl>
                                          <p:spTgt spid="1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300"/>
                                        <p:tgtEl>
                                          <p:spTgt spid="19"/>
                                        </p:tgtEl>
                                      </p:cBhvr>
                                    </p:animEffect>
                                  </p:childTnLst>
                                </p:cTn>
                              </p:par>
                            </p:childTnLst>
                          </p:cTn>
                        </p:par>
                        <p:par>
                          <p:cTn id="40" fill="hold">
                            <p:stCondLst>
                              <p:cond delay="4500"/>
                            </p:stCondLst>
                            <p:childTnLst>
                              <p:par>
                                <p:cTn id="41" presetID="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par>
                          <p:cTn id="45" fill="hold">
                            <p:stCondLst>
                              <p:cond delay="5000"/>
                            </p:stCondLst>
                            <p:childTnLst>
                              <p:par>
                                <p:cTn id="46" presetID="49" presetClass="entr" presetSubtype="0" decel="10000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 calcmode="lin" valueType="num">
                                      <p:cBhvr>
                                        <p:cTn id="50" dur="500" fill="hold"/>
                                        <p:tgtEl>
                                          <p:spTgt spid="34"/>
                                        </p:tgtEl>
                                        <p:attrNameLst>
                                          <p:attrName>style.rotation</p:attrName>
                                        </p:attrNameLst>
                                      </p:cBhvr>
                                      <p:tavLst>
                                        <p:tav tm="0">
                                          <p:val>
                                            <p:fltVal val="360"/>
                                          </p:val>
                                        </p:tav>
                                        <p:tav tm="100000">
                                          <p:val>
                                            <p:fltVal val="0"/>
                                          </p:val>
                                        </p:tav>
                                      </p:tavLst>
                                    </p:anim>
                                    <p:animEffect transition="in" filter="fade">
                                      <p:cBhvr>
                                        <p:cTn id="51" dur="500"/>
                                        <p:tgtEl>
                                          <p:spTgt spid="34"/>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300"/>
                                        <p:tgtEl>
                                          <p:spTgt spid="20"/>
                                        </p:tgtEl>
                                      </p:cBhvr>
                                    </p:animEffect>
                                  </p:childTnLst>
                                </p:cTn>
                              </p:par>
                            </p:childTnLst>
                          </p:cTn>
                        </p:par>
                        <p:par>
                          <p:cTn id="56" fill="hold">
                            <p:stCondLst>
                              <p:cond delay="6000"/>
                            </p:stCondLst>
                            <p:childTnLst>
                              <p:par>
                                <p:cTn id="57" presetID="2" presetClass="entr" presetSubtype="1"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0-#ppt_h/2"/>
                                          </p:val>
                                        </p:tav>
                                        <p:tav tm="100000">
                                          <p:val>
                                            <p:strVal val="#ppt_y"/>
                                          </p:val>
                                        </p:tav>
                                      </p:tavLst>
                                    </p:anim>
                                  </p:childTnLst>
                                </p:cTn>
                              </p:par>
                            </p:childTnLst>
                          </p:cTn>
                        </p:par>
                        <p:par>
                          <p:cTn id="61" fill="hold">
                            <p:stCondLst>
                              <p:cond delay="6500"/>
                            </p:stCondLst>
                            <p:childTnLst>
                              <p:par>
                                <p:cTn id="62" presetID="49" presetClass="entr" presetSubtype="0" decel="10000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 calcmode="lin" valueType="num">
                                      <p:cBhvr>
                                        <p:cTn id="66" dur="500" fill="hold"/>
                                        <p:tgtEl>
                                          <p:spTgt spid="38"/>
                                        </p:tgtEl>
                                        <p:attrNameLst>
                                          <p:attrName>style.rotation</p:attrName>
                                        </p:attrNameLst>
                                      </p:cBhvr>
                                      <p:tavLst>
                                        <p:tav tm="0">
                                          <p:val>
                                            <p:fltVal val="360"/>
                                          </p:val>
                                        </p:tav>
                                        <p:tav tm="100000">
                                          <p:val>
                                            <p:fltVal val="0"/>
                                          </p:val>
                                        </p:tav>
                                      </p:tavLst>
                                    </p:anim>
                                    <p:animEffect transition="in" filter="fade">
                                      <p:cBhvr>
                                        <p:cTn id="67" dur="500"/>
                                        <p:tgtEl>
                                          <p:spTgt spid="38"/>
                                        </p:tgtEl>
                                      </p:cBhvr>
                                    </p:animEffect>
                                  </p:childTnLst>
                                </p:cTn>
                              </p:par>
                            </p:childTnLst>
                          </p:cTn>
                        </p:par>
                        <p:par>
                          <p:cTn id="68" fill="hold">
                            <p:stCondLst>
                              <p:cond delay="7000"/>
                            </p:stCondLst>
                            <p:childTnLst>
                              <p:par>
                                <p:cTn id="69" presetID="22" presetClass="entr" presetSubtype="4"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300"/>
                                        <p:tgtEl>
                                          <p:spTgt spid="22"/>
                                        </p:tgtEl>
                                      </p:cBhvr>
                                    </p:animEffect>
                                  </p:childTnLst>
                                </p:cTn>
                              </p:par>
                            </p:childTnLst>
                          </p:cTn>
                        </p:par>
                        <p:par>
                          <p:cTn id="72" fill="hold">
                            <p:stCondLst>
                              <p:cond delay="7500"/>
                            </p:stCondLst>
                            <p:childTnLst>
                              <p:par>
                                <p:cTn id="73" presetID="2" presetClass="entr" presetSubtype="1"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0-#ppt_h/2"/>
                                          </p:val>
                                        </p:tav>
                                        <p:tav tm="100000">
                                          <p:val>
                                            <p:strVal val="#ppt_y"/>
                                          </p:val>
                                        </p:tav>
                                      </p:tavLst>
                                    </p:anim>
                                  </p:childTnLst>
                                </p:cTn>
                              </p:par>
                            </p:childTnLst>
                          </p:cTn>
                        </p:par>
                        <p:par>
                          <p:cTn id="77" fill="hold">
                            <p:stCondLst>
                              <p:cond delay="8000"/>
                            </p:stCondLst>
                            <p:childTnLst>
                              <p:par>
                                <p:cTn id="78" presetID="49" presetClass="entr" presetSubtype="0" decel="100000"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anim calcmode="lin" valueType="num">
                                      <p:cBhvr>
                                        <p:cTn id="82" dur="500" fill="hold"/>
                                        <p:tgtEl>
                                          <p:spTgt spid="42"/>
                                        </p:tgtEl>
                                        <p:attrNameLst>
                                          <p:attrName>style.rotation</p:attrName>
                                        </p:attrNameLst>
                                      </p:cBhvr>
                                      <p:tavLst>
                                        <p:tav tm="0">
                                          <p:val>
                                            <p:fltVal val="360"/>
                                          </p:val>
                                        </p:tav>
                                        <p:tav tm="100000">
                                          <p:val>
                                            <p:fltVal val="0"/>
                                          </p:val>
                                        </p:tav>
                                      </p:tavLst>
                                    </p:anim>
                                    <p:animEffect transition="in" filter="fade">
                                      <p:cBhvr>
                                        <p:cTn id="83" dur="500"/>
                                        <p:tgtEl>
                                          <p:spTgt spid="42"/>
                                        </p:tgtEl>
                                      </p:cBhvr>
                                    </p:animEffect>
                                  </p:childTnLst>
                                </p:cTn>
                              </p:par>
                            </p:childTnLst>
                          </p:cTn>
                        </p:par>
                        <p:par>
                          <p:cTn id="84" fill="hold">
                            <p:stCondLst>
                              <p:cond delay="8500"/>
                            </p:stCondLst>
                            <p:childTnLst>
                              <p:par>
                                <p:cTn id="85" presetID="22" presetClass="entr" presetSubtype="1"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300"/>
                                        <p:tgtEl>
                                          <p:spTgt spid="23"/>
                                        </p:tgtEl>
                                      </p:cBhvr>
                                    </p:animEffect>
                                  </p:childTnLst>
                                </p:cTn>
                              </p:par>
                            </p:childTnLst>
                          </p:cTn>
                        </p:par>
                        <p:par>
                          <p:cTn id="88" fill="hold">
                            <p:stCondLst>
                              <p:cond delay="9000"/>
                            </p:stCondLst>
                            <p:childTnLst>
                              <p:par>
                                <p:cTn id="89" presetID="2" presetClass="entr" presetSubtype="1"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additive="base">
                                        <p:cTn id="91" dur="500" fill="hold"/>
                                        <p:tgtEl>
                                          <p:spTgt spid="43"/>
                                        </p:tgtEl>
                                        <p:attrNameLst>
                                          <p:attrName>ppt_x</p:attrName>
                                        </p:attrNameLst>
                                      </p:cBhvr>
                                      <p:tavLst>
                                        <p:tav tm="0">
                                          <p:val>
                                            <p:strVal val="#ppt_x"/>
                                          </p:val>
                                        </p:tav>
                                        <p:tav tm="100000">
                                          <p:val>
                                            <p:strVal val="#ppt_x"/>
                                          </p:val>
                                        </p:tav>
                                      </p:tavLst>
                                    </p:anim>
                                    <p:anim calcmode="lin" valueType="num">
                                      <p:cBhvr additive="base">
                                        <p:cTn id="92" dur="500" fill="hold"/>
                                        <p:tgtEl>
                                          <p:spTgt spid="43"/>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49" presetClass="entr" presetSubtype="0" decel="10000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p:cTn id="96" dur="500" fill="hold"/>
                                        <p:tgtEl>
                                          <p:spTgt spid="46"/>
                                        </p:tgtEl>
                                        <p:attrNameLst>
                                          <p:attrName>ppt_w</p:attrName>
                                        </p:attrNameLst>
                                      </p:cBhvr>
                                      <p:tavLst>
                                        <p:tav tm="0">
                                          <p:val>
                                            <p:fltVal val="0"/>
                                          </p:val>
                                        </p:tav>
                                        <p:tav tm="100000">
                                          <p:val>
                                            <p:strVal val="#ppt_w"/>
                                          </p:val>
                                        </p:tav>
                                      </p:tavLst>
                                    </p:anim>
                                    <p:anim calcmode="lin" valueType="num">
                                      <p:cBhvr>
                                        <p:cTn id="97" dur="500" fill="hold"/>
                                        <p:tgtEl>
                                          <p:spTgt spid="46"/>
                                        </p:tgtEl>
                                        <p:attrNameLst>
                                          <p:attrName>ppt_h</p:attrName>
                                        </p:attrNameLst>
                                      </p:cBhvr>
                                      <p:tavLst>
                                        <p:tav tm="0">
                                          <p:val>
                                            <p:fltVal val="0"/>
                                          </p:val>
                                        </p:tav>
                                        <p:tav tm="100000">
                                          <p:val>
                                            <p:strVal val="#ppt_h"/>
                                          </p:val>
                                        </p:tav>
                                      </p:tavLst>
                                    </p:anim>
                                    <p:anim calcmode="lin" valueType="num">
                                      <p:cBhvr>
                                        <p:cTn id="98" dur="500" fill="hold"/>
                                        <p:tgtEl>
                                          <p:spTgt spid="46"/>
                                        </p:tgtEl>
                                        <p:attrNameLst>
                                          <p:attrName>style.rotation</p:attrName>
                                        </p:attrNameLst>
                                      </p:cBhvr>
                                      <p:tavLst>
                                        <p:tav tm="0">
                                          <p:val>
                                            <p:fltVal val="360"/>
                                          </p:val>
                                        </p:tav>
                                        <p:tav tm="100000">
                                          <p:val>
                                            <p:fltVal val="0"/>
                                          </p:val>
                                        </p:tav>
                                      </p:tavLst>
                                    </p:anim>
                                    <p:animEffect transition="in" filter="fade">
                                      <p:cBhvr>
                                        <p:cTn id="99" dur="500"/>
                                        <p:tgtEl>
                                          <p:spTgt spid="46"/>
                                        </p:tgtEl>
                                      </p:cBhvr>
                                    </p:animEffect>
                                  </p:childTnLst>
                                </p:cTn>
                              </p:par>
                            </p:childTnLst>
                          </p:cTn>
                        </p:par>
                        <p:par>
                          <p:cTn id="100" fill="hold">
                            <p:stCondLst>
                              <p:cond delay="10000"/>
                            </p:stCondLst>
                            <p:childTnLst>
                              <p:par>
                                <p:cTn id="101" presetID="22" presetClass="entr" presetSubtype="4"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down)">
                                      <p:cBhvr>
                                        <p:cTn id="103" dur="300"/>
                                        <p:tgtEl>
                                          <p:spTgt spid="24"/>
                                        </p:tgtEl>
                                      </p:cBhvr>
                                    </p:animEffect>
                                  </p:childTnLst>
                                </p:cTn>
                              </p:par>
                            </p:childTnLst>
                          </p:cTn>
                        </p:par>
                        <p:par>
                          <p:cTn id="104" fill="hold">
                            <p:stCondLst>
                              <p:cond delay="10500"/>
                            </p:stCondLst>
                            <p:childTnLst>
                              <p:par>
                                <p:cTn id="105" presetID="2" presetClass="entr" presetSubtype="1" fill="hold" nodeType="afterEffect">
                                  <p:stCondLst>
                                    <p:cond delay="0"/>
                                  </p:stCondLst>
                                  <p:childTnLst>
                                    <p:set>
                                      <p:cBhvr>
                                        <p:cTn id="106" dur="1" fill="hold">
                                          <p:stCondLst>
                                            <p:cond delay="0"/>
                                          </p:stCondLst>
                                        </p:cTn>
                                        <p:tgtEl>
                                          <p:spTgt spid="47"/>
                                        </p:tgtEl>
                                        <p:attrNameLst>
                                          <p:attrName>style.visibility</p:attrName>
                                        </p:attrNameLst>
                                      </p:cBhvr>
                                      <p:to>
                                        <p:strVal val="visible"/>
                                      </p:to>
                                    </p:set>
                                    <p:anim calcmode="lin" valueType="num">
                                      <p:cBhvr additive="base">
                                        <p:cTn id="107" dur="500" fill="hold"/>
                                        <p:tgtEl>
                                          <p:spTgt spid="47"/>
                                        </p:tgtEl>
                                        <p:attrNameLst>
                                          <p:attrName>ppt_x</p:attrName>
                                        </p:attrNameLst>
                                      </p:cBhvr>
                                      <p:tavLst>
                                        <p:tav tm="0">
                                          <p:val>
                                            <p:strVal val="#ppt_x"/>
                                          </p:val>
                                        </p:tav>
                                        <p:tav tm="100000">
                                          <p:val>
                                            <p:strVal val="#ppt_x"/>
                                          </p:val>
                                        </p:tav>
                                      </p:tavLst>
                                    </p:anim>
                                    <p:anim calcmode="lin" valueType="num">
                                      <p:cBhvr additive="base">
                                        <p:cTn id="108" dur="500" fill="hold"/>
                                        <p:tgtEl>
                                          <p:spTgt spid="47"/>
                                        </p:tgtEl>
                                        <p:attrNameLst>
                                          <p:attrName>ppt_y</p:attrName>
                                        </p:attrNameLst>
                                      </p:cBhvr>
                                      <p:tavLst>
                                        <p:tav tm="0">
                                          <p:val>
                                            <p:strVal val="0-#ppt_h/2"/>
                                          </p:val>
                                        </p:tav>
                                        <p:tav tm="100000">
                                          <p:val>
                                            <p:strVal val="#ppt_y"/>
                                          </p:val>
                                        </p:tav>
                                      </p:tavLst>
                                    </p:anim>
                                  </p:childTnLst>
                                </p:cTn>
                              </p:par>
                            </p:childTnLst>
                          </p:cTn>
                        </p:par>
                        <p:par>
                          <p:cTn id="109" fill="hold">
                            <p:stCondLst>
                              <p:cond delay="11000"/>
                            </p:stCondLst>
                            <p:childTnLst>
                              <p:par>
                                <p:cTn id="110" presetID="49" presetClass="entr" presetSubtype="0" decel="10000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500" fill="hold"/>
                                        <p:tgtEl>
                                          <p:spTgt spid="50"/>
                                        </p:tgtEl>
                                        <p:attrNameLst>
                                          <p:attrName>ppt_w</p:attrName>
                                        </p:attrNameLst>
                                      </p:cBhvr>
                                      <p:tavLst>
                                        <p:tav tm="0">
                                          <p:val>
                                            <p:fltVal val="0"/>
                                          </p:val>
                                        </p:tav>
                                        <p:tav tm="100000">
                                          <p:val>
                                            <p:strVal val="#ppt_w"/>
                                          </p:val>
                                        </p:tav>
                                      </p:tavLst>
                                    </p:anim>
                                    <p:anim calcmode="lin" valueType="num">
                                      <p:cBhvr>
                                        <p:cTn id="113" dur="500" fill="hold"/>
                                        <p:tgtEl>
                                          <p:spTgt spid="50"/>
                                        </p:tgtEl>
                                        <p:attrNameLst>
                                          <p:attrName>ppt_h</p:attrName>
                                        </p:attrNameLst>
                                      </p:cBhvr>
                                      <p:tavLst>
                                        <p:tav tm="0">
                                          <p:val>
                                            <p:fltVal val="0"/>
                                          </p:val>
                                        </p:tav>
                                        <p:tav tm="100000">
                                          <p:val>
                                            <p:strVal val="#ppt_h"/>
                                          </p:val>
                                        </p:tav>
                                      </p:tavLst>
                                    </p:anim>
                                    <p:anim calcmode="lin" valueType="num">
                                      <p:cBhvr>
                                        <p:cTn id="114" dur="500" fill="hold"/>
                                        <p:tgtEl>
                                          <p:spTgt spid="50"/>
                                        </p:tgtEl>
                                        <p:attrNameLst>
                                          <p:attrName>style.rotation</p:attrName>
                                        </p:attrNameLst>
                                      </p:cBhvr>
                                      <p:tavLst>
                                        <p:tav tm="0">
                                          <p:val>
                                            <p:fltVal val="360"/>
                                          </p:val>
                                        </p:tav>
                                        <p:tav tm="100000">
                                          <p:val>
                                            <p:fltVal val="0"/>
                                          </p:val>
                                        </p:tav>
                                      </p:tavLst>
                                    </p:anim>
                                    <p:animEffect transition="in" filter="fade">
                                      <p:cBhvr>
                                        <p:cTn id="115" dur="500"/>
                                        <p:tgtEl>
                                          <p:spTgt spid="50"/>
                                        </p:tgtEl>
                                      </p:cBhvr>
                                    </p:animEffect>
                                  </p:childTnLst>
                                </p:cTn>
                              </p:par>
                            </p:childTnLst>
                          </p:cTn>
                        </p:par>
                        <p:par>
                          <p:cTn id="116" fill="hold">
                            <p:stCondLst>
                              <p:cond delay="11500"/>
                            </p:stCondLst>
                            <p:childTnLst>
                              <p:par>
                                <p:cTn id="117" presetID="22" presetClass="entr" presetSubtype="1" fill="hold" grpId="0" nodeType="after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wipe(up)">
                                      <p:cBhvr>
                                        <p:cTn id="119" dur="300"/>
                                        <p:tgtEl>
                                          <p:spTgt spid="21"/>
                                        </p:tgtEl>
                                      </p:cBhvr>
                                    </p:animEffect>
                                  </p:childTnLst>
                                </p:cTn>
                              </p:par>
                            </p:childTnLst>
                          </p:cTn>
                        </p:par>
                        <p:par>
                          <p:cTn id="120" fill="hold">
                            <p:stCondLst>
                              <p:cond delay="12000"/>
                            </p:stCondLst>
                            <p:childTnLst>
                              <p:par>
                                <p:cTn id="121" presetID="2" presetClass="entr" presetSubtype="1" fill="hold" nodeType="afterEffect">
                                  <p:stCondLst>
                                    <p:cond delay="0"/>
                                  </p:stCondLst>
                                  <p:childTnLst>
                                    <p:set>
                                      <p:cBhvr>
                                        <p:cTn id="122" dur="1" fill="hold">
                                          <p:stCondLst>
                                            <p:cond delay="0"/>
                                          </p:stCondLst>
                                        </p:cTn>
                                        <p:tgtEl>
                                          <p:spTgt spid="51"/>
                                        </p:tgtEl>
                                        <p:attrNameLst>
                                          <p:attrName>style.visibility</p:attrName>
                                        </p:attrNameLst>
                                      </p:cBhvr>
                                      <p:to>
                                        <p:strVal val="visible"/>
                                      </p:to>
                                    </p:set>
                                    <p:anim calcmode="lin" valueType="num">
                                      <p:cBhvr additive="base">
                                        <p:cTn id="123" dur="500" fill="hold"/>
                                        <p:tgtEl>
                                          <p:spTgt spid="51"/>
                                        </p:tgtEl>
                                        <p:attrNameLst>
                                          <p:attrName>ppt_x</p:attrName>
                                        </p:attrNameLst>
                                      </p:cBhvr>
                                      <p:tavLst>
                                        <p:tav tm="0">
                                          <p:val>
                                            <p:strVal val="#ppt_x"/>
                                          </p:val>
                                        </p:tav>
                                        <p:tav tm="100000">
                                          <p:val>
                                            <p:strVal val="#ppt_x"/>
                                          </p:val>
                                        </p:tav>
                                      </p:tavLst>
                                    </p:anim>
                                    <p:anim calcmode="lin" valueType="num">
                                      <p:cBhvr additive="base">
                                        <p:cTn id="124" dur="500" fill="hold"/>
                                        <p:tgtEl>
                                          <p:spTgt spid="51"/>
                                        </p:tgtEl>
                                        <p:attrNameLst>
                                          <p:attrName>ppt_y</p:attrName>
                                        </p:attrNameLst>
                                      </p:cBhvr>
                                      <p:tavLst>
                                        <p:tav tm="0">
                                          <p:val>
                                            <p:strVal val="0-#ppt_h/2"/>
                                          </p:val>
                                        </p:tav>
                                        <p:tav tm="100000">
                                          <p:val>
                                            <p:strVal val="#ppt_y"/>
                                          </p:val>
                                        </p:tav>
                                      </p:tavLst>
                                    </p:anim>
                                  </p:childTnLst>
                                </p:cTn>
                              </p:par>
                            </p:childTnLst>
                          </p:cTn>
                        </p:par>
                        <p:par>
                          <p:cTn id="125" fill="hold">
                            <p:stCondLst>
                              <p:cond delay="12500"/>
                            </p:stCondLst>
                            <p:childTnLst>
                              <p:par>
                                <p:cTn id="126" presetID="49" presetClass="entr" presetSubtype="0" decel="100000"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 calcmode="lin" valueType="num">
                                      <p:cBhvr>
                                        <p:cTn id="128" dur="500" fill="hold"/>
                                        <p:tgtEl>
                                          <p:spTgt spid="54"/>
                                        </p:tgtEl>
                                        <p:attrNameLst>
                                          <p:attrName>ppt_w</p:attrName>
                                        </p:attrNameLst>
                                      </p:cBhvr>
                                      <p:tavLst>
                                        <p:tav tm="0">
                                          <p:val>
                                            <p:fltVal val="0"/>
                                          </p:val>
                                        </p:tav>
                                        <p:tav tm="100000">
                                          <p:val>
                                            <p:strVal val="#ppt_w"/>
                                          </p:val>
                                        </p:tav>
                                      </p:tavLst>
                                    </p:anim>
                                    <p:anim calcmode="lin" valueType="num">
                                      <p:cBhvr>
                                        <p:cTn id="129" dur="500" fill="hold"/>
                                        <p:tgtEl>
                                          <p:spTgt spid="54"/>
                                        </p:tgtEl>
                                        <p:attrNameLst>
                                          <p:attrName>ppt_h</p:attrName>
                                        </p:attrNameLst>
                                      </p:cBhvr>
                                      <p:tavLst>
                                        <p:tav tm="0">
                                          <p:val>
                                            <p:fltVal val="0"/>
                                          </p:val>
                                        </p:tav>
                                        <p:tav tm="100000">
                                          <p:val>
                                            <p:strVal val="#ppt_h"/>
                                          </p:val>
                                        </p:tav>
                                      </p:tavLst>
                                    </p:anim>
                                    <p:anim calcmode="lin" valueType="num">
                                      <p:cBhvr>
                                        <p:cTn id="130" dur="500" fill="hold"/>
                                        <p:tgtEl>
                                          <p:spTgt spid="54"/>
                                        </p:tgtEl>
                                        <p:attrNameLst>
                                          <p:attrName>style.rotation</p:attrName>
                                        </p:attrNameLst>
                                      </p:cBhvr>
                                      <p:tavLst>
                                        <p:tav tm="0">
                                          <p:val>
                                            <p:fltVal val="360"/>
                                          </p:val>
                                        </p:tav>
                                        <p:tav tm="100000">
                                          <p:val>
                                            <p:fltVal val="0"/>
                                          </p:val>
                                        </p:tav>
                                      </p:tavLst>
                                    </p:anim>
                                    <p:animEffect transition="in" filter="fade">
                                      <p:cBhvr>
                                        <p:cTn id="131" dur="500"/>
                                        <p:tgtEl>
                                          <p:spTgt spid="54"/>
                                        </p:tgtEl>
                                      </p:cBhvr>
                                    </p:animEffect>
                                  </p:childTnLst>
                                </p:cTn>
                              </p:par>
                            </p:childTnLst>
                          </p:cTn>
                        </p:par>
                        <p:par>
                          <p:cTn id="132" fill="hold">
                            <p:stCondLst>
                              <p:cond delay="13000"/>
                            </p:stCondLst>
                            <p:childTnLst>
                              <p:par>
                                <p:cTn id="133" presetID="22" presetClass="entr" presetSubtype="1"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up)">
                                      <p:cBhvr>
                                        <p:cTn id="135" dur="500"/>
                                        <p:tgtEl>
                                          <p:spTgt spid="25"/>
                                        </p:tgtEl>
                                      </p:cBhvr>
                                    </p:animEffect>
                                  </p:childTnLst>
                                </p:cTn>
                              </p:par>
                            </p:childTnLst>
                          </p:cTn>
                        </p:par>
                        <p:par>
                          <p:cTn id="136" fill="hold">
                            <p:stCondLst>
                              <p:cond delay="13500"/>
                            </p:stCondLst>
                            <p:childTnLst>
                              <p:par>
                                <p:cTn id="137" presetID="22" presetClass="entr" presetSubtype="1"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wipe(up)">
                                      <p:cBhvr>
                                        <p:cTn id="139" dur="500"/>
                                        <p:tgtEl>
                                          <p:spTgt spid="26"/>
                                        </p:tgtEl>
                                      </p:cBhvr>
                                    </p:animEffect>
                                  </p:childTnLst>
                                </p:cTn>
                              </p:par>
                            </p:childTnLst>
                          </p:cTn>
                        </p:par>
                        <p:par>
                          <p:cTn id="140" fill="hold">
                            <p:stCondLst>
                              <p:cond delay="14000"/>
                            </p:stCondLst>
                            <p:childTnLst>
                              <p:par>
                                <p:cTn id="141" presetID="22" presetClass="entr" presetSubtype="1"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up)">
                                      <p:cBhvr>
                                        <p:cTn id="143" dur="500"/>
                                        <p:tgtEl>
                                          <p:spTgt spid="27"/>
                                        </p:tgtEl>
                                      </p:cBhvr>
                                    </p:animEffect>
                                  </p:childTnLst>
                                </p:cTn>
                              </p:par>
                            </p:childTnLst>
                          </p:cTn>
                        </p:par>
                        <p:par>
                          <p:cTn id="144" fill="hold">
                            <p:stCondLst>
                              <p:cond delay="14500"/>
                            </p:stCondLst>
                            <p:childTnLst>
                              <p:par>
                                <p:cTn id="145" presetID="22" presetClass="entr" presetSubtype="1" fill="hold" grpId="0" nodeType="afterEffect">
                                  <p:stCondLst>
                                    <p:cond delay="0"/>
                                  </p:stCondLst>
                                  <p:childTnLst>
                                    <p:set>
                                      <p:cBhvr>
                                        <p:cTn id="146" dur="1" fill="hold">
                                          <p:stCondLst>
                                            <p:cond delay="0"/>
                                          </p:stCondLst>
                                        </p:cTn>
                                        <p:tgtEl>
                                          <p:spTgt spid="28"/>
                                        </p:tgtEl>
                                        <p:attrNameLst>
                                          <p:attrName>style.visibility</p:attrName>
                                        </p:attrNameLst>
                                      </p:cBhvr>
                                      <p:to>
                                        <p:strVal val="visible"/>
                                      </p:to>
                                    </p:set>
                                    <p:animEffect transition="in" filter="wipe(up)">
                                      <p:cBhvr>
                                        <p:cTn id="147" dur="500"/>
                                        <p:tgtEl>
                                          <p:spTgt spid="28"/>
                                        </p:tgtEl>
                                      </p:cBhvr>
                                    </p:animEffect>
                                  </p:childTnLst>
                                </p:cTn>
                              </p:par>
                            </p:childTnLst>
                          </p:cTn>
                        </p:par>
                        <p:par>
                          <p:cTn id="148" fill="hold">
                            <p:stCondLst>
                              <p:cond delay="15000"/>
                            </p:stCondLst>
                            <p:childTnLst>
                              <p:par>
                                <p:cTn id="149" presetID="22" presetClass="entr" presetSubtype="1" fill="hold" grpId="0" nodeType="after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wipe(up)">
                                      <p:cBhvr>
                                        <p:cTn id="151" dur="500"/>
                                        <p:tgtEl>
                                          <p:spTgt spid="29"/>
                                        </p:tgtEl>
                                      </p:cBhvr>
                                    </p:animEffect>
                                  </p:childTnLst>
                                </p:cTn>
                              </p:par>
                            </p:childTnLst>
                          </p:cTn>
                        </p:par>
                        <p:par>
                          <p:cTn id="152" fill="hold">
                            <p:stCondLst>
                              <p:cond delay="15500"/>
                            </p:stCondLst>
                            <p:childTnLst>
                              <p:par>
                                <p:cTn id="153" presetID="22" presetClass="entr" presetSubtype="1" fill="hold" grpId="0" nodeType="afterEffect">
                                  <p:stCondLst>
                                    <p:cond delay="0"/>
                                  </p:stCondLst>
                                  <p:childTnLst>
                                    <p:set>
                                      <p:cBhvr>
                                        <p:cTn id="154" dur="1" fill="hold">
                                          <p:stCondLst>
                                            <p:cond delay="0"/>
                                          </p:stCondLst>
                                        </p:cTn>
                                        <p:tgtEl>
                                          <p:spTgt spid="30"/>
                                        </p:tgtEl>
                                        <p:attrNameLst>
                                          <p:attrName>style.visibility</p:attrName>
                                        </p:attrNameLst>
                                      </p:cBhvr>
                                      <p:to>
                                        <p:strVal val="visible"/>
                                      </p:to>
                                    </p:set>
                                    <p:animEffect transition="in" filter="wipe(up)">
                                      <p:cBhvr>
                                        <p:cTn id="155" dur="500"/>
                                        <p:tgtEl>
                                          <p:spTgt spid="30"/>
                                        </p:tgtEl>
                                      </p:cBhvr>
                                    </p:animEffect>
                                  </p:childTnLst>
                                </p:cTn>
                              </p:par>
                            </p:childTnLst>
                          </p:cTn>
                        </p:par>
                        <p:par>
                          <p:cTn id="156" fill="hold">
                            <p:stCondLst>
                              <p:cond delay="16000"/>
                            </p:stCondLst>
                            <p:childTnLst>
                              <p:par>
                                <p:cTn id="157" presetID="42" presetClass="entr" presetSubtype="0" fill="hold" grpId="0" nodeType="afterEffect">
                                  <p:stCondLst>
                                    <p:cond delay="0"/>
                                  </p:stCondLst>
                                  <p:childTnLst>
                                    <p:set>
                                      <p:cBhvr>
                                        <p:cTn id="158" dur="1" fill="hold">
                                          <p:stCondLst>
                                            <p:cond delay="0"/>
                                          </p:stCondLst>
                                        </p:cTn>
                                        <p:tgtEl>
                                          <p:spTgt spid="59"/>
                                        </p:tgtEl>
                                        <p:attrNameLst>
                                          <p:attrName>style.visibility</p:attrName>
                                        </p:attrNameLst>
                                      </p:cBhvr>
                                      <p:to>
                                        <p:strVal val="visible"/>
                                      </p:to>
                                    </p:set>
                                    <p:animEffect transition="in" filter="fade">
                                      <p:cBhvr>
                                        <p:cTn id="159" dur="1000"/>
                                        <p:tgtEl>
                                          <p:spTgt spid="59"/>
                                        </p:tgtEl>
                                      </p:cBhvr>
                                    </p:animEffect>
                                    <p:anim calcmode="lin" valueType="num">
                                      <p:cBhvr>
                                        <p:cTn id="160" dur="1000" fill="hold"/>
                                        <p:tgtEl>
                                          <p:spTgt spid="59"/>
                                        </p:tgtEl>
                                        <p:attrNameLst>
                                          <p:attrName>ppt_x</p:attrName>
                                        </p:attrNameLst>
                                      </p:cBhvr>
                                      <p:tavLst>
                                        <p:tav tm="0">
                                          <p:val>
                                            <p:strVal val="#ppt_x"/>
                                          </p:val>
                                        </p:tav>
                                        <p:tav tm="100000">
                                          <p:val>
                                            <p:strVal val="#ppt_x"/>
                                          </p:val>
                                        </p:tav>
                                      </p:tavLst>
                                    </p:anim>
                                    <p:anim calcmode="lin" valueType="num">
                                      <p:cBhvr>
                                        <p:cTn id="16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4" grpId="0"/>
      <p:bldP spid="38" grpId="0"/>
      <p:bldP spid="42" grpId="0"/>
      <p:bldP spid="46" grpId="0"/>
      <p:bldP spid="50" grpId="0"/>
      <p:bldP spid="54" grpId="0"/>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a:t>
            </a:r>
            <a:r>
              <a:rPr lang="en-US" altLang="zh-CN" sz="2400" dirty="0" smtClean="0">
                <a:solidFill>
                  <a:schemeClr val="bg1"/>
                </a:solidFill>
              </a:rPr>
              <a:t> THREE</a:t>
            </a:r>
            <a:endParaRPr lang="en-US" altLang="zh-CN" sz="2400" dirty="0">
              <a:solidFill>
                <a:schemeClr val="bg1"/>
              </a:solidFill>
            </a:endParaRP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smtClean="0">
                <a:solidFill>
                  <a:schemeClr val="bg1"/>
                </a:solidFill>
              </a:rPr>
              <a:t>教学过程</a:t>
            </a:r>
            <a:endParaRPr lang="zh-CN" altLang="en-US" sz="6400" b="1" dirty="0">
              <a:solidFill>
                <a:schemeClr val="bg1"/>
              </a:solidFill>
            </a:endParaRP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56989" y="2784979"/>
            <a:ext cx="1897686" cy="1897933"/>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grpSp>
        <p:nvGrpSpPr>
          <p:cNvPr id="3" name="组合 2"/>
          <p:cNvGrpSpPr/>
          <p:nvPr/>
        </p:nvGrpSpPr>
        <p:grpSpPr>
          <a:xfrm>
            <a:off x="2352869" y="3497112"/>
            <a:ext cx="1631172" cy="491373"/>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718685" y="1892829"/>
            <a:ext cx="3794650" cy="379514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2" name="组合 11"/>
          <p:cNvGrpSpPr/>
          <p:nvPr/>
        </p:nvGrpSpPr>
        <p:grpSpPr>
          <a:xfrm>
            <a:off x="6287998" y="1931490"/>
            <a:ext cx="831762" cy="831871"/>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chemeClr val="tx2"/>
                </a:solidFill>
                <a:latin typeface="微软雅黑" panose="020B0503020204020204" charset="-122"/>
                <a:ea typeface="微软雅黑" panose="020B050302020402020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chemeClr val="tx2"/>
                  </a:solidFill>
                  <a:latin typeface="微软雅黑" panose="020B0503020204020204" charset="-122"/>
                  <a:ea typeface="微软雅黑" panose="020B0503020204020204" charset="-122"/>
                </a:rPr>
                <a:t>1</a:t>
              </a:r>
              <a:endParaRPr lang="zh-CN" altLang="en-US" sz="3300" b="1" dirty="0">
                <a:solidFill>
                  <a:schemeClr val="tx2"/>
                </a:solidFill>
                <a:latin typeface="微软雅黑" panose="020B0503020204020204" charset="-122"/>
                <a:ea typeface="微软雅黑" panose="020B0503020204020204" charset="-122"/>
              </a:endParaRPr>
            </a:p>
          </p:txBody>
        </p:sp>
      </p:grpSp>
      <p:grpSp>
        <p:nvGrpSpPr>
          <p:cNvPr id="15" name="组合 14"/>
          <p:cNvGrpSpPr/>
          <p:nvPr/>
        </p:nvGrpSpPr>
        <p:grpSpPr>
          <a:xfrm>
            <a:off x="7014634" y="3318010"/>
            <a:ext cx="831762" cy="831871"/>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chemeClr val="tx1">
                    <a:lumMod val="50000"/>
                    <a:lumOff val="50000"/>
                  </a:schemeClr>
                </a:solidFill>
                <a:latin typeface="微软雅黑" panose="020B0503020204020204" charset="-122"/>
                <a:ea typeface="微软雅黑" panose="020B050302020402020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chemeClr val="accent1"/>
                  </a:solidFill>
                  <a:latin typeface="微软雅黑" panose="020B0503020204020204" charset="-122"/>
                  <a:ea typeface="微软雅黑" panose="020B0503020204020204" charset="-122"/>
                </a:rPr>
                <a:t>2</a:t>
              </a:r>
              <a:endParaRPr lang="zh-CN" altLang="en-US" sz="3300" b="1" dirty="0">
                <a:solidFill>
                  <a:schemeClr val="accent1"/>
                </a:solidFill>
                <a:latin typeface="微软雅黑" panose="020B0503020204020204" charset="-122"/>
                <a:ea typeface="微软雅黑" panose="020B0503020204020204" charset="-122"/>
              </a:endParaRPr>
            </a:p>
          </p:txBody>
        </p:sp>
      </p:grpSp>
      <p:grpSp>
        <p:nvGrpSpPr>
          <p:cNvPr id="18" name="组合 17"/>
          <p:cNvGrpSpPr/>
          <p:nvPr/>
        </p:nvGrpSpPr>
        <p:grpSpPr>
          <a:xfrm>
            <a:off x="6287998" y="4773274"/>
            <a:ext cx="831762" cy="831871"/>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chemeClr val="tx1">
                    <a:lumMod val="50000"/>
                    <a:lumOff val="50000"/>
                  </a:schemeClr>
                </a:solidFill>
                <a:latin typeface="微软雅黑" panose="020B0503020204020204" charset="-122"/>
                <a:ea typeface="微软雅黑" panose="020B050302020402020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chemeClr val="accent2"/>
                  </a:solidFill>
                  <a:latin typeface="微软雅黑" panose="020B0503020204020204" charset="-122"/>
                  <a:ea typeface="微软雅黑" panose="020B0503020204020204" charset="-122"/>
                </a:rPr>
                <a:t>3</a:t>
              </a:r>
              <a:endParaRPr lang="zh-CN" altLang="en-US" sz="3300" b="1" dirty="0">
                <a:solidFill>
                  <a:schemeClr val="accent2"/>
                </a:solidFill>
                <a:latin typeface="微软雅黑" panose="020B0503020204020204" charset="-122"/>
                <a:ea typeface="微软雅黑" panose="020B0503020204020204" charset="-122"/>
              </a:endParaRPr>
            </a:p>
          </p:txBody>
        </p:sp>
      </p:grpSp>
      <p:sp>
        <p:nvSpPr>
          <p:cNvPr id="21" name="TextBox 20"/>
          <p:cNvSpPr txBox="1"/>
          <p:nvPr/>
        </p:nvSpPr>
        <p:spPr>
          <a:xfrm>
            <a:off x="1258746" y="3398652"/>
            <a:ext cx="1094175" cy="656591"/>
          </a:xfrm>
          <a:prstGeom prst="rect">
            <a:avLst/>
          </a:prstGeom>
          <a:noFill/>
        </p:spPr>
        <p:txBody>
          <a:bodyPr wrap="none" lIns="0" tIns="0" rIns="0" bIns="0" rtlCol="0">
            <a:spAutoFit/>
          </a:bodyPr>
          <a:lstStyle/>
          <a:p>
            <a:pPr algn="ctr"/>
            <a:r>
              <a:rPr lang="zh-CN" altLang="en-US" sz="2100" b="1" dirty="0">
                <a:solidFill>
                  <a:schemeClr val="bg1"/>
                </a:solidFill>
                <a:latin typeface="微软雅黑" panose="020B0503020204020204" charset="-122"/>
                <a:ea typeface="微软雅黑" panose="020B0503020204020204" charset="-122"/>
              </a:rPr>
              <a:t>项目</a:t>
            </a:r>
            <a:endParaRPr lang="en-US" altLang="zh-CN" sz="2100" b="1" dirty="0">
              <a:solidFill>
                <a:schemeClr val="bg1"/>
              </a:solidFill>
              <a:latin typeface="微软雅黑" panose="020B0503020204020204" charset="-122"/>
              <a:ea typeface="微软雅黑" panose="020B0503020204020204" charset="-122"/>
            </a:endParaRPr>
          </a:p>
          <a:p>
            <a:pPr algn="ctr"/>
            <a:r>
              <a:rPr lang="zh-CN" altLang="en-US" sz="2100" b="1" dirty="0">
                <a:solidFill>
                  <a:schemeClr val="bg1"/>
                </a:solidFill>
                <a:latin typeface="微软雅黑" panose="020B0503020204020204" charset="-122"/>
                <a:ea typeface="微软雅黑" panose="020B0503020204020204" charset="-122"/>
              </a:rPr>
              <a:t>产生背景</a:t>
            </a:r>
            <a:endParaRPr lang="zh-CN" altLang="en-US" sz="2100" b="1" dirty="0">
              <a:solidFill>
                <a:schemeClr val="bg1"/>
              </a:solidFill>
              <a:latin typeface="微软雅黑" panose="020B0503020204020204" charset="-122"/>
              <a:ea typeface="微软雅黑" panose="020B0503020204020204" charset="-122"/>
            </a:endParaRPr>
          </a:p>
        </p:txBody>
      </p:sp>
      <p:sp>
        <p:nvSpPr>
          <p:cNvPr id="22" name="TextBox 21"/>
          <p:cNvSpPr txBox="1"/>
          <p:nvPr/>
        </p:nvSpPr>
        <p:spPr>
          <a:xfrm>
            <a:off x="7482184" y="1969153"/>
            <a:ext cx="2933735" cy="769441"/>
          </a:xfrm>
          <a:prstGeom prst="rect">
            <a:avLst/>
          </a:prstGeom>
          <a:noFill/>
        </p:spPr>
        <p:txBody>
          <a:bodyPr wrap="square" lIns="0" tIns="0" rIns="0" bIns="0" rtlCol="0">
            <a:spAutoFit/>
          </a:bodyPr>
          <a:lstStyle/>
          <a:p>
            <a:pPr algn="just">
              <a:lnSpc>
                <a:spcPts val="2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r>
              <a:rPr lang="zh-CN" altLang="en-US"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23" name="TextBox 22"/>
          <p:cNvSpPr txBox="1"/>
          <p:nvPr/>
        </p:nvSpPr>
        <p:spPr>
          <a:xfrm>
            <a:off x="8058173" y="3355910"/>
            <a:ext cx="2933735" cy="769441"/>
          </a:xfrm>
          <a:prstGeom prst="rect">
            <a:avLst/>
          </a:prstGeom>
          <a:noFill/>
        </p:spPr>
        <p:txBody>
          <a:bodyPr wrap="square" lIns="0" tIns="0" rIns="0" bIns="0" rtlCol="0">
            <a:spAutoFit/>
          </a:bodyPr>
          <a:lstStyle/>
          <a:p>
            <a:pPr algn="just">
              <a:lnSpc>
                <a:spcPts val="2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r>
              <a:rPr lang="zh-CN" altLang="en-US"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24" name="TextBox 23"/>
          <p:cNvSpPr txBox="1"/>
          <p:nvPr/>
        </p:nvSpPr>
        <p:spPr>
          <a:xfrm>
            <a:off x="7411052" y="4841662"/>
            <a:ext cx="2933735" cy="769441"/>
          </a:xfrm>
          <a:prstGeom prst="rect">
            <a:avLst/>
          </a:prstGeom>
          <a:noFill/>
        </p:spPr>
        <p:txBody>
          <a:bodyPr wrap="square" lIns="0" tIns="0" rIns="0" bIns="0" rtlCol="0">
            <a:spAutoFit/>
          </a:bodyPr>
          <a:lstStyle/>
          <a:p>
            <a:pPr algn="just">
              <a:lnSpc>
                <a:spcPts val="2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r>
              <a:rPr lang="zh-CN" altLang="en-US"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25" name="TextBox 24"/>
          <p:cNvSpPr txBox="1"/>
          <p:nvPr/>
        </p:nvSpPr>
        <p:spPr>
          <a:xfrm>
            <a:off x="4368033" y="2809962"/>
            <a:ext cx="2335844" cy="1900520"/>
          </a:xfrm>
          <a:prstGeom prst="rect">
            <a:avLst/>
          </a:prstGeom>
          <a:noFill/>
        </p:spPr>
        <p:txBody>
          <a:bodyPr wrap="square" lIns="0" tIns="0" rIns="0" bIns="0" rtlCol="0">
            <a:spAutoFit/>
          </a:bodyPr>
          <a:lstStyle/>
          <a:p>
            <a:pPr algn="just">
              <a:lnSpc>
                <a:spcPct val="130000"/>
              </a:lnSpc>
            </a:pPr>
            <a:r>
              <a:rPr lang="zh-CN" altLang="en-US" sz="19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900" dirty="0">
                <a:solidFill>
                  <a:schemeClr val="tx1">
                    <a:lumMod val="50000"/>
                    <a:lumOff val="50000"/>
                  </a:schemeClr>
                </a:solidFill>
                <a:latin typeface="微软雅黑" panose="020B0503020204020204" charset="-122"/>
                <a:ea typeface="微软雅黑" panose="020B0503020204020204" charset="-122"/>
              </a:rPr>
              <a:t>……</a:t>
            </a:r>
            <a:endParaRPr lang="en-US" altLang="zh-CN" sz="1900" dirty="0">
              <a:solidFill>
                <a:schemeClr val="tx1">
                  <a:lumMod val="50000"/>
                  <a:lumOff val="50000"/>
                </a:schemeClr>
              </a:solidFill>
              <a:latin typeface="微软雅黑" panose="020B0503020204020204" charset="-122"/>
              <a:ea typeface="微软雅黑" panose="020B0503020204020204" charset="-122"/>
            </a:endParaRPr>
          </a:p>
        </p:txBody>
      </p:sp>
      <p:sp>
        <p:nvSpPr>
          <p:cNvPr id="27" name="标题 26"/>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5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5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1319413" y="1579561"/>
            <a:ext cx="0" cy="4058156"/>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1319414" y="1579562"/>
            <a:ext cx="3176988"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4496401" y="1579563"/>
            <a:ext cx="0" cy="4017501"/>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4496401" y="5597063"/>
            <a:ext cx="3764816"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8268735" y="1971801"/>
            <a:ext cx="0" cy="3625263"/>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2329337" y="4938505"/>
            <a:ext cx="1836850" cy="52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tx2"/>
                </a:solidFill>
              </a:rPr>
              <a:t>线上平台全面铺开</a:t>
            </a:r>
            <a:endParaRPr lang="en-US" altLang="zh-CN" sz="1300" dirty="0">
              <a:solidFill>
                <a:schemeClr val="tx2"/>
              </a:solidFill>
            </a:endParaRPr>
          </a:p>
          <a:p>
            <a:pPr eaLnBrk="1" hangingPunct="1">
              <a:spcBef>
                <a:spcPct val="0"/>
              </a:spcBef>
              <a:buFont typeface="Arial" panose="020B0604020202020204" pitchFamily="34" charset="0"/>
              <a:buNone/>
            </a:pPr>
            <a:r>
              <a:rPr lang="zh-CN" altLang="en-US" sz="1300" dirty="0">
                <a:solidFill>
                  <a:schemeClr val="tx2"/>
                </a:solidFill>
              </a:rPr>
              <a:t>优化运营</a:t>
            </a:r>
            <a:endParaRPr lang="zh-CN" altLang="en-US" sz="1300" dirty="0">
              <a:solidFill>
                <a:schemeClr val="tx2"/>
              </a:solidFill>
            </a:endParaRPr>
          </a:p>
        </p:txBody>
      </p:sp>
      <p:sp>
        <p:nvSpPr>
          <p:cNvPr id="289" name="文本框 13"/>
          <p:cNvSpPr txBox="1"/>
          <p:nvPr/>
        </p:nvSpPr>
        <p:spPr>
          <a:xfrm>
            <a:off x="2033236" y="5471086"/>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90" name="矩形 289"/>
          <p:cNvSpPr>
            <a:spLocks noChangeArrowheads="1"/>
          </p:cNvSpPr>
          <p:nvPr/>
        </p:nvSpPr>
        <p:spPr bwMode="auto">
          <a:xfrm>
            <a:off x="2192621" y="2007039"/>
            <a:ext cx="2075136"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1"/>
                </a:solidFill>
              </a:rPr>
              <a:t>市场战有率达到</a:t>
            </a:r>
            <a:r>
              <a:rPr lang="en-US" altLang="zh-CN" sz="2700" dirty="0">
                <a:solidFill>
                  <a:schemeClr val="accent1"/>
                </a:solidFill>
                <a:latin typeface="Impact" panose="020B0806030902050204" pitchFamily="34" charset="0"/>
              </a:rPr>
              <a:t>60%</a:t>
            </a:r>
            <a:endParaRPr lang="zh-CN" altLang="en-US" sz="2700" dirty="0">
              <a:solidFill>
                <a:schemeClr val="accent1"/>
              </a:solidFill>
              <a:latin typeface="Impact" panose="020B0806030902050204" pitchFamily="34" charset="0"/>
            </a:endParaRPr>
          </a:p>
        </p:txBody>
      </p:sp>
      <p:sp>
        <p:nvSpPr>
          <p:cNvPr id="291" name="文本框 13"/>
          <p:cNvSpPr txBox="1"/>
          <p:nvPr/>
        </p:nvSpPr>
        <p:spPr>
          <a:xfrm>
            <a:off x="2134805" y="2518799"/>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92" name="矩形 291"/>
          <p:cNvSpPr>
            <a:spLocks noChangeArrowheads="1"/>
          </p:cNvSpPr>
          <p:nvPr/>
        </p:nvSpPr>
        <p:spPr bwMode="auto">
          <a:xfrm>
            <a:off x="5181880" y="1499196"/>
            <a:ext cx="2258811"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2"/>
                </a:solidFill>
              </a:rPr>
              <a:t>线下实体覆盖率翻 </a:t>
            </a:r>
            <a:r>
              <a:rPr lang="en-US" altLang="zh-CN" sz="2700" dirty="0">
                <a:solidFill>
                  <a:schemeClr val="accent2"/>
                </a:solidFill>
                <a:latin typeface="Impact" panose="020B0806030902050204" pitchFamily="34" charset="0"/>
              </a:rPr>
              <a:t>3 </a:t>
            </a:r>
            <a:r>
              <a:rPr lang="zh-CN" altLang="en-US" sz="1300" dirty="0">
                <a:solidFill>
                  <a:schemeClr val="accent2"/>
                </a:solidFill>
              </a:rPr>
              <a:t>番</a:t>
            </a:r>
            <a:endParaRPr lang="zh-CN" altLang="en-US" sz="1300" dirty="0">
              <a:solidFill>
                <a:schemeClr val="accent2"/>
              </a:solidFill>
            </a:endParaRPr>
          </a:p>
        </p:txBody>
      </p:sp>
      <p:sp>
        <p:nvSpPr>
          <p:cNvPr id="294" name="文本框 13"/>
          <p:cNvSpPr txBox="1"/>
          <p:nvPr/>
        </p:nvSpPr>
        <p:spPr>
          <a:xfrm>
            <a:off x="5206169" y="2064171"/>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95" name="矩形 294"/>
          <p:cNvSpPr>
            <a:spLocks noChangeArrowheads="1"/>
          </p:cNvSpPr>
          <p:nvPr/>
        </p:nvSpPr>
        <p:spPr bwMode="auto">
          <a:xfrm>
            <a:off x="5181879" y="4139981"/>
            <a:ext cx="2433783"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3"/>
                </a:solidFill>
              </a:rPr>
              <a:t>全年营业额达到至少</a:t>
            </a:r>
            <a:r>
              <a:rPr lang="en-US" altLang="zh-CN" sz="2700" dirty="0">
                <a:solidFill>
                  <a:schemeClr val="accent3"/>
                </a:solidFill>
                <a:latin typeface="Impact" panose="020B0806030902050204" pitchFamily="34" charset="0"/>
              </a:rPr>
              <a:t>2</a:t>
            </a:r>
            <a:r>
              <a:rPr lang="zh-CN" altLang="en-US" sz="1300" dirty="0">
                <a:solidFill>
                  <a:schemeClr val="accent3"/>
                </a:solidFill>
              </a:rPr>
              <a:t>个亿</a:t>
            </a:r>
            <a:endParaRPr lang="zh-CN" altLang="en-US" sz="1300" dirty="0">
              <a:solidFill>
                <a:schemeClr val="accent3"/>
              </a:solidFill>
            </a:endParaRPr>
          </a:p>
        </p:txBody>
      </p:sp>
      <p:sp>
        <p:nvSpPr>
          <p:cNvPr id="296" name="文本框 13"/>
          <p:cNvSpPr txBox="1"/>
          <p:nvPr/>
        </p:nvSpPr>
        <p:spPr>
          <a:xfrm>
            <a:off x="5206169" y="4704956"/>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97" name="矩形 296"/>
          <p:cNvSpPr>
            <a:spLocks noChangeArrowheads="1"/>
          </p:cNvSpPr>
          <p:nvPr/>
        </p:nvSpPr>
        <p:spPr bwMode="auto">
          <a:xfrm>
            <a:off x="9088502" y="4391471"/>
            <a:ext cx="2289094" cy="52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48" tIns="55273" rIns="110548" bIns="5527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300" dirty="0">
                <a:solidFill>
                  <a:schemeClr val="accent4"/>
                </a:solidFill>
              </a:rPr>
              <a:t>发展全国各地</a:t>
            </a:r>
            <a:r>
              <a:rPr lang="en-US" altLang="zh-CN" sz="2700" dirty="0">
                <a:solidFill>
                  <a:schemeClr val="accent4"/>
                </a:solidFill>
                <a:latin typeface="Impact" panose="020B0806030902050204" pitchFamily="34" charset="0"/>
              </a:rPr>
              <a:t>200</a:t>
            </a:r>
            <a:r>
              <a:rPr lang="zh-CN" altLang="en-US" sz="1300" dirty="0">
                <a:solidFill>
                  <a:schemeClr val="accent4"/>
                </a:solidFill>
              </a:rPr>
              <a:t>个门店</a:t>
            </a:r>
            <a:endParaRPr lang="zh-CN" altLang="en-US" sz="1300" dirty="0">
              <a:solidFill>
                <a:schemeClr val="accent4"/>
              </a:solidFill>
            </a:endParaRPr>
          </a:p>
        </p:txBody>
      </p:sp>
      <p:sp>
        <p:nvSpPr>
          <p:cNvPr id="298" name="文本框 13"/>
          <p:cNvSpPr txBox="1"/>
          <p:nvPr/>
        </p:nvSpPr>
        <p:spPr>
          <a:xfrm>
            <a:off x="9088503" y="4956446"/>
            <a:ext cx="2234521" cy="605497"/>
          </a:xfrm>
          <a:prstGeom prst="rect">
            <a:avLst/>
          </a:prstGeom>
          <a:noFill/>
        </p:spPr>
        <p:txBody>
          <a:bodyPr wrap="square" lIns="87737" tIns="43867" rIns="87737" bIns="43867" rtlCol="0">
            <a:spAutoFit/>
          </a:bodyPr>
          <a:lstStyle/>
          <a:p>
            <a:pPr>
              <a:lnSpc>
                <a:spcPct val="120000"/>
              </a:lnSpc>
              <a:spcBef>
                <a:spcPct val="0"/>
              </a:spcBef>
              <a:buNone/>
            </a:pPr>
            <a:r>
              <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15" name="Group 99"/>
          <p:cNvGrpSpPr/>
          <p:nvPr/>
        </p:nvGrpSpPr>
        <p:grpSpPr>
          <a:xfrm>
            <a:off x="9319186" y="1157868"/>
            <a:ext cx="2335605" cy="2269693"/>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Freeform 7"/>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 name="Freeform 9"/>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 name="Freeform 10"/>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4" name="Freeform 13"/>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5" name="Freeform 14"/>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6" name="Freeform 15"/>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7" name="Freeform 16"/>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18"/>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19"/>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20"/>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21"/>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23"/>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5" name="Freeform 24"/>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25"/>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7" name="Freeform 26"/>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9" name="Freeform 28"/>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0" name="Freeform 29"/>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1" name="Freeform 30"/>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Freeform 31"/>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32"/>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33"/>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34"/>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35"/>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7" name="Freeform 36"/>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9" name="Freeform 38"/>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1" name="Freeform 40"/>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2" name="Freeform 41"/>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3" name="Freeform 42"/>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4" name="Freeform 43"/>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5" name="Freeform 44"/>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6" name="Freeform 45"/>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7" name="Freeform 46"/>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47"/>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48"/>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49"/>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50"/>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2" name="Freeform 51"/>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3" name="Freeform 52"/>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53"/>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54"/>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6" name="Freeform 55"/>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7" name="Freeform 56"/>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Freeform 57"/>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9" name="Freeform 58"/>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59"/>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60"/>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Freeform 61"/>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Freeform 62"/>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4" name="Freeform 63"/>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5" name="Freeform 64"/>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6" name="Freeform 65"/>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Freeform 66"/>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9" name="Freeform 68"/>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Freeform 69"/>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70"/>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71"/>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73"/>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74"/>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6" name="Freeform 75"/>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Freeform 76"/>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9" name="Freeform 78"/>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0" name="Freeform 79"/>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80"/>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81"/>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83"/>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Freeform 84"/>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6" name="Freeform 85"/>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86"/>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8" name="Freeform 87"/>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9" name="Freeform 88"/>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0" name="Freeform 89"/>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90"/>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91"/>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93"/>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94"/>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95"/>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96"/>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8" name="Freeform 97"/>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9" name="Freeform 98"/>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10" name="Group 139"/>
          <p:cNvGrpSpPr/>
          <p:nvPr/>
        </p:nvGrpSpPr>
        <p:grpSpPr>
          <a:xfrm>
            <a:off x="876773" y="4718723"/>
            <a:ext cx="892779" cy="2003621"/>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5" name="Freeform 134"/>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6" name="Freeform 135"/>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12" name="Group 124"/>
            <p:cNvGrpSpPr/>
            <p:nvPr/>
          </p:nvGrpSpPr>
          <p:grpSpPr>
            <a:xfrm>
              <a:off x="2284413" y="412750"/>
              <a:ext cx="2824162" cy="4770438"/>
              <a:chOff x="2284413" y="412750"/>
              <a:chExt cx="2824162" cy="4770438"/>
            </a:xfrm>
          </p:grpSpPr>
          <p:sp>
            <p:nvSpPr>
              <p:cNvPr id="113" name="Freeform 102"/>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4" name="Freeform 103"/>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5" name="Freeform 104"/>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16" name="Freeform 105"/>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7" name="Freeform 106"/>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8" name="Freeform 107"/>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19" name="Freeform 108"/>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lstStyle/>
              <a:p>
                <a:endParaRPr lang="id-ID"/>
              </a:p>
            </p:txBody>
          </p:sp>
          <p:sp>
            <p:nvSpPr>
              <p:cNvPr id="120" name="Freeform 109"/>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21" name="Freeform 110"/>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lstStyle/>
              <a:p>
                <a:endParaRPr lang="id-ID"/>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a:p>
            </p:txBody>
          </p:sp>
          <p:sp>
            <p:nvSpPr>
              <p:cNvPr id="131" name="Freeform 120"/>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lstStyle/>
              <a:p>
                <a:endParaRPr lang="id-ID"/>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lstStyle/>
              <a:p>
                <a:endParaRPr lang="id-ID"/>
              </a:p>
            </p:txBody>
          </p:sp>
        </p:grpSp>
      </p:grpSp>
      <p:grpSp>
        <p:nvGrpSpPr>
          <p:cNvPr id="137" name="Group 399"/>
          <p:cNvGrpSpPr/>
          <p:nvPr/>
        </p:nvGrpSpPr>
        <p:grpSpPr>
          <a:xfrm>
            <a:off x="9531331" y="1191099"/>
            <a:ext cx="2319037" cy="2253591"/>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0" name="Freeform 402"/>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404"/>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3" name="Freeform 405"/>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6" name="Freeform 408"/>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7" name="Freeform 409"/>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8" name="Freeform 410"/>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9" name="Freeform 411"/>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413"/>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2" name="Freeform 414"/>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3" name="Freeform 415"/>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4" name="Freeform 416"/>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6" name="Freeform 418"/>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7" name="Freeform 419"/>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8" name="Freeform 420"/>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9" name="Freeform 421"/>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423"/>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424"/>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3" name="Freeform 425"/>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4" name="Freeform 426"/>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5" name="Freeform 427"/>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Freeform 428"/>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7" name="Freeform 429"/>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8" name="Freeform 430"/>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9" name="Freeform 431"/>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1" name="Freeform 433"/>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3" name="Freeform 435"/>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4" name="Freeform 436"/>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5" name="Freeform 437"/>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6" name="Freeform 438"/>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7" name="Freeform 439"/>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8" name="Freeform 440"/>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9" name="Freeform 441"/>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0" name="Freeform 442"/>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1" name="Freeform 443"/>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2" name="Freeform 444"/>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3" name="Freeform 445"/>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4" name="Freeform 446"/>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5" name="Freeform 447"/>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6" name="Freeform 448"/>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7" name="Freeform 449"/>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8" name="Freeform 450"/>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9" name="Freeform 451"/>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0" name="Freeform 452"/>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1" name="Freeform 453"/>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2" name="Freeform 454"/>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3" name="Freeform 455"/>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4" name="Freeform 456"/>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5" name="Freeform 457"/>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6" name="Freeform 458"/>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7" name="Freeform 459"/>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8" name="Freeform 460"/>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9" name="Freeform 461"/>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1" name="Freeform 463"/>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2" name="Freeform 464"/>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3" name="Freeform 465"/>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4" name="Freeform 466"/>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6" name="Freeform 468"/>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7" name="Freeform 469"/>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8" name="Freeform 470"/>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9" name="Freeform 471"/>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1" name="Freeform 473"/>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2" name="Freeform 474"/>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3" name="Freeform 475"/>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4" name="Freeform 476"/>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6" name="Freeform 478"/>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7" name="Freeform 479"/>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8" name="Freeform 480"/>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9" name="Freeform 481"/>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0" name="Freeform 482"/>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1" name="Freeform 483"/>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2" name="Freeform 484"/>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3" name="Freeform 485"/>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4" name="Freeform 486"/>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6" name="Freeform 488"/>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7" name="Freeform 489"/>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8" name="Freeform 490"/>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9" name="Freeform 491"/>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0" name="Freeform 492"/>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1" name="Freeform 493"/>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234" name="Oval 190"/>
          <p:cNvSpPr/>
          <p:nvPr/>
        </p:nvSpPr>
        <p:spPr>
          <a:xfrm>
            <a:off x="1802913" y="4940233"/>
            <a:ext cx="386205" cy="3862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35" name="TextBox 234"/>
          <p:cNvSpPr txBox="1"/>
          <p:nvPr/>
        </p:nvSpPr>
        <p:spPr>
          <a:xfrm>
            <a:off x="1800680" y="4969362"/>
            <a:ext cx="405844" cy="323149"/>
          </a:xfrm>
          <a:prstGeom prst="rect">
            <a:avLst/>
          </a:prstGeom>
          <a:noFill/>
        </p:spPr>
        <p:txBody>
          <a:bodyPr wrap="none" lIns="91422" tIns="45712" rIns="91422" bIns="45712" rtlCol="0">
            <a:spAutoFit/>
          </a:bodyPr>
          <a:lstStyle/>
          <a:p>
            <a:r>
              <a:rPr lang="id-ID" sz="1500" b="1" dirty="0">
                <a:solidFill>
                  <a:schemeClr val="bg1"/>
                </a:solidFill>
                <a:latin typeface="Raleway" pitchFamily="34" charset="0"/>
              </a:rPr>
              <a:t>01</a:t>
            </a:r>
            <a:endParaRPr lang="id-ID" sz="1500" b="1" dirty="0">
              <a:solidFill>
                <a:schemeClr val="bg1"/>
              </a:solidFill>
              <a:latin typeface="Raleway" pitchFamily="34" charset="0"/>
            </a:endParaRPr>
          </a:p>
        </p:txBody>
      </p:sp>
      <p:sp>
        <p:nvSpPr>
          <p:cNvPr id="238" name="Oval 194"/>
          <p:cNvSpPr/>
          <p:nvPr/>
        </p:nvSpPr>
        <p:spPr>
          <a:xfrm>
            <a:off x="1743007" y="2202261"/>
            <a:ext cx="386205" cy="386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39" name="TextBox 238"/>
          <p:cNvSpPr txBox="1"/>
          <p:nvPr/>
        </p:nvSpPr>
        <p:spPr>
          <a:xfrm>
            <a:off x="1740774" y="2231392"/>
            <a:ext cx="412256" cy="323149"/>
          </a:xfrm>
          <a:prstGeom prst="rect">
            <a:avLst/>
          </a:prstGeom>
          <a:noFill/>
        </p:spPr>
        <p:txBody>
          <a:bodyPr wrap="none" lIns="91422" tIns="45712" rIns="91422" bIns="45712" rtlCol="0">
            <a:spAutoFit/>
          </a:bodyPr>
          <a:lstStyle/>
          <a:p>
            <a:r>
              <a:rPr lang="id-ID" sz="1500" b="1" dirty="0">
                <a:solidFill>
                  <a:schemeClr val="bg1"/>
                </a:solidFill>
                <a:latin typeface="Raleway" pitchFamily="34" charset="0"/>
              </a:rPr>
              <a:t>02</a:t>
            </a:r>
            <a:endParaRPr lang="id-ID" sz="1500" b="1" dirty="0">
              <a:solidFill>
                <a:schemeClr val="bg1"/>
              </a:solidFill>
              <a:latin typeface="Raleway" pitchFamily="34" charset="0"/>
            </a:endParaRPr>
          </a:p>
        </p:txBody>
      </p:sp>
      <p:sp>
        <p:nvSpPr>
          <p:cNvPr id="246" name="Oval 256"/>
          <p:cNvSpPr/>
          <p:nvPr/>
        </p:nvSpPr>
        <p:spPr>
          <a:xfrm>
            <a:off x="4790080" y="1600766"/>
            <a:ext cx="386205" cy="3862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47" name="TextBox 246"/>
          <p:cNvSpPr txBox="1"/>
          <p:nvPr/>
        </p:nvSpPr>
        <p:spPr>
          <a:xfrm>
            <a:off x="4787848" y="1629896"/>
            <a:ext cx="410654" cy="323149"/>
          </a:xfrm>
          <a:prstGeom prst="rect">
            <a:avLst/>
          </a:prstGeom>
          <a:noFill/>
        </p:spPr>
        <p:txBody>
          <a:bodyPr wrap="none" lIns="91422" tIns="45712" rIns="91422" bIns="45712" rtlCol="0">
            <a:spAutoFit/>
          </a:bodyPr>
          <a:lstStyle/>
          <a:p>
            <a:r>
              <a:rPr lang="en-US" sz="1500" b="1" dirty="0">
                <a:solidFill>
                  <a:schemeClr val="bg1"/>
                </a:solidFill>
                <a:latin typeface="Raleway" pitchFamily="34" charset="0"/>
              </a:rPr>
              <a:t>03</a:t>
            </a:r>
            <a:endParaRPr lang="id-ID" sz="1500" b="1" dirty="0">
              <a:solidFill>
                <a:schemeClr val="bg1"/>
              </a:solidFill>
              <a:latin typeface="Raleway" pitchFamily="34" charset="0"/>
            </a:endParaRPr>
          </a:p>
        </p:txBody>
      </p:sp>
      <p:sp>
        <p:nvSpPr>
          <p:cNvPr id="250" name="Oval 291"/>
          <p:cNvSpPr/>
          <p:nvPr/>
        </p:nvSpPr>
        <p:spPr>
          <a:xfrm>
            <a:off x="4777833" y="4188497"/>
            <a:ext cx="386205" cy="3862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51" name="TextBox 250"/>
          <p:cNvSpPr txBox="1"/>
          <p:nvPr/>
        </p:nvSpPr>
        <p:spPr>
          <a:xfrm>
            <a:off x="4775602" y="4217626"/>
            <a:ext cx="413860" cy="323149"/>
          </a:xfrm>
          <a:prstGeom prst="rect">
            <a:avLst/>
          </a:prstGeom>
          <a:noFill/>
        </p:spPr>
        <p:txBody>
          <a:bodyPr wrap="none" lIns="91422" tIns="45712" rIns="91422" bIns="45712" rtlCol="0">
            <a:spAutoFit/>
          </a:bodyPr>
          <a:lstStyle/>
          <a:p>
            <a:r>
              <a:rPr lang="en-US" sz="1500" b="1" dirty="0">
                <a:solidFill>
                  <a:schemeClr val="bg1"/>
                </a:solidFill>
                <a:latin typeface="Raleway" pitchFamily="34" charset="0"/>
              </a:rPr>
              <a:t>04</a:t>
            </a:r>
            <a:endParaRPr lang="id-ID" sz="1500" b="1" dirty="0">
              <a:solidFill>
                <a:schemeClr val="bg1"/>
              </a:solidFill>
              <a:latin typeface="Raleway" pitchFamily="34" charset="0"/>
            </a:endParaRPr>
          </a:p>
        </p:txBody>
      </p:sp>
      <p:sp>
        <p:nvSpPr>
          <p:cNvPr id="254" name="Oval 295"/>
          <p:cNvSpPr/>
          <p:nvPr/>
        </p:nvSpPr>
        <p:spPr>
          <a:xfrm>
            <a:off x="8595134" y="4459280"/>
            <a:ext cx="386205" cy="3862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id-ID"/>
          </a:p>
        </p:txBody>
      </p:sp>
      <p:sp>
        <p:nvSpPr>
          <p:cNvPr id="255" name="TextBox 254"/>
          <p:cNvSpPr txBox="1"/>
          <p:nvPr/>
        </p:nvSpPr>
        <p:spPr>
          <a:xfrm>
            <a:off x="8592903" y="4488411"/>
            <a:ext cx="405844" cy="323149"/>
          </a:xfrm>
          <a:prstGeom prst="rect">
            <a:avLst/>
          </a:prstGeom>
          <a:noFill/>
        </p:spPr>
        <p:txBody>
          <a:bodyPr wrap="none" lIns="91422" tIns="45712" rIns="91422" bIns="45712" rtlCol="0">
            <a:spAutoFit/>
          </a:bodyPr>
          <a:lstStyle/>
          <a:p>
            <a:r>
              <a:rPr lang="id-ID" sz="1500" b="1" dirty="0">
                <a:solidFill>
                  <a:schemeClr val="bg1"/>
                </a:solidFill>
                <a:latin typeface="Raleway" pitchFamily="34" charset="0"/>
              </a:rPr>
              <a:t>05</a:t>
            </a:r>
            <a:endParaRPr lang="id-ID" sz="1500" b="1" dirty="0">
              <a:solidFill>
                <a:schemeClr val="bg1"/>
              </a:solidFill>
              <a:latin typeface="Raleway" pitchFamily="34" charset="0"/>
            </a:endParaRPr>
          </a:p>
        </p:txBody>
      </p:sp>
      <p:grpSp>
        <p:nvGrpSpPr>
          <p:cNvPr id="285" name="Group 545"/>
          <p:cNvGrpSpPr/>
          <p:nvPr/>
        </p:nvGrpSpPr>
        <p:grpSpPr>
          <a:xfrm>
            <a:off x="9324505" y="3814345"/>
            <a:ext cx="744418" cy="652954"/>
            <a:chOff x="3175" y="-1587"/>
            <a:chExt cx="490538" cy="430212"/>
          </a:xfrm>
          <a:solidFill>
            <a:srgbClr val="BFBFBF"/>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37"/>
                                        </p:tgtEl>
                                        <p:attrNameLst>
                                          <p:attrName>style.visibility</p:attrName>
                                        </p:attrNameLst>
                                      </p:cBhvr>
                                      <p:to>
                                        <p:strVal val="visible"/>
                                      </p:to>
                                    </p:set>
                                    <p:animEffect transition="in" filter="fade">
                                      <p:cBhvr>
                                        <p:cTn id="12" dur="500"/>
                                        <p:tgtEl>
                                          <p:spTgt spid="137"/>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4"/>
                                        </p:tgtEl>
                                        <p:attrNameLst>
                                          <p:attrName>style.visibility</p:attrName>
                                        </p:attrNameLst>
                                      </p:cBhvr>
                                      <p:to>
                                        <p:strVal val="visible"/>
                                      </p:to>
                                    </p:set>
                                    <p:animEffect transition="in" filter="fade">
                                      <p:cBhvr>
                                        <p:cTn id="22" dur="500"/>
                                        <p:tgtEl>
                                          <p:spTgt spid="234"/>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500" fill="hold"/>
                                        <p:tgtEl>
                                          <p:spTgt spid="235"/>
                                        </p:tgtEl>
                                        <p:attrNameLst>
                                          <p:attrName>ppt_w</p:attrName>
                                        </p:attrNameLst>
                                      </p:cBhvr>
                                      <p:tavLst>
                                        <p:tav tm="0">
                                          <p:val>
                                            <p:fltVal val="0"/>
                                          </p:val>
                                        </p:tav>
                                        <p:tav tm="100000">
                                          <p:val>
                                            <p:strVal val="#ppt_w"/>
                                          </p:val>
                                        </p:tav>
                                      </p:tavLst>
                                    </p:anim>
                                    <p:anim calcmode="lin" valueType="num">
                                      <p:cBhvr>
                                        <p:cTn id="27" dur="500" fill="hold"/>
                                        <p:tgtEl>
                                          <p:spTgt spid="235"/>
                                        </p:tgtEl>
                                        <p:attrNameLst>
                                          <p:attrName>ppt_h</p:attrName>
                                        </p:attrNameLst>
                                      </p:cBhvr>
                                      <p:tavLst>
                                        <p:tav tm="0">
                                          <p:val>
                                            <p:fltVal val="0"/>
                                          </p:val>
                                        </p:tav>
                                        <p:tav tm="100000">
                                          <p:val>
                                            <p:strVal val="#ppt_h"/>
                                          </p:val>
                                        </p:tav>
                                      </p:tavLst>
                                    </p:anim>
                                    <p:animEffect transition="in" filter="fade">
                                      <p:cBhvr>
                                        <p:cTn id="28" dur="500"/>
                                        <p:tgtEl>
                                          <p:spTgt spid="23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88"/>
                                        </p:tgtEl>
                                        <p:attrNameLst>
                                          <p:attrName>style.visibility</p:attrName>
                                        </p:attrNameLst>
                                      </p:cBhvr>
                                      <p:to>
                                        <p:strVal val="visible"/>
                                      </p:to>
                                    </p:set>
                                    <p:animEffect transition="in" filter="wipe(right)">
                                      <p:cBhvr>
                                        <p:cTn id="31" dur="500"/>
                                        <p:tgtEl>
                                          <p:spTgt spid="28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89"/>
                                        </p:tgtEl>
                                        <p:attrNameLst>
                                          <p:attrName>style.visibility</p:attrName>
                                        </p:attrNameLst>
                                      </p:cBhvr>
                                      <p:to>
                                        <p:strVal val="visible"/>
                                      </p:to>
                                    </p:set>
                                    <p:animEffect transition="in" filter="wipe(right)">
                                      <p:cBhvr>
                                        <p:cTn id="34" dur="750"/>
                                        <p:tgtEl>
                                          <p:spTgt spid="289"/>
                                        </p:tgtEl>
                                      </p:cBhvr>
                                    </p:animEffect>
                                  </p:childTnLst>
                                </p:cTn>
                              </p:par>
                            </p:childTnLst>
                          </p:cTn>
                        </p:par>
                        <p:par>
                          <p:cTn id="35" fill="hold">
                            <p:stCondLst>
                              <p:cond delay="2000"/>
                            </p:stCondLst>
                            <p:childTnLst>
                              <p:par>
                                <p:cTn id="36" presetID="42" presetClass="path" presetSubtype="0" accel="50000" decel="50000" fill="hold" nodeType="afterEffect">
                                  <p:stCondLst>
                                    <p:cond delay="0"/>
                                  </p:stCondLst>
                                  <p:childTnLst>
                                    <p:animMotion origin="layout" path="M -3.54167E-6 2.22222E-6 L -3.54167E-6 -0.58935 " pathEditMode="relative" rAng="0" ptsTypes="AA">
                                      <p:cBhvr>
                                        <p:cTn id="37" dur="2000" fill="hold"/>
                                        <p:tgtEl>
                                          <p:spTgt spid="110"/>
                                        </p:tgtEl>
                                        <p:attrNameLst>
                                          <p:attrName>ppt_x</p:attrName>
                                          <p:attrName>ppt_y</p:attrName>
                                        </p:attrNameLst>
                                      </p:cBhvr>
                                      <p:rCtr x="0" y="-29468"/>
                                    </p:animMotion>
                                  </p:childTnLst>
                                </p:cTn>
                              </p:par>
                            </p:childTnLst>
                          </p:cTn>
                        </p:par>
                        <p:par>
                          <p:cTn id="38" fill="hold">
                            <p:stCondLst>
                              <p:cond delay="4000"/>
                            </p:stCondLst>
                            <p:childTnLst>
                              <p:par>
                                <p:cTn id="39" presetID="8" presetClass="emph" presetSubtype="0" fill="hold" nodeType="afterEffect">
                                  <p:stCondLst>
                                    <p:cond delay="0"/>
                                  </p:stCondLst>
                                  <p:childTnLst>
                                    <p:animRot by="5400000">
                                      <p:cBhvr>
                                        <p:cTn id="40" dur="1250" fill="hold"/>
                                        <p:tgtEl>
                                          <p:spTgt spid="110"/>
                                        </p:tgtEl>
                                        <p:attrNameLst>
                                          <p:attrName>r</p:attrName>
                                        </p:attrNameLst>
                                      </p:cBhvr>
                                    </p:animRot>
                                  </p:childTnLst>
                                </p:cTn>
                              </p:par>
                              <p:par>
                                <p:cTn id="41" presetID="10" presetClass="entr" presetSubtype="0" fill="hold" grpId="0" nodeType="withEffect">
                                  <p:stCondLst>
                                    <p:cond delay="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1250"/>
                                        <p:tgtEl>
                                          <p:spTgt spid="238"/>
                                        </p:tgtEl>
                                      </p:cBhvr>
                                    </p:animEffect>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239"/>
                                        </p:tgtEl>
                                        <p:attrNameLst>
                                          <p:attrName>style.visibility</p:attrName>
                                        </p:attrNameLst>
                                      </p:cBhvr>
                                      <p:to>
                                        <p:strVal val="visible"/>
                                      </p:to>
                                    </p:set>
                                    <p:anim calcmode="lin" valueType="num">
                                      <p:cBhvr>
                                        <p:cTn id="47" dur="500" fill="hold"/>
                                        <p:tgtEl>
                                          <p:spTgt spid="239"/>
                                        </p:tgtEl>
                                        <p:attrNameLst>
                                          <p:attrName>ppt_w</p:attrName>
                                        </p:attrNameLst>
                                      </p:cBhvr>
                                      <p:tavLst>
                                        <p:tav tm="0">
                                          <p:val>
                                            <p:fltVal val="0"/>
                                          </p:val>
                                        </p:tav>
                                        <p:tav tm="100000">
                                          <p:val>
                                            <p:strVal val="#ppt_w"/>
                                          </p:val>
                                        </p:tav>
                                      </p:tavLst>
                                    </p:anim>
                                    <p:anim calcmode="lin" valueType="num">
                                      <p:cBhvr>
                                        <p:cTn id="48" dur="500" fill="hold"/>
                                        <p:tgtEl>
                                          <p:spTgt spid="239"/>
                                        </p:tgtEl>
                                        <p:attrNameLst>
                                          <p:attrName>ppt_h</p:attrName>
                                        </p:attrNameLst>
                                      </p:cBhvr>
                                      <p:tavLst>
                                        <p:tav tm="0">
                                          <p:val>
                                            <p:fltVal val="0"/>
                                          </p:val>
                                        </p:tav>
                                        <p:tav tm="100000">
                                          <p:val>
                                            <p:strVal val="#ppt_h"/>
                                          </p:val>
                                        </p:tav>
                                      </p:tavLst>
                                    </p:anim>
                                    <p:animEffect transition="in" filter="fade">
                                      <p:cBhvr>
                                        <p:cTn id="49" dur="500"/>
                                        <p:tgtEl>
                                          <p:spTgt spid="239"/>
                                        </p:tgtEl>
                                      </p:cBhvr>
                                    </p:animEffect>
                                  </p:childTnLst>
                                </p:cTn>
                              </p:par>
                              <p:par>
                                <p:cTn id="50" presetID="22" presetClass="entr" presetSubtype="8"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90"/>
                                        </p:tgtEl>
                                        <p:attrNameLst>
                                          <p:attrName>style.visibility</p:attrName>
                                        </p:attrNameLst>
                                      </p:cBhvr>
                                      <p:to>
                                        <p:strVal val="visible"/>
                                      </p:to>
                                    </p:set>
                                    <p:animEffect transition="in" filter="wipe(right)">
                                      <p:cBhvr>
                                        <p:cTn id="55" dur="500"/>
                                        <p:tgtEl>
                                          <p:spTgt spid="29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91"/>
                                        </p:tgtEl>
                                        <p:attrNameLst>
                                          <p:attrName>style.visibility</p:attrName>
                                        </p:attrNameLst>
                                      </p:cBhvr>
                                      <p:to>
                                        <p:strVal val="visible"/>
                                      </p:to>
                                    </p:set>
                                    <p:animEffect transition="in" filter="wipe(right)">
                                      <p:cBhvr>
                                        <p:cTn id="58" dur="750"/>
                                        <p:tgtEl>
                                          <p:spTgt spid="291"/>
                                        </p:tgtEl>
                                      </p:cBhvr>
                                    </p:animEffect>
                                  </p:childTnLst>
                                </p:cTn>
                              </p:par>
                            </p:childTnLst>
                          </p:cTn>
                        </p:par>
                        <p:par>
                          <p:cTn id="59" fill="hold">
                            <p:stCondLst>
                              <p:cond delay="6000"/>
                            </p:stCondLst>
                            <p:childTnLst>
                              <p:par>
                                <p:cTn id="60" presetID="42" presetClass="path" presetSubtype="0" accel="50000" decel="50000" fill="hold" nodeType="afterEffect">
                                  <p:stCondLst>
                                    <p:cond delay="0"/>
                                  </p:stCondLst>
                                  <p:childTnLst>
                                    <p:animMotion origin="layout" path="M -3.54167E-6 -0.58935 L 0.26029 -0.58935 " pathEditMode="relative" rAng="0" ptsTypes="AA">
                                      <p:cBhvr>
                                        <p:cTn id="61" dur="2000" fill="hold"/>
                                        <p:tgtEl>
                                          <p:spTgt spid="110"/>
                                        </p:tgtEl>
                                        <p:attrNameLst>
                                          <p:attrName>ppt_x</p:attrName>
                                          <p:attrName>ppt_y</p:attrName>
                                        </p:attrNameLst>
                                      </p:cBhvr>
                                      <p:rCtr x="13008" y="0"/>
                                    </p:animMotion>
                                  </p:childTnLst>
                                </p:cTn>
                              </p:par>
                            </p:childTnLst>
                          </p:cTn>
                        </p:par>
                        <p:par>
                          <p:cTn id="62" fill="hold">
                            <p:stCondLst>
                              <p:cond delay="800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childTnLst>
                          </p:cTn>
                        </p:par>
                        <p:par>
                          <p:cTn id="65" fill="hold">
                            <p:stCondLst>
                              <p:cond delay="9500"/>
                            </p:stCondLst>
                            <p:childTnLst>
                              <p:par>
                                <p:cTn id="66" presetID="8" presetClass="emph" presetSubtype="0" fill="hold" nodeType="afterEffect">
                                  <p:stCondLst>
                                    <p:cond delay="0"/>
                                  </p:stCondLst>
                                  <p:childTnLst>
                                    <p:animRot by="21600000">
                                      <p:cBhvr>
                                        <p:cTn id="67" dur="1250" fill="hold"/>
                                        <p:tgtEl>
                                          <p:spTgt spid="110"/>
                                        </p:tgtEl>
                                        <p:attrNameLst>
                                          <p:attrName>r</p:attrName>
                                        </p:attrNameLst>
                                      </p:cBhvr>
                                    </p:animRot>
                                  </p:childTnLst>
                                </p:cTn>
                              </p:par>
                              <p:par>
                                <p:cTn id="68" presetID="10" presetClass="entr" presetSubtype="0" fill="hold" grpId="0" nodeType="withEffect">
                                  <p:stCondLst>
                                    <p:cond delay="0"/>
                                  </p:stCondLst>
                                  <p:childTnLst>
                                    <p:set>
                                      <p:cBhvr>
                                        <p:cTn id="69" dur="1" fill="hold">
                                          <p:stCondLst>
                                            <p:cond delay="0"/>
                                          </p:stCondLst>
                                        </p:cTn>
                                        <p:tgtEl>
                                          <p:spTgt spid="246"/>
                                        </p:tgtEl>
                                        <p:attrNameLst>
                                          <p:attrName>style.visibility</p:attrName>
                                        </p:attrNameLst>
                                      </p:cBhvr>
                                      <p:to>
                                        <p:strVal val="visible"/>
                                      </p:to>
                                    </p:set>
                                    <p:animEffect transition="in" filter="fade">
                                      <p:cBhvr>
                                        <p:cTn id="70" dur="1000"/>
                                        <p:tgtEl>
                                          <p:spTgt spid="24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47"/>
                                        </p:tgtEl>
                                        <p:attrNameLst>
                                          <p:attrName>style.visibility</p:attrName>
                                        </p:attrNameLst>
                                      </p:cBhvr>
                                      <p:to>
                                        <p:strVal val="visible"/>
                                      </p:to>
                                    </p:set>
                                    <p:anim calcmode="lin" valueType="num">
                                      <p:cBhvr>
                                        <p:cTn id="73" dur="1000" fill="hold"/>
                                        <p:tgtEl>
                                          <p:spTgt spid="247"/>
                                        </p:tgtEl>
                                        <p:attrNameLst>
                                          <p:attrName>ppt_w</p:attrName>
                                        </p:attrNameLst>
                                      </p:cBhvr>
                                      <p:tavLst>
                                        <p:tav tm="0">
                                          <p:val>
                                            <p:fltVal val="0"/>
                                          </p:val>
                                        </p:tav>
                                        <p:tav tm="100000">
                                          <p:val>
                                            <p:strVal val="#ppt_w"/>
                                          </p:val>
                                        </p:tav>
                                      </p:tavLst>
                                    </p:anim>
                                    <p:anim calcmode="lin" valueType="num">
                                      <p:cBhvr>
                                        <p:cTn id="74" dur="1000" fill="hold"/>
                                        <p:tgtEl>
                                          <p:spTgt spid="247"/>
                                        </p:tgtEl>
                                        <p:attrNameLst>
                                          <p:attrName>ppt_h</p:attrName>
                                        </p:attrNameLst>
                                      </p:cBhvr>
                                      <p:tavLst>
                                        <p:tav tm="0">
                                          <p:val>
                                            <p:fltVal val="0"/>
                                          </p:val>
                                        </p:tav>
                                        <p:tav tm="100000">
                                          <p:val>
                                            <p:strVal val="#ppt_h"/>
                                          </p:val>
                                        </p:tav>
                                      </p:tavLst>
                                    </p:anim>
                                    <p:animEffect transition="in" filter="fade">
                                      <p:cBhvr>
                                        <p:cTn id="75" dur="1000"/>
                                        <p:tgtEl>
                                          <p:spTgt spid="247"/>
                                        </p:tgtEl>
                                      </p:cBhvr>
                                    </p:animEffect>
                                  </p:childTnLst>
                                </p:cTn>
                              </p:par>
                              <p:par>
                                <p:cTn id="76" presetID="22" presetClass="entr" presetSubtype="1"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up)">
                                      <p:cBhvr>
                                        <p:cTn id="78" dur="500"/>
                                        <p:tgtEl>
                                          <p:spTgt spid="14"/>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92"/>
                                        </p:tgtEl>
                                        <p:attrNameLst>
                                          <p:attrName>style.visibility</p:attrName>
                                        </p:attrNameLst>
                                      </p:cBhvr>
                                      <p:to>
                                        <p:strVal val="visible"/>
                                      </p:to>
                                    </p:set>
                                    <p:animEffect transition="in" filter="wipe(right)">
                                      <p:cBhvr>
                                        <p:cTn id="81" dur="500"/>
                                        <p:tgtEl>
                                          <p:spTgt spid="292"/>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94"/>
                                        </p:tgtEl>
                                        <p:attrNameLst>
                                          <p:attrName>style.visibility</p:attrName>
                                        </p:attrNameLst>
                                      </p:cBhvr>
                                      <p:to>
                                        <p:strVal val="visible"/>
                                      </p:to>
                                    </p:set>
                                    <p:animEffect transition="in" filter="wipe(right)">
                                      <p:cBhvr>
                                        <p:cTn id="84" dur="750"/>
                                        <p:tgtEl>
                                          <p:spTgt spid="294"/>
                                        </p:tgtEl>
                                      </p:cBhvr>
                                    </p:animEffect>
                                  </p:childTnLst>
                                </p:cTn>
                              </p:par>
                            </p:childTnLst>
                          </p:cTn>
                        </p:par>
                        <p:par>
                          <p:cTn id="85" fill="hold">
                            <p:stCondLst>
                              <p:cond delay="11000"/>
                            </p:stCondLst>
                            <p:childTnLst>
                              <p:par>
                                <p:cTn id="86" presetID="42" presetClass="path" presetSubtype="0" accel="50000" decel="50000" fill="hold" nodeType="afterEffect">
                                  <p:stCondLst>
                                    <p:cond delay="0"/>
                                  </p:stCondLst>
                                  <p:childTnLst>
                                    <p:animMotion origin="layout" path="M 0.26029 -0.58935 L 0.25899 -0.00648 " pathEditMode="relative" rAng="0" ptsTypes="AA">
                                      <p:cBhvr>
                                        <p:cTn id="87" dur="2000" fill="hold"/>
                                        <p:tgtEl>
                                          <p:spTgt spid="110"/>
                                        </p:tgtEl>
                                        <p:attrNameLst>
                                          <p:attrName>ppt_x</p:attrName>
                                          <p:attrName>ppt_y</p:attrName>
                                        </p:attrNameLst>
                                      </p:cBhvr>
                                      <p:rCtr x="-65" y="29144"/>
                                    </p:animMotion>
                                  </p:childTnLst>
                                </p:cTn>
                              </p:par>
                            </p:childTnLst>
                          </p:cTn>
                        </p:par>
                        <p:par>
                          <p:cTn id="88" fill="hold">
                            <p:stCondLst>
                              <p:cond delay="13000"/>
                            </p:stCondLst>
                            <p:childTnLst>
                              <p:par>
                                <p:cTn id="89" presetID="8" presetClass="emph" presetSubtype="0" fill="hold" nodeType="afterEffect">
                                  <p:stCondLst>
                                    <p:cond delay="0"/>
                                  </p:stCondLst>
                                  <p:childTnLst>
                                    <p:animRot by="-5400000">
                                      <p:cBhvr>
                                        <p:cTn id="90" dur="1250" fill="hold"/>
                                        <p:tgtEl>
                                          <p:spTgt spid="110"/>
                                        </p:tgtEl>
                                        <p:attrNameLst>
                                          <p:attrName>r</p:attrName>
                                        </p:attrNameLst>
                                      </p:cBhvr>
                                    </p:animRot>
                                  </p:childTnLst>
                                </p:cTn>
                              </p:par>
                              <p:par>
                                <p:cTn id="91" presetID="10" presetClass="entr" presetSubtype="0" fill="hold" grpId="0" nodeType="withEffect">
                                  <p:stCondLst>
                                    <p:cond delay="0"/>
                                  </p:stCondLst>
                                  <p:childTnLst>
                                    <p:set>
                                      <p:cBhvr>
                                        <p:cTn id="92" dur="1" fill="hold">
                                          <p:stCondLst>
                                            <p:cond delay="0"/>
                                          </p:stCondLst>
                                        </p:cTn>
                                        <p:tgtEl>
                                          <p:spTgt spid="250"/>
                                        </p:tgtEl>
                                        <p:attrNameLst>
                                          <p:attrName>style.visibility</p:attrName>
                                        </p:attrNameLst>
                                      </p:cBhvr>
                                      <p:to>
                                        <p:strVal val="visible"/>
                                      </p:to>
                                    </p:set>
                                    <p:animEffect transition="in" filter="fade">
                                      <p:cBhvr>
                                        <p:cTn id="93" dur="1250"/>
                                        <p:tgtEl>
                                          <p:spTgt spid="250"/>
                                        </p:tgtEl>
                                      </p:cBhvr>
                                    </p:animEffect>
                                  </p:childTnLst>
                                </p:cTn>
                              </p:par>
                            </p:childTnLst>
                          </p:cTn>
                        </p:par>
                        <p:par>
                          <p:cTn id="94" fill="hold">
                            <p:stCondLst>
                              <p:cond delay="14500"/>
                            </p:stCondLst>
                            <p:childTnLst>
                              <p:par>
                                <p:cTn id="95" presetID="53" presetClass="entr" presetSubtype="16" fill="hold" grpId="0" nodeType="afterEffect">
                                  <p:stCondLst>
                                    <p:cond delay="0"/>
                                  </p:stCondLst>
                                  <p:childTnLst>
                                    <p:set>
                                      <p:cBhvr>
                                        <p:cTn id="96" dur="1" fill="hold">
                                          <p:stCondLst>
                                            <p:cond delay="0"/>
                                          </p:stCondLst>
                                        </p:cTn>
                                        <p:tgtEl>
                                          <p:spTgt spid="251"/>
                                        </p:tgtEl>
                                        <p:attrNameLst>
                                          <p:attrName>style.visibility</p:attrName>
                                        </p:attrNameLst>
                                      </p:cBhvr>
                                      <p:to>
                                        <p:strVal val="visible"/>
                                      </p:to>
                                    </p:set>
                                    <p:anim calcmode="lin" valueType="num">
                                      <p:cBhvr>
                                        <p:cTn id="97" dur="500" fill="hold"/>
                                        <p:tgtEl>
                                          <p:spTgt spid="251"/>
                                        </p:tgtEl>
                                        <p:attrNameLst>
                                          <p:attrName>ppt_w</p:attrName>
                                        </p:attrNameLst>
                                      </p:cBhvr>
                                      <p:tavLst>
                                        <p:tav tm="0">
                                          <p:val>
                                            <p:fltVal val="0"/>
                                          </p:val>
                                        </p:tav>
                                        <p:tav tm="100000">
                                          <p:val>
                                            <p:strVal val="#ppt_w"/>
                                          </p:val>
                                        </p:tav>
                                      </p:tavLst>
                                    </p:anim>
                                    <p:anim calcmode="lin" valueType="num">
                                      <p:cBhvr>
                                        <p:cTn id="98" dur="500" fill="hold"/>
                                        <p:tgtEl>
                                          <p:spTgt spid="251"/>
                                        </p:tgtEl>
                                        <p:attrNameLst>
                                          <p:attrName>ppt_h</p:attrName>
                                        </p:attrNameLst>
                                      </p:cBhvr>
                                      <p:tavLst>
                                        <p:tav tm="0">
                                          <p:val>
                                            <p:fltVal val="0"/>
                                          </p:val>
                                        </p:tav>
                                        <p:tav tm="100000">
                                          <p:val>
                                            <p:strVal val="#ppt_h"/>
                                          </p:val>
                                        </p:tav>
                                      </p:tavLst>
                                    </p:anim>
                                    <p:animEffect transition="in" filter="fade">
                                      <p:cBhvr>
                                        <p:cTn id="99" dur="500"/>
                                        <p:tgtEl>
                                          <p:spTgt spid="251"/>
                                        </p:tgtEl>
                                      </p:cBhvr>
                                    </p:animEffect>
                                  </p:childTnLst>
                                </p:cTn>
                              </p:par>
                              <p:par>
                                <p:cTn id="100" presetID="22" presetClass="entr" presetSubtype="8" fill="hold" nodeType="withEffect">
                                  <p:stCondLst>
                                    <p:cond delay="0"/>
                                  </p:stCondLst>
                                  <p:childTnLst>
                                    <p:set>
                                      <p:cBhvr>
                                        <p:cTn id="101" dur="1" fill="hold">
                                          <p:stCondLst>
                                            <p:cond delay="0"/>
                                          </p:stCondLst>
                                        </p:cTn>
                                        <p:tgtEl>
                                          <p:spTgt spid="232"/>
                                        </p:tgtEl>
                                        <p:attrNameLst>
                                          <p:attrName>style.visibility</p:attrName>
                                        </p:attrNameLst>
                                      </p:cBhvr>
                                      <p:to>
                                        <p:strVal val="visible"/>
                                      </p:to>
                                    </p:set>
                                    <p:animEffect transition="in" filter="wipe(left)">
                                      <p:cBhvr>
                                        <p:cTn id="102" dur="500"/>
                                        <p:tgtEl>
                                          <p:spTgt spid="23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5"/>
                                        </p:tgtEl>
                                        <p:attrNameLst>
                                          <p:attrName>style.visibility</p:attrName>
                                        </p:attrNameLst>
                                      </p:cBhvr>
                                      <p:to>
                                        <p:strVal val="visible"/>
                                      </p:to>
                                    </p:set>
                                    <p:animEffect transition="in" filter="wipe(right)">
                                      <p:cBhvr>
                                        <p:cTn id="105" dur="500"/>
                                        <p:tgtEl>
                                          <p:spTgt spid="29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6"/>
                                        </p:tgtEl>
                                        <p:attrNameLst>
                                          <p:attrName>style.visibility</p:attrName>
                                        </p:attrNameLst>
                                      </p:cBhvr>
                                      <p:to>
                                        <p:strVal val="visible"/>
                                      </p:to>
                                    </p:set>
                                    <p:animEffect transition="in" filter="wipe(right)">
                                      <p:cBhvr>
                                        <p:cTn id="108" dur="750"/>
                                        <p:tgtEl>
                                          <p:spTgt spid="296"/>
                                        </p:tgtEl>
                                      </p:cBhvr>
                                    </p:animEffect>
                                  </p:childTnLst>
                                </p:cTn>
                              </p:par>
                            </p:childTnLst>
                          </p:cTn>
                        </p:par>
                        <p:par>
                          <p:cTn id="109" fill="hold">
                            <p:stCondLst>
                              <p:cond delay="15000"/>
                            </p:stCondLst>
                            <p:childTnLst>
                              <p:par>
                                <p:cTn id="110" presetID="42" presetClass="path" presetSubtype="0" accel="50000" decel="50000" fill="hold" nodeType="afterEffect">
                                  <p:stCondLst>
                                    <p:cond delay="0"/>
                                  </p:stCondLst>
                                  <p:childTnLst>
                                    <p:animMotion origin="layout" path="M 0.25899 -0.00648 L 0.5698 -0.00648 " pathEditMode="relative" rAng="0" ptsTypes="AA">
                                      <p:cBhvr>
                                        <p:cTn id="111" dur="2000" fill="hold"/>
                                        <p:tgtEl>
                                          <p:spTgt spid="110"/>
                                        </p:tgtEl>
                                        <p:attrNameLst>
                                          <p:attrName>ppt_x</p:attrName>
                                          <p:attrName>ppt_y</p:attrName>
                                        </p:attrNameLst>
                                      </p:cBhvr>
                                      <p:rCtr x="15534" y="0"/>
                                    </p:animMotion>
                                  </p:childTnLst>
                                </p:cTn>
                              </p:par>
                            </p:childTnLst>
                          </p:cTn>
                        </p:par>
                        <p:par>
                          <p:cTn id="112" fill="hold">
                            <p:stCondLst>
                              <p:cond delay="1700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4"/>
                                        </p:tgtEl>
                                        <p:attrNameLst>
                                          <p:attrName>style.visibility</p:attrName>
                                        </p:attrNameLst>
                                      </p:cBhvr>
                                      <p:to>
                                        <p:strVal val="visible"/>
                                      </p:to>
                                    </p:set>
                                    <p:animEffect transition="in" filter="fade">
                                      <p:cBhvr>
                                        <p:cTn id="117" dur="1250"/>
                                        <p:tgtEl>
                                          <p:spTgt spid="254"/>
                                        </p:tgtEl>
                                      </p:cBhvr>
                                    </p:animEffect>
                                  </p:childTnLst>
                                </p:cTn>
                              </p:par>
                            </p:childTnLst>
                          </p:cTn>
                        </p:par>
                        <p:par>
                          <p:cTn id="118" fill="hold">
                            <p:stCondLst>
                              <p:cond delay="18500"/>
                            </p:stCondLst>
                            <p:childTnLst>
                              <p:par>
                                <p:cTn id="119" presetID="53" presetClass="entr" presetSubtype="16" fill="hold" grpId="0" nodeType="afterEffect">
                                  <p:stCondLst>
                                    <p:cond delay="0"/>
                                  </p:stCondLst>
                                  <p:childTnLst>
                                    <p:set>
                                      <p:cBhvr>
                                        <p:cTn id="120" dur="1" fill="hold">
                                          <p:stCondLst>
                                            <p:cond delay="0"/>
                                          </p:stCondLst>
                                        </p:cTn>
                                        <p:tgtEl>
                                          <p:spTgt spid="255"/>
                                        </p:tgtEl>
                                        <p:attrNameLst>
                                          <p:attrName>style.visibility</p:attrName>
                                        </p:attrNameLst>
                                      </p:cBhvr>
                                      <p:to>
                                        <p:strVal val="visible"/>
                                      </p:to>
                                    </p:set>
                                    <p:anim calcmode="lin" valueType="num">
                                      <p:cBhvr>
                                        <p:cTn id="121" dur="500" fill="hold"/>
                                        <p:tgtEl>
                                          <p:spTgt spid="255"/>
                                        </p:tgtEl>
                                        <p:attrNameLst>
                                          <p:attrName>ppt_w</p:attrName>
                                        </p:attrNameLst>
                                      </p:cBhvr>
                                      <p:tavLst>
                                        <p:tav tm="0">
                                          <p:val>
                                            <p:fltVal val="0"/>
                                          </p:val>
                                        </p:tav>
                                        <p:tav tm="100000">
                                          <p:val>
                                            <p:strVal val="#ppt_w"/>
                                          </p:val>
                                        </p:tav>
                                      </p:tavLst>
                                    </p:anim>
                                    <p:anim calcmode="lin" valueType="num">
                                      <p:cBhvr>
                                        <p:cTn id="122" dur="500" fill="hold"/>
                                        <p:tgtEl>
                                          <p:spTgt spid="255"/>
                                        </p:tgtEl>
                                        <p:attrNameLst>
                                          <p:attrName>ppt_h</p:attrName>
                                        </p:attrNameLst>
                                      </p:cBhvr>
                                      <p:tavLst>
                                        <p:tav tm="0">
                                          <p:val>
                                            <p:fltVal val="0"/>
                                          </p:val>
                                        </p:tav>
                                        <p:tav tm="100000">
                                          <p:val>
                                            <p:strVal val="#ppt_h"/>
                                          </p:val>
                                        </p:tav>
                                      </p:tavLst>
                                    </p:anim>
                                    <p:animEffect transition="in" filter="fade">
                                      <p:cBhvr>
                                        <p:cTn id="123" dur="500"/>
                                        <p:tgtEl>
                                          <p:spTgt spid="255"/>
                                        </p:tgtEl>
                                      </p:cBhvr>
                                    </p:animEffect>
                                  </p:childTnLst>
                                </p:cTn>
                              </p:par>
                              <p:par>
                                <p:cTn id="124" presetID="53" presetClass="entr" presetSubtype="16" fill="hold" nodeType="withEffect">
                                  <p:stCondLst>
                                    <p:cond delay="0"/>
                                  </p:stCondLst>
                                  <p:childTnLst>
                                    <p:set>
                                      <p:cBhvr>
                                        <p:cTn id="125" dur="1" fill="hold">
                                          <p:stCondLst>
                                            <p:cond delay="0"/>
                                          </p:stCondLst>
                                        </p:cTn>
                                        <p:tgtEl>
                                          <p:spTgt spid="285"/>
                                        </p:tgtEl>
                                        <p:attrNameLst>
                                          <p:attrName>style.visibility</p:attrName>
                                        </p:attrNameLst>
                                      </p:cBhvr>
                                      <p:to>
                                        <p:strVal val="visible"/>
                                      </p:to>
                                    </p:set>
                                    <p:anim calcmode="lin" valueType="num">
                                      <p:cBhvr>
                                        <p:cTn id="126" dur="500" fill="hold"/>
                                        <p:tgtEl>
                                          <p:spTgt spid="285"/>
                                        </p:tgtEl>
                                        <p:attrNameLst>
                                          <p:attrName>ppt_w</p:attrName>
                                        </p:attrNameLst>
                                      </p:cBhvr>
                                      <p:tavLst>
                                        <p:tav tm="0">
                                          <p:val>
                                            <p:fltVal val="0"/>
                                          </p:val>
                                        </p:tav>
                                        <p:tav tm="100000">
                                          <p:val>
                                            <p:strVal val="#ppt_w"/>
                                          </p:val>
                                        </p:tav>
                                      </p:tavLst>
                                    </p:anim>
                                    <p:anim calcmode="lin" valueType="num">
                                      <p:cBhvr>
                                        <p:cTn id="127" dur="500" fill="hold"/>
                                        <p:tgtEl>
                                          <p:spTgt spid="285"/>
                                        </p:tgtEl>
                                        <p:attrNameLst>
                                          <p:attrName>ppt_h</p:attrName>
                                        </p:attrNameLst>
                                      </p:cBhvr>
                                      <p:tavLst>
                                        <p:tav tm="0">
                                          <p:val>
                                            <p:fltVal val="0"/>
                                          </p:val>
                                        </p:tav>
                                        <p:tav tm="100000">
                                          <p:val>
                                            <p:strVal val="#ppt_h"/>
                                          </p:val>
                                        </p:tav>
                                      </p:tavLst>
                                    </p:anim>
                                    <p:animEffect transition="in" filter="fade">
                                      <p:cBhvr>
                                        <p:cTn id="128" dur="500"/>
                                        <p:tgtEl>
                                          <p:spTgt spid="285"/>
                                        </p:tgtEl>
                                      </p:cBhvr>
                                    </p:animEffect>
                                  </p:childTnLst>
                                </p:cTn>
                              </p:par>
                              <p:par>
                                <p:cTn id="129" presetID="22" presetClass="entr" presetSubtype="4" fill="hold" nodeType="withEffect">
                                  <p:stCondLst>
                                    <p:cond delay="0"/>
                                  </p:stCondLst>
                                  <p:childTnLst>
                                    <p:set>
                                      <p:cBhvr>
                                        <p:cTn id="130" dur="1" fill="hold">
                                          <p:stCondLst>
                                            <p:cond delay="0"/>
                                          </p:stCondLst>
                                        </p:cTn>
                                        <p:tgtEl>
                                          <p:spTgt spid="233"/>
                                        </p:tgtEl>
                                        <p:attrNameLst>
                                          <p:attrName>style.visibility</p:attrName>
                                        </p:attrNameLst>
                                      </p:cBhvr>
                                      <p:to>
                                        <p:strVal val="visible"/>
                                      </p:to>
                                    </p:set>
                                    <p:animEffect transition="in" filter="wipe(down)">
                                      <p:cBhvr>
                                        <p:cTn id="131" dur="500"/>
                                        <p:tgtEl>
                                          <p:spTgt spid="233"/>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297"/>
                                        </p:tgtEl>
                                        <p:attrNameLst>
                                          <p:attrName>style.visibility</p:attrName>
                                        </p:attrNameLst>
                                      </p:cBhvr>
                                      <p:to>
                                        <p:strVal val="visible"/>
                                      </p:to>
                                    </p:set>
                                    <p:animEffect transition="in" filter="wipe(right)">
                                      <p:cBhvr>
                                        <p:cTn id="134" dur="500"/>
                                        <p:tgtEl>
                                          <p:spTgt spid="297"/>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wipe(right)">
                                      <p:cBhvr>
                                        <p:cTn id="137" dur="750"/>
                                        <p:tgtEl>
                                          <p:spTgt spid="298"/>
                                        </p:tgtEl>
                                      </p:cBhvr>
                                    </p:animEffect>
                                  </p:childTnLst>
                                </p:cTn>
                              </p:par>
                            </p:childTnLst>
                          </p:cTn>
                        </p:par>
                        <p:par>
                          <p:cTn id="138" fill="hold">
                            <p:stCondLst>
                              <p:cond delay="19000"/>
                            </p:stCondLst>
                            <p:childTnLst>
                              <p:par>
                                <p:cTn id="139" presetID="42" presetClass="path" presetSubtype="0" accel="50000" decel="50000" fill="hold" nodeType="afterEffect">
                                  <p:stCondLst>
                                    <p:cond delay="0"/>
                                  </p:stCondLst>
                                  <p:childTnLst>
                                    <p:animMotion origin="layout" path="M 0.5698 -0.00648 L 0.57045 -0.49537 " pathEditMode="relative" rAng="0" ptsTypes="AA">
                                      <p:cBhvr>
                                        <p:cTn id="140" dur="2000" fill="hold"/>
                                        <p:tgtEl>
                                          <p:spTgt spid="110"/>
                                        </p:tgtEl>
                                        <p:attrNameLst>
                                          <p:attrName>ppt_x</p:attrName>
                                          <p:attrName>ppt_y</p:attrName>
                                        </p:attrNameLst>
                                      </p:cBhvr>
                                      <p:rCtr x="26" y="-24444"/>
                                    </p:animMotion>
                                  </p:childTnLst>
                                </p:cTn>
                              </p:par>
                            </p:childTnLst>
                          </p:cTn>
                        </p:par>
                        <p:par>
                          <p:cTn id="141" fill="hold">
                            <p:stCondLst>
                              <p:cond delay="21000"/>
                            </p:stCondLst>
                            <p:childTnLst>
                              <p:par>
                                <p:cTn id="142" presetID="8" presetClass="emph" presetSubtype="0" fill="hold" nodeType="afterEffect">
                                  <p:stCondLst>
                                    <p:cond delay="0"/>
                                  </p:stCondLst>
                                  <p:childTnLst>
                                    <p:animRot by="5400000">
                                      <p:cBhvr>
                                        <p:cTn id="143" dur="1250" fill="hold"/>
                                        <p:tgtEl>
                                          <p:spTgt spid="110"/>
                                        </p:tgtEl>
                                        <p:attrNameLst>
                                          <p:attrName>r</p:attrName>
                                        </p:attrNameLst>
                                      </p:cBhvr>
                                    </p:animRot>
                                  </p:childTnLst>
                                </p:cTn>
                              </p:par>
                            </p:childTnLst>
                          </p:cTn>
                        </p:par>
                        <p:par>
                          <p:cTn id="144" fill="hold">
                            <p:stCondLst>
                              <p:cond delay="22500"/>
                            </p:stCondLst>
                            <p:childTnLst>
                              <p:par>
                                <p:cTn id="145" presetID="42" presetClass="path" presetSubtype="0" accel="50000" decel="50000" fill="hold" nodeType="afterEffect">
                                  <p:stCondLst>
                                    <p:cond delay="0"/>
                                  </p:stCondLst>
                                  <p:childTnLst>
                                    <p:animMotion origin="layout" path="M 0.57045 -0.49537 L 0.7806 -0.49445 " pathEditMode="relative" rAng="0" ptsTypes="AA">
                                      <p:cBhvr>
                                        <p:cTn id="146"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236373" y="1803902"/>
            <a:ext cx="3800472" cy="3800444"/>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0" name="组合 69"/>
          <p:cNvGrpSpPr/>
          <p:nvPr/>
        </p:nvGrpSpPr>
        <p:grpSpPr>
          <a:xfrm>
            <a:off x="5221189" y="4329756"/>
            <a:ext cx="874817" cy="87481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3" name="组合 72"/>
          <p:cNvGrpSpPr/>
          <p:nvPr/>
        </p:nvGrpSpPr>
        <p:grpSpPr>
          <a:xfrm>
            <a:off x="2829537" y="2420859"/>
            <a:ext cx="376406" cy="37640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78" name="组合 77"/>
          <p:cNvGrpSpPr/>
          <p:nvPr/>
        </p:nvGrpSpPr>
        <p:grpSpPr>
          <a:xfrm>
            <a:off x="4811777" y="5581603"/>
            <a:ext cx="438066" cy="43806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83" name="组合 82"/>
          <p:cNvGrpSpPr/>
          <p:nvPr/>
        </p:nvGrpSpPr>
        <p:grpSpPr>
          <a:xfrm>
            <a:off x="4353616" y="1660800"/>
            <a:ext cx="458161" cy="458157"/>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87" name="组合 86"/>
          <p:cNvGrpSpPr/>
          <p:nvPr/>
        </p:nvGrpSpPr>
        <p:grpSpPr>
          <a:xfrm>
            <a:off x="2099178" y="5284241"/>
            <a:ext cx="291132" cy="291129"/>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91" name="Group 30"/>
          <p:cNvGrpSpPr/>
          <p:nvPr/>
        </p:nvGrpSpPr>
        <p:grpSpPr>
          <a:xfrm>
            <a:off x="3861480" y="2671948"/>
            <a:ext cx="767855" cy="655484"/>
            <a:chOff x="3440113" y="1050925"/>
            <a:chExt cx="390525" cy="333376"/>
          </a:xfrm>
          <a:solidFill>
            <a:schemeClr val="tx2"/>
          </a:solidFill>
        </p:grpSpPr>
        <p:sp>
          <p:nvSpPr>
            <p:cNvPr id="9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98" name="矩形 1"/>
          <p:cNvSpPr>
            <a:spLocks noChangeArrowheads="1"/>
          </p:cNvSpPr>
          <p:nvPr/>
        </p:nvSpPr>
        <p:spPr bwMode="auto">
          <a:xfrm>
            <a:off x="3192166" y="3426658"/>
            <a:ext cx="2091283" cy="123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0" tIns="60940" rIns="121880" bIns="6094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此处添加标题内容点击此处添加内容点击此处添加内容此处添加标题内容点击此处添加内容点击此处添加内容</a:t>
            </a:r>
            <a:endParaRPr lang="zh-CN" altLang="zh-CN" sz="1200" dirty="0">
              <a:solidFill>
                <a:schemeClr val="tx1">
                  <a:lumMod val="50000"/>
                  <a:lumOff val="50000"/>
                </a:schemeClr>
              </a:solidFill>
              <a:latin typeface="微软雅黑" panose="020B0503020204020204" charset="-122"/>
              <a:ea typeface="微软雅黑" panose="020B0503020204020204" charset="-122"/>
            </a:endParaRPr>
          </a:p>
        </p:txBody>
      </p:sp>
      <p:sp>
        <p:nvSpPr>
          <p:cNvPr id="99" name="TextBox 98"/>
          <p:cNvSpPr txBox="1"/>
          <p:nvPr/>
        </p:nvSpPr>
        <p:spPr>
          <a:xfrm>
            <a:off x="8126326" y="3429001"/>
            <a:ext cx="3657547" cy="538569"/>
          </a:xfrm>
          <a:prstGeom prst="rect">
            <a:avLst/>
          </a:prstGeom>
          <a:noFill/>
        </p:spPr>
        <p:txBody>
          <a:bodyPr wrap="square" lIns="121880" tIns="60940" rIns="121880" bIns="60940" rtlCol="0">
            <a:spAutoFit/>
          </a:bodyPr>
          <a:lstStyle/>
          <a:p>
            <a:pPr algn="ctr"/>
            <a:r>
              <a:rPr lang="zh-CN" altLang="en-US" sz="2700" dirty="0">
                <a:solidFill>
                  <a:schemeClr val="tx1">
                    <a:lumMod val="50000"/>
                    <a:lumOff val="50000"/>
                  </a:schemeClr>
                </a:solidFill>
                <a:latin typeface="微软雅黑" panose="020B0503020204020204" charset="-122"/>
                <a:ea typeface="微软雅黑" panose="020B0503020204020204" charset="-122"/>
              </a:rPr>
              <a:t>添加相关项目名称</a:t>
            </a:r>
            <a:endParaRPr lang="zh-CN" altLang="en-US" sz="2700" dirty="0">
              <a:solidFill>
                <a:schemeClr val="tx1">
                  <a:lumMod val="50000"/>
                  <a:lumOff val="50000"/>
                </a:schemeClr>
              </a:solidFill>
              <a:latin typeface="微软雅黑" panose="020B0503020204020204" charset="-122"/>
              <a:ea typeface="微软雅黑" panose="020B0503020204020204" charset="-122"/>
            </a:endParaRPr>
          </a:p>
        </p:txBody>
      </p:sp>
      <p:sp>
        <p:nvSpPr>
          <p:cNvPr id="100" name="TextBox 22"/>
          <p:cNvSpPr txBox="1"/>
          <p:nvPr/>
        </p:nvSpPr>
        <p:spPr>
          <a:xfrm>
            <a:off x="7844108" y="4057580"/>
            <a:ext cx="3735569" cy="1787003"/>
          </a:xfrm>
          <a:prstGeom prst="rect">
            <a:avLst/>
          </a:prstGeom>
          <a:noFill/>
        </p:spPr>
        <p:txBody>
          <a:bodyPr wrap="square" lIns="87742" tIns="43871" rIns="87742" bIns="43871"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a:defRPr/>
            </a:pPr>
            <a:r>
              <a:rPr lang="zh-CN" altLang="en-US" sz="15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500" kern="0" noProof="1">
              <a:solidFill>
                <a:schemeClr val="tx1">
                  <a:lumMod val="50000"/>
                  <a:lumOff val="50000"/>
                </a:schemeClr>
              </a:solidFill>
            </a:endParaRPr>
          </a:p>
        </p:txBody>
      </p:sp>
      <p:grpSp>
        <p:nvGrpSpPr>
          <p:cNvPr id="101" name="组合 100"/>
          <p:cNvGrpSpPr/>
          <p:nvPr/>
        </p:nvGrpSpPr>
        <p:grpSpPr>
          <a:xfrm>
            <a:off x="6648271" y="1861890"/>
            <a:ext cx="1331330" cy="1331324"/>
            <a:chOff x="5252030" y="2008764"/>
            <a:chExt cx="809336" cy="809336"/>
          </a:xfrm>
          <a:solidFill>
            <a:schemeClr val="accent4"/>
          </a:solidFill>
        </p:grpSpPr>
        <p:sp>
          <p:nvSpPr>
            <p:cNvPr id="102" name="椭圆 10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03" name="椭圆 10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1167573" y="2397804"/>
            <a:ext cx="1527881" cy="1527874"/>
            <a:chOff x="5252030" y="2008764"/>
            <a:chExt cx="809336" cy="809336"/>
          </a:xfrm>
          <a:solidFill>
            <a:schemeClr val="accent1"/>
          </a:solidFill>
        </p:grpSpPr>
        <p:sp>
          <p:nvSpPr>
            <p:cNvPr id="108" name="椭圆 10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09" name="椭圆 10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1229715" y="4593016"/>
            <a:ext cx="592459" cy="592456"/>
            <a:chOff x="5252030" y="2008764"/>
            <a:chExt cx="809336" cy="809336"/>
          </a:xfrm>
          <a:solidFill>
            <a:schemeClr val="accent2"/>
          </a:solidFill>
        </p:grpSpPr>
        <p:sp>
          <p:nvSpPr>
            <p:cNvPr id="111" name="椭圆 1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2" name="椭圆 1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2505105" y="4085951"/>
            <a:ext cx="295685" cy="295683"/>
            <a:chOff x="5252030" y="2008764"/>
            <a:chExt cx="809336" cy="809336"/>
          </a:xfrm>
          <a:solidFill>
            <a:schemeClr val="accent2"/>
          </a:solidFill>
        </p:grpSpPr>
        <p:sp>
          <p:nvSpPr>
            <p:cNvPr id="114" name="椭圆 11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5" name="椭圆 11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2264169" y="1971116"/>
            <a:ext cx="295685" cy="295683"/>
            <a:chOff x="5252030" y="2008764"/>
            <a:chExt cx="809336" cy="809336"/>
          </a:xfrm>
          <a:solidFill>
            <a:schemeClr val="accent1"/>
          </a:solidFill>
        </p:grpSpPr>
        <p:sp>
          <p:nvSpPr>
            <p:cNvPr id="117" name="椭圆 1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18" name="椭圆 1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3346168" y="5241939"/>
            <a:ext cx="295685" cy="295683"/>
            <a:chOff x="5252030" y="2008764"/>
            <a:chExt cx="809336" cy="809336"/>
          </a:xfrm>
          <a:solidFill>
            <a:schemeClr val="tx2"/>
          </a:solidFill>
        </p:grpSpPr>
        <p:sp>
          <p:nvSpPr>
            <p:cNvPr id="120" name="椭圆 11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1" name="椭圆 12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3916776" y="4875782"/>
            <a:ext cx="219833" cy="219832"/>
            <a:chOff x="5252030" y="2008764"/>
            <a:chExt cx="809336" cy="809336"/>
          </a:xfrm>
          <a:solidFill>
            <a:schemeClr val="tx2"/>
          </a:solidFill>
        </p:grpSpPr>
        <p:sp>
          <p:nvSpPr>
            <p:cNvPr id="123" name="椭圆 12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4" name="椭圆 12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5503547" y="2723450"/>
            <a:ext cx="592459" cy="592456"/>
            <a:chOff x="5252030" y="2008764"/>
            <a:chExt cx="809336" cy="809336"/>
          </a:xfrm>
          <a:solidFill>
            <a:schemeClr val="accent3"/>
          </a:solidFill>
        </p:grpSpPr>
        <p:sp>
          <p:nvSpPr>
            <p:cNvPr id="126" name="椭圆 12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27" name="椭圆 12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6219441" y="3865616"/>
            <a:ext cx="428831" cy="428829"/>
            <a:chOff x="5252030" y="2008764"/>
            <a:chExt cx="809336" cy="809336"/>
          </a:xfrm>
          <a:solidFill>
            <a:schemeClr val="accent4"/>
          </a:solidFill>
        </p:grpSpPr>
        <p:sp>
          <p:nvSpPr>
            <p:cNvPr id="129" name="椭圆 12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30" name="椭圆 12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6432458" y="3421588"/>
            <a:ext cx="214415" cy="214414"/>
            <a:chOff x="5252030" y="2008764"/>
            <a:chExt cx="809336" cy="809336"/>
          </a:xfrm>
          <a:solidFill>
            <a:schemeClr val="accent4"/>
          </a:solidFill>
        </p:grpSpPr>
        <p:sp>
          <p:nvSpPr>
            <p:cNvPr id="132" name="椭圆 13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33" name="椭圆 13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30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strVal val="(6*min(max(#ppt_w*#ppt_h,.3),1)-7.4)/-.7*#ppt_w"/>
                                          </p:val>
                                        </p:tav>
                                        <p:tav tm="100000">
                                          <p:val>
                                            <p:strVal val="#ppt_w"/>
                                          </p:val>
                                        </p:tav>
                                      </p:tavLst>
                                    </p:anim>
                                    <p:anim calcmode="lin" valueType="num">
                                      <p:cBhvr>
                                        <p:cTn id="8" dur="500" fill="hold"/>
                                        <p:tgtEl>
                                          <p:spTgt spid="57"/>
                                        </p:tgtEl>
                                        <p:attrNameLst>
                                          <p:attrName>ppt_h</p:attrName>
                                        </p:attrNameLst>
                                      </p:cBhvr>
                                      <p:tavLst>
                                        <p:tav tm="0">
                                          <p:val>
                                            <p:strVal val="(6*min(max(#ppt_w*#ppt_h,.3),1)-7.4)/-.7*#ppt_h"/>
                                          </p:val>
                                        </p:tav>
                                        <p:tav tm="100000">
                                          <p:val>
                                            <p:strVal val="#ppt_h"/>
                                          </p:val>
                                        </p:tav>
                                      </p:tavLst>
                                    </p:anim>
                                    <p:anim calcmode="lin" valueType="num">
                                      <p:cBhvr>
                                        <p:cTn id="9" dur="500" fill="hold"/>
                                        <p:tgtEl>
                                          <p:spTgt spid="57"/>
                                        </p:tgtEl>
                                        <p:attrNameLst>
                                          <p:attrName>ppt_x</p:attrName>
                                        </p:attrNameLst>
                                      </p:cBhvr>
                                      <p:tavLst>
                                        <p:tav tm="0">
                                          <p:val>
                                            <p:fltVal val="0.5"/>
                                          </p:val>
                                        </p:tav>
                                        <p:tav tm="100000">
                                          <p:val>
                                            <p:strVal val="#ppt_x"/>
                                          </p:val>
                                        </p:tav>
                                      </p:tavLst>
                                    </p:anim>
                                    <p:anim calcmode="lin" valueType="num">
                                      <p:cBhvr>
                                        <p:cTn id="10" dur="500" fill="hold"/>
                                        <p:tgtEl>
                                          <p:spTgt spid="57"/>
                                        </p:tgtEl>
                                        <p:attrNameLst>
                                          <p:attrName>ppt_y</p:attrName>
                                        </p:attrNameLst>
                                      </p:cBhvr>
                                      <p:tavLst>
                                        <p:tav tm="0">
                                          <p:val>
                                            <p:strVal val="1+(6*min(max(#ppt_w*#ppt_h,.3),1)-7.4)/-.7*#ppt_h/2"/>
                                          </p:val>
                                        </p:tav>
                                        <p:tav tm="100000">
                                          <p:val>
                                            <p:strVal val="#ppt_y"/>
                                          </p:val>
                                        </p:tav>
                                      </p:tavLst>
                                    </p:anim>
                                  </p:childTnLst>
                                </p:cTn>
                              </p:par>
                              <p:par>
                                <p:cTn id="11" presetID="53" presetClass="entr" presetSubtype="16" fill="hold" nodeType="withEffect">
                                  <p:stCondLst>
                                    <p:cond delay="30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Effect transition="in" filter="fade">
                                      <p:cBhvr>
                                        <p:cTn id="15" dur="500"/>
                                        <p:tgtEl>
                                          <p:spTgt spid="101"/>
                                        </p:tgtEl>
                                      </p:cBhvr>
                                    </p:animEffect>
                                  </p:childTnLst>
                                </p:cTn>
                              </p:par>
                              <p:par>
                                <p:cTn id="16" presetID="53" presetClass="entr" presetSubtype="16" fill="hold" nodeType="withEffect">
                                  <p:stCondLst>
                                    <p:cond delay="10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par>
                                <p:cTn id="21" presetID="53" presetClass="entr" presetSubtype="16" fill="hold" nodeType="withEffect">
                                  <p:stCondLst>
                                    <p:cond delay="40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500" fill="hold"/>
                                        <p:tgtEl>
                                          <p:spTgt spid="110"/>
                                        </p:tgtEl>
                                        <p:attrNameLst>
                                          <p:attrName>ppt_w</p:attrName>
                                        </p:attrNameLst>
                                      </p:cBhvr>
                                      <p:tavLst>
                                        <p:tav tm="0">
                                          <p:val>
                                            <p:fltVal val="0"/>
                                          </p:val>
                                        </p:tav>
                                        <p:tav tm="100000">
                                          <p:val>
                                            <p:strVal val="#ppt_w"/>
                                          </p:val>
                                        </p:tav>
                                      </p:tavLst>
                                    </p:anim>
                                    <p:anim calcmode="lin" valueType="num">
                                      <p:cBhvr>
                                        <p:cTn id="24" dur="500" fill="hold"/>
                                        <p:tgtEl>
                                          <p:spTgt spid="110"/>
                                        </p:tgtEl>
                                        <p:attrNameLst>
                                          <p:attrName>ppt_h</p:attrName>
                                        </p:attrNameLst>
                                      </p:cBhvr>
                                      <p:tavLst>
                                        <p:tav tm="0">
                                          <p:val>
                                            <p:fltVal val="0"/>
                                          </p:val>
                                        </p:tav>
                                        <p:tav tm="100000">
                                          <p:val>
                                            <p:strVal val="#ppt_h"/>
                                          </p:val>
                                        </p:tav>
                                      </p:tavLst>
                                    </p:anim>
                                    <p:animEffect transition="in" filter="fade">
                                      <p:cBhvr>
                                        <p:cTn id="25" dur="500"/>
                                        <p:tgtEl>
                                          <p:spTgt spid="110"/>
                                        </p:tgtEl>
                                      </p:cBhvr>
                                    </p:animEffect>
                                  </p:childTnLst>
                                </p:cTn>
                              </p:par>
                              <p:par>
                                <p:cTn id="26" presetID="53" presetClass="entr" presetSubtype="16" fill="hold" nodeType="withEffect">
                                  <p:stCondLst>
                                    <p:cond delay="300"/>
                                  </p:stCondLst>
                                  <p:childTnLst>
                                    <p:set>
                                      <p:cBhvr>
                                        <p:cTn id="27" dur="1" fill="hold">
                                          <p:stCondLst>
                                            <p:cond delay="0"/>
                                          </p:stCondLst>
                                        </p:cTn>
                                        <p:tgtEl>
                                          <p:spTgt spid="125"/>
                                        </p:tgtEl>
                                        <p:attrNameLst>
                                          <p:attrName>style.visibility</p:attrName>
                                        </p:attrNameLst>
                                      </p:cBhvr>
                                      <p:to>
                                        <p:strVal val="visible"/>
                                      </p:to>
                                    </p:set>
                                    <p:anim calcmode="lin" valueType="num">
                                      <p:cBhvr>
                                        <p:cTn id="28" dur="500" fill="hold"/>
                                        <p:tgtEl>
                                          <p:spTgt spid="125"/>
                                        </p:tgtEl>
                                        <p:attrNameLst>
                                          <p:attrName>ppt_w</p:attrName>
                                        </p:attrNameLst>
                                      </p:cBhvr>
                                      <p:tavLst>
                                        <p:tav tm="0">
                                          <p:val>
                                            <p:fltVal val="0"/>
                                          </p:val>
                                        </p:tav>
                                        <p:tav tm="100000">
                                          <p:val>
                                            <p:strVal val="#ppt_w"/>
                                          </p:val>
                                        </p:tav>
                                      </p:tavLst>
                                    </p:anim>
                                    <p:anim calcmode="lin" valueType="num">
                                      <p:cBhvr>
                                        <p:cTn id="29" dur="500" fill="hold"/>
                                        <p:tgtEl>
                                          <p:spTgt spid="125"/>
                                        </p:tgtEl>
                                        <p:attrNameLst>
                                          <p:attrName>ppt_h</p:attrName>
                                        </p:attrNameLst>
                                      </p:cBhvr>
                                      <p:tavLst>
                                        <p:tav tm="0">
                                          <p:val>
                                            <p:fltVal val="0"/>
                                          </p:val>
                                        </p:tav>
                                        <p:tav tm="100000">
                                          <p:val>
                                            <p:strVal val="#ppt_h"/>
                                          </p:val>
                                        </p:tav>
                                      </p:tavLst>
                                    </p:anim>
                                    <p:animEffect transition="in" filter="fade">
                                      <p:cBhvr>
                                        <p:cTn id="30" dur="500"/>
                                        <p:tgtEl>
                                          <p:spTgt spid="125"/>
                                        </p:tgtEl>
                                      </p:cBhvr>
                                    </p:animEffect>
                                  </p:childTnLst>
                                </p:cTn>
                              </p:par>
                              <p:par>
                                <p:cTn id="31" presetID="23" presetClass="entr" presetSubtype="528"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1000" fill="hold"/>
                                        <p:tgtEl>
                                          <p:spTgt spid="70"/>
                                        </p:tgtEl>
                                        <p:attrNameLst>
                                          <p:attrName>ppt_w</p:attrName>
                                        </p:attrNameLst>
                                      </p:cBhvr>
                                      <p:tavLst>
                                        <p:tav tm="0">
                                          <p:val>
                                            <p:fltVal val="0"/>
                                          </p:val>
                                        </p:tav>
                                        <p:tav tm="100000">
                                          <p:val>
                                            <p:strVal val="#ppt_w"/>
                                          </p:val>
                                        </p:tav>
                                      </p:tavLst>
                                    </p:anim>
                                    <p:anim calcmode="lin" valueType="num">
                                      <p:cBhvr>
                                        <p:cTn id="34" dur="1000" fill="hold"/>
                                        <p:tgtEl>
                                          <p:spTgt spid="70"/>
                                        </p:tgtEl>
                                        <p:attrNameLst>
                                          <p:attrName>ppt_h</p:attrName>
                                        </p:attrNameLst>
                                      </p:cBhvr>
                                      <p:tavLst>
                                        <p:tav tm="0">
                                          <p:val>
                                            <p:fltVal val="0"/>
                                          </p:val>
                                        </p:tav>
                                        <p:tav tm="100000">
                                          <p:val>
                                            <p:strVal val="#ppt_h"/>
                                          </p:val>
                                        </p:tav>
                                      </p:tavLst>
                                    </p:anim>
                                    <p:anim calcmode="lin" valueType="num">
                                      <p:cBhvr>
                                        <p:cTn id="35" dur="1000" fill="hold"/>
                                        <p:tgtEl>
                                          <p:spTgt spid="70"/>
                                        </p:tgtEl>
                                        <p:attrNameLst>
                                          <p:attrName>ppt_x</p:attrName>
                                        </p:attrNameLst>
                                      </p:cBhvr>
                                      <p:tavLst>
                                        <p:tav tm="0">
                                          <p:val>
                                            <p:fltVal val="0.5"/>
                                          </p:val>
                                        </p:tav>
                                        <p:tav tm="100000">
                                          <p:val>
                                            <p:strVal val="#ppt_x"/>
                                          </p:val>
                                        </p:tav>
                                      </p:tavLst>
                                    </p:anim>
                                    <p:anim calcmode="lin" valueType="num">
                                      <p:cBhvr>
                                        <p:cTn id="36" dur="1000" fill="hold"/>
                                        <p:tgtEl>
                                          <p:spTgt spid="70"/>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200"/>
                                  </p:stCondLst>
                                  <p:childTnLst>
                                    <p:set>
                                      <p:cBhvr>
                                        <p:cTn id="38" dur="1" fill="hold">
                                          <p:stCondLst>
                                            <p:cond delay="0"/>
                                          </p:stCondLst>
                                        </p:cTn>
                                        <p:tgtEl>
                                          <p:spTgt spid="73"/>
                                        </p:tgtEl>
                                        <p:attrNameLst>
                                          <p:attrName>style.visibility</p:attrName>
                                        </p:attrNameLst>
                                      </p:cBhvr>
                                      <p:to>
                                        <p:strVal val="visible"/>
                                      </p:to>
                                    </p:set>
                                    <p:anim calcmode="lin" valueType="num">
                                      <p:cBhvr>
                                        <p:cTn id="39" dur="1000" fill="hold"/>
                                        <p:tgtEl>
                                          <p:spTgt spid="73"/>
                                        </p:tgtEl>
                                        <p:attrNameLst>
                                          <p:attrName>ppt_w</p:attrName>
                                        </p:attrNameLst>
                                      </p:cBhvr>
                                      <p:tavLst>
                                        <p:tav tm="0">
                                          <p:val>
                                            <p:fltVal val="0"/>
                                          </p:val>
                                        </p:tav>
                                        <p:tav tm="100000">
                                          <p:val>
                                            <p:strVal val="#ppt_w"/>
                                          </p:val>
                                        </p:tav>
                                      </p:tavLst>
                                    </p:anim>
                                    <p:anim calcmode="lin" valueType="num">
                                      <p:cBhvr>
                                        <p:cTn id="40" dur="1000" fill="hold"/>
                                        <p:tgtEl>
                                          <p:spTgt spid="73"/>
                                        </p:tgtEl>
                                        <p:attrNameLst>
                                          <p:attrName>ppt_h</p:attrName>
                                        </p:attrNameLst>
                                      </p:cBhvr>
                                      <p:tavLst>
                                        <p:tav tm="0">
                                          <p:val>
                                            <p:fltVal val="0"/>
                                          </p:val>
                                        </p:tav>
                                        <p:tav tm="100000">
                                          <p:val>
                                            <p:strVal val="#ppt_h"/>
                                          </p:val>
                                        </p:tav>
                                      </p:tavLst>
                                    </p:anim>
                                    <p:anim calcmode="lin" valueType="num">
                                      <p:cBhvr>
                                        <p:cTn id="41" dur="1000" fill="hold"/>
                                        <p:tgtEl>
                                          <p:spTgt spid="73"/>
                                        </p:tgtEl>
                                        <p:attrNameLst>
                                          <p:attrName>ppt_x</p:attrName>
                                        </p:attrNameLst>
                                      </p:cBhvr>
                                      <p:tavLst>
                                        <p:tav tm="0">
                                          <p:val>
                                            <p:fltVal val="0.5"/>
                                          </p:val>
                                        </p:tav>
                                        <p:tav tm="100000">
                                          <p:val>
                                            <p:strVal val="#ppt_x"/>
                                          </p:val>
                                        </p:tav>
                                      </p:tavLst>
                                    </p:anim>
                                    <p:anim calcmode="lin" valueType="num">
                                      <p:cBhvr>
                                        <p:cTn id="42" dur="1000" fill="hold"/>
                                        <p:tgtEl>
                                          <p:spTgt spid="73"/>
                                        </p:tgtEl>
                                        <p:attrNameLst>
                                          <p:attrName>ppt_y</p:attrName>
                                        </p:attrNameLst>
                                      </p:cBhvr>
                                      <p:tavLst>
                                        <p:tav tm="0">
                                          <p:val>
                                            <p:fltVal val="0.5"/>
                                          </p:val>
                                        </p:tav>
                                        <p:tav tm="100000">
                                          <p:val>
                                            <p:strVal val="#ppt_y"/>
                                          </p:val>
                                        </p:tav>
                                      </p:tavLst>
                                    </p:anim>
                                  </p:childTnLst>
                                </p:cTn>
                              </p:par>
                              <p:par>
                                <p:cTn id="43" presetID="53" presetClass="entr" presetSubtype="16" fill="hold" nodeType="withEffect">
                                  <p:stCondLst>
                                    <p:cond delay="100"/>
                                  </p:stCondLst>
                                  <p:childTnLst>
                                    <p:set>
                                      <p:cBhvr>
                                        <p:cTn id="44" dur="1" fill="hold">
                                          <p:stCondLst>
                                            <p:cond delay="0"/>
                                          </p:stCondLst>
                                        </p:cTn>
                                        <p:tgtEl>
                                          <p:spTgt spid="122"/>
                                        </p:tgtEl>
                                        <p:attrNameLst>
                                          <p:attrName>style.visibility</p:attrName>
                                        </p:attrNameLst>
                                      </p:cBhvr>
                                      <p:to>
                                        <p:strVal val="visible"/>
                                      </p:to>
                                    </p:set>
                                    <p:anim calcmode="lin" valueType="num">
                                      <p:cBhvr>
                                        <p:cTn id="45" dur="500" fill="hold"/>
                                        <p:tgtEl>
                                          <p:spTgt spid="122"/>
                                        </p:tgtEl>
                                        <p:attrNameLst>
                                          <p:attrName>ppt_w</p:attrName>
                                        </p:attrNameLst>
                                      </p:cBhvr>
                                      <p:tavLst>
                                        <p:tav tm="0">
                                          <p:val>
                                            <p:fltVal val="0"/>
                                          </p:val>
                                        </p:tav>
                                        <p:tav tm="100000">
                                          <p:val>
                                            <p:strVal val="#ppt_w"/>
                                          </p:val>
                                        </p:tav>
                                      </p:tavLst>
                                    </p:anim>
                                    <p:anim calcmode="lin" valueType="num">
                                      <p:cBhvr>
                                        <p:cTn id="46" dur="500" fill="hold"/>
                                        <p:tgtEl>
                                          <p:spTgt spid="122"/>
                                        </p:tgtEl>
                                        <p:attrNameLst>
                                          <p:attrName>ppt_h</p:attrName>
                                        </p:attrNameLst>
                                      </p:cBhvr>
                                      <p:tavLst>
                                        <p:tav tm="0">
                                          <p:val>
                                            <p:fltVal val="0"/>
                                          </p:val>
                                        </p:tav>
                                        <p:tav tm="100000">
                                          <p:val>
                                            <p:strVal val="#ppt_h"/>
                                          </p:val>
                                        </p:tav>
                                      </p:tavLst>
                                    </p:anim>
                                    <p:animEffect transition="in" filter="fade">
                                      <p:cBhvr>
                                        <p:cTn id="47" dur="500"/>
                                        <p:tgtEl>
                                          <p:spTgt spid="122"/>
                                        </p:tgtEl>
                                      </p:cBhvr>
                                    </p:animEffect>
                                  </p:childTnLst>
                                </p:cTn>
                              </p:par>
                              <p:par>
                                <p:cTn id="48" presetID="53" presetClass="entr" presetSubtype="16" fill="hold" nodeType="withEffect">
                                  <p:stCondLst>
                                    <p:cond delay="500"/>
                                  </p:stCondLst>
                                  <p:childTnLst>
                                    <p:set>
                                      <p:cBhvr>
                                        <p:cTn id="49" dur="1" fill="hold">
                                          <p:stCondLst>
                                            <p:cond delay="0"/>
                                          </p:stCondLst>
                                        </p:cTn>
                                        <p:tgtEl>
                                          <p:spTgt spid="119"/>
                                        </p:tgtEl>
                                        <p:attrNameLst>
                                          <p:attrName>style.visibility</p:attrName>
                                        </p:attrNameLst>
                                      </p:cBhvr>
                                      <p:to>
                                        <p:strVal val="visible"/>
                                      </p:to>
                                    </p:set>
                                    <p:anim calcmode="lin" valueType="num">
                                      <p:cBhvr>
                                        <p:cTn id="50" dur="500" fill="hold"/>
                                        <p:tgtEl>
                                          <p:spTgt spid="119"/>
                                        </p:tgtEl>
                                        <p:attrNameLst>
                                          <p:attrName>ppt_w</p:attrName>
                                        </p:attrNameLst>
                                      </p:cBhvr>
                                      <p:tavLst>
                                        <p:tav tm="0">
                                          <p:val>
                                            <p:fltVal val="0"/>
                                          </p:val>
                                        </p:tav>
                                        <p:tav tm="100000">
                                          <p:val>
                                            <p:strVal val="#ppt_w"/>
                                          </p:val>
                                        </p:tav>
                                      </p:tavLst>
                                    </p:anim>
                                    <p:anim calcmode="lin" valueType="num">
                                      <p:cBhvr>
                                        <p:cTn id="51" dur="500" fill="hold"/>
                                        <p:tgtEl>
                                          <p:spTgt spid="119"/>
                                        </p:tgtEl>
                                        <p:attrNameLst>
                                          <p:attrName>ppt_h</p:attrName>
                                        </p:attrNameLst>
                                      </p:cBhvr>
                                      <p:tavLst>
                                        <p:tav tm="0">
                                          <p:val>
                                            <p:fltVal val="0"/>
                                          </p:val>
                                        </p:tav>
                                        <p:tav tm="100000">
                                          <p:val>
                                            <p:strVal val="#ppt_h"/>
                                          </p:val>
                                        </p:tav>
                                      </p:tavLst>
                                    </p:anim>
                                    <p:animEffect transition="in" filter="fade">
                                      <p:cBhvr>
                                        <p:cTn id="52" dur="500"/>
                                        <p:tgtEl>
                                          <p:spTgt spid="119"/>
                                        </p:tgtEl>
                                      </p:cBhvr>
                                    </p:animEffect>
                                  </p:childTnLst>
                                </p:cTn>
                              </p:par>
                              <p:par>
                                <p:cTn id="53" presetID="23" presetClass="entr" presetSubtype="528" fill="hold" nodeType="with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p:cTn id="55" dur="1000" fill="hold"/>
                                        <p:tgtEl>
                                          <p:spTgt spid="78"/>
                                        </p:tgtEl>
                                        <p:attrNameLst>
                                          <p:attrName>ppt_w</p:attrName>
                                        </p:attrNameLst>
                                      </p:cBhvr>
                                      <p:tavLst>
                                        <p:tav tm="0">
                                          <p:val>
                                            <p:fltVal val="0"/>
                                          </p:val>
                                        </p:tav>
                                        <p:tav tm="100000">
                                          <p:val>
                                            <p:strVal val="#ppt_w"/>
                                          </p:val>
                                        </p:tav>
                                      </p:tavLst>
                                    </p:anim>
                                    <p:anim calcmode="lin" valueType="num">
                                      <p:cBhvr>
                                        <p:cTn id="56" dur="1000" fill="hold"/>
                                        <p:tgtEl>
                                          <p:spTgt spid="78"/>
                                        </p:tgtEl>
                                        <p:attrNameLst>
                                          <p:attrName>ppt_h</p:attrName>
                                        </p:attrNameLst>
                                      </p:cBhvr>
                                      <p:tavLst>
                                        <p:tav tm="0">
                                          <p:val>
                                            <p:fltVal val="0"/>
                                          </p:val>
                                        </p:tav>
                                        <p:tav tm="100000">
                                          <p:val>
                                            <p:strVal val="#ppt_h"/>
                                          </p:val>
                                        </p:tav>
                                      </p:tavLst>
                                    </p:anim>
                                    <p:anim calcmode="lin" valueType="num">
                                      <p:cBhvr>
                                        <p:cTn id="57" dur="1000" fill="hold"/>
                                        <p:tgtEl>
                                          <p:spTgt spid="78"/>
                                        </p:tgtEl>
                                        <p:attrNameLst>
                                          <p:attrName>ppt_x</p:attrName>
                                        </p:attrNameLst>
                                      </p:cBhvr>
                                      <p:tavLst>
                                        <p:tav tm="0">
                                          <p:val>
                                            <p:fltVal val="0.5"/>
                                          </p:val>
                                        </p:tav>
                                        <p:tav tm="100000">
                                          <p:val>
                                            <p:strVal val="#ppt_x"/>
                                          </p:val>
                                        </p:tav>
                                      </p:tavLst>
                                    </p:anim>
                                    <p:anim calcmode="lin" valueType="num">
                                      <p:cBhvr>
                                        <p:cTn id="58" dur="1000" fill="hold"/>
                                        <p:tgtEl>
                                          <p:spTgt spid="78"/>
                                        </p:tgtEl>
                                        <p:attrNameLst>
                                          <p:attrName>ppt_y</p:attrName>
                                        </p:attrNameLst>
                                      </p:cBhvr>
                                      <p:tavLst>
                                        <p:tav tm="0">
                                          <p:val>
                                            <p:fltVal val="0.5"/>
                                          </p:val>
                                        </p:tav>
                                        <p:tav tm="100000">
                                          <p:val>
                                            <p:strVal val="#ppt_y"/>
                                          </p:val>
                                        </p:tav>
                                      </p:tavLst>
                                    </p:anim>
                                  </p:childTnLst>
                                </p:cTn>
                              </p:par>
                              <p:par>
                                <p:cTn id="59" presetID="53" presetClass="entr" presetSubtype="16" fill="hold" nodeType="withEffect">
                                  <p:stCondLst>
                                    <p:cond delay="300"/>
                                  </p:stCondLst>
                                  <p:childTnLst>
                                    <p:set>
                                      <p:cBhvr>
                                        <p:cTn id="60" dur="1" fill="hold">
                                          <p:stCondLst>
                                            <p:cond delay="0"/>
                                          </p:stCondLst>
                                        </p:cTn>
                                        <p:tgtEl>
                                          <p:spTgt spid="131"/>
                                        </p:tgtEl>
                                        <p:attrNameLst>
                                          <p:attrName>style.visibility</p:attrName>
                                        </p:attrNameLst>
                                      </p:cBhvr>
                                      <p:to>
                                        <p:strVal val="visible"/>
                                      </p:to>
                                    </p:set>
                                    <p:anim calcmode="lin" valueType="num">
                                      <p:cBhvr>
                                        <p:cTn id="61" dur="500" fill="hold"/>
                                        <p:tgtEl>
                                          <p:spTgt spid="131"/>
                                        </p:tgtEl>
                                        <p:attrNameLst>
                                          <p:attrName>ppt_w</p:attrName>
                                        </p:attrNameLst>
                                      </p:cBhvr>
                                      <p:tavLst>
                                        <p:tav tm="0">
                                          <p:val>
                                            <p:fltVal val="0"/>
                                          </p:val>
                                        </p:tav>
                                        <p:tav tm="100000">
                                          <p:val>
                                            <p:strVal val="#ppt_w"/>
                                          </p:val>
                                        </p:tav>
                                      </p:tavLst>
                                    </p:anim>
                                    <p:anim calcmode="lin" valueType="num">
                                      <p:cBhvr>
                                        <p:cTn id="62" dur="500" fill="hold"/>
                                        <p:tgtEl>
                                          <p:spTgt spid="131"/>
                                        </p:tgtEl>
                                        <p:attrNameLst>
                                          <p:attrName>ppt_h</p:attrName>
                                        </p:attrNameLst>
                                      </p:cBhvr>
                                      <p:tavLst>
                                        <p:tav tm="0">
                                          <p:val>
                                            <p:fltVal val="0"/>
                                          </p:val>
                                        </p:tav>
                                        <p:tav tm="100000">
                                          <p:val>
                                            <p:strVal val="#ppt_h"/>
                                          </p:val>
                                        </p:tav>
                                      </p:tavLst>
                                    </p:anim>
                                    <p:animEffect transition="in" filter="fade">
                                      <p:cBhvr>
                                        <p:cTn id="63" dur="500"/>
                                        <p:tgtEl>
                                          <p:spTgt spid="131"/>
                                        </p:tgtEl>
                                      </p:cBhvr>
                                    </p:animEffect>
                                  </p:childTnLst>
                                </p:cTn>
                              </p:par>
                              <p:par>
                                <p:cTn id="64" presetID="53" presetClass="entr" presetSubtype="16" fill="hold" nodeType="withEffect">
                                  <p:stCondLst>
                                    <p:cond delay="400"/>
                                  </p:stCondLst>
                                  <p:childTnLst>
                                    <p:set>
                                      <p:cBhvr>
                                        <p:cTn id="65" dur="1" fill="hold">
                                          <p:stCondLst>
                                            <p:cond delay="0"/>
                                          </p:stCondLst>
                                        </p:cTn>
                                        <p:tgtEl>
                                          <p:spTgt spid="128"/>
                                        </p:tgtEl>
                                        <p:attrNameLst>
                                          <p:attrName>style.visibility</p:attrName>
                                        </p:attrNameLst>
                                      </p:cBhvr>
                                      <p:to>
                                        <p:strVal val="visible"/>
                                      </p:to>
                                    </p:set>
                                    <p:anim calcmode="lin" valueType="num">
                                      <p:cBhvr>
                                        <p:cTn id="66" dur="500" fill="hold"/>
                                        <p:tgtEl>
                                          <p:spTgt spid="128"/>
                                        </p:tgtEl>
                                        <p:attrNameLst>
                                          <p:attrName>ppt_w</p:attrName>
                                        </p:attrNameLst>
                                      </p:cBhvr>
                                      <p:tavLst>
                                        <p:tav tm="0">
                                          <p:val>
                                            <p:fltVal val="0"/>
                                          </p:val>
                                        </p:tav>
                                        <p:tav tm="100000">
                                          <p:val>
                                            <p:strVal val="#ppt_w"/>
                                          </p:val>
                                        </p:tav>
                                      </p:tavLst>
                                    </p:anim>
                                    <p:anim calcmode="lin" valueType="num">
                                      <p:cBhvr>
                                        <p:cTn id="67" dur="500" fill="hold"/>
                                        <p:tgtEl>
                                          <p:spTgt spid="128"/>
                                        </p:tgtEl>
                                        <p:attrNameLst>
                                          <p:attrName>ppt_h</p:attrName>
                                        </p:attrNameLst>
                                      </p:cBhvr>
                                      <p:tavLst>
                                        <p:tav tm="0">
                                          <p:val>
                                            <p:fltVal val="0"/>
                                          </p:val>
                                        </p:tav>
                                        <p:tav tm="100000">
                                          <p:val>
                                            <p:strVal val="#ppt_h"/>
                                          </p:val>
                                        </p:tav>
                                      </p:tavLst>
                                    </p:anim>
                                    <p:animEffect transition="in" filter="fade">
                                      <p:cBhvr>
                                        <p:cTn id="68" dur="500"/>
                                        <p:tgtEl>
                                          <p:spTgt spid="128"/>
                                        </p:tgtEl>
                                      </p:cBhvr>
                                    </p:animEffect>
                                  </p:childTnLst>
                                </p:cTn>
                              </p:par>
                              <p:par>
                                <p:cTn id="69" presetID="23" presetClass="entr" presetSubtype="528" fill="hold" nodeType="withEffect">
                                  <p:stCondLst>
                                    <p:cond delay="200"/>
                                  </p:stCondLst>
                                  <p:childTnLst>
                                    <p:set>
                                      <p:cBhvr>
                                        <p:cTn id="70" dur="1" fill="hold">
                                          <p:stCondLst>
                                            <p:cond delay="0"/>
                                          </p:stCondLst>
                                        </p:cTn>
                                        <p:tgtEl>
                                          <p:spTgt spid="83"/>
                                        </p:tgtEl>
                                        <p:attrNameLst>
                                          <p:attrName>style.visibility</p:attrName>
                                        </p:attrNameLst>
                                      </p:cBhvr>
                                      <p:to>
                                        <p:strVal val="visible"/>
                                      </p:to>
                                    </p:set>
                                    <p:anim calcmode="lin" valueType="num">
                                      <p:cBhvr>
                                        <p:cTn id="71" dur="600" fill="hold"/>
                                        <p:tgtEl>
                                          <p:spTgt spid="83"/>
                                        </p:tgtEl>
                                        <p:attrNameLst>
                                          <p:attrName>ppt_w</p:attrName>
                                        </p:attrNameLst>
                                      </p:cBhvr>
                                      <p:tavLst>
                                        <p:tav tm="0">
                                          <p:val>
                                            <p:fltVal val="0"/>
                                          </p:val>
                                        </p:tav>
                                        <p:tav tm="100000">
                                          <p:val>
                                            <p:strVal val="#ppt_w"/>
                                          </p:val>
                                        </p:tav>
                                      </p:tavLst>
                                    </p:anim>
                                    <p:anim calcmode="lin" valueType="num">
                                      <p:cBhvr>
                                        <p:cTn id="72" dur="600" fill="hold"/>
                                        <p:tgtEl>
                                          <p:spTgt spid="83"/>
                                        </p:tgtEl>
                                        <p:attrNameLst>
                                          <p:attrName>ppt_h</p:attrName>
                                        </p:attrNameLst>
                                      </p:cBhvr>
                                      <p:tavLst>
                                        <p:tav tm="0">
                                          <p:val>
                                            <p:fltVal val="0"/>
                                          </p:val>
                                        </p:tav>
                                        <p:tav tm="100000">
                                          <p:val>
                                            <p:strVal val="#ppt_h"/>
                                          </p:val>
                                        </p:tav>
                                      </p:tavLst>
                                    </p:anim>
                                    <p:anim calcmode="lin" valueType="num">
                                      <p:cBhvr>
                                        <p:cTn id="73" dur="600" fill="hold"/>
                                        <p:tgtEl>
                                          <p:spTgt spid="83"/>
                                        </p:tgtEl>
                                        <p:attrNameLst>
                                          <p:attrName>ppt_x</p:attrName>
                                        </p:attrNameLst>
                                      </p:cBhvr>
                                      <p:tavLst>
                                        <p:tav tm="0">
                                          <p:val>
                                            <p:fltVal val="0.5"/>
                                          </p:val>
                                        </p:tav>
                                        <p:tav tm="100000">
                                          <p:val>
                                            <p:strVal val="#ppt_x"/>
                                          </p:val>
                                        </p:tav>
                                      </p:tavLst>
                                    </p:anim>
                                    <p:anim calcmode="lin" valueType="num">
                                      <p:cBhvr>
                                        <p:cTn id="74" dur="600" fill="hold"/>
                                        <p:tgtEl>
                                          <p:spTgt spid="83"/>
                                        </p:tgtEl>
                                        <p:attrNameLst>
                                          <p:attrName>ppt_y</p:attrName>
                                        </p:attrNameLst>
                                      </p:cBhvr>
                                      <p:tavLst>
                                        <p:tav tm="0">
                                          <p:val>
                                            <p:fltVal val="0.5"/>
                                          </p:val>
                                        </p:tav>
                                        <p:tav tm="100000">
                                          <p:val>
                                            <p:strVal val="#ppt_y"/>
                                          </p:val>
                                        </p:tav>
                                      </p:tavLst>
                                    </p:anim>
                                  </p:childTnLst>
                                </p:cTn>
                              </p:par>
                              <p:par>
                                <p:cTn id="75" presetID="53" presetClass="entr" presetSubtype="16" fill="hold" nodeType="withEffect">
                                  <p:stCondLst>
                                    <p:cond delay="600"/>
                                  </p:stCondLst>
                                  <p:childTnLst>
                                    <p:set>
                                      <p:cBhvr>
                                        <p:cTn id="76" dur="1" fill="hold">
                                          <p:stCondLst>
                                            <p:cond delay="0"/>
                                          </p:stCondLst>
                                        </p:cTn>
                                        <p:tgtEl>
                                          <p:spTgt spid="116"/>
                                        </p:tgtEl>
                                        <p:attrNameLst>
                                          <p:attrName>style.visibility</p:attrName>
                                        </p:attrNameLst>
                                      </p:cBhvr>
                                      <p:to>
                                        <p:strVal val="visible"/>
                                      </p:to>
                                    </p:set>
                                    <p:anim calcmode="lin" valueType="num">
                                      <p:cBhvr>
                                        <p:cTn id="77" dur="500" fill="hold"/>
                                        <p:tgtEl>
                                          <p:spTgt spid="116"/>
                                        </p:tgtEl>
                                        <p:attrNameLst>
                                          <p:attrName>ppt_w</p:attrName>
                                        </p:attrNameLst>
                                      </p:cBhvr>
                                      <p:tavLst>
                                        <p:tav tm="0">
                                          <p:val>
                                            <p:fltVal val="0"/>
                                          </p:val>
                                        </p:tav>
                                        <p:tav tm="100000">
                                          <p:val>
                                            <p:strVal val="#ppt_w"/>
                                          </p:val>
                                        </p:tav>
                                      </p:tavLst>
                                    </p:anim>
                                    <p:anim calcmode="lin" valueType="num">
                                      <p:cBhvr>
                                        <p:cTn id="78" dur="500" fill="hold"/>
                                        <p:tgtEl>
                                          <p:spTgt spid="116"/>
                                        </p:tgtEl>
                                        <p:attrNameLst>
                                          <p:attrName>ppt_h</p:attrName>
                                        </p:attrNameLst>
                                      </p:cBhvr>
                                      <p:tavLst>
                                        <p:tav tm="0">
                                          <p:val>
                                            <p:fltVal val="0"/>
                                          </p:val>
                                        </p:tav>
                                        <p:tav tm="100000">
                                          <p:val>
                                            <p:strVal val="#ppt_h"/>
                                          </p:val>
                                        </p:tav>
                                      </p:tavLst>
                                    </p:anim>
                                    <p:animEffect transition="in" filter="fade">
                                      <p:cBhvr>
                                        <p:cTn id="79" dur="500"/>
                                        <p:tgtEl>
                                          <p:spTgt spid="116"/>
                                        </p:tgtEl>
                                      </p:cBhvr>
                                    </p:animEffect>
                                  </p:childTnLst>
                                </p:cTn>
                              </p:par>
                              <p:par>
                                <p:cTn id="80" presetID="23" presetClass="entr" presetSubtype="528" fill="hold" nodeType="withEffect">
                                  <p:stCondLst>
                                    <p:cond delay="0"/>
                                  </p:stCondLst>
                                  <p:childTnLst>
                                    <p:set>
                                      <p:cBhvr>
                                        <p:cTn id="81" dur="1" fill="hold">
                                          <p:stCondLst>
                                            <p:cond delay="0"/>
                                          </p:stCondLst>
                                        </p:cTn>
                                        <p:tgtEl>
                                          <p:spTgt spid="87"/>
                                        </p:tgtEl>
                                        <p:attrNameLst>
                                          <p:attrName>style.visibility</p:attrName>
                                        </p:attrNameLst>
                                      </p:cBhvr>
                                      <p:to>
                                        <p:strVal val="visible"/>
                                      </p:to>
                                    </p:set>
                                    <p:anim calcmode="lin" valueType="num">
                                      <p:cBhvr>
                                        <p:cTn id="82" dur="700" fill="hold"/>
                                        <p:tgtEl>
                                          <p:spTgt spid="87"/>
                                        </p:tgtEl>
                                        <p:attrNameLst>
                                          <p:attrName>ppt_w</p:attrName>
                                        </p:attrNameLst>
                                      </p:cBhvr>
                                      <p:tavLst>
                                        <p:tav tm="0">
                                          <p:val>
                                            <p:fltVal val="0"/>
                                          </p:val>
                                        </p:tav>
                                        <p:tav tm="100000">
                                          <p:val>
                                            <p:strVal val="#ppt_w"/>
                                          </p:val>
                                        </p:tav>
                                      </p:tavLst>
                                    </p:anim>
                                    <p:anim calcmode="lin" valueType="num">
                                      <p:cBhvr>
                                        <p:cTn id="83" dur="700" fill="hold"/>
                                        <p:tgtEl>
                                          <p:spTgt spid="87"/>
                                        </p:tgtEl>
                                        <p:attrNameLst>
                                          <p:attrName>ppt_h</p:attrName>
                                        </p:attrNameLst>
                                      </p:cBhvr>
                                      <p:tavLst>
                                        <p:tav tm="0">
                                          <p:val>
                                            <p:fltVal val="0"/>
                                          </p:val>
                                        </p:tav>
                                        <p:tav tm="100000">
                                          <p:val>
                                            <p:strVal val="#ppt_h"/>
                                          </p:val>
                                        </p:tav>
                                      </p:tavLst>
                                    </p:anim>
                                    <p:anim calcmode="lin" valueType="num">
                                      <p:cBhvr>
                                        <p:cTn id="84" dur="700" fill="hold"/>
                                        <p:tgtEl>
                                          <p:spTgt spid="87"/>
                                        </p:tgtEl>
                                        <p:attrNameLst>
                                          <p:attrName>ppt_x</p:attrName>
                                        </p:attrNameLst>
                                      </p:cBhvr>
                                      <p:tavLst>
                                        <p:tav tm="0">
                                          <p:val>
                                            <p:fltVal val="0.5"/>
                                          </p:val>
                                        </p:tav>
                                        <p:tav tm="100000">
                                          <p:val>
                                            <p:strVal val="#ppt_x"/>
                                          </p:val>
                                        </p:tav>
                                      </p:tavLst>
                                    </p:anim>
                                    <p:anim calcmode="lin" valueType="num">
                                      <p:cBhvr>
                                        <p:cTn id="85" dur="700" fill="hold"/>
                                        <p:tgtEl>
                                          <p:spTgt spid="87"/>
                                        </p:tgtEl>
                                        <p:attrNameLst>
                                          <p:attrName>ppt_y</p:attrName>
                                        </p:attrNameLst>
                                      </p:cBhvr>
                                      <p:tavLst>
                                        <p:tav tm="0">
                                          <p:val>
                                            <p:fltVal val="0.5"/>
                                          </p:val>
                                        </p:tav>
                                        <p:tav tm="100000">
                                          <p:val>
                                            <p:strVal val="#ppt_y"/>
                                          </p:val>
                                        </p:tav>
                                      </p:tavLst>
                                    </p:anim>
                                  </p:childTnLst>
                                </p:cTn>
                              </p:par>
                              <p:par>
                                <p:cTn id="86" presetID="53" presetClass="entr" presetSubtype="16" fill="hold" nodeType="withEffect">
                                  <p:stCondLst>
                                    <p:cond delay="400"/>
                                  </p:stCondLst>
                                  <p:childTnLst>
                                    <p:set>
                                      <p:cBhvr>
                                        <p:cTn id="87" dur="1" fill="hold">
                                          <p:stCondLst>
                                            <p:cond delay="0"/>
                                          </p:stCondLst>
                                        </p:cTn>
                                        <p:tgtEl>
                                          <p:spTgt spid="113"/>
                                        </p:tgtEl>
                                        <p:attrNameLst>
                                          <p:attrName>style.visibility</p:attrName>
                                        </p:attrNameLst>
                                      </p:cBhvr>
                                      <p:to>
                                        <p:strVal val="visible"/>
                                      </p:to>
                                    </p:set>
                                    <p:anim calcmode="lin" valueType="num">
                                      <p:cBhvr>
                                        <p:cTn id="88" dur="500" fill="hold"/>
                                        <p:tgtEl>
                                          <p:spTgt spid="113"/>
                                        </p:tgtEl>
                                        <p:attrNameLst>
                                          <p:attrName>ppt_w</p:attrName>
                                        </p:attrNameLst>
                                      </p:cBhvr>
                                      <p:tavLst>
                                        <p:tav tm="0">
                                          <p:val>
                                            <p:fltVal val="0"/>
                                          </p:val>
                                        </p:tav>
                                        <p:tav tm="100000">
                                          <p:val>
                                            <p:strVal val="#ppt_w"/>
                                          </p:val>
                                        </p:tav>
                                      </p:tavLst>
                                    </p:anim>
                                    <p:anim calcmode="lin" valueType="num">
                                      <p:cBhvr>
                                        <p:cTn id="89" dur="500" fill="hold"/>
                                        <p:tgtEl>
                                          <p:spTgt spid="113"/>
                                        </p:tgtEl>
                                        <p:attrNameLst>
                                          <p:attrName>ppt_h</p:attrName>
                                        </p:attrNameLst>
                                      </p:cBhvr>
                                      <p:tavLst>
                                        <p:tav tm="0">
                                          <p:val>
                                            <p:fltVal val="0"/>
                                          </p:val>
                                        </p:tav>
                                        <p:tav tm="100000">
                                          <p:val>
                                            <p:strVal val="#ppt_h"/>
                                          </p:val>
                                        </p:tav>
                                      </p:tavLst>
                                    </p:anim>
                                    <p:animEffect transition="in" filter="fade">
                                      <p:cBhvr>
                                        <p:cTn id="90" dur="500"/>
                                        <p:tgtEl>
                                          <p:spTgt spid="113"/>
                                        </p:tgtEl>
                                      </p:cBhvr>
                                    </p:animEffect>
                                  </p:childTnLst>
                                </p:cTn>
                              </p:par>
                            </p:childTnLst>
                          </p:cTn>
                        </p:par>
                        <p:par>
                          <p:cTn id="91" fill="hold">
                            <p:stCondLst>
                              <p:cond delay="800"/>
                            </p:stCondLst>
                            <p:childTnLst>
                              <p:par>
                                <p:cTn id="92" presetID="42" presetClass="entr" presetSubtype="0" fill="hold" nodeType="after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1000"/>
                                        <p:tgtEl>
                                          <p:spTgt spid="91"/>
                                        </p:tgtEl>
                                      </p:cBhvr>
                                    </p:animEffect>
                                    <p:anim calcmode="lin" valueType="num">
                                      <p:cBhvr>
                                        <p:cTn id="95" dur="1000" fill="hold"/>
                                        <p:tgtEl>
                                          <p:spTgt spid="91"/>
                                        </p:tgtEl>
                                        <p:attrNameLst>
                                          <p:attrName>ppt_x</p:attrName>
                                        </p:attrNameLst>
                                      </p:cBhvr>
                                      <p:tavLst>
                                        <p:tav tm="0">
                                          <p:val>
                                            <p:strVal val="#ppt_x"/>
                                          </p:val>
                                        </p:tav>
                                        <p:tav tm="100000">
                                          <p:val>
                                            <p:strVal val="#ppt_x"/>
                                          </p:val>
                                        </p:tav>
                                      </p:tavLst>
                                    </p:anim>
                                    <p:anim calcmode="lin" valueType="num">
                                      <p:cBhvr>
                                        <p:cTn id="96" dur="1000" fill="hold"/>
                                        <p:tgtEl>
                                          <p:spTgt spid="91"/>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98"/>
                                        </p:tgtEl>
                                        <p:attrNameLst>
                                          <p:attrName>style.visibility</p:attrName>
                                        </p:attrNameLst>
                                      </p:cBhvr>
                                      <p:to>
                                        <p:strVal val="visible"/>
                                      </p:to>
                                    </p:set>
                                    <p:animEffect transition="in" filter="fade">
                                      <p:cBhvr>
                                        <p:cTn id="99" dur="1000"/>
                                        <p:tgtEl>
                                          <p:spTgt spid="98"/>
                                        </p:tgtEl>
                                      </p:cBhvr>
                                    </p:animEffect>
                                    <p:anim calcmode="lin" valueType="num">
                                      <p:cBhvr>
                                        <p:cTn id="100" dur="1000" fill="hold"/>
                                        <p:tgtEl>
                                          <p:spTgt spid="98"/>
                                        </p:tgtEl>
                                        <p:attrNameLst>
                                          <p:attrName>ppt_x</p:attrName>
                                        </p:attrNameLst>
                                      </p:cBhvr>
                                      <p:tavLst>
                                        <p:tav tm="0">
                                          <p:val>
                                            <p:strVal val="#ppt_x"/>
                                          </p:val>
                                        </p:tav>
                                        <p:tav tm="100000">
                                          <p:val>
                                            <p:strVal val="#ppt_x"/>
                                          </p:val>
                                        </p:tav>
                                      </p:tavLst>
                                    </p:anim>
                                    <p:anim calcmode="lin" valueType="num">
                                      <p:cBhvr>
                                        <p:cTn id="101" dur="1000" fill="hold"/>
                                        <p:tgtEl>
                                          <p:spTgt spid="98"/>
                                        </p:tgtEl>
                                        <p:attrNameLst>
                                          <p:attrName>ppt_y</p:attrName>
                                        </p:attrNameLst>
                                      </p:cBhvr>
                                      <p:tavLst>
                                        <p:tav tm="0">
                                          <p:val>
                                            <p:strVal val="#ppt_y-.1"/>
                                          </p:val>
                                        </p:tav>
                                        <p:tav tm="100000">
                                          <p:val>
                                            <p:strVal val="#ppt_y"/>
                                          </p:val>
                                        </p:tav>
                                      </p:tavLst>
                                    </p:anim>
                                  </p:childTnLst>
                                </p:cTn>
                              </p:par>
                            </p:childTnLst>
                          </p:cTn>
                        </p:par>
                        <p:par>
                          <p:cTn id="102" fill="hold">
                            <p:stCondLst>
                              <p:cond delay="1800"/>
                            </p:stCondLst>
                            <p:childTnLst>
                              <p:par>
                                <p:cTn id="103" presetID="52"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Scale>
                                      <p:cBhvr>
                                        <p:cTn id="105"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500" decel="50000" fill="hold">
                                          <p:stCondLst>
                                            <p:cond delay="0"/>
                                          </p:stCondLst>
                                        </p:cTn>
                                        <p:tgtEl>
                                          <p:spTgt spid="99"/>
                                        </p:tgtEl>
                                        <p:attrNameLst>
                                          <p:attrName>ppt_x</p:attrName>
                                          <p:attrName>ppt_y</p:attrName>
                                        </p:attrNameLst>
                                      </p:cBhvr>
                                    </p:animMotion>
                                    <p:animEffect transition="in" filter="fade">
                                      <p:cBhvr>
                                        <p:cTn id="107" dur="500"/>
                                        <p:tgtEl>
                                          <p:spTgt spid="99"/>
                                        </p:tgtEl>
                                      </p:cBhvr>
                                    </p:animEffect>
                                  </p:childTnLst>
                                </p:cTn>
                              </p:par>
                            </p:childTnLst>
                          </p:cTn>
                        </p:par>
                        <p:par>
                          <p:cTn id="108" fill="hold">
                            <p:stCondLst>
                              <p:cond delay="2300"/>
                            </p:stCondLst>
                            <p:childTnLst>
                              <p:par>
                                <p:cTn id="109" presetID="16" presetClass="entr" presetSubtype="21" fill="hold" grpId="0" nodeType="afterEffect">
                                  <p:stCondLst>
                                    <p:cond delay="0"/>
                                  </p:stCondLst>
                                  <p:childTnLst>
                                    <p:set>
                                      <p:cBhvr>
                                        <p:cTn id="110" dur="1" fill="hold">
                                          <p:stCondLst>
                                            <p:cond delay="0"/>
                                          </p:stCondLst>
                                        </p:cTn>
                                        <p:tgtEl>
                                          <p:spTgt spid="100"/>
                                        </p:tgtEl>
                                        <p:attrNameLst>
                                          <p:attrName>style.visibility</p:attrName>
                                        </p:attrNameLst>
                                      </p:cBhvr>
                                      <p:to>
                                        <p:strVal val="visible"/>
                                      </p:to>
                                    </p:set>
                                    <p:animEffect transition="in" filter="barn(inVertical)">
                                      <p:cBhvr>
                                        <p:cTn id="1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rot="19800000">
            <a:off x="4507292" y="2149426"/>
            <a:ext cx="1436420" cy="1847311"/>
            <a:chOff x="3102484" y="1163896"/>
            <a:chExt cx="1077642" cy="1385911"/>
          </a:xfrm>
        </p:grpSpPr>
        <p:sp>
          <p:nvSpPr>
            <p:cNvPr id="54"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tx2"/>
                </a:gs>
                <a:gs pos="0">
                  <a:schemeClr val="tx2">
                    <a:lumMod val="75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rot="16200000">
              <a:off x="3123442" y="1198146"/>
              <a:ext cx="967866" cy="967866"/>
            </a:xfrm>
            <a:prstGeom prst="ellipse">
              <a:avLst/>
            </a:prstGeom>
            <a:gradFill>
              <a:gsLst>
                <a:gs pos="0">
                  <a:schemeClr val="tx2"/>
                </a:gs>
                <a:gs pos="100000">
                  <a:schemeClr val="tx2">
                    <a:lumMod val="75000"/>
                  </a:schemeClr>
                </a:gs>
              </a:gsLst>
              <a:lin ang="5400000" scaled="0"/>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13301840">
            <a:off x="5923846" y="2144688"/>
            <a:ext cx="1415133" cy="1838579"/>
            <a:chOff x="4020870" y="2194485"/>
            <a:chExt cx="1102258" cy="1432090"/>
          </a:xfrm>
          <a:effectLst>
            <a:outerShdw blurRad="444500" dist="254000" dir="8100000" algn="tr" rotWithShape="0">
              <a:prstClr val="black">
                <a:alpha val="50000"/>
              </a:prstClr>
            </a:outerShdw>
          </a:effectLst>
        </p:grpSpPr>
        <p:sp>
          <p:nvSpPr>
            <p:cNvPr id="5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rot="19800000" flipH="1" flipV="1">
            <a:off x="5902559" y="3682411"/>
            <a:ext cx="1436420" cy="1847311"/>
            <a:chOff x="3102484" y="1163896"/>
            <a:chExt cx="1077642" cy="1385911"/>
          </a:xfrm>
        </p:grpSpPr>
        <p:sp>
          <p:nvSpPr>
            <p:cNvPr id="6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1"/>
                </a:gs>
                <a:gs pos="0">
                  <a:schemeClr val="accent1">
                    <a:lumMod val="75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6200000">
              <a:off x="3123442" y="1198146"/>
              <a:ext cx="967866" cy="967866"/>
            </a:xfrm>
            <a:prstGeom prst="ellipse">
              <a:avLst/>
            </a:prstGeom>
            <a:gradFill>
              <a:gsLst>
                <a:gs pos="0">
                  <a:schemeClr val="accent1"/>
                </a:gs>
                <a:gs pos="100000">
                  <a:schemeClr val="accent1">
                    <a:lumMod val="75000"/>
                  </a:schemeClr>
                </a:gs>
              </a:gsLst>
              <a:lin ang="5400000" scaled="0"/>
            </a:gra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rot="13301840" flipH="1" flipV="1">
            <a:off x="4507295" y="3677674"/>
            <a:ext cx="1415133" cy="1838579"/>
            <a:chOff x="4020870" y="2194485"/>
            <a:chExt cx="1102258" cy="1432090"/>
          </a:xfrm>
          <a:effectLst>
            <a:outerShdw blurRad="444500" dist="254000" dir="8100000" algn="tr" rotWithShape="0">
              <a:prstClr val="black">
                <a:alpha val="50000"/>
              </a:prstClr>
            </a:outerShdw>
          </a:effectLst>
        </p:grpSpPr>
        <p:sp>
          <p:nvSpPr>
            <p:cNvPr id="6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TextBox 9"/>
          <p:cNvSpPr txBox="1"/>
          <p:nvPr/>
        </p:nvSpPr>
        <p:spPr>
          <a:xfrm>
            <a:off x="4267757" y="2528579"/>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bg1"/>
                </a:solidFill>
                <a:latin typeface="微软雅黑" panose="020B0503020204020204" charset="-122"/>
                <a:ea typeface="微软雅黑" panose="020B0503020204020204" charset="-122"/>
              </a:rPr>
              <a:t>添加标题</a:t>
            </a:r>
            <a:endParaRPr lang="zh-CN" altLang="en-US" sz="1600" dirty="0">
              <a:solidFill>
                <a:schemeClr val="bg1"/>
              </a:solidFill>
              <a:latin typeface="微软雅黑" panose="020B0503020204020204" charset="-122"/>
              <a:ea typeface="微软雅黑" panose="020B0503020204020204" charset="-122"/>
            </a:endParaRPr>
          </a:p>
        </p:txBody>
      </p:sp>
      <p:sp>
        <p:nvSpPr>
          <p:cNvPr id="70" name="TextBox 9"/>
          <p:cNvSpPr txBox="1"/>
          <p:nvPr/>
        </p:nvSpPr>
        <p:spPr>
          <a:xfrm>
            <a:off x="4285811" y="2815071"/>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bg1"/>
                </a:solidFill>
                <a:latin typeface="Impact" panose="020B0806030902050204" pitchFamily="34" charset="0"/>
                <a:ea typeface="微软雅黑" panose="020B0503020204020204" charset="-122"/>
              </a:rPr>
              <a:t>45%</a:t>
            </a:r>
            <a:endParaRPr lang="zh-CN" altLang="en-US" sz="3200" dirty="0">
              <a:solidFill>
                <a:schemeClr val="bg1"/>
              </a:solidFill>
              <a:latin typeface="Impact" panose="020B0806030902050204" pitchFamily="34" charset="0"/>
              <a:ea typeface="微软雅黑" panose="020B0503020204020204" charset="-122"/>
            </a:endParaRPr>
          </a:p>
        </p:txBody>
      </p:sp>
      <p:sp>
        <p:nvSpPr>
          <p:cNvPr id="71" name="TextBox 9"/>
          <p:cNvSpPr txBox="1"/>
          <p:nvPr/>
        </p:nvSpPr>
        <p:spPr>
          <a:xfrm>
            <a:off x="5994432" y="2528579"/>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72" name="TextBox 9"/>
          <p:cNvSpPr txBox="1"/>
          <p:nvPr/>
        </p:nvSpPr>
        <p:spPr>
          <a:xfrm>
            <a:off x="5984030" y="2740958"/>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charset="-122"/>
              </a:rPr>
              <a:t>22%</a:t>
            </a:r>
            <a:endParaRPr lang="zh-CN" altLang="en-US" sz="3200" dirty="0">
              <a:solidFill>
                <a:schemeClr val="tx1">
                  <a:lumMod val="50000"/>
                  <a:lumOff val="50000"/>
                </a:schemeClr>
              </a:solidFill>
              <a:latin typeface="Impact" panose="020B0806030902050204" pitchFamily="34" charset="0"/>
              <a:ea typeface="微软雅黑" panose="020B0503020204020204" charset="-122"/>
            </a:endParaRPr>
          </a:p>
        </p:txBody>
      </p:sp>
      <p:sp>
        <p:nvSpPr>
          <p:cNvPr id="73" name="TextBox 9"/>
          <p:cNvSpPr txBox="1"/>
          <p:nvPr/>
        </p:nvSpPr>
        <p:spPr>
          <a:xfrm>
            <a:off x="6003155" y="4375656"/>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bg1"/>
                </a:solidFill>
                <a:latin typeface="微软雅黑" panose="020B0503020204020204" charset="-122"/>
                <a:ea typeface="微软雅黑" panose="020B0503020204020204" charset="-122"/>
              </a:rPr>
              <a:t>添加标题</a:t>
            </a:r>
            <a:endParaRPr lang="zh-CN" altLang="en-US" sz="1600" dirty="0">
              <a:solidFill>
                <a:schemeClr val="bg1"/>
              </a:solidFill>
              <a:latin typeface="微软雅黑" panose="020B0503020204020204" charset="-122"/>
              <a:ea typeface="微软雅黑" panose="020B0503020204020204" charset="-122"/>
            </a:endParaRPr>
          </a:p>
        </p:txBody>
      </p:sp>
      <p:sp>
        <p:nvSpPr>
          <p:cNvPr id="74" name="TextBox 9"/>
          <p:cNvSpPr txBox="1"/>
          <p:nvPr/>
        </p:nvSpPr>
        <p:spPr>
          <a:xfrm>
            <a:off x="6012486" y="4643307"/>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bg1"/>
                </a:solidFill>
                <a:latin typeface="Impact" panose="020B0806030902050204" pitchFamily="34" charset="0"/>
                <a:ea typeface="微软雅黑" panose="020B0503020204020204" charset="-122"/>
              </a:rPr>
              <a:t>19%</a:t>
            </a:r>
            <a:endParaRPr lang="zh-CN" altLang="en-US" sz="3200" dirty="0">
              <a:solidFill>
                <a:schemeClr val="bg1"/>
              </a:solidFill>
              <a:latin typeface="Impact" panose="020B0806030902050204" pitchFamily="34" charset="0"/>
              <a:ea typeface="微软雅黑" panose="020B0503020204020204" charset="-122"/>
            </a:endParaRPr>
          </a:p>
        </p:txBody>
      </p:sp>
      <p:sp>
        <p:nvSpPr>
          <p:cNvPr id="75" name="TextBox 9"/>
          <p:cNvSpPr txBox="1"/>
          <p:nvPr/>
        </p:nvSpPr>
        <p:spPr>
          <a:xfrm>
            <a:off x="4267757" y="4375656"/>
            <a:ext cx="1607052" cy="369218"/>
          </a:xfrm>
          <a:prstGeom prst="rect">
            <a:avLst/>
          </a:prstGeom>
          <a:noFill/>
          <a:effectLst/>
        </p:spPr>
        <p:txBody>
          <a:bodyPr wrap="square" lIns="121880" tIns="60940" rIns="121880" bIns="60940" rtlCol="0">
            <a:spAutoFit/>
          </a:bodyPr>
          <a:lstStyle/>
          <a:p>
            <a:pPr algn="ctr"/>
            <a:r>
              <a:rPr lang="zh-CN" altLang="en-US" sz="1600" dirty="0">
                <a:solidFill>
                  <a:schemeClr val="tx1">
                    <a:lumMod val="50000"/>
                    <a:lumOff val="50000"/>
                  </a:schemeClr>
                </a:solidFill>
                <a:latin typeface="微软雅黑" panose="020B0503020204020204" charset="-122"/>
                <a:ea typeface="微软雅黑" panose="020B0503020204020204" charset="-122"/>
              </a:rPr>
              <a:t>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76" name="TextBox 9"/>
          <p:cNvSpPr txBox="1"/>
          <p:nvPr/>
        </p:nvSpPr>
        <p:spPr>
          <a:xfrm>
            <a:off x="4267757" y="4643307"/>
            <a:ext cx="1607052" cy="615363"/>
          </a:xfrm>
          <a:prstGeom prst="rect">
            <a:avLst/>
          </a:prstGeom>
          <a:noFill/>
          <a:effectLst/>
        </p:spPr>
        <p:txBody>
          <a:bodyPr wrap="square" lIns="121880" tIns="60940" rIns="121880" bIns="60940" rtlCol="0">
            <a:spAutoFit/>
          </a:bodyPr>
          <a:lstStyle/>
          <a:p>
            <a:pPr algn="ctr"/>
            <a:r>
              <a:rPr lang="en-US" altLang="zh-CN" sz="3200" dirty="0">
                <a:solidFill>
                  <a:schemeClr val="tx1">
                    <a:lumMod val="50000"/>
                    <a:lumOff val="50000"/>
                  </a:schemeClr>
                </a:solidFill>
                <a:latin typeface="Impact" panose="020B0806030902050204" pitchFamily="34" charset="0"/>
                <a:ea typeface="微软雅黑" panose="020B0503020204020204" charset="-122"/>
              </a:rPr>
              <a:t>14%</a:t>
            </a:r>
            <a:endParaRPr lang="zh-CN" altLang="en-US" sz="3200" dirty="0">
              <a:solidFill>
                <a:schemeClr val="tx1">
                  <a:lumMod val="50000"/>
                  <a:lumOff val="50000"/>
                </a:schemeClr>
              </a:solidFill>
              <a:latin typeface="Impact" panose="020B0806030902050204" pitchFamily="34" charset="0"/>
              <a:ea typeface="微软雅黑" panose="020B0503020204020204" charset="-122"/>
            </a:endParaRPr>
          </a:p>
        </p:txBody>
      </p:sp>
      <p:sp>
        <p:nvSpPr>
          <p:cNvPr id="77" name="TextBox 76"/>
          <p:cNvSpPr txBox="1"/>
          <p:nvPr/>
        </p:nvSpPr>
        <p:spPr>
          <a:xfrm>
            <a:off x="814405" y="2168884"/>
            <a:ext cx="2648478"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78" name="TextBox 77"/>
          <p:cNvSpPr txBox="1"/>
          <p:nvPr/>
        </p:nvSpPr>
        <p:spPr>
          <a:xfrm>
            <a:off x="8383922" y="2168884"/>
            <a:ext cx="2648479"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79" name="TextBox 78"/>
          <p:cNvSpPr txBox="1"/>
          <p:nvPr/>
        </p:nvSpPr>
        <p:spPr>
          <a:xfrm>
            <a:off x="8383921" y="4150991"/>
            <a:ext cx="2648478"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80" name="TextBox 79"/>
          <p:cNvSpPr txBox="1"/>
          <p:nvPr/>
        </p:nvSpPr>
        <p:spPr>
          <a:xfrm>
            <a:off x="814405" y="4150991"/>
            <a:ext cx="2648478" cy="1025605"/>
          </a:xfrm>
          <a:prstGeom prst="rect">
            <a:avLst/>
          </a:prstGeom>
          <a:noFill/>
        </p:spPr>
        <p:txBody>
          <a:bodyPr wrap="square" lIns="0" tIns="0" rIns="0" bIns="0" rtlCol="0">
            <a:spAutoFit/>
          </a:bodyPr>
          <a:lstStyle/>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详写内容</a:t>
            </a:r>
            <a:r>
              <a:rPr lang="en-US" altLang="zh-CN" sz="1300" kern="0" dirty="0">
                <a:solidFill>
                  <a:srgbClr val="000000">
                    <a:lumMod val="65000"/>
                    <a:lumOff val="35000"/>
                  </a:srgbClr>
                </a:solidFill>
                <a:latin typeface="微软雅黑" panose="020B0503020204020204" charset="-122"/>
                <a:ea typeface="微软雅黑" panose="020B0503020204020204" charset="-122"/>
              </a:rPr>
              <a:t>……</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a:p>
            <a:pPr defTabSz="1218565">
              <a:defRPr/>
            </a:pPr>
            <a:r>
              <a:rPr lang="zh-CN" altLang="en-US" sz="1300" kern="0" dirty="0">
                <a:solidFill>
                  <a:srgbClr val="000000">
                    <a:lumMod val="65000"/>
                    <a:lumOff val="35000"/>
                  </a:srgb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00" kern="0" dirty="0">
              <a:solidFill>
                <a:srgbClr val="000000">
                  <a:lumMod val="65000"/>
                  <a:lumOff val="35000"/>
                </a:srgb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14:presetBounceEnd="52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52000">
                                          <p:cBhvr additive="base">
                                            <p:cTn id="7" dur="500" fill="hold"/>
                                            <p:tgtEl>
                                              <p:spTgt spid="56"/>
                                            </p:tgtEl>
                                            <p:attrNameLst>
                                              <p:attrName>ppt_x</p:attrName>
                                            </p:attrNameLst>
                                          </p:cBhvr>
                                          <p:tavLst>
                                            <p:tav tm="0">
                                              <p:val>
                                                <p:strVal val="1+#ppt_w/2"/>
                                              </p:val>
                                            </p:tav>
                                            <p:tav tm="100000">
                                              <p:val>
                                                <p:strVal val="#ppt_x"/>
                                              </p:val>
                                            </p:tav>
                                          </p:tavLst>
                                        </p:anim>
                                        <p:anim calcmode="lin" valueType="num" p14:bounceEnd="52000">
                                          <p:cBhvr additive="base">
                                            <p:cTn id="8" dur="50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2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52000">
                                          <p:cBhvr additive="base">
                                            <p:cTn id="11" dur="500" fill="hold"/>
                                            <p:tgtEl>
                                              <p:spTgt spid="53"/>
                                            </p:tgtEl>
                                            <p:attrNameLst>
                                              <p:attrName>ppt_x</p:attrName>
                                            </p:attrNameLst>
                                          </p:cBhvr>
                                          <p:tavLst>
                                            <p:tav tm="0">
                                              <p:val>
                                                <p:strVal val="0-#ppt_w/2"/>
                                              </p:val>
                                            </p:tav>
                                            <p:tav tm="100000">
                                              <p:val>
                                                <p:strVal val="#ppt_x"/>
                                              </p:val>
                                            </p:tav>
                                          </p:tavLst>
                                        </p:anim>
                                        <p:anim calcmode="lin" valueType="num" p14:bounceEnd="52000">
                                          <p:cBhvr additive="base">
                                            <p:cTn id="12" dur="5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14:presetBounceEnd="52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52000">
                                          <p:cBhvr additive="base">
                                            <p:cTn id="15" dur="500" fill="hold"/>
                                            <p:tgtEl>
                                              <p:spTgt spid="65"/>
                                            </p:tgtEl>
                                            <p:attrNameLst>
                                              <p:attrName>ppt_x</p:attrName>
                                            </p:attrNameLst>
                                          </p:cBhvr>
                                          <p:tavLst>
                                            <p:tav tm="0">
                                              <p:val>
                                                <p:strVal val="0-#ppt_w/2"/>
                                              </p:val>
                                            </p:tav>
                                            <p:tav tm="100000">
                                              <p:val>
                                                <p:strVal val="#ppt_x"/>
                                              </p:val>
                                            </p:tav>
                                          </p:tavLst>
                                        </p:anim>
                                        <p:anim calcmode="lin" valueType="num" p14:bounceEnd="52000">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52000">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14:bounceEnd="52000">
                                          <p:cBhvr additive="base">
                                            <p:cTn id="19" dur="500" fill="hold"/>
                                            <p:tgtEl>
                                              <p:spTgt spid="62"/>
                                            </p:tgtEl>
                                            <p:attrNameLst>
                                              <p:attrName>ppt_x</p:attrName>
                                            </p:attrNameLst>
                                          </p:cBhvr>
                                          <p:tavLst>
                                            <p:tav tm="0">
                                              <p:val>
                                                <p:strVal val="1+#ppt_w/2"/>
                                              </p:val>
                                            </p:tav>
                                            <p:tav tm="100000">
                                              <p:val>
                                                <p:strVal val="#ppt_x"/>
                                              </p:val>
                                            </p:tav>
                                          </p:tavLst>
                                        </p:anim>
                                        <p:anim calcmode="lin" valueType="num" p14:bounceEnd="52000">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randombar(horizontal)">
                                          <p:cBhvr>
                                            <p:cTn id="24" dur="500"/>
                                            <p:tgtEl>
                                              <p:spTgt spid="69"/>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randombar(horizontal)">
                                          <p:cBhvr>
                                            <p:cTn id="28" dur="500"/>
                                            <p:tgtEl>
                                              <p:spTgt spid="70"/>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randombar(horizontal)">
                                          <p:cBhvr>
                                            <p:cTn id="32" dur="500"/>
                                            <p:tgtEl>
                                              <p:spTgt spid="71"/>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randombar(horizontal)">
                                          <p:cBhvr>
                                            <p:cTn id="36" dur="500"/>
                                            <p:tgtEl>
                                              <p:spTgt spid="72"/>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randombar(horizontal)">
                                          <p:cBhvr>
                                            <p:cTn id="40" dur="500"/>
                                            <p:tgtEl>
                                              <p:spTgt spid="73"/>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randombar(horizontal)">
                                          <p:cBhvr>
                                            <p:cTn id="44" dur="500"/>
                                            <p:tgtEl>
                                              <p:spTgt spid="74"/>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randombar(horizontal)">
                                          <p:cBhvr>
                                            <p:cTn id="48" dur="500"/>
                                            <p:tgtEl>
                                              <p:spTgt spid="75"/>
                                            </p:tgtEl>
                                          </p:cBhvr>
                                        </p:animEffect>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500" fill="hold"/>
                                            <p:tgtEl>
                                              <p:spTgt spid="77"/>
                                            </p:tgtEl>
                                            <p:attrNameLst>
                                              <p:attrName>ppt_x</p:attrName>
                                            </p:attrNameLst>
                                          </p:cBhvr>
                                          <p:tavLst>
                                            <p:tav tm="0">
                                              <p:val>
                                                <p:strVal val="0-#ppt_w/2"/>
                                              </p:val>
                                            </p:tav>
                                            <p:tav tm="100000">
                                              <p:val>
                                                <p:strVal val="#ppt_x"/>
                                              </p:val>
                                            </p:tav>
                                          </p:tavLst>
                                        </p:anim>
                                        <p:anim calcmode="lin" valueType="num">
                                          <p:cBhvr additive="base">
                                            <p:cTn id="57" dur="500" fill="hold"/>
                                            <p:tgtEl>
                                              <p:spTgt spid="7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1+#ppt_w/2"/>
                                              </p:val>
                                            </p:tav>
                                            <p:tav tm="100000">
                                              <p:val>
                                                <p:strVal val="#ppt_x"/>
                                              </p:val>
                                            </p:tav>
                                          </p:tavLst>
                                        </p:anim>
                                        <p:anim calcmode="lin" valueType="num">
                                          <p:cBhvr additive="base">
                                            <p:cTn id="61" dur="500" fill="hold"/>
                                            <p:tgtEl>
                                              <p:spTgt spid="7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1+#ppt_w/2"/>
                                              </p:val>
                                            </p:tav>
                                            <p:tav tm="100000">
                                              <p:val>
                                                <p:strVal val="#ppt_x"/>
                                              </p:val>
                                            </p:tav>
                                          </p:tavLst>
                                        </p:anim>
                                        <p:anim calcmode="lin" valueType="num">
                                          <p:cBhvr additive="base">
                                            <p:cTn id="65" dur="500" fill="hold"/>
                                            <p:tgtEl>
                                              <p:spTgt spid="7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0-#ppt_w/2"/>
                                              </p:val>
                                            </p:tav>
                                            <p:tav tm="100000">
                                              <p:val>
                                                <p:strVal val="#ppt_x"/>
                                              </p:val>
                                            </p:tav>
                                          </p:tavLst>
                                        </p:anim>
                                        <p:anim calcmode="lin" valueType="num">
                                          <p:cBhvr additive="base">
                                            <p:cTn id="69"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P spid="78" grpId="0"/>
          <p:bldP spid="79" grpId="0"/>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0-#ppt_w/2"/>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1+#ppt_w/2"/>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randombar(horizontal)">
                                          <p:cBhvr>
                                            <p:cTn id="24" dur="500"/>
                                            <p:tgtEl>
                                              <p:spTgt spid="69"/>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randombar(horizontal)">
                                          <p:cBhvr>
                                            <p:cTn id="28" dur="500"/>
                                            <p:tgtEl>
                                              <p:spTgt spid="70"/>
                                            </p:tgtEl>
                                          </p:cBhvr>
                                        </p:animEffect>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randombar(horizontal)">
                                          <p:cBhvr>
                                            <p:cTn id="32" dur="500"/>
                                            <p:tgtEl>
                                              <p:spTgt spid="71"/>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randombar(horizontal)">
                                          <p:cBhvr>
                                            <p:cTn id="36" dur="500"/>
                                            <p:tgtEl>
                                              <p:spTgt spid="72"/>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randombar(horizontal)">
                                          <p:cBhvr>
                                            <p:cTn id="40" dur="500"/>
                                            <p:tgtEl>
                                              <p:spTgt spid="73"/>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randombar(horizontal)">
                                          <p:cBhvr>
                                            <p:cTn id="44" dur="500"/>
                                            <p:tgtEl>
                                              <p:spTgt spid="74"/>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randombar(horizontal)">
                                          <p:cBhvr>
                                            <p:cTn id="48" dur="500"/>
                                            <p:tgtEl>
                                              <p:spTgt spid="75"/>
                                            </p:tgtEl>
                                          </p:cBhvr>
                                        </p:animEffect>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500" fill="hold"/>
                                            <p:tgtEl>
                                              <p:spTgt spid="77"/>
                                            </p:tgtEl>
                                            <p:attrNameLst>
                                              <p:attrName>ppt_x</p:attrName>
                                            </p:attrNameLst>
                                          </p:cBhvr>
                                          <p:tavLst>
                                            <p:tav tm="0">
                                              <p:val>
                                                <p:strVal val="0-#ppt_w/2"/>
                                              </p:val>
                                            </p:tav>
                                            <p:tav tm="100000">
                                              <p:val>
                                                <p:strVal val="#ppt_x"/>
                                              </p:val>
                                            </p:tav>
                                          </p:tavLst>
                                        </p:anim>
                                        <p:anim calcmode="lin" valueType="num">
                                          <p:cBhvr additive="base">
                                            <p:cTn id="57" dur="500" fill="hold"/>
                                            <p:tgtEl>
                                              <p:spTgt spid="7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1+#ppt_w/2"/>
                                              </p:val>
                                            </p:tav>
                                            <p:tav tm="100000">
                                              <p:val>
                                                <p:strVal val="#ppt_x"/>
                                              </p:val>
                                            </p:tav>
                                          </p:tavLst>
                                        </p:anim>
                                        <p:anim calcmode="lin" valueType="num">
                                          <p:cBhvr additive="base">
                                            <p:cTn id="61" dur="500" fill="hold"/>
                                            <p:tgtEl>
                                              <p:spTgt spid="7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1+#ppt_w/2"/>
                                              </p:val>
                                            </p:tav>
                                            <p:tav tm="100000">
                                              <p:val>
                                                <p:strVal val="#ppt_x"/>
                                              </p:val>
                                            </p:tav>
                                          </p:tavLst>
                                        </p:anim>
                                        <p:anim calcmode="lin" valueType="num">
                                          <p:cBhvr additive="base">
                                            <p:cTn id="65" dur="500" fill="hold"/>
                                            <p:tgtEl>
                                              <p:spTgt spid="79"/>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0-#ppt_w/2"/>
                                              </p:val>
                                            </p:tav>
                                            <p:tav tm="100000">
                                              <p:val>
                                                <p:strVal val="#ppt_x"/>
                                              </p:val>
                                            </p:tav>
                                          </p:tavLst>
                                        </p:anim>
                                        <p:anim calcmode="lin" valueType="num">
                                          <p:cBhvr additive="base">
                                            <p:cTn id="69"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P spid="78" grpId="0"/>
          <p:bldP spid="79" grpId="0"/>
          <p:bldP spid="8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1016362" y="2928876"/>
            <a:ext cx="9935488" cy="1367051"/>
            <a:chOff x="1015699" y="2928875"/>
            <a:chExt cx="9936781" cy="1367050"/>
          </a:xfrm>
        </p:grpSpPr>
        <p:cxnSp>
          <p:nvCxnSpPr>
            <p:cNvPr id="71"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3" name="Straight Connector 31"/>
            <p:cNvCxnSpPr>
              <a:endCxn id="107"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4"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78"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Oval 5"/>
            <p:cNvSpPr/>
            <p:nvPr/>
          </p:nvSpPr>
          <p:spPr>
            <a:xfrm>
              <a:off x="7201978" y="3561532"/>
              <a:ext cx="127665" cy="127665"/>
            </a:xfrm>
            <a:prstGeom prst="ellipse">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8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Oval 5"/>
            <p:cNvSpPr/>
            <p:nvPr/>
          </p:nvSpPr>
          <p:spPr>
            <a:xfrm>
              <a:off x="4713341" y="3561532"/>
              <a:ext cx="127665" cy="12766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90"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Oval 5"/>
            <p:cNvSpPr/>
            <p:nvPr/>
          </p:nvSpPr>
          <p:spPr>
            <a:xfrm>
              <a:off x="9679462" y="3561532"/>
              <a:ext cx="127665" cy="127665"/>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grpSp>
      <p:sp>
        <p:nvSpPr>
          <p:cNvPr id="92" name="矩形 91"/>
          <p:cNvSpPr/>
          <p:nvPr/>
        </p:nvSpPr>
        <p:spPr>
          <a:xfrm>
            <a:off x="3058851" y="2031786"/>
            <a:ext cx="3339371"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sp>
        <p:nvSpPr>
          <p:cNvPr id="93" name="矩形 92"/>
          <p:cNvSpPr/>
          <p:nvPr/>
        </p:nvSpPr>
        <p:spPr>
          <a:xfrm>
            <a:off x="8025210" y="2031785"/>
            <a:ext cx="3339371"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sp>
        <p:nvSpPr>
          <p:cNvPr id="94" name="矩形 93"/>
          <p:cNvSpPr/>
          <p:nvPr/>
        </p:nvSpPr>
        <p:spPr>
          <a:xfrm>
            <a:off x="973905" y="4295926"/>
            <a:ext cx="2978813"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sp>
        <p:nvSpPr>
          <p:cNvPr id="95" name="矩形 94"/>
          <p:cNvSpPr/>
          <p:nvPr/>
        </p:nvSpPr>
        <p:spPr>
          <a:xfrm>
            <a:off x="5749790" y="4295926"/>
            <a:ext cx="3339371" cy="1061819"/>
          </a:xfrm>
          <a:prstGeom prst="rect">
            <a:avLst/>
          </a:prstGeom>
        </p:spPr>
        <p:txBody>
          <a:bodyPr wrap="square" lIns="91431" tIns="45715" rIns="91431" bIns="45715">
            <a:spAutoFit/>
          </a:bodyPr>
          <a:lstStyle/>
          <a:p>
            <a:pPr>
              <a:lnSpc>
                <a:spcPct val="150000"/>
              </a:lnSpc>
              <a:spcBef>
                <a:spcPts val="1000"/>
              </a:spcBef>
            </a:pPr>
            <a:r>
              <a:rPr lang="zh-CN" altLang="en-US" sz="105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50" dirty="0">
              <a:solidFill>
                <a:srgbClr val="7F7F7F"/>
              </a:solidFill>
              <a:latin typeface="微软雅黑" panose="020B0503020204020204" charset="-122"/>
              <a:cs typeface="宋体" panose="02010600030101010101" pitchFamily="2" charset="-122"/>
            </a:endParaRPr>
          </a:p>
        </p:txBody>
      </p:sp>
      <p:grpSp>
        <p:nvGrpSpPr>
          <p:cNvPr id="96" name="组合 95"/>
          <p:cNvGrpSpPr/>
          <p:nvPr/>
        </p:nvGrpSpPr>
        <p:grpSpPr>
          <a:xfrm>
            <a:off x="1683278" y="1845935"/>
            <a:ext cx="1250856" cy="1253549"/>
            <a:chOff x="1771602" y="1706233"/>
            <a:chExt cx="1251019" cy="1253549"/>
          </a:xfrm>
        </p:grpSpPr>
        <p:grpSp>
          <p:nvGrpSpPr>
            <p:cNvPr id="104" name="Group 38"/>
            <p:cNvGrpSpPr/>
            <p:nvPr/>
          </p:nvGrpSpPr>
          <p:grpSpPr>
            <a:xfrm>
              <a:off x="1771602" y="1706233"/>
              <a:ext cx="1251019" cy="1253549"/>
              <a:chOff x="3692576" y="1742634"/>
              <a:chExt cx="2790379" cy="2796023"/>
            </a:xfrm>
          </p:grpSpPr>
          <p:grpSp>
            <p:nvGrpSpPr>
              <p:cNvPr id="106" name="组合 79"/>
              <p:cNvGrpSpPr/>
              <p:nvPr/>
            </p:nvGrpSpPr>
            <p:grpSpPr bwMode="auto">
              <a:xfrm>
                <a:off x="3692576" y="1742634"/>
                <a:ext cx="2790379" cy="2796023"/>
                <a:chOff x="6379729" y="2488774"/>
                <a:chExt cx="2513016" cy="2513016"/>
              </a:xfrm>
            </p:grpSpPr>
            <p:sp>
              <p:nvSpPr>
                <p:cNvPr id="10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7"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105" name="Picture 5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110" name="组合 109"/>
          <p:cNvGrpSpPr/>
          <p:nvPr/>
        </p:nvGrpSpPr>
        <p:grpSpPr>
          <a:xfrm>
            <a:off x="6617782" y="1844169"/>
            <a:ext cx="1250856" cy="1253549"/>
            <a:chOff x="6706749" y="1704468"/>
            <a:chExt cx="1251019" cy="1253549"/>
          </a:xfrm>
        </p:grpSpPr>
        <p:grpSp>
          <p:nvGrpSpPr>
            <p:cNvPr id="111" name="Group 43"/>
            <p:cNvGrpSpPr/>
            <p:nvPr/>
          </p:nvGrpSpPr>
          <p:grpSpPr>
            <a:xfrm>
              <a:off x="6706749" y="1704468"/>
              <a:ext cx="1251019" cy="1253549"/>
              <a:chOff x="3692576" y="1742634"/>
              <a:chExt cx="2790379" cy="2796023"/>
            </a:xfrm>
          </p:grpSpPr>
          <p:grpSp>
            <p:nvGrpSpPr>
              <p:cNvPr id="126" name="组合 79"/>
              <p:cNvGrpSpPr/>
              <p:nvPr/>
            </p:nvGrpSpPr>
            <p:grpSpPr bwMode="auto">
              <a:xfrm>
                <a:off x="3692576" y="1742634"/>
                <a:ext cx="2790379" cy="2796023"/>
                <a:chOff x="6379729" y="2488774"/>
                <a:chExt cx="2513016" cy="2513016"/>
              </a:xfrm>
            </p:grpSpPr>
            <p:sp>
              <p:nvSpPr>
                <p:cNvPr id="12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2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7"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12" name="Group 24"/>
            <p:cNvGrpSpPr>
              <a:grpSpLocks noChangeAspect="1"/>
            </p:cNvGrpSpPr>
            <p:nvPr/>
          </p:nvGrpSpPr>
          <p:grpSpPr>
            <a:xfrm>
              <a:off x="7152542" y="2112972"/>
              <a:ext cx="404336" cy="404336"/>
              <a:chOff x="6111586" y="318800"/>
              <a:chExt cx="490538" cy="490538"/>
            </a:xfrm>
            <a:solidFill>
              <a:srgbClr val="FFFFFF"/>
            </a:solidFill>
          </p:grpSpPr>
          <p:sp>
            <p:nvSpPr>
              <p:cNvPr id="113"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4"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5"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6"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7"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8"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19"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0"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1"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2"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3"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4"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25"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grpSp>
      </p:grpSp>
      <p:grpSp>
        <p:nvGrpSpPr>
          <p:cNvPr id="130" name="组合 129"/>
          <p:cNvGrpSpPr/>
          <p:nvPr/>
        </p:nvGrpSpPr>
        <p:grpSpPr>
          <a:xfrm>
            <a:off x="9124671" y="4155996"/>
            <a:ext cx="1250856" cy="1253549"/>
            <a:chOff x="9213965" y="4016294"/>
            <a:chExt cx="1251019" cy="1253549"/>
          </a:xfrm>
        </p:grpSpPr>
        <p:grpSp>
          <p:nvGrpSpPr>
            <p:cNvPr id="131" name="Group 48"/>
            <p:cNvGrpSpPr/>
            <p:nvPr/>
          </p:nvGrpSpPr>
          <p:grpSpPr>
            <a:xfrm>
              <a:off x="9213965" y="4016294"/>
              <a:ext cx="1251019" cy="1253549"/>
              <a:chOff x="3692576" y="1742634"/>
              <a:chExt cx="2790379" cy="2796023"/>
            </a:xfrm>
          </p:grpSpPr>
          <p:grpSp>
            <p:nvGrpSpPr>
              <p:cNvPr id="137" name="组合 79"/>
              <p:cNvGrpSpPr/>
              <p:nvPr/>
            </p:nvGrpSpPr>
            <p:grpSpPr bwMode="auto">
              <a:xfrm>
                <a:off x="3692576" y="1742634"/>
                <a:ext cx="2790379" cy="2796023"/>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8"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32" name="Group 132"/>
            <p:cNvGrpSpPr>
              <a:grpSpLocks noChangeAspect="1"/>
            </p:cNvGrpSpPr>
            <p:nvPr/>
          </p:nvGrpSpPr>
          <p:grpSpPr>
            <a:xfrm>
              <a:off x="9613622" y="4409789"/>
              <a:ext cx="471510" cy="461033"/>
              <a:chOff x="-6349" y="-1587"/>
              <a:chExt cx="500062" cy="488950"/>
            </a:xfrm>
            <a:solidFill>
              <a:srgbClr val="FFFFFF"/>
            </a:solidFill>
          </p:grpSpPr>
          <p:sp>
            <p:nvSpPr>
              <p:cNvPr id="133"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4"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5"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sp>
            <p:nvSpPr>
              <p:cNvPr id="136"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7F7F7F"/>
                  </a:solidFill>
                </a:endParaRPr>
              </a:p>
            </p:txBody>
          </p:sp>
        </p:grpSp>
      </p:grpSp>
      <p:grpSp>
        <p:nvGrpSpPr>
          <p:cNvPr id="141" name="组合 140"/>
          <p:cNvGrpSpPr/>
          <p:nvPr/>
        </p:nvGrpSpPr>
        <p:grpSpPr>
          <a:xfrm>
            <a:off x="4172316" y="4155996"/>
            <a:ext cx="1250856" cy="1253549"/>
            <a:chOff x="4260965" y="4016294"/>
            <a:chExt cx="1251019" cy="1253549"/>
          </a:xfrm>
        </p:grpSpPr>
        <p:grpSp>
          <p:nvGrpSpPr>
            <p:cNvPr id="142" name="Group 48"/>
            <p:cNvGrpSpPr/>
            <p:nvPr/>
          </p:nvGrpSpPr>
          <p:grpSpPr>
            <a:xfrm>
              <a:off x="4260965" y="4016294"/>
              <a:ext cx="1251019" cy="1253549"/>
              <a:chOff x="3692576" y="1742634"/>
              <a:chExt cx="2790379" cy="2796023"/>
            </a:xfrm>
          </p:grpSpPr>
          <p:grpSp>
            <p:nvGrpSpPr>
              <p:cNvPr id="161" name="组合 79"/>
              <p:cNvGrpSpPr/>
              <p:nvPr/>
            </p:nvGrpSpPr>
            <p:grpSpPr bwMode="auto">
              <a:xfrm>
                <a:off x="3692576" y="1742634"/>
                <a:ext cx="2790379" cy="2796023"/>
                <a:chOff x="6379729" y="2488774"/>
                <a:chExt cx="2513016" cy="2513016"/>
              </a:xfrm>
            </p:grpSpPr>
            <p:sp>
              <p:nvSpPr>
                <p:cNvPr id="1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43" name="组合 142"/>
            <p:cNvGrpSpPr/>
            <p:nvPr/>
          </p:nvGrpSpPr>
          <p:grpSpPr>
            <a:xfrm>
              <a:off x="4665262" y="4441971"/>
              <a:ext cx="476042" cy="437541"/>
              <a:chOff x="4470401" y="1481138"/>
              <a:chExt cx="215900" cy="198438"/>
            </a:xfrm>
            <a:solidFill>
              <a:schemeClr val="bg1"/>
            </a:solidFill>
          </p:grpSpPr>
          <p:sp>
            <p:nvSpPr>
              <p:cNvPr id="144"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5"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6"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7"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8"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49"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5"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6"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8"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59"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sp>
            <p:nvSpPr>
              <p:cNvPr id="160"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F7F7F"/>
                  </a:solidFill>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500"/>
                                        <p:tgtEl>
                                          <p:spTgt spid="110"/>
                                        </p:tgtEl>
                                      </p:cBhvr>
                                    </p:animEffect>
                                    <p:anim calcmode="lin" valueType="num">
                                      <p:cBhvr>
                                        <p:cTn id="14" dur="500" fill="hold"/>
                                        <p:tgtEl>
                                          <p:spTgt spid="110"/>
                                        </p:tgtEl>
                                        <p:attrNameLst>
                                          <p:attrName>ppt_x</p:attrName>
                                        </p:attrNameLst>
                                      </p:cBhvr>
                                      <p:tavLst>
                                        <p:tav tm="0">
                                          <p:val>
                                            <p:strVal val="#ppt_x"/>
                                          </p:val>
                                        </p:tav>
                                        <p:tav tm="100000">
                                          <p:val>
                                            <p:strVal val="#ppt_x"/>
                                          </p:val>
                                        </p:tav>
                                      </p:tavLst>
                                    </p:anim>
                                    <p:anim calcmode="lin" valueType="num">
                                      <p:cBhvr>
                                        <p:cTn id="15" dur="500" fill="hold"/>
                                        <p:tgtEl>
                                          <p:spTgt spid="1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500"/>
                                        <p:tgtEl>
                                          <p:spTgt spid="96"/>
                                        </p:tgtEl>
                                      </p:cBhvr>
                                    </p:animEffect>
                                    <p:anim calcmode="lin" valueType="num">
                                      <p:cBhvr>
                                        <p:cTn id="19" dur="500" fill="hold"/>
                                        <p:tgtEl>
                                          <p:spTgt spid="96"/>
                                        </p:tgtEl>
                                        <p:attrNameLst>
                                          <p:attrName>ppt_x</p:attrName>
                                        </p:attrNameLst>
                                      </p:cBhvr>
                                      <p:tavLst>
                                        <p:tav tm="0">
                                          <p:val>
                                            <p:strVal val="#ppt_x"/>
                                          </p:val>
                                        </p:tav>
                                        <p:tav tm="100000">
                                          <p:val>
                                            <p:strVal val="#ppt_x"/>
                                          </p:val>
                                        </p:tav>
                                      </p:tavLst>
                                    </p:anim>
                                    <p:anim calcmode="lin" valueType="num">
                                      <p:cBhvr>
                                        <p:cTn id="20" dur="500" fill="hold"/>
                                        <p:tgtEl>
                                          <p:spTgt spid="9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fade">
                                      <p:cBhvr>
                                        <p:cTn id="23" dur="1000"/>
                                        <p:tgtEl>
                                          <p:spTgt spid="141"/>
                                        </p:tgtEl>
                                      </p:cBhvr>
                                    </p:animEffect>
                                    <p:anim calcmode="lin" valueType="num">
                                      <p:cBhvr>
                                        <p:cTn id="24" dur="1000" fill="hold"/>
                                        <p:tgtEl>
                                          <p:spTgt spid="141"/>
                                        </p:tgtEl>
                                        <p:attrNameLst>
                                          <p:attrName>ppt_x</p:attrName>
                                        </p:attrNameLst>
                                      </p:cBhvr>
                                      <p:tavLst>
                                        <p:tav tm="0">
                                          <p:val>
                                            <p:strVal val="#ppt_x"/>
                                          </p:val>
                                        </p:tav>
                                        <p:tav tm="100000">
                                          <p:val>
                                            <p:strVal val="#ppt_x"/>
                                          </p:val>
                                        </p:tav>
                                      </p:tavLst>
                                    </p:anim>
                                    <p:anim calcmode="lin" valueType="num">
                                      <p:cBhvr>
                                        <p:cTn id="25" dur="1000" fill="hold"/>
                                        <p:tgtEl>
                                          <p:spTgt spid="141"/>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1000"/>
                                        <p:tgtEl>
                                          <p:spTgt spid="130"/>
                                        </p:tgtEl>
                                      </p:cBhvr>
                                    </p:animEffect>
                                    <p:anim calcmode="lin" valueType="num">
                                      <p:cBhvr>
                                        <p:cTn id="29" dur="1000" fill="hold"/>
                                        <p:tgtEl>
                                          <p:spTgt spid="130"/>
                                        </p:tgtEl>
                                        <p:attrNameLst>
                                          <p:attrName>ppt_x</p:attrName>
                                        </p:attrNameLst>
                                      </p:cBhvr>
                                      <p:tavLst>
                                        <p:tav tm="0">
                                          <p:val>
                                            <p:strVal val="#ppt_x"/>
                                          </p:val>
                                        </p:tav>
                                        <p:tav tm="100000">
                                          <p:val>
                                            <p:strVal val="#ppt_x"/>
                                          </p:val>
                                        </p:tav>
                                      </p:tavLst>
                                    </p:anim>
                                    <p:anim calcmode="lin" valueType="num">
                                      <p:cBhvr>
                                        <p:cTn id="30"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1+#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0-#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500" fill="hold"/>
                                        <p:tgtEl>
                                          <p:spTgt spid="95"/>
                                        </p:tgtEl>
                                        <p:attrNameLst>
                                          <p:attrName>ppt_x</p:attrName>
                                        </p:attrNameLst>
                                      </p:cBhvr>
                                      <p:tavLst>
                                        <p:tav tm="0">
                                          <p:val>
                                            <p:strVal val="0-#ppt_w/2"/>
                                          </p:val>
                                        </p:tav>
                                        <p:tav tm="100000">
                                          <p:val>
                                            <p:strVal val="#ppt_x"/>
                                          </p:val>
                                        </p:tav>
                                      </p:tavLst>
                                    </p:anim>
                                    <p:anim calcmode="lin" valueType="num">
                                      <p:cBhvr additive="base">
                                        <p:cTn id="50"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ONE</a:t>
            </a:r>
            <a:endParaRPr lang="en-US" altLang="zh-CN" sz="2400" dirty="0">
              <a:solidFill>
                <a:schemeClr val="bg1"/>
              </a:solidFill>
            </a:endParaRP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smtClean="0">
                <a:solidFill>
                  <a:schemeClr val="bg1"/>
                </a:solidFill>
              </a:rPr>
              <a:t>教学分析</a:t>
            </a:r>
            <a:endParaRPr lang="zh-CN" altLang="en-US" sz="6400" b="1" dirty="0">
              <a:solidFill>
                <a:schemeClr val="bg1"/>
              </a:solidFill>
            </a:endParaRP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736862" y="3497112"/>
            <a:ext cx="1631172" cy="491373"/>
            <a:chOff x="3838575" y="2712368"/>
            <a:chExt cx="1604974" cy="368530"/>
          </a:xfrm>
        </p:grpSpPr>
        <p:cxnSp>
          <p:nvCxnSpPr>
            <p:cNvPr id="58" name="直接连接符 57"/>
            <p:cNvCxnSpPr/>
            <p:nvPr/>
          </p:nvCxnSpPr>
          <p:spPr>
            <a:xfrm>
              <a:off x="3838575" y="2892218"/>
              <a:ext cx="593181"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58"/>
            <p:cNvCxnSpPr/>
            <p:nvPr/>
          </p:nvCxnSpPr>
          <p:spPr>
            <a:xfrm>
              <a:off x="4952634" y="2911353"/>
              <a:ext cx="490915" cy="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p:nvPr/>
          </p:nvCxnSpPr>
          <p:spPr>
            <a:xfrm flipV="1">
              <a:off x="4405565" y="2712368"/>
              <a:ext cx="186017" cy="189461"/>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a:xfrm flipV="1">
              <a:off x="4807526" y="2899283"/>
              <a:ext cx="171299" cy="174470"/>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p:cNvCxnSpPr/>
            <p:nvPr/>
          </p:nvCxnSpPr>
          <p:spPr>
            <a:xfrm flipH="1" flipV="1">
              <a:off x="4543202" y="2717130"/>
              <a:ext cx="316707" cy="363768"/>
            </a:xfrm>
            <a:prstGeom prst="line">
              <a:avLst/>
            </a:prstGeom>
            <a:noFill/>
            <a:ln w="19050" cap="rnd">
              <a:solidFill>
                <a:schemeClr val="tx1"/>
              </a:solidFill>
              <a:prstDash val="sysDot"/>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3" name="组合 62"/>
          <p:cNvGrpSpPr/>
          <p:nvPr/>
        </p:nvGrpSpPr>
        <p:grpSpPr>
          <a:xfrm>
            <a:off x="1048716" y="2794788"/>
            <a:ext cx="1814994" cy="1818904"/>
            <a:chOff x="7146423" y="413387"/>
            <a:chExt cx="495231" cy="496232"/>
          </a:xfrm>
        </p:grpSpPr>
        <p:grpSp>
          <p:nvGrpSpPr>
            <p:cNvPr id="64" name="组合 63"/>
            <p:cNvGrpSpPr/>
            <p:nvPr/>
          </p:nvGrpSpPr>
          <p:grpSpPr>
            <a:xfrm>
              <a:off x="7146423" y="413387"/>
              <a:ext cx="495231" cy="496232"/>
              <a:chOff x="1589596" y="810715"/>
              <a:chExt cx="2340698" cy="2345431"/>
            </a:xfrm>
          </p:grpSpPr>
          <p:grpSp>
            <p:nvGrpSpPr>
              <p:cNvPr id="66" name="组合 79"/>
              <p:cNvGrpSpPr/>
              <p:nvPr/>
            </p:nvGrpSpPr>
            <p:grpSpPr bwMode="auto">
              <a:xfrm>
                <a:off x="1589596" y="810715"/>
                <a:ext cx="2340698" cy="2345431"/>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6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67"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65" name="TextBox 64"/>
            <p:cNvSpPr txBox="1"/>
            <p:nvPr/>
          </p:nvSpPr>
          <p:spPr>
            <a:xfrm>
              <a:off x="7296147" y="571227"/>
              <a:ext cx="176355" cy="176332"/>
            </a:xfrm>
            <a:prstGeom prst="rect">
              <a:avLst/>
            </a:prstGeom>
            <a:noFill/>
          </p:spPr>
          <p:txBody>
            <a:bodyPr wrap="none" rtlCol="0">
              <a:spAutoFit/>
            </a:bodyPr>
            <a:lstStyle/>
            <a:p>
              <a:r>
                <a:rPr lang="zh-CN" altLang="en-US" dirty="0">
                  <a:solidFill>
                    <a:prstClr val="white"/>
                  </a:solidFill>
                  <a:latin typeface="微软雅黑" panose="020B0503020204020204" charset="-122"/>
                </a:rPr>
                <a:t>标题</a:t>
              </a:r>
              <a:endParaRPr lang="en-US" altLang="zh-CN" dirty="0">
                <a:solidFill>
                  <a:prstClr val="white"/>
                </a:solidFill>
                <a:latin typeface="微软雅黑" panose="020B0503020204020204" charset="-122"/>
              </a:endParaRPr>
            </a:p>
            <a:p>
              <a:r>
                <a:rPr lang="zh-CN" altLang="en-US" dirty="0">
                  <a:solidFill>
                    <a:prstClr val="white"/>
                  </a:solidFill>
                  <a:latin typeface="微软雅黑" panose="020B0503020204020204" charset="-122"/>
                </a:rPr>
                <a:t>文字</a:t>
              </a:r>
              <a:endParaRPr lang="en-US" altLang="zh-CN" dirty="0">
                <a:solidFill>
                  <a:prstClr val="white"/>
                </a:solidFill>
                <a:latin typeface="微软雅黑" panose="020B0503020204020204" charset="-122"/>
              </a:endParaRPr>
            </a:p>
          </p:txBody>
        </p:sp>
      </p:grpSp>
      <p:grpSp>
        <p:nvGrpSpPr>
          <p:cNvPr id="72" name="组合 71"/>
          <p:cNvGrpSpPr/>
          <p:nvPr/>
        </p:nvGrpSpPr>
        <p:grpSpPr>
          <a:xfrm>
            <a:off x="4084441" y="1861014"/>
            <a:ext cx="3794650" cy="3802823"/>
            <a:chOff x="8244408" y="2516931"/>
            <a:chExt cx="2846358" cy="2852117"/>
          </a:xfrm>
        </p:grpSpPr>
        <p:grpSp>
          <p:nvGrpSpPr>
            <p:cNvPr id="75" name="组合 74"/>
            <p:cNvGrpSpPr/>
            <p:nvPr/>
          </p:nvGrpSpPr>
          <p:grpSpPr>
            <a:xfrm>
              <a:off x="8244408" y="2516931"/>
              <a:ext cx="2846358" cy="2852117"/>
              <a:chOff x="1589596" y="810715"/>
              <a:chExt cx="2340698" cy="2345431"/>
            </a:xfrm>
          </p:grpSpPr>
          <p:grpSp>
            <p:nvGrpSpPr>
              <p:cNvPr id="80" name="组合 79"/>
              <p:cNvGrpSpPr/>
              <p:nvPr/>
            </p:nvGrpSpPr>
            <p:grpSpPr bwMode="auto">
              <a:xfrm>
                <a:off x="1589596" y="810715"/>
                <a:ext cx="2340698" cy="2345431"/>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8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1" name="椭圆 80"/>
              <p:cNvSpPr/>
              <p:nvPr/>
            </p:nvSpPr>
            <p:spPr bwMode="auto">
              <a:xfrm>
                <a:off x="1932719" y="1141998"/>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76" name="TextBox 75"/>
            <p:cNvSpPr txBox="1"/>
            <p:nvPr/>
          </p:nvSpPr>
          <p:spPr>
            <a:xfrm>
              <a:off x="8892480" y="3626172"/>
              <a:ext cx="1561314" cy="615553"/>
            </a:xfrm>
            <a:prstGeom prst="rect">
              <a:avLst/>
            </a:prstGeom>
            <a:noFill/>
          </p:spPr>
          <p:txBody>
            <a:bodyPr wrap="square" lIns="0" tIns="0" rIns="0" bIns="0" rtlCol="0">
              <a:spAutoFit/>
            </a:bodyPr>
            <a:lstStyle/>
            <a:p>
              <a:r>
                <a:rPr lang="zh-CN" altLang="en-US" sz="1300" dirty="0">
                  <a:solidFill>
                    <a:prstClr val="white"/>
                  </a:solidFill>
                  <a:latin typeface="微软雅黑" panose="020B0503020204020204" charset="-122"/>
                </a:rPr>
                <a:t>单击此处添加文本单击此处添加文本单击此处添加文本单击此处添加文本</a:t>
              </a:r>
              <a:endParaRPr lang="en-US" altLang="zh-CN" sz="1300" dirty="0">
                <a:solidFill>
                  <a:prstClr val="white"/>
                </a:solidFill>
                <a:latin typeface="微软雅黑" panose="020B0503020204020204" charset="-122"/>
              </a:endParaRPr>
            </a:p>
            <a:p>
              <a:endParaRPr lang="en-US" altLang="zh-CN" sz="1300" dirty="0">
                <a:solidFill>
                  <a:prstClr val="white"/>
                </a:solidFill>
                <a:latin typeface="微软雅黑" panose="020B0503020204020204" charset="-122"/>
              </a:endParaRPr>
            </a:p>
          </p:txBody>
        </p:sp>
        <p:sp>
          <p:nvSpPr>
            <p:cNvPr id="77" name="TextBox 76"/>
            <p:cNvSpPr txBox="1"/>
            <p:nvPr/>
          </p:nvSpPr>
          <p:spPr>
            <a:xfrm>
              <a:off x="9203374" y="3308632"/>
              <a:ext cx="1561314" cy="199222"/>
            </a:xfrm>
            <a:prstGeom prst="rect">
              <a:avLst/>
            </a:prstGeom>
            <a:noFill/>
          </p:spPr>
          <p:txBody>
            <a:bodyPr wrap="square" lIns="0" tIns="0" rIns="0" bIns="0" rtlCol="0">
              <a:spAutoFit/>
            </a:bodyPr>
            <a:lstStyle/>
            <a:p>
              <a:pPr algn="just">
                <a:lnSpc>
                  <a:spcPts val="2000"/>
                </a:lnSpc>
              </a:pPr>
              <a:r>
                <a:rPr lang="zh-CN" altLang="en-US" dirty="0">
                  <a:solidFill>
                    <a:prstClr val="white"/>
                  </a:solidFill>
                  <a:latin typeface="微软雅黑" panose="020B0503020204020204" charset="-122"/>
                </a:rPr>
                <a:t>标题文字</a:t>
              </a:r>
              <a:endParaRPr lang="en-US" altLang="zh-CN" dirty="0">
                <a:solidFill>
                  <a:prstClr val="white"/>
                </a:solidFill>
                <a:latin typeface="微软雅黑" panose="020B0503020204020204" charset="-122"/>
              </a:endParaRPr>
            </a:p>
          </p:txBody>
        </p:sp>
      </p:grpSp>
      <p:grpSp>
        <p:nvGrpSpPr>
          <p:cNvPr id="86" name="组合 85"/>
          <p:cNvGrpSpPr/>
          <p:nvPr/>
        </p:nvGrpSpPr>
        <p:grpSpPr>
          <a:xfrm>
            <a:off x="6617892" y="1931490"/>
            <a:ext cx="4182020" cy="960993"/>
            <a:chOff x="4675437" y="1448616"/>
            <a:chExt cx="3136923" cy="720745"/>
          </a:xfrm>
        </p:grpSpPr>
        <p:grpSp>
          <p:nvGrpSpPr>
            <p:cNvPr id="87" name="组合 86"/>
            <p:cNvGrpSpPr/>
            <p:nvPr/>
          </p:nvGrpSpPr>
          <p:grpSpPr>
            <a:xfrm>
              <a:off x="4675437" y="1448616"/>
              <a:ext cx="681185" cy="682563"/>
              <a:chOff x="7146423" y="413387"/>
              <a:chExt cx="495231" cy="496232"/>
            </a:xfrm>
          </p:grpSpPr>
          <p:grpSp>
            <p:nvGrpSpPr>
              <p:cNvPr id="89" name="组合 88"/>
              <p:cNvGrpSpPr/>
              <p:nvPr/>
            </p:nvGrpSpPr>
            <p:grpSpPr>
              <a:xfrm>
                <a:off x="7146423" y="413387"/>
                <a:ext cx="495231" cy="496232"/>
                <a:chOff x="1589596" y="810715"/>
                <a:chExt cx="2340698" cy="2345431"/>
              </a:xfrm>
            </p:grpSpPr>
            <p:grpSp>
              <p:nvGrpSpPr>
                <p:cNvPr id="98" name="组合 79"/>
                <p:cNvGrpSpPr/>
                <p:nvPr/>
              </p:nvGrpSpPr>
              <p:grpSpPr bwMode="auto">
                <a:xfrm>
                  <a:off x="1589596" y="810715"/>
                  <a:ext cx="2340698" cy="2345431"/>
                  <a:chOff x="6379729" y="2488774"/>
                  <a:chExt cx="2513016" cy="2513016"/>
                </a:xfrm>
              </p:grpSpPr>
              <p:sp>
                <p:nvSpPr>
                  <p:cNvPr id="10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0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9" name="椭圆 80"/>
                <p:cNvSpPr/>
                <p:nvPr/>
              </p:nvSpPr>
              <p:spPr bwMode="auto">
                <a:xfrm>
                  <a:off x="1932719" y="1141998"/>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97" name="TextBox 96"/>
              <p:cNvSpPr txBox="1"/>
              <p:nvPr/>
            </p:nvSpPr>
            <p:spPr>
              <a:xfrm>
                <a:off x="7281815" y="557367"/>
                <a:ext cx="247564" cy="201382"/>
              </a:xfrm>
              <a:prstGeom prst="rect">
                <a:avLst/>
              </a:prstGeom>
              <a:noFill/>
            </p:spPr>
            <p:txBody>
              <a:bodyPr wrap="none" rtlCol="0">
                <a:spAutoFit/>
              </a:bodyPr>
              <a:lstStyle/>
              <a:p>
                <a:r>
                  <a:rPr lang="en-US" altLang="zh-CN" dirty="0">
                    <a:solidFill>
                      <a:prstClr val="white"/>
                    </a:solidFill>
                    <a:latin typeface="微软雅黑" panose="020B0503020204020204" charset="-122"/>
                  </a:rPr>
                  <a:t>01</a:t>
                </a:r>
                <a:endParaRPr lang="en-US" altLang="zh-CN" dirty="0">
                  <a:solidFill>
                    <a:prstClr val="white"/>
                  </a:solidFill>
                  <a:latin typeface="微软雅黑" panose="020B0503020204020204" charset="-122"/>
                </a:endParaRPr>
              </a:p>
            </p:txBody>
          </p:sp>
        </p:grpSp>
        <p:sp>
          <p:nvSpPr>
            <p:cNvPr id="88" name="TextBox 87"/>
            <p:cNvSpPr txBox="1"/>
            <p:nvPr/>
          </p:nvSpPr>
          <p:spPr>
            <a:xfrm>
              <a:off x="5611772" y="1476863"/>
              <a:ext cx="2200588" cy="692498"/>
            </a:xfrm>
            <a:prstGeom prst="rect">
              <a:avLst/>
            </a:prstGeom>
            <a:noFill/>
          </p:spPr>
          <p:txBody>
            <a:bodyPr wrap="square" lIns="0" tIns="0" rIns="0" bIns="0" rtlCol="0">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grpSp>
      <p:grpSp>
        <p:nvGrpSpPr>
          <p:cNvPr id="117" name="组合 116"/>
          <p:cNvGrpSpPr/>
          <p:nvPr/>
        </p:nvGrpSpPr>
        <p:grpSpPr>
          <a:xfrm>
            <a:off x="7382907" y="3310506"/>
            <a:ext cx="3992994" cy="968733"/>
            <a:chOff x="5249273" y="2482879"/>
            <a:chExt cx="2995135" cy="726550"/>
          </a:xfrm>
        </p:grpSpPr>
        <p:grpSp>
          <p:nvGrpSpPr>
            <p:cNvPr id="118" name="组合 117"/>
            <p:cNvGrpSpPr/>
            <p:nvPr/>
          </p:nvGrpSpPr>
          <p:grpSpPr>
            <a:xfrm>
              <a:off x="5249273" y="2482879"/>
              <a:ext cx="681185" cy="682563"/>
              <a:chOff x="7146423" y="413387"/>
              <a:chExt cx="495231" cy="496232"/>
            </a:xfrm>
          </p:grpSpPr>
          <p:grpSp>
            <p:nvGrpSpPr>
              <p:cNvPr id="120" name="组合 119"/>
              <p:cNvGrpSpPr/>
              <p:nvPr/>
            </p:nvGrpSpPr>
            <p:grpSpPr>
              <a:xfrm>
                <a:off x="7146423" y="413387"/>
                <a:ext cx="495231" cy="496232"/>
                <a:chOff x="1589596" y="810715"/>
                <a:chExt cx="2340698" cy="2345431"/>
              </a:xfrm>
            </p:grpSpPr>
            <p:grpSp>
              <p:nvGrpSpPr>
                <p:cNvPr id="122" name="组合 79"/>
                <p:cNvGrpSpPr/>
                <p:nvPr/>
              </p:nvGrpSpPr>
              <p:grpSpPr bwMode="auto">
                <a:xfrm>
                  <a:off x="1589596" y="810715"/>
                  <a:ext cx="2340698" cy="2345431"/>
                  <a:chOff x="6379729" y="2488774"/>
                  <a:chExt cx="2513016" cy="2513016"/>
                </a:xfrm>
              </p:grpSpPr>
              <p:sp>
                <p:nvSpPr>
                  <p:cNvPr id="12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2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23" name="椭圆 80"/>
                <p:cNvSpPr/>
                <p:nvPr/>
              </p:nvSpPr>
              <p:spPr bwMode="auto">
                <a:xfrm>
                  <a:off x="1932719"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21" name="TextBox 120"/>
              <p:cNvSpPr txBox="1"/>
              <p:nvPr/>
            </p:nvSpPr>
            <p:spPr>
              <a:xfrm>
                <a:off x="7269265" y="557367"/>
                <a:ext cx="247564" cy="201382"/>
              </a:xfrm>
              <a:prstGeom prst="rect">
                <a:avLst/>
              </a:prstGeom>
              <a:noFill/>
            </p:spPr>
            <p:txBody>
              <a:bodyPr wrap="none" rtlCol="0">
                <a:spAutoFit/>
              </a:bodyPr>
              <a:lstStyle/>
              <a:p>
                <a:r>
                  <a:rPr lang="en-US" altLang="zh-CN" dirty="0">
                    <a:solidFill>
                      <a:prstClr val="white"/>
                    </a:solidFill>
                    <a:latin typeface="微软雅黑" panose="020B0503020204020204" charset="-122"/>
                  </a:rPr>
                  <a:t>02</a:t>
                </a:r>
                <a:endParaRPr lang="en-US" altLang="zh-CN" dirty="0">
                  <a:solidFill>
                    <a:prstClr val="white"/>
                  </a:solidFill>
                  <a:latin typeface="微软雅黑" panose="020B0503020204020204" charset="-122"/>
                </a:endParaRPr>
              </a:p>
            </p:txBody>
          </p:sp>
        </p:grpSp>
        <p:sp>
          <p:nvSpPr>
            <p:cNvPr id="119" name="TextBox 118"/>
            <p:cNvSpPr txBox="1"/>
            <p:nvPr/>
          </p:nvSpPr>
          <p:spPr>
            <a:xfrm>
              <a:off x="6043820" y="2516931"/>
              <a:ext cx="2200588" cy="692498"/>
            </a:xfrm>
            <a:prstGeom prst="rect">
              <a:avLst/>
            </a:prstGeom>
            <a:noFill/>
          </p:spPr>
          <p:txBody>
            <a:bodyPr wrap="square" lIns="0" tIns="0" rIns="0" bIns="0" rtlCol="0">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grpSp>
      <p:grpSp>
        <p:nvGrpSpPr>
          <p:cNvPr id="126" name="组合 125"/>
          <p:cNvGrpSpPr/>
          <p:nvPr/>
        </p:nvGrpSpPr>
        <p:grpSpPr>
          <a:xfrm>
            <a:off x="6622114" y="4769570"/>
            <a:ext cx="4106667" cy="995421"/>
            <a:chOff x="4678603" y="3577177"/>
            <a:chExt cx="3080401" cy="746566"/>
          </a:xfrm>
        </p:grpSpPr>
        <p:grpSp>
          <p:nvGrpSpPr>
            <p:cNvPr id="127" name="组合 126"/>
            <p:cNvGrpSpPr/>
            <p:nvPr/>
          </p:nvGrpSpPr>
          <p:grpSpPr>
            <a:xfrm>
              <a:off x="4678603" y="3577177"/>
              <a:ext cx="681185" cy="682563"/>
              <a:chOff x="7146423" y="413387"/>
              <a:chExt cx="495231" cy="496232"/>
            </a:xfrm>
          </p:grpSpPr>
          <p:grpSp>
            <p:nvGrpSpPr>
              <p:cNvPr id="129" name="组合 128"/>
              <p:cNvGrpSpPr/>
              <p:nvPr/>
            </p:nvGrpSpPr>
            <p:grpSpPr>
              <a:xfrm>
                <a:off x="7146423" y="413387"/>
                <a:ext cx="495231" cy="496232"/>
                <a:chOff x="1589596" y="810715"/>
                <a:chExt cx="2340698" cy="2345431"/>
              </a:xfrm>
            </p:grpSpPr>
            <p:grpSp>
              <p:nvGrpSpPr>
                <p:cNvPr id="131" name="组合 79"/>
                <p:cNvGrpSpPr/>
                <p:nvPr/>
              </p:nvGrpSpPr>
              <p:grpSpPr bwMode="auto">
                <a:xfrm>
                  <a:off x="1589596" y="810715"/>
                  <a:ext cx="2340698" cy="2345431"/>
                  <a:chOff x="6379729" y="2488774"/>
                  <a:chExt cx="2513016" cy="2513016"/>
                </a:xfrm>
              </p:grpSpPr>
              <p:sp>
                <p:nvSpPr>
                  <p:cNvPr id="13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panose="02010600030101010101" pitchFamily="2" charset="-122"/>
                    </a:endParaRPr>
                  </a:p>
                </p:txBody>
              </p:sp>
              <p:sp>
                <p:nvSpPr>
                  <p:cNvPr id="134"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32" name="椭圆 80"/>
                <p:cNvSpPr/>
                <p:nvPr/>
              </p:nvSpPr>
              <p:spPr bwMode="auto">
                <a:xfrm>
                  <a:off x="1932719" y="1141998"/>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rgbClr val="01AB95">
                          <a:satMod val="155000"/>
                        </a:srgbClr>
                      </a:solidFill>
                      <a:prstDash val="solid"/>
                    </a:ln>
                    <a:solidFill>
                      <a:srgbClr val="F3908C">
                        <a:tint val="85000"/>
                        <a:satMod val="155000"/>
                      </a:srgbClr>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30" name="TextBox 129"/>
              <p:cNvSpPr txBox="1"/>
              <p:nvPr/>
            </p:nvSpPr>
            <p:spPr>
              <a:xfrm>
                <a:off x="7279513" y="557367"/>
                <a:ext cx="247564" cy="201382"/>
              </a:xfrm>
              <a:prstGeom prst="rect">
                <a:avLst/>
              </a:prstGeom>
              <a:noFill/>
            </p:spPr>
            <p:txBody>
              <a:bodyPr wrap="none" rtlCol="0">
                <a:spAutoFit/>
              </a:bodyPr>
              <a:lstStyle/>
              <a:p>
                <a:r>
                  <a:rPr lang="en-US" altLang="zh-CN" dirty="0">
                    <a:solidFill>
                      <a:prstClr val="white"/>
                    </a:solidFill>
                    <a:latin typeface="微软雅黑" panose="020B0503020204020204" charset="-122"/>
                  </a:rPr>
                  <a:t>03</a:t>
                </a:r>
                <a:endParaRPr lang="en-US" altLang="zh-CN" dirty="0">
                  <a:solidFill>
                    <a:prstClr val="white"/>
                  </a:solidFill>
                  <a:latin typeface="微软雅黑" panose="020B0503020204020204" charset="-122"/>
                </a:endParaRPr>
              </a:p>
            </p:txBody>
          </p:sp>
        </p:grpSp>
        <p:sp>
          <p:nvSpPr>
            <p:cNvPr id="128" name="TextBox 127"/>
            <p:cNvSpPr txBox="1"/>
            <p:nvPr/>
          </p:nvSpPr>
          <p:spPr>
            <a:xfrm>
              <a:off x="5558416" y="3631245"/>
              <a:ext cx="2200588" cy="692498"/>
            </a:xfrm>
            <a:prstGeom prst="rect">
              <a:avLst/>
            </a:prstGeom>
            <a:noFill/>
          </p:spPr>
          <p:txBody>
            <a:bodyPr wrap="square" lIns="0" tIns="0" rIns="0" bIns="0" rtlCol="0">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1+#ppt_w/2"/>
                                          </p:val>
                                        </p:tav>
                                        <p:tav tm="100000">
                                          <p:val>
                                            <p:strVal val="#ppt_x"/>
                                          </p:val>
                                        </p:tav>
                                      </p:tavLst>
                                    </p:anim>
                                    <p:anim calcmode="lin" valueType="num">
                                      <p:cBhvr additive="base">
                                        <p:cTn id="25"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500" fill="hold"/>
                                        <p:tgtEl>
                                          <p:spTgt spid="117"/>
                                        </p:tgtEl>
                                        <p:attrNameLst>
                                          <p:attrName>ppt_x</p:attrName>
                                        </p:attrNameLst>
                                      </p:cBhvr>
                                      <p:tavLst>
                                        <p:tav tm="0">
                                          <p:val>
                                            <p:strVal val="1+#ppt_w/2"/>
                                          </p:val>
                                        </p:tav>
                                        <p:tav tm="100000">
                                          <p:val>
                                            <p:strVal val="#ppt_x"/>
                                          </p:val>
                                        </p:tav>
                                      </p:tavLst>
                                    </p:anim>
                                    <p:anim calcmode="lin" valueType="num">
                                      <p:cBhvr additive="base">
                                        <p:cTn id="31" dur="500" fill="hold"/>
                                        <p:tgtEl>
                                          <p:spTgt spid="11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26"/>
                                        </p:tgtEl>
                                        <p:attrNameLst>
                                          <p:attrName>style.visibility</p:attrName>
                                        </p:attrNameLst>
                                      </p:cBhvr>
                                      <p:to>
                                        <p:strVal val="visible"/>
                                      </p:to>
                                    </p:set>
                                    <p:anim calcmode="lin" valueType="num">
                                      <p:cBhvr additive="base">
                                        <p:cTn id="36" dur="500" fill="hold"/>
                                        <p:tgtEl>
                                          <p:spTgt spid="126"/>
                                        </p:tgtEl>
                                        <p:attrNameLst>
                                          <p:attrName>ppt_x</p:attrName>
                                        </p:attrNameLst>
                                      </p:cBhvr>
                                      <p:tavLst>
                                        <p:tav tm="0">
                                          <p:val>
                                            <p:strVal val="1+#ppt_w/2"/>
                                          </p:val>
                                        </p:tav>
                                        <p:tav tm="100000">
                                          <p:val>
                                            <p:strVal val="#ppt_x"/>
                                          </p:val>
                                        </p:tav>
                                      </p:tavLst>
                                    </p:anim>
                                    <p:anim calcmode="lin" valueType="num">
                                      <p:cBhvr additive="base">
                                        <p:cTn id="37"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200095" y="3307334"/>
            <a:ext cx="1089189" cy="1183631"/>
          </a:xfrm>
          <a:prstGeom prst="chevron">
            <a:avLst>
              <a:gd name="adj" fmla="val 5442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3" name="燕尾形 2"/>
          <p:cNvSpPr/>
          <p:nvPr/>
        </p:nvSpPr>
        <p:spPr>
          <a:xfrm>
            <a:off x="2160076" y="3307334"/>
            <a:ext cx="1090814" cy="1183631"/>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4" name="燕尾形 3"/>
          <p:cNvSpPr/>
          <p:nvPr/>
        </p:nvSpPr>
        <p:spPr>
          <a:xfrm>
            <a:off x="3120058" y="3307334"/>
            <a:ext cx="1090814" cy="1183631"/>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5" name="燕尾形 4"/>
          <p:cNvSpPr/>
          <p:nvPr/>
        </p:nvSpPr>
        <p:spPr>
          <a:xfrm>
            <a:off x="4045205" y="3307334"/>
            <a:ext cx="1090814" cy="1183631"/>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cxnSp>
        <p:nvCxnSpPr>
          <p:cNvPr id="9" name="直接连接符 8"/>
          <p:cNvCxnSpPr/>
          <p:nvPr/>
        </p:nvCxnSpPr>
        <p:spPr>
          <a:xfrm rot="5400000">
            <a:off x="5087866" y="4024197"/>
            <a:ext cx="566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08052" y="2743638"/>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488088" y="2084852"/>
            <a:ext cx="0" cy="121401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368034" y="4471832"/>
            <a:ext cx="38752" cy="1261424"/>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352072" y="4471831"/>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47882" y="3297445"/>
            <a:ext cx="7871849" cy="1190309"/>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896" tIns="60949" rIns="121896" bIns="60949" anchor="ctr"/>
          <a:lstStyle/>
          <a:p>
            <a:pPr algn="ctr" defTabSz="1218565">
              <a:defRPr/>
            </a:pPr>
            <a:endParaRPr lang="zh-CN" altLang="en-US" sz="3300">
              <a:solidFill>
                <a:schemeClr val="tx1">
                  <a:lumMod val="50000"/>
                  <a:lumOff val="50000"/>
                </a:schemeClr>
              </a:solidFill>
            </a:endParaRPr>
          </a:p>
        </p:txBody>
      </p:sp>
      <p:sp>
        <p:nvSpPr>
          <p:cNvPr id="31" name="TextBox 30"/>
          <p:cNvSpPr txBox="1"/>
          <p:nvPr/>
        </p:nvSpPr>
        <p:spPr>
          <a:xfrm>
            <a:off x="8303959" y="1796818"/>
            <a:ext cx="2879945" cy="2893100"/>
          </a:xfrm>
          <a:prstGeom prst="rect">
            <a:avLst/>
          </a:prstGeom>
          <a:noFill/>
        </p:spPr>
        <p:txBody>
          <a:bodyPr wrap="square" lIns="121908" tIns="60954" rIns="121908" bIns="60954" rtlCol="0">
            <a:spAutoFit/>
          </a:bodyPr>
          <a:lstStyle/>
          <a:p>
            <a:pPr>
              <a:lnSpc>
                <a:spcPct val="150000"/>
              </a:lnSpc>
            </a:pPr>
            <a:r>
              <a:rPr lang="zh-CN" altLang="en-US"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endParaRPr>
          </a:p>
          <a:p>
            <a:pPr>
              <a:lnSpc>
                <a:spcPct val="150000"/>
              </a:lnSpc>
            </a:pPr>
            <a:r>
              <a:rPr lang="zh-CN" altLang="en-US"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rPr>
              <a:t>       点击输入简要文字内容，文字内容需概括精炼，不用多余的文字修饰，言简意赅的说明该项内容。</a:t>
            </a:r>
            <a:endParaRPr lang="en-US" altLang="zh-CN" sz="1300" dirty="0">
              <a:solidFill>
                <a:schemeClr val="tx1">
                  <a:lumMod val="50000"/>
                  <a:lumOff val="50000"/>
                </a:schemeClr>
              </a:solidFill>
              <a:latin typeface="微软雅黑" panose="020B0503020204020204" charset="-122"/>
              <a:ea typeface="微软雅黑" panose="020B0503020204020204" charset="-122"/>
              <a:sym typeface="Calibri" panose="020F0502020204030204" pitchFamily="34" charset="0"/>
            </a:endParaRPr>
          </a:p>
        </p:txBody>
      </p:sp>
      <p:grpSp>
        <p:nvGrpSpPr>
          <p:cNvPr id="32" name="组合 31"/>
          <p:cNvGrpSpPr/>
          <p:nvPr/>
        </p:nvGrpSpPr>
        <p:grpSpPr>
          <a:xfrm>
            <a:off x="1200095" y="1492603"/>
            <a:ext cx="3103451" cy="592249"/>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6" name="椭圆 35"/>
              <p:cNvSpPr/>
              <p:nvPr/>
            </p:nvSpPr>
            <p:spPr>
              <a:xfrm>
                <a:off x="2270357" y="3351544"/>
                <a:ext cx="394740" cy="394741"/>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endParaRPr lang="zh-CN" altLang="en-US" sz="1800" dirty="0">
                <a:solidFill>
                  <a:schemeClr val="tx1">
                    <a:lumMod val="50000"/>
                    <a:lumOff val="50000"/>
                  </a:schemeClr>
                </a:solidFill>
              </a:endParaRPr>
            </a:p>
          </p:txBody>
        </p:sp>
      </p:grpSp>
      <p:grpSp>
        <p:nvGrpSpPr>
          <p:cNvPr id="41" name="组合 40"/>
          <p:cNvGrpSpPr/>
          <p:nvPr/>
        </p:nvGrpSpPr>
        <p:grpSpPr>
          <a:xfrm>
            <a:off x="2064079" y="4965173"/>
            <a:ext cx="3103451" cy="592249"/>
            <a:chOff x="814325" y="3219334"/>
            <a:chExt cx="2266826" cy="432536"/>
          </a:xfrm>
        </p:grpSpPr>
        <p:grpSp>
          <p:nvGrpSpPr>
            <p:cNvPr id="42" name="组合 41"/>
            <p:cNvGrpSpPr/>
            <p:nvPr/>
          </p:nvGrpSpPr>
          <p:grpSpPr>
            <a:xfrm>
              <a:off x="814325" y="3219334"/>
              <a:ext cx="2266826" cy="432536"/>
              <a:chOff x="2173923" y="3285519"/>
              <a:chExt cx="2876392" cy="548848"/>
            </a:xfrm>
          </p:grpSpPr>
          <p:grpSp>
            <p:nvGrpSpPr>
              <p:cNvPr id="44" name="组合 4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圆角矩形 4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5" name="椭圆 44"/>
              <p:cNvSpPr/>
              <p:nvPr/>
            </p:nvSpPr>
            <p:spPr>
              <a:xfrm>
                <a:off x="2288027" y="3372244"/>
                <a:ext cx="392760"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endParaRPr lang="zh-CN" altLang="en-US" sz="1800" dirty="0">
                <a:solidFill>
                  <a:schemeClr val="tx1">
                    <a:lumMod val="50000"/>
                    <a:lumOff val="50000"/>
                  </a:schemeClr>
                </a:solidFill>
              </a:endParaRPr>
            </a:p>
          </p:txBody>
        </p:sp>
      </p:grpSp>
      <p:grpSp>
        <p:nvGrpSpPr>
          <p:cNvPr id="48" name="组合 47"/>
          <p:cNvGrpSpPr/>
          <p:nvPr/>
        </p:nvGrpSpPr>
        <p:grpSpPr>
          <a:xfrm>
            <a:off x="3060722" y="2164678"/>
            <a:ext cx="3103451" cy="592249"/>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圆角矩形 5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52" name="椭圆 51"/>
              <p:cNvSpPr/>
              <p:nvPr/>
            </p:nvSpPr>
            <p:spPr>
              <a:xfrm>
                <a:off x="2307129" y="3376773"/>
                <a:ext cx="392761" cy="39276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endParaRPr lang="zh-CN" altLang="en-US" sz="1800" dirty="0">
                <a:solidFill>
                  <a:schemeClr val="tx1">
                    <a:lumMod val="50000"/>
                    <a:lumOff val="50000"/>
                  </a:schemeClr>
                </a:solidFill>
              </a:endParaRPr>
            </a:p>
          </p:txBody>
        </p:sp>
      </p:grpSp>
      <p:grpSp>
        <p:nvGrpSpPr>
          <p:cNvPr id="56" name="组合 55"/>
          <p:cNvGrpSpPr/>
          <p:nvPr/>
        </p:nvGrpSpPr>
        <p:grpSpPr>
          <a:xfrm>
            <a:off x="4080040" y="5733258"/>
            <a:ext cx="3103451" cy="592249"/>
            <a:chOff x="814328" y="3219334"/>
            <a:chExt cx="2266828" cy="432536"/>
          </a:xfrm>
        </p:grpSpPr>
        <p:grpSp>
          <p:nvGrpSpPr>
            <p:cNvPr id="57" name="组合 56"/>
            <p:cNvGrpSpPr/>
            <p:nvPr/>
          </p:nvGrpSpPr>
          <p:grpSpPr>
            <a:xfrm>
              <a:off x="814328" y="3219334"/>
              <a:ext cx="2266828" cy="432536"/>
              <a:chOff x="2173927" y="3285519"/>
              <a:chExt cx="2876395" cy="548848"/>
            </a:xfrm>
          </p:grpSpPr>
          <p:grpSp>
            <p:nvGrpSpPr>
              <p:cNvPr id="59" name="组合 5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2" name="圆角矩形 6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0" name="椭圆 59"/>
              <p:cNvSpPr/>
              <p:nvPr/>
            </p:nvSpPr>
            <p:spPr>
              <a:xfrm>
                <a:off x="2280388" y="3389371"/>
                <a:ext cx="392761"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2023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800" dirty="0">
                  <a:solidFill>
                    <a:schemeClr val="tx1">
                      <a:lumMod val="50000"/>
                      <a:lumOff val="50000"/>
                    </a:schemeClr>
                  </a:solidFill>
                </a:rPr>
                <a:t>添加文字内容</a:t>
              </a:r>
              <a:endParaRPr lang="zh-CN" altLang="en-US" sz="1800" dirty="0">
                <a:solidFill>
                  <a:schemeClr val="tx1">
                    <a:lumMod val="50000"/>
                    <a:lumOff val="50000"/>
                  </a:schemeClr>
                </a:solidFill>
              </a:endParaRPr>
            </a:p>
          </p:txBody>
        </p:sp>
      </p:grpSp>
      <p:grpSp>
        <p:nvGrpSpPr>
          <p:cNvPr id="6" name="组合 5"/>
          <p:cNvGrpSpPr>
            <a:grpSpLocks noChangeAspect="1"/>
          </p:cNvGrpSpPr>
          <p:nvPr/>
        </p:nvGrpSpPr>
        <p:grpSpPr>
          <a:xfrm>
            <a:off x="5040022" y="2743638"/>
            <a:ext cx="2264906" cy="2161076"/>
            <a:chOff x="3197225" y="3458369"/>
            <a:chExt cx="533400" cy="487363"/>
          </a:xfrm>
          <a:solidFill>
            <a:schemeClr val="tx2"/>
          </a:solidFill>
        </p:grpSpPr>
        <p:sp>
          <p:nvSpPr>
            <p:cNvPr id="7"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00">
                <a:solidFill>
                  <a:schemeClr val="tx1">
                    <a:lumMod val="50000"/>
                    <a:lumOff val="50000"/>
                  </a:schemeClr>
                </a:solidFill>
              </a:endParaRPr>
            </a:p>
          </p:txBody>
        </p:sp>
        <p:sp>
          <p:nvSpPr>
            <p:cNvPr id="8"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00">
                <a:solidFill>
                  <a:schemeClr val="tx1">
                    <a:lumMod val="50000"/>
                    <a:lumOff val="50000"/>
                  </a:schemeClr>
                </a:solidFill>
              </a:endParaRPr>
            </a:p>
          </p:txBody>
        </p:sp>
      </p:grpSp>
      <p:sp>
        <p:nvSpPr>
          <p:cNvPr id="14" name="标题 1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7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75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8018" y="3715115"/>
            <a:ext cx="10058400" cy="2877820"/>
          </a:xfrm>
          <a:prstGeom prst="rect">
            <a:avLst/>
          </a:prstGeom>
        </p:spPr>
      </p:pic>
      <p:sp>
        <p:nvSpPr>
          <p:cNvPr id="4" name="矩形 3"/>
          <p:cNvSpPr/>
          <p:nvPr/>
        </p:nvSpPr>
        <p:spPr>
          <a:xfrm>
            <a:off x="1327551" y="962873"/>
            <a:ext cx="2976331" cy="576064"/>
          </a:xfrm>
          <a:prstGeom prst="rect">
            <a:avLst/>
          </a:prstGeom>
          <a:solidFill>
            <a:srgbClr val="FF6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chemeClr val="bg1"/>
                </a:solidFill>
              </a:rPr>
              <a:t>CHAPTER  </a:t>
            </a:r>
            <a:r>
              <a:rPr lang="en-US" altLang="zh-CN" sz="2400" dirty="0" smtClean="0">
                <a:solidFill>
                  <a:schemeClr val="bg1"/>
                </a:solidFill>
              </a:rPr>
              <a:t>FOUR</a:t>
            </a:r>
            <a:endParaRPr lang="en-US" altLang="zh-CN" sz="2400" dirty="0">
              <a:solidFill>
                <a:schemeClr val="bg1"/>
              </a:solidFill>
            </a:endParaRPr>
          </a:p>
        </p:txBody>
      </p:sp>
      <p:sp>
        <p:nvSpPr>
          <p:cNvPr id="5" name="TextBox 4"/>
          <p:cNvSpPr txBox="1"/>
          <p:nvPr/>
        </p:nvSpPr>
        <p:spPr>
          <a:xfrm>
            <a:off x="1262504" y="1659728"/>
            <a:ext cx="3467616" cy="1077218"/>
          </a:xfrm>
          <a:prstGeom prst="rect">
            <a:avLst/>
          </a:prstGeom>
          <a:noFill/>
        </p:spPr>
        <p:txBody>
          <a:bodyPr wrap="none" rtlCol="0">
            <a:spAutoFit/>
          </a:bodyPr>
          <a:lstStyle/>
          <a:p>
            <a:r>
              <a:rPr lang="zh-CN" altLang="en-US" sz="6400" b="1" dirty="0" smtClean="0">
                <a:solidFill>
                  <a:schemeClr val="bg1"/>
                </a:solidFill>
              </a:rPr>
              <a:t>教学反思</a:t>
            </a:r>
            <a:endParaRPr lang="zh-CN" altLang="en-US" sz="6400" b="1" dirty="0">
              <a:solidFill>
                <a:schemeClr val="bg1"/>
              </a:solidFill>
            </a:endParaRPr>
          </a:p>
        </p:txBody>
      </p:sp>
      <p:cxnSp>
        <p:nvCxnSpPr>
          <p:cNvPr id="6" name="直接连接符 5"/>
          <p:cNvCxnSpPr/>
          <p:nvPr/>
        </p:nvCxnSpPr>
        <p:spPr>
          <a:xfrm>
            <a:off x="1327551" y="2787076"/>
            <a:ext cx="96970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470047"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8" name="TextBox 10"/>
          <p:cNvSpPr txBox="1"/>
          <p:nvPr/>
        </p:nvSpPr>
        <p:spPr>
          <a:xfrm>
            <a:off x="1903615" y="2983098"/>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9" name="Freeform 7"/>
          <p:cNvSpPr>
            <a:spLocks noEditPoints="1"/>
          </p:cNvSpPr>
          <p:nvPr/>
        </p:nvSpPr>
        <p:spPr bwMode="auto">
          <a:xfrm>
            <a:off x="4772700"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0" name="TextBox 16"/>
          <p:cNvSpPr txBox="1"/>
          <p:nvPr/>
        </p:nvSpPr>
        <p:spPr>
          <a:xfrm>
            <a:off x="5115067" y="298691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1" name="Freeform 7"/>
          <p:cNvSpPr>
            <a:spLocks noEditPoints="1"/>
          </p:cNvSpPr>
          <p:nvPr/>
        </p:nvSpPr>
        <p:spPr bwMode="auto">
          <a:xfrm>
            <a:off x="8075352" y="30174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2" name="TextBox 22"/>
          <p:cNvSpPr txBox="1"/>
          <p:nvPr/>
        </p:nvSpPr>
        <p:spPr>
          <a:xfrm>
            <a:off x="8479309" y="2979097"/>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3" name="Freeform 7"/>
          <p:cNvSpPr>
            <a:spLocks noEditPoints="1"/>
          </p:cNvSpPr>
          <p:nvPr/>
        </p:nvSpPr>
        <p:spPr bwMode="auto">
          <a:xfrm>
            <a:off x="1470047" y="3627795"/>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4" name="TextBox 25"/>
          <p:cNvSpPr txBox="1"/>
          <p:nvPr/>
        </p:nvSpPr>
        <p:spPr>
          <a:xfrm>
            <a:off x="1852445" y="3593306"/>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5" name="Freeform 7"/>
          <p:cNvSpPr>
            <a:spLocks noEditPoints="1"/>
          </p:cNvSpPr>
          <p:nvPr/>
        </p:nvSpPr>
        <p:spPr bwMode="auto">
          <a:xfrm>
            <a:off x="4772700" y="364503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6" name="TextBox 31"/>
          <p:cNvSpPr txBox="1"/>
          <p:nvPr/>
        </p:nvSpPr>
        <p:spPr>
          <a:xfrm>
            <a:off x="5115067" y="361055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sp>
        <p:nvSpPr>
          <p:cNvPr id="17" name="Freeform 7"/>
          <p:cNvSpPr>
            <a:spLocks noEditPoints="1"/>
          </p:cNvSpPr>
          <p:nvPr/>
        </p:nvSpPr>
        <p:spPr bwMode="auto">
          <a:xfrm>
            <a:off x="8075352" y="3612159"/>
            <a:ext cx="306661" cy="391517"/>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135">
              <a:solidFill>
                <a:schemeClr val="bg1"/>
              </a:solidFill>
            </a:endParaRPr>
          </a:p>
        </p:txBody>
      </p:sp>
      <p:sp>
        <p:nvSpPr>
          <p:cNvPr id="18" name="TextBox 34"/>
          <p:cNvSpPr txBox="1"/>
          <p:nvPr/>
        </p:nvSpPr>
        <p:spPr>
          <a:xfrm>
            <a:off x="8487361" y="3577670"/>
            <a:ext cx="1856598" cy="379656"/>
          </a:xfrm>
          <a:prstGeom prst="rect">
            <a:avLst/>
          </a:prstGeom>
          <a:noFill/>
        </p:spPr>
        <p:txBody>
          <a:bodyPr wrap="none" rtlCol="0">
            <a:spAutoFit/>
          </a:bodyPr>
          <a:lstStyle/>
          <a:p>
            <a:r>
              <a:rPr lang="zh-CN" altLang="en-US" sz="1865" dirty="0">
                <a:solidFill>
                  <a:schemeClr val="bg1"/>
                </a:solidFill>
              </a:rPr>
              <a:t>单击添加副标题</a:t>
            </a:r>
            <a:endParaRPr lang="zh-CN" altLang="en-US" sz="1865" dirty="0">
              <a:solidFill>
                <a:schemeClr val="bg1"/>
              </a:solidFill>
            </a:endParaRPr>
          </a:p>
        </p:txBody>
      </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0120" y="716814"/>
            <a:ext cx="1584943" cy="194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23" presetClass="entr" presetSubtype="3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6*min(max(#ppt_w*#ppt_h,.3),1)-7.4)/-.7*#ppt_w"/>
                                          </p:val>
                                        </p:tav>
                                        <p:tav tm="100000">
                                          <p:val>
                                            <p:strVal val="#ppt_w"/>
                                          </p:val>
                                        </p:tav>
                                      </p:tavLst>
                                    </p:anim>
                                    <p:anim calcmode="lin" valueType="num">
                                      <p:cBhvr>
                                        <p:cTn id="28" dur="500" fill="hold"/>
                                        <p:tgtEl>
                                          <p:spTgt spid="7"/>
                                        </p:tgtEl>
                                        <p:attrNameLst>
                                          <p:attrName>ppt_h</p:attrName>
                                        </p:attrNameLst>
                                      </p:cBhvr>
                                      <p:tavLst>
                                        <p:tav tm="0">
                                          <p:val>
                                            <p:strVal val="(6*min(max(#ppt_w*#ppt_h,.3),1)-7.4)/-.7*#ppt_h"/>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strVal val="(6*min(max(#ppt_w*#ppt_h,.3),1)-7.4)/-.7*#ppt_w"/>
                                          </p:val>
                                        </p:tav>
                                        <p:tav tm="100000">
                                          <p:val>
                                            <p:strVal val="#ppt_w"/>
                                          </p:val>
                                        </p:tav>
                                      </p:tavLst>
                                    </p:anim>
                                    <p:anim calcmode="lin" valueType="num">
                                      <p:cBhvr>
                                        <p:cTn id="34" dur="500" fill="hold"/>
                                        <p:tgtEl>
                                          <p:spTgt spid="13"/>
                                        </p:tgtEl>
                                        <p:attrNameLst>
                                          <p:attrName>ppt_h</p:attrName>
                                        </p:attrNameLst>
                                      </p:cBhvr>
                                      <p:tavLst>
                                        <p:tav tm="0">
                                          <p:val>
                                            <p:strVal val="(6*min(max(#ppt_w*#ppt_h,.3),1)-7.4)/-.7*#ppt_h"/>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6*min(max(#ppt_w*#ppt_h,.3),1)-7.4)/-.7*#ppt_w"/>
                                          </p:val>
                                        </p:tav>
                                        <p:tav tm="100000">
                                          <p:val>
                                            <p:strVal val="#ppt_w"/>
                                          </p:val>
                                        </p:tav>
                                      </p:tavLst>
                                    </p:anim>
                                    <p:anim calcmode="lin" valueType="num">
                                      <p:cBhvr>
                                        <p:cTn id="40" dur="500" fill="hold"/>
                                        <p:tgtEl>
                                          <p:spTgt spid="9"/>
                                        </p:tgtEl>
                                        <p:attrNameLst>
                                          <p:attrName>ppt_h</p:attrName>
                                        </p:attrNameLst>
                                      </p:cBhvr>
                                      <p:tavLst>
                                        <p:tav tm="0">
                                          <p:val>
                                            <p:strVal val="(6*min(max(#ppt_w*#ppt_h,.3),1)-7.4)/-.7*#ppt_h"/>
                                          </p:val>
                                        </p:tav>
                                        <p:tav tm="100000">
                                          <p:val>
                                            <p:strVal val="#ppt_h"/>
                                          </p:val>
                                        </p:tav>
                                      </p:tavLst>
                                    </p:anim>
                                    <p:anim calcmode="lin" valueType="num">
                                      <p:cBhvr>
                                        <p:cTn id="41" dur="500" fill="hold"/>
                                        <p:tgtEl>
                                          <p:spTgt spid="9"/>
                                        </p:tgtEl>
                                        <p:attrNameLst>
                                          <p:attrName>ppt_x</p:attrName>
                                        </p:attrNameLst>
                                      </p:cBhvr>
                                      <p:tavLst>
                                        <p:tav tm="0">
                                          <p:val>
                                            <p:fltVal val="0.5"/>
                                          </p:val>
                                        </p:tav>
                                        <p:tav tm="100000">
                                          <p:val>
                                            <p:strVal val="#ppt_x"/>
                                          </p:val>
                                        </p:tav>
                                      </p:tavLst>
                                    </p:anim>
                                    <p:anim calcmode="lin" valueType="num">
                                      <p:cBhvr>
                                        <p:cTn id="42" dur="500" fill="hold"/>
                                        <p:tgtEl>
                                          <p:spTgt spid="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strVal val="(6*min(max(#ppt_w*#ppt_h,.3),1)-7.4)/-.7*#ppt_w"/>
                                          </p:val>
                                        </p:tav>
                                        <p:tav tm="100000">
                                          <p:val>
                                            <p:strVal val="#ppt_w"/>
                                          </p:val>
                                        </p:tav>
                                      </p:tavLst>
                                    </p:anim>
                                    <p:anim calcmode="lin" valueType="num">
                                      <p:cBhvr>
                                        <p:cTn id="46" dur="500" fill="hold"/>
                                        <p:tgtEl>
                                          <p:spTgt spid="15"/>
                                        </p:tgtEl>
                                        <p:attrNameLst>
                                          <p:attrName>ppt_h</p:attrName>
                                        </p:attrNameLst>
                                      </p:cBhvr>
                                      <p:tavLst>
                                        <p:tav tm="0">
                                          <p:val>
                                            <p:strVal val="(6*min(max(#ppt_w*#ppt_h,.3),1)-7.4)/-.7*#ppt_h"/>
                                          </p:val>
                                        </p:tav>
                                        <p:tav tm="100000">
                                          <p:val>
                                            <p:strVal val="#ppt_h"/>
                                          </p:val>
                                        </p:tav>
                                      </p:tavLst>
                                    </p:anim>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6*min(max(#ppt_w*#ppt_h,.3),1)-7.4)/-.7*#ppt_w"/>
                                          </p:val>
                                        </p:tav>
                                        <p:tav tm="100000">
                                          <p:val>
                                            <p:strVal val="#ppt_w"/>
                                          </p:val>
                                        </p:tav>
                                      </p:tavLst>
                                    </p:anim>
                                    <p:anim calcmode="lin" valueType="num">
                                      <p:cBhvr>
                                        <p:cTn id="52" dur="500" fill="hold"/>
                                        <p:tgtEl>
                                          <p:spTgt spid="11"/>
                                        </p:tgtEl>
                                        <p:attrNameLst>
                                          <p:attrName>ppt_h</p:attrName>
                                        </p:attrNameLst>
                                      </p:cBhvr>
                                      <p:tavLst>
                                        <p:tav tm="0">
                                          <p:val>
                                            <p:strVal val="(6*min(max(#ppt_w*#ppt_h,.3),1)-7.4)/-.7*#ppt_h"/>
                                          </p:val>
                                        </p:tav>
                                        <p:tav tm="100000">
                                          <p:val>
                                            <p:strVal val="#ppt_h"/>
                                          </p:val>
                                        </p:tav>
                                      </p:tavLst>
                                    </p:anim>
                                    <p:anim calcmode="lin" valueType="num">
                                      <p:cBhvr>
                                        <p:cTn id="53" dur="500" fill="hold"/>
                                        <p:tgtEl>
                                          <p:spTgt spid="11"/>
                                        </p:tgtEl>
                                        <p:attrNameLst>
                                          <p:attrName>ppt_x</p:attrName>
                                        </p:attrNameLst>
                                      </p:cBhvr>
                                      <p:tavLst>
                                        <p:tav tm="0">
                                          <p:val>
                                            <p:fltVal val="0.5"/>
                                          </p:val>
                                        </p:tav>
                                        <p:tav tm="100000">
                                          <p:val>
                                            <p:strVal val="#ppt_x"/>
                                          </p:val>
                                        </p:tav>
                                      </p:tavLst>
                                    </p:anim>
                                    <p:anim calcmode="lin" valueType="num">
                                      <p:cBhvr>
                                        <p:cTn id="54" dur="500" fill="hold"/>
                                        <p:tgtEl>
                                          <p:spTgt spid="11"/>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strVal val="(6*min(max(#ppt_w*#ppt_h,.3),1)-7.4)/-.7*#ppt_w"/>
                                          </p:val>
                                        </p:tav>
                                        <p:tav tm="100000">
                                          <p:val>
                                            <p:strVal val="#ppt_w"/>
                                          </p:val>
                                        </p:tav>
                                      </p:tavLst>
                                    </p:anim>
                                    <p:anim calcmode="lin" valueType="num">
                                      <p:cBhvr>
                                        <p:cTn id="58" dur="500" fill="hold"/>
                                        <p:tgtEl>
                                          <p:spTgt spid="17"/>
                                        </p:tgtEl>
                                        <p:attrNameLst>
                                          <p:attrName>ppt_h</p:attrName>
                                        </p:attrNameLst>
                                      </p:cBhvr>
                                      <p:tavLst>
                                        <p:tav tm="0">
                                          <p:val>
                                            <p:strVal val="(6*min(max(#ppt_w*#ppt_h,.3),1)-7.4)/-.7*#ppt_h"/>
                                          </p:val>
                                        </p:tav>
                                        <p:tav tm="100000">
                                          <p:val>
                                            <p:strVal val="#ppt_h"/>
                                          </p:val>
                                        </p:tav>
                                      </p:tavLst>
                                    </p:anim>
                                    <p:anim calcmode="lin" valueType="num">
                                      <p:cBhvr>
                                        <p:cTn id="59" dur="500" fill="hold"/>
                                        <p:tgtEl>
                                          <p:spTgt spid="17"/>
                                        </p:tgtEl>
                                        <p:attrNameLst>
                                          <p:attrName>ppt_x</p:attrName>
                                        </p:attrNameLst>
                                      </p:cBhvr>
                                      <p:tavLst>
                                        <p:tav tm="0">
                                          <p:val>
                                            <p:fltVal val="0.5"/>
                                          </p:val>
                                        </p:tav>
                                        <p:tav tm="100000">
                                          <p:val>
                                            <p:strVal val="#ppt_x"/>
                                          </p:val>
                                        </p:tav>
                                      </p:tavLst>
                                    </p:anim>
                                    <p:anim calcmode="lin" valueType="num">
                                      <p:cBhvr>
                                        <p:cTn id="6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61" fill="hold">
                            <p:stCondLst>
                              <p:cond delay="2149"/>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5500" y="1483859"/>
            <a:ext cx="10426990" cy="5110476"/>
            <a:chOff x="924706" y="1483859"/>
            <a:chExt cx="10426990" cy="5110476"/>
          </a:xfrm>
        </p:grpSpPr>
        <p:sp>
          <p:nvSpPr>
            <p:cNvPr id="22" name="椭圆 21"/>
            <p:cNvSpPr/>
            <p:nvPr/>
          </p:nvSpPr>
          <p:spPr>
            <a:xfrm>
              <a:off x="924706" y="3094202"/>
              <a:ext cx="2519952" cy="2520280"/>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3" name="椭圆 22"/>
            <p:cNvSpPr/>
            <p:nvPr/>
          </p:nvSpPr>
          <p:spPr>
            <a:xfrm>
              <a:off x="1028952" y="3080950"/>
              <a:ext cx="2415706" cy="256003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4" name="椭圆 23"/>
            <p:cNvSpPr/>
            <p:nvPr/>
          </p:nvSpPr>
          <p:spPr>
            <a:xfrm>
              <a:off x="6694552" y="4406099"/>
              <a:ext cx="2013942" cy="2014204"/>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5" name="椭圆 24"/>
            <p:cNvSpPr/>
            <p:nvPr/>
          </p:nvSpPr>
          <p:spPr>
            <a:xfrm>
              <a:off x="6705745" y="4432603"/>
              <a:ext cx="2044558" cy="21617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6" name="椭圆 25"/>
            <p:cNvSpPr/>
            <p:nvPr/>
          </p:nvSpPr>
          <p:spPr>
            <a:xfrm>
              <a:off x="3899856" y="1483859"/>
              <a:ext cx="3357436" cy="3357873"/>
            </a:xfrm>
            <a:prstGeom prst="ellipse">
              <a:avLst/>
            </a:prstGeom>
            <a:solidFill>
              <a:schemeClr val="bg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7" name="椭圆 26"/>
            <p:cNvSpPr/>
            <p:nvPr/>
          </p:nvSpPr>
          <p:spPr>
            <a:xfrm>
              <a:off x="8942930" y="3878807"/>
              <a:ext cx="2382265" cy="2382575"/>
            </a:xfrm>
            <a:prstGeom prst="ellipse">
              <a:avLst/>
            </a:prstGeom>
            <a:solidFill>
              <a:schemeClr val="tx2"/>
            </a:solidFill>
            <a:ln w="25400" cap="flat" cmpd="sng" algn="ctr">
              <a:noFill/>
              <a:prstDash val="solid"/>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8" name="椭圆 27"/>
            <p:cNvSpPr/>
            <p:nvPr/>
          </p:nvSpPr>
          <p:spPr>
            <a:xfrm>
              <a:off x="4249913" y="1730646"/>
              <a:ext cx="3066128" cy="32418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29" name="矩形 4"/>
            <p:cNvSpPr/>
            <p:nvPr/>
          </p:nvSpPr>
          <p:spPr>
            <a:xfrm rot="20235757">
              <a:off x="1079223" y="2284546"/>
              <a:ext cx="6087693" cy="2972808"/>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30" name="椭圆 29"/>
            <p:cNvSpPr/>
            <p:nvPr/>
          </p:nvSpPr>
          <p:spPr>
            <a:xfrm>
              <a:off x="4098610" y="1673379"/>
              <a:ext cx="2942685" cy="297707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31" name="矩形 4"/>
            <p:cNvSpPr/>
            <p:nvPr/>
          </p:nvSpPr>
          <p:spPr>
            <a:xfrm rot="13415964">
              <a:off x="3927050" y="2804935"/>
              <a:ext cx="5240155" cy="2558929"/>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48" name="椭圆 47"/>
            <p:cNvSpPr/>
            <p:nvPr/>
          </p:nvSpPr>
          <p:spPr>
            <a:xfrm>
              <a:off x="6747553" y="4508195"/>
              <a:ext cx="1858714" cy="18059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49" name="椭圆 48"/>
            <p:cNvSpPr/>
            <p:nvPr/>
          </p:nvSpPr>
          <p:spPr>
            <a:xfrm>
              <a:off x="8888173" y="3971571"/>
              <a:ext cx="2463523" cy="2424043"/>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sp>
          <p:nvSpPr>
            <p:cNvPr id="50" name="矩形 4"/>
            <p:cNvSpPr/>
            <p:nvPr/>
          </p:nvSpPr>
          <p:spPr>
            <a:xfrm rot="20885534">
              <a:off x="6933465" y="4240416"/>
              <a:ext cx="4252776" cy="207676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900" kern="0">
                <a:solidFill>
                  <a:schemeClr val="tx1">
                    <a:lumMod val="50000"/>
                    <a:lumOff val="50000"/>
                  </a:schemeClr>
                </a:solidFill>
                <a:latin typeface="Calibri" panose="020F0502020204030204"/>
              </a:endParaRPr>
            </a:p>
          </p:txBody>
        </p:sp>
      </p:grpSp>
      <p:sp>
        <p:nvSpPr>
          <p:cNvPr id="56" name="TextBox 41"/>
          <p:cNvSpPr txBox="1"/>
          <p:nvPr/>
        </p:nvSpPr>
        <p:spPr>
          <a:xfrm>
            <a:off x="4901656" y="2301348"/>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accent1"/>
                </a:solidFill>
                <a:ea typeface="微软雅黑" panose="020B0503020204020204" charset="-122"/>
              </a:rPr>
              <a:t>标题文字</a:t>
            </a:r>
            <a:endParaRPr lang="zh-CN" altLang="en-US" kern="0" dirty="0">
              <a:ln w="18415" cmpd="sng">
                <a:noFill/>
                <a:prstDash val="solid"/>
              </a:ln>
              <a:solidFill>
                <a:schemeClr val="accent1"/>
              </a:solidFill>
              <a:ea typeface="微软雅黑" panose="020B0503020204020204" charset="-122"/>
            </a:endParaRPr>
          </a:p>
        </p:txBody>
      </p:sp>
      <p:sp>
        <p:nvSpPr>
          <p:cNvPr id="57" name="TextBox 42"/>
          <p:cNvSpPr txBox="1"/>
          <p:nvPr/>
        </p:nvSpPr>
        <p:spPr>
          <a:xfrm>
            <a:off x="4730438" y="2728314"/>
            <a:ext cx="2225401" cy="99514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endParaRPr lang="zh-CN" altLang="en-US"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endParaRPr lang="zh-CN" altLang="en-US" sz="1500" dirty="0">
              <a:solidFill>
                <a:schemeClr val="tx1">
                  <a:lumMod val="50000"/>
                  <a:lumOff val="50000"/>
                </a:schemeClr>
              </a:solidFill>
              <a:latin typeface="+mj-ea"/>
            </a:endParaRPr>
          </a:p>
          <a:p>
            <a:endParaRPr lang="en-US" altLang="zh-CN" sz="1500" dirty="0">
              <a:solidFill>
                <a:schemeClr val="tx1">
                  <a:lumMod val="50000"/>
                  <a:lumOff val="50000"/>
                </a:schemeClr>
              </a:solidFill>
              <a:latin typeface="+mj-ea"/>
            </a:endParaRPr>
          </a:p>
        </p:txBody>
      </p:sp>
      <p:sp>
        <p:nvSpPr>
          <p:cNvPr id="38" name="TextBox 41"/>
          <p:cNvSpPr txBox="1"/>
          <p:nvPr/>
        </p:nvSpPr>
        <p:spPr>
          <a:xfrm>
            <a:off x="1511793" y="3786883"/>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tx2"/>
                </a:solidFill>
                <a:ea typeface="微软雅黑" panose="020B0503020204020204" charset="-122"/>
              </a:rPr>
              <a:t>标题文字</a:t>
            </a:r>
            <a:endParaRPr lang="zh-CN" altLang="en-US" kern="0" dirty="0">
              <a:ln w="18415" cmpd="sng">
                <a:noFill/>
                <a:prstDash val="solid"/>
              </a:ln>
              <a:solidFill>
                <a:schemeClr val="tx2"/>
              </a:solidFill>
              <a:ea typeface="微软雅黑" panose="020B0503020204020204" charset="-122"/>
            </a:endParaRPr>
          </a:p>
        </p:txBody>
      </p:sp>
      <p:sp>
        <p:nvSpPr>
          <p:cNvPr id="39" name="TextBox 42"/>
          <p:cNvSpPr txBox="1"/>
          <p:nvPr/>
        </p:nvSpPr>
        <p:spPr>
          <a:xfrm>
            <a:off x="1340575" y="4213848"/>
            <a:ext cx="2225401" cy="99514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endParaRPr lang="zh-CN" altLang="en-US"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endParaRPr lang="zh-CN" altLang="en-US" sz="1500" dirty="0">
              <a:solidFill>
                <a:schemeClr val="tx1">
                  <a:lumMod val="50000"/>
                  <a:lumOff val="50000"/>
                </a:schemeClr>
              </a:solidFill>
              <a:latin typeface="+mj-ea"/>
            </a:endParaRPr>
          </a:p>
          <a:p>
            <a:endParaRPr lang="en-US" altLang="zh-CN" sz="1500" dirty="0">
              <a:solidFill>
                <a:schemeClr val="tx1">
                  <a:lumMod val="50000"/>
                  <a:lumOff val="50000"/>
                </a:schemeClr>
              </a:solidFill>
              <a:latin typeface="+mj-ea"/>
            </a:endParaRPr>
          </a:p>
        </p:txBody>
      </p:sp>
      <p:sp>
        <p:nvSpPr>
          <p:cNvPr id="40" name="TextBox 41"/>
          <p:cNvSpPr txBox="1"/>
          <p:nvPr/>
        </p:nvSpPr>
        <p:spPr>
          <a:xfrm>
            <a:off x="9479926" y="4427757"/>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accent3"/>
                </a:solidFill>
                <a:ea typeface="微软雅黑" panose="020B0503020204020204" charset="-122"/>
              </a:rPr>
              <a:t>标题文字</a:t>
            </a:r>
            <a:endParaRPr lang="zh-CN" altLang="en-US" kern="0" dirty="0">
              <a:ln w="18415" cmpd="sng">
                <a:noFill/>
                <a:prstDash val="solid"/>
              </a:ln>
              <a:solidFill>
                <a:schemeClr val="accent3"/>
              </a:solidFill>
              <a:ea typeface="微软雅黑" panose="020B0503020204020204" charset="-122"/>
            </a:endParaRPr>
          </a:p>
        </p:txBody>
      </p:sp>
      <p:sp>
        <p:nvSpPr>
          <p:cNvPr id="41" name="TextBox 42"/>
          <p:cNvSpPr txBox="1"/>
          <p:nvPr/>
        </p:nvSpPr>
        <p:spPr>
          <a:xfrm>
            <a:off x="9308708" y="4854723"/>
            <a:ext cx="2225401" cy="99514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endParaRPr lang="zh-CN" altLang="en-US" sz="1500" dirty="0">
              <a:solidFill>
                <a:schemeClr val="tx1">
                  <a:lumMod val="50000"/>
                  <a:lumOff val="50000"/>
                </a:schemeClr>
              </a:solidFill>
              <a:latin typeface="+mj-ea"/>
            </a:endParaRPr>
          </a:p>
          <a:p>
            <a:r>
              <a:rPr lang="zh-CN" altLang="en-US" sz="1500" dirty="0">
                <a:solidFill>
                  <a:schemeClr val="tx1">
                    <a:lumMod val="50000"/>
                    <a:lumOff val="50000"/>
                  </a:schemeClr>
                </a:solidFill>
                <a:latin typeface="+mj-ea"/>
              </a:rPr>
              <a:t>单击此处添加文本</a:t>
            </a:r>
            <a:endParaRPr lang="zh-CN" altLang="en-US" sz="1500" dirty="0">
              <a:solidFill>
                <a:schemeClr val="tx1">
                  <a:lumMod val="50000"/>
                  <a:lumOff val="50000"/>
                </a:schemeClr>
              </a:solidFill>
              <a:latin typeface="+mj-ea"/>
            </a:endParaRPr>
          </a:p>
          <a:p>
            <a:endParaRPr lang="en-US" altLang="zh-CN" sz="1500" dirty="0">
              <a:solidFill>
                <a:schemeClr val="tx1">
                  <a:lumMod val="50000"/>
                  <a:lumOff val="50000"/>
                </a:schemeClr>
              </a:solidFill>
              <a:latin typeface="+mj-ea"/>
            </a:endParaRPr>
          </a:p>
        </p:txBody>
      </p:sp>
      <p:sp>
        <p:nvSpPr>
          <p:cNvPr id="42" name="TextBox 41"/>
          <p:cNvSpPr txBox="1"/>
          <p:nvPr/>
        </p:nvSpPr>
        <p:spPr>
          <a:xfrm>
            <a:off x="7245263" y="5044997"/>
            <a:ext cx="2399280" cy="295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kern="0" dirty="0">
                <a:ln w="18415" cmpd="sng">
                  <a:noFill/>
                  <a:prstDash val="solid"/>
                </a:ln>
                <a:solidFill>
                  <a:schemeClr val="accent2"/>
                </a:solidFill>
                <a:ea typeface="微软雅黑" panose="020B0503020204020204" charset="-122"/>
              </a:rPr>
              <a:t>标题</a:t>
            </a:r>
            <a:endParaRPr lang="zh-CN" altLang="en-US" kern="0" dirty="0">
              <a:ln w="18415" cmpd="sng">
                <a:noFill/>
                <a:prstDash val="solid"/>
              </a:ln>
              <a:solidFill>
                <a:schemeClr val="accent2"/>
              </a:solidFill>
              <a:ea typeface="微软雅黑" panose="020B0503020204020204" charset="-122"/>
            </a:endParaRPr>
          </a:p>
        </p:txBody>
      </p:sp>
      <p:sp>
        <p:nvSpPr>
          <p:cNvPr id="43" name="TextBox 42"/>
          <p:cNvSpPr txBox="1"/>
          <p:nvPr/>
        </p:nvSpPr>
        <p:spPr>
          <a:xfrm>
            <a:off x="7023253" y="5383064"/>
            <a:ext cx="1370859" cy="76944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dirty="0">
                <a:solidFill>
                  <a:schemeClr val="tx1">
                    <a:lumMod val="50000"/>
                    <a:lumOff val="50000"/>
                  </a:schemeClr>
                </a:solidFill>
                <a:latin typeface="+mj-ea"/>
              </a:rPr>
              <a:t>单击此处添加文本单击文本</a:t>
            </a:r>
            <a:endParaRPr lang="zh-CN" altLang="en-US" sz="1500" dirty="0">
              <a:solidFill>
                <a:schemeClr val="tx1">
                  <a:lumMod val="50000"/>
                  <a:lumOff val="50000"/>
                </a:schemeClr>
              </a:solidFill>
              <a:latin typeface="+mj-ea"/>
            </a:endParaRPr>
          </a:p>
          <a:p>
            <a:endParaRPr lang="en-US" altLang="zh-CN" sz="1500" dirty="0">
              <a:solidFill>
                <a:schemeClr val="tx1">
                  <a:lumMod val="50000"/>
                  <a:lumOff val="50000"/>
                </a:schemeClr>
              </a:solidFill>
              <a:latin typeface="+mj-ea"/>
            </a:endParaRPr>
          </a:p>
        </p:txBody>
      </p:sp>
      <p:sp>
        <p:nvSpPr>
          <p:cNvPr id="44" name="TextBox 29"/>
          <p:cNvSpPr txBox="1"/>
          <p:nvPr/>
        </p:nvSpPr>
        <p:spPr>
          <a:xfrm>
            <a:off x="7843736" y="1516204"/>
            <a:ext cx="3677803" cy="1138761"/>
          </a:xfrm>
          <a:prstGeom prst="rect">
            <a:avLst/>
          </a:prstGeom>
          <a:noFill/>
        </p:spPr>
        <p:txBody>
          <a:bodyPr wrap="square" lIns="121908" tIns="60954" rIns="121908" bIns="60954"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ts val="1000"/>
              </a:spcBef>
            </a:pPr>
            <a:r>
              <a:rPr lang="zh-CN" altLang="en-US" sz="11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100" dirty="0">
              <a:solidFill>
                <a:schemeClr val="tx1">
                  <a:lumMod val="50000"/>
                  <a:lumOff val="50000"/>
                </a:schemeClr>
              </a:solidFill>
              <a:latin typeface="微软雅黑" panose="020B0503020204020204" charset="-122"/>
              <a:cs typeface="宋体" panose="02010600030101010101" pitchFamily="2" charset="-122"/>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00"/>
                                        <p:tgtEl>
                                          <p:spTgt spid="2"/>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14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1+#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38" grpId="0"/>
      <p:bldP spid="39" grpId="0"/>
      <p:bldP spid="40" grpId="0"/>
      <p:bldP spid="41" grpId="0"/>
      <p:bldP spid="42" grpId="0"/>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70955" y="1581607"/>
            <a:ext cx="3443014" cy="2166817"/>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51" name="TextBox 50"/>
            <p:cNvSpPr txBox="1"/>
            <p:nvPr/>
          </p:nvSpPr>
          <p:spPr>
            <a:xfrm>
              <a:off x="1078513" y="1796315"/>
              <a:ext cx="1923767" cy="461665"/>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52" name="TextBox 51"/>
            <p:cNvSpPr txBox="1"/>
            <p:nvPr/>
          </p:nvSpPr>
          <p:spPr>
            <a:xfrm>
              <a:off x="1608646" y="1476395"/>
              <a:ext cx="820738" cy="246221"/>
            </a:xfrm>
            <a:prstGeom prst="rect">
              <a:avLst/>
            </a:prstGeom>
            <a:noFill/>
          </p:spPr>
          <p:txBody>
            <a:bodyPr wrap="none" lIns="0" tIns="0" rIns="0" bIns="0" rtlCol="0" anchor="t">
              <a:spAutoFit/>
            </a:bodyPr>
            <a:lstStyle/>
            <a:p>
              <a:pPr algn="ctr"/>
              <a:r>
                <a:rPr lang="zh-CN" altLang="en-US" sz="2100" dirty="0">
                  <a:solidFill>
                    <a:schemeClr val="tx2"/>
                  </a:solidFill>
                  <a:latin typeface="+mj-ea"/>
                  <a:ea typeface="+mj-ea"/>
                </a:rPr>
                <a:t>标题文字</a:t>
              </a:r>
              <a:endParaRPr lang="en-US" sz="2100" dirty="0">
                <a:solidFill>
                  <a:schemeClr val="tx2"/>
                </a:solidFill>
                <a:latin typeface="+mj-ea"/>
                <a:ea typeface="+mj-ea"/>
              </a:endParaRPr>
            </a:p>
          </p:txBody>
        </p:sp>
      </p:grpSp>
      <p:sp>
        <p:nvSpPr>
          <p:cNvPr id="58" name="TextBox 57"/>
          <p:cNvSpPr txBox="1"/>
          <p:nvPr/>
        </p:nvSpPr>
        <p:spPr>
          <a:xfrm>
            <a:off x="5310265" y="3441809"/>
            <a:ext cx="1641262" cy="246221"/>
          </a:xfrm>
          <a:prstGeom prst="rect">
            <a:avLst/>
          </a:prstGeom>
          <a:noFill/>
        </p:spPr>
        <p:txBody>
          <a:bodyPr wrap="none" lIns="0" tIns="0" rIns="0" bIns="0" rtlCol="0" anchor="t">
            <a:spAutoFit/>
          </a:bodyPr>
          <a:lstStyle/>
          <a:p>
            <a:pPr algn="ctr"/>
            <a:r>
              <a:rPr lang="zh-CN" altLang="en-US" sz="1600" dirty="0">
                <a:solidFill>
                  <a:schemeClr val="accent1"/>
                </a:solidFill>
                <a:latin typeface="+mj-ea"/>
                <a:ea typeface="+mj-ea"/>
              </a:rPr>
              <a:t>单击此处添加文本</a:t>
            </a:r>
            <a:endParaRPr lang="en-US" sz="1600" dirty="0">
              <a:solidFill>
                <a:schemeClr val="accent1"/>
              </a:solidFill>
              <a:latin typeface="+mj-ea"/>
              <a:ea typeface="+mj-ea"/>
            </a:endParaRPr>
          </a:p>
        </p:txBody>
      </p:sp>
      <p:grpSp>
        <p:nvGrpSpPr>
          <p:cNvPr id="4" name="组合 3"/>
          <p:cNvGrpSpPr/>
          <p:nvPr/>
        </p:nvGrpSpPr>
        <p:grpSpPr>
          <a:xfrm>
            <a:off x="5707272" y="2374545"/>
            <a:ext cx="847119" cy="847229"/>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椭圆 111"/>
              <p:cNvSpPr/>
              <p:nvPr/>
            </p:nvSpPr>
            <p:spPr>
              <a:xfrm>
                <a:off x="3839838" y="2024052"/>
                <a:ext cx="1098122" cy="1098122"/>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6" name="组合 5"/>
          <p:cNvGrpSpPr/>
          <p:nvPr/>
        </p:nvGrpSpPr>
        <p:grpSpPr>
          <a:xfrm>
            <a:off x="9150349" y="4585877"/>
            <a:ext cx="847119" cy="847229"/>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00" name="Freeform 20"/>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5" name="组合 4"/>
          <p:cNvGrpSpPr/>
          <p:nvPr/>
        </p:nvGrpSpPr>
        <p:grpSpPr>
          <a:xfrm>
            <a:off x="2274204" y="4230913"/>
            <a:ext cx="847119" cy="847229"/>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mj-ea"/>
                <a:ea typeface="+mj-ea"/>
              </a:endParaRPr>
            </a:p>
          </p:txBody>
        </p:sp>
      </p:grpSp>
      <p:grpSp>
        <p:nvGrpSpPr>
          <p:cNvPr id="8" name="组合 7"/>
          <p:cNvGrpSpPr/>
          <p:nvPr/>
        </p:nvGrpSpPr>
        <p:grpSpPr>
          <a:xfrm>
            <a:off x="1030798" y="3792764"/>
            <a:ext cx="3323327" cy="239989"/>
            <a:chOff x="772603" y="2844572"/>
            <a:chExt cx="2492820" cy="179992"/>
          </a:xfrm>
        </p:grpSpPr>
        <p:cxnSp>
          <p:nvCxnSpPr>
            <p:cNvPr id="48" name="Straight Connector 101"/>
            <p:cNvCxnSpPr/>
            <p:nvPr/>
          </p:nvCxnSpPr>
          <p:spPr>
            <a:xfrm flipH="1">
              <a:off x="772603" y="2937696"/>
              <a:ext cx="2492820" cy="0"/>
            </a:xfrm>
            <a:prstGeom prst="line">
              <a:avLst/>
            </a:prstGeom>
            <a:ln w="19050">
              <a:solidFill>
                <a:schemeClr val="tx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solidFill>
              <a:schemeClr val="tx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469231" y="3792764"/>
            <a:ext cx="3323327" cy="239989"/>
            <a:chOff x="3351763" y="2844572"/>
            <a:chExt cx="2492820" cy="179992"/>
          </a:xfrm>
        </p:grpSpPr>
        <p:cxnSp>
          <p:nvCxnSpPr>
            <p:cNvPr id="57" name="Straight Connector 141"/>
            <p:cNvCxnSpPr/>
            <p:nvPr/>
          </p:nvCxnSpPr>
          <p:spPr>
            <a:xfrm flipH="1">
              <a:off x="3351763" y="2937696"/>
              <a:ext cx="2492820"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solidFill>
              <a:schemeClr val="accent1"/>
            </a:solidFill>
            <a:ln w="28575">
              <a:solidFill>
                <a:schemeClr val="accent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7912245" y="3792764"/>
            <a:ext cx="3323327" cy="239989"/>
            <a:chOff x="5934360" y="2844572"/>
            <a:chExt cx="2492820" cy="179992"/>
          </a:xfrm>
          <a:solidFill>
            <a:schemeClr val="tx2"/>
          </a:solidFill>
        </p:grpSpPr>
        <p:cxnSp>
          <p:nvCxnSpPr>
            <p:cNvPr id="83" name="Straight Connector 149"/>
            <p:cNvCxnSpPr/>
            <p:nvPr/>
          </p:nvCxnSpPr>
          <p:spPr>
            <a:xfrm flipH="1">
              <a:off x="5934360" y="2937696"/>
              <a:ext cx="2492820" cy="0"/>
            </a:xfrm>
            <a:prstGeom prst="line">
              <a:avLst/>
            </a:prstGeom>
            <a:grpFill/>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solidFill>
              <a:schemeClr val="accent2"/>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852401" y="1607919"/>
            <a:ext cx="3443014" cy="2166817"/>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1" name="TextBox 140"/>
            <p:cNvSpPr txBox="1"/>
            <p:nvPr/>
          </p:nvSpPr>
          <p:spPr>
            <a:xfrm>
              <a:off x="6214710" y="1796315"/>
              <a:ext cx="1923767" cy="461665"/>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142" name="TextBox 141"/>
            <p:cNvSpPr txBox="1"/>
            <p:nvPr/>
          </p:nvSpPr>
          <p:spPr>
            <a:xfrm>
              <a:off x="6744843" y="1476395"/>
              <a:ext cx="820738" cy="246221"/>
            </a:xfrm>
            <a:prstGeom prst="rect">
              <a:avLst/>
            </a:prstGeom>
            <a:noFill/>
          </p:spPr>
          <p:txBody>
            <a:bodyPr wrap="none" lIns="0" tIns="0" rIns="0" bIns="0" rtlCol="0" anchor="t">
              <a:spAutoFit/>
            </a:bodyPr>
            <a:lstStyle/>
            <a:p>
              <a:pPr algn="ctr"/>
              <a:r>
                <a:rPr lang="zh-CN" altLang="en-US" sz="2100" dirty="0">
                  <a:solidFill>
                    <a:schemeClr val="accent2"/>
                  </a:solidFill>
                  <a:latin typeface="+mj-ea"/>
                  <a:ea typeface="+mj-ea"/>
                </a:rPr>
                <a:t>标题文字</a:t>
              </a:r>
              <a:endParaRPr lang="en-US" sz="2100" dirty="0">
                <a:solidFill>
                  <a:schemeClr val="accent2"/>
                </a:solidFill>
                <a:latin typeface="+mj-ea"/>
                <a:ea typeface="+mj-ea"/>
              </a:endParaRPr>
            </a:p>
          </p:txBody>
        </p:sp>
      </p:grpSp>
      <p:grpSp>
        <p:nvGrpSpPr>
          <p:cNvPr id="13" name="组合 12"/>
          <p:cNvGrpSpPr/>
          <p:nvPr/>
        </p:nvGrpSpPr>
        <p:grpSpPr>
          <a:xfrm>
            <a:off x="4409388" y="4096298"/>
            <a:ext cx="3443014" cy="2166817"/>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3" name="TextBox 142"/>
            <p:cNvSpPr txBox="1"/>
            <p:nvPr/>
          </p:nvSpPr>
          <p:spPr>
            <a:xfrm>
              <a:off x="3614990" y="3882305"/>
              <a:ext cx="1923767" cy="461665"/>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144" name="TextBox 143"/>
            <p:cNvSpPr txBox="1"/>
            <p:nvPr/>
          </p:nvSpPr>
          <p:spPr>
            <a:xfrm>
              <a:off x="4145123" y="3562385"/>
              <a:ext cx="820738" cy="246221"/>
            </a:xfrm>
            <a:prstGeom prst="rect">
              <a:avLst/>
            </a:prstGeom>
            <a:noFill/>
          </p:spPr>
          <p:txBody>
            <a:bodyPr wrap="none" lIns="0" tIns="0" rIns="0" bIns="0" rtlCol="0" anchor="t">
              <a:spAutoFit/>
            </a:bodyPr>
            <a:lstStyle/>
            <a:p>
              <a:pPr algn="ctr"/>
              <a:r>
                <a:rPr lang="zh-CN" altLang="en-US" sz="2100" dirty="0">
                  <a:solidFill>
                    <a:schemeClr val="bg2"/>
                  </a:solidFill>
                  <a:latin typeface="+mj-ea"/>
                  <a:ea typeface="+mj-ea"/>
                </a:rPr>
                <a:t>标题文字</a:t>
              </a:r>
              <a:endParaRPr lang="en-US" sz="2100" dirty="0">
                <a:solidFill>
                  <a:schemeClr val="bg2"/>
                </a:solidFill>
                <a:latin typeface="+mj-ea"/>
                <a:ea typeface="+mj-ea"/>
              </a:endParaRPr>
            </a:p>
          </p:txBody>
        </p:sp>
      </p:grpSp>
      <p:sp>
        <p:nvSpPr>
          <p:cNvPr id="148" name="TextBox 147"/>
          <p:cNvSpPr txBox="1"/>
          <p:nvPr/>
        </p:nvSpPr>
        <p:spPr>
          <a:xfrm>
            <a:off x="1900337" y="5262676"/>
            <a:ext cx="1641262"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单击此处添加文本</a:t>
            </a:r>
            <a:endParaRPr lang="en-US" sz="1600" dirty="0">
              <a:solidFill>
                <a:schemeClr val="tx2"/>
              </a:solidFill>
              <a:latin typeface="+mj-ea"/>
              <a:ea typeface="+mj-ea"/>
            </a:endParaRPr>
          </a:p>
        </p:txBody>
      </p:sp>
      <p:sp>
        <p:nvSpPr>
          <p:cNvPr id="149" name="TextBox 148"/>
          <p:cNvSpPr txBox="1"/>
          <p:nvPr/>
        </p:nvSpPr>
        <p:spPr>
          <a:xfrm>
            <a:off x="8753277" y="4239295"/>
            <a:ext cx="1641262" cy="246221"/>
          </a:xfrm>
          <a:prstGeom prst="rect">
            <a:avLst/>
          </a:prstGeom>
          <a:noFill/>
        </p:spPr>
        <p:txBody>
          <a:bodyPr wrap="none" lIns="0" tIns="0" rIns="0" bIns="0" rtlCol="0" anchor="t">
            <a:spAutoFit/>
          </a:bodyPr>
          <a:lstStyle/>
          <a:p>
            <a:pPr algn="ctr"/>
            <a:r>
              <a:rPr lang="zh-CN" altLang="en-US" sz="1600" dirty="0">
                <a:solidFill>
                  <a:schemeClr val="accent2"/>
                </a:solidFill>
                <a:latin typeface="+mj-ea"/>
                <a:ea typeface="+mj-ea"/>
              </a:rPr>
              <a:t>单击此处添加文本</a:t>
            </a:r>
            <a:endParaRPr lang="en-US" sz="1600" dirty="0">
              <a:solidFill>
                <a:schemeClr val="accent2"/>
              </a:solidFill>
              <a:latin typeface="+mj-ea"/>
              <a:ea typeface="+mj-ea"/>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anim calcmode="lin" valueType="num">
                                      <p:cBhvr>
                                        <p:cTn id="39" dur="500" fill="hold"/>
                                        <p:tgtEl>
                                          <p:spTgt spid="58"/>
                                        </p:tgtEl>
                                        <p:attrNameLst>
                                          <p:attrName>ppt_x</p:attrName>
                                        </p:attrNameLst>
                                      </p:cBhvr>
                                      <p:tavLst>
                                        <p:tav tm="0">
                                          <p:val>
                                            <p:strVal val="#ppt_x"/>
                                          </p:val>
                                        </p:tav>
                                        <p:tav tm="100000">
                                          <p:val>
                                            <p:strVal val="#ppt_x"/>
                                          </p:val>
                                        </p:tav>
                                      </p:tavLst>
                                    </p:anim>
                                    <p:anim calcmode="lin" valueType="num">
                                      <p:cBhvr>
                                        <p:cTn id="40" dur="500" fill="hold"/>
                                        <p:tgtEl>
                                          <p:spTgt spid="5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anim calcmode="lin" valueType="num">
                                      <p:cBhvr>
                                        <p:cTn id="51" dur="500" fill="hold"/>
                                        <p:tgtEl>
                                          <p:spTgt spid="5"/>
                                        </p:tgtEl>
                                        <p:attrNameLst>
                                          <p:attrName>ppt_x</p:attrName>
                                        </p:attrNameLst>
                                      </p:cBhvr>
                                      <p:tavLst>
                                        <p:tav tm="0">
                                          <p:val>
                                            <p:strVal val="#ppt_x"/>
                                          </p:val>
                                        </p:tav>
                                        <p:tav tm="100000">
                                          <p:val>
                                            <p:strVal val="#ppt_x"/>
                                          </p:val>
                                        </p:tav>
                                      </p:tavLst>
                                    </p:anim>
                                    <p:anim calcmode="lin" valueType="num">
                                      <p:cBhvr>
                                        <p:cTn id="52" dur="500" fill="hold"/>
                                        <p:tgtEl>
                                          <p:spTgt spid="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48"/>
                                        </p:tgtEl>
                                        <p:attrNameLst>
                                          <p:attrName>style.visibility</p:attrName>
                                        </p:attrNameLst>
                                      </p:cBhvr>
                                      <p:to>
                                        <p:strVal val="visible"/>
                                      </p:to>
                                    </p:set>
                                    <p:animEffect transition="in" filter="fade">
                                      <p:cBhvr>
                                        <p:cTn id="55" dur="500"/>
                                        <p:tgtEl>
                                          <p:spTgt spid="148"/>
                                        </p:tgtEl>
                                      </p:cBhvr>
                                    </p:animEffect>
                                    <p:anim calcmode="lin" valueType="num">
                                      <p:cBhvr>
                                        <p:cTn id="56" dur="500" fill="hold"/>
                                        <p:tgtEl>
                                          <p:spTgt spid="148"/>
                                        </p:tgtEl>
                                        <p:attrNameLst>
                                          <p:attrName>ppt_x</p:attrName>
                                        </p:attrNameLst>
                                      </p:cBhvr>
                                      <p:tavLst>
                                        <p:tav tm="0">
                                          <p:val>
                                            <p:strVal val="#ppt_x"/>
                                          </p:val>
                                        </p:tav>
                                        <p:tav tm="100000">
                                          <p:val>
                                            <p:strVal val="#ppt_x"/>
                                          </p:val>
                                        </p:tav>
                                      </p:tavLst>
                                    </p:anim>
                                    <p:anim calcmode="lin" valueType="num">
                                      <p:cBhvr>
                                        <p:cTn id="57"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grpId="0" nodeType="clickEffect">
                                  <p:stCondLst>
                                    <p:cond delay="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500"/>
                                        <p:tgtEl>
                                          <p:spTgt spid="149"/>
                                        </p:tgtEl>
                                      </p:cBhvr>
                                    </p:animEffect>
                                    <p:anim calcmode="lin" valueType="num">
                                      <p:cBhvr>
                                        <p:cTn id="63" dur="500" fill="hold"/>
                                        <p:tgtEl>
                                          <p:spTgt spid="149"/>
                                        </p:tgtEl>
                                        <p:attrNameLst>
                                          <p:attrName>ppt_x</p:attrName>
                                        </p:attrNameLst>
                                      </p:cBhvr>
                                      <p:tavLst>
                                        <p:tav tm="0">
                                          <p:val>
                                            <p:strVal val="#ppt_x"/>
                                          </p:val>
                                        </p:tav>
                                        <p:tav tm="100000">
                                          <p:val>
                                            <p:strVal val="#ppt_x"/>
                                          </p:val>
                                        </p:tav>
                                      </p:tavLst>
                                    </p:anim>
                                    <p:anim calcmode="lin" valueType="num">
                                      <p:cBhvr>
                                        <p:cTn id="64" dur="500" fill="hold"/>
                                        <p:tgtEl>
                                          <p:spTgt spid="149"/>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anim calcmode="lin" valueType="num">
                                      <p:cBhvr>
                                        <p:cTn id="68" dur="500" fill="hold"/>
                                        <p:tgtEl>
                                          <p:spTgt spid="6"/>
                                        </p:tgtEl>
                                        <p:attrNameLst>
                                          <p:attrName>ppt_x</p:attrName>
                                        </p:attrNameLst>
                                      </p:cBhvr>
                                      <p:tavLst>
                                        <p:tav tm="0">
                                          <p:val>
                                            <p:strVal val="#ppt_x"/>
                                          </p:val>
                                        </p:tav>
                                        <p:tav tm="100000">
                                          <p:val>
                                            <p:strVal val="#ppt_x"/>
                                          </p:val>
                                        </p:tav>
                                      </p:tavLst>
                                    </p:anim>
                                    <p:anim calcmode="lin" valueType="num">
                                      <p:cBhvr>
                                        <p:cTn id="6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22807" y="3747213"/>
            <a:ext cx="1742961" cy="1761621"/>
            <a:chOff x="3522012" y="3747212"/>
            <a:chExt cx="1742961" cy="1761621"/>
          </a:xfrm>
        </p:grpSpPr>
        <p:grpSp>
          <p:nvGrpSpPr>
            <p:cNvPr id="149" name="组合 102"/>
            <p:cNvGrpSpPr/>
            <p:nvPr/>
          </p:nvGrpSpPr>
          <p:grpSpPr bwMode="auto">
            <a:xfrm>
              <a:off x="3522012" y="3747212"/>
              <a:ext cx="1742961" cy="1761621"/>
              <a:chOff x="1148973" y="1803300"/>
              <a:chExt cx="2641800" cy="2641800"/>
            </a:xfrm>
            <a:solidFill>
              <a:schemeClr val="accent5"/>
            </a:solid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171" name="Group 178"/>
            <p:cNvGrpSpPr/>
            <p:nvPr/>
          </p:nvGrpSpPr>
          <p:grpSpPr>
            <a:xfrm>
              <a:off x="4176972" y="4411425"/>
              <a:ext cx="443797" cy="444613"/>
              <a:chOff x="9145588" y="4435475"/>
              <a:chExt cx="464344" cy="465138"/>
            </a:xfrm>
            <a:solidFill>
              <a:schemeClr val="accent2"/>
            </a:solid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grpSp>
      </p:grpSp>
      <p:grpSp>
        <p:nvGrpSpPr>
          <p:cNvPr id="6" name="组合 5"/>
          <p:cNvGrpSpPr/>
          <p:nvPr/>
        </p:nvGrpSpPr>
        <p:grpSpPr>
          <a:xfrm>
            <a:off x="4137445" y="1683660"/>
            <a:ext cx="2108983" cy="2131563"/>
            <a:chOff x="3102891" y="1262744"/>
            <a:chExt cx="1581943" cy="1598672"/>
          </a:xfrm>
        </p:grpSpPr>
        <p:grpSp>
          <p:nvGrpSpPr>
            <p:cNvPr id="181" name="组合 102"/>
            <p:cNvGrpSpPr/>
            <p:nvPr/>
          </p:nvGrpSpPr>
          <p:grpSpPr bwMode="auto">
            <a:xfrm>
              <a:off x="3102891" y="1262744"/>
              <a:ext cx="1581943" cy="1598672"/>
              <a:chOff x="1148973" y="1803300"/>
              <a:chExt cx="2641800" cy="2641800"/>
            </a:xfrm>
            <a:solidFill>
              <a:schemeClr val="accent1"/>
            </a:solid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组合 2"/>
          <p:cNvGrpSpPr/>
          <p:nvPr/>
        </p:nvGrpSpPr>
        <p:grpSpPr>
          <a:xfrm>
            <a:off x="5334465" y="3357011"/>
            <a:ext cx="2807056" cy="2837109"/>
            <a:chOff x="5333671" y="3357010"/>
            <a:chExt cx="2807056" cy="2837109"/>
          </a:xfrm>
        </p:grpSpPr>
        <p:grpSp>
          <p:nvGrpSpPr>
            <p:cNvPr id="204" name="组合 102"/>
            <p:cNvGrpSpPr/>
            <p:nvPr/>
          </p:nvGrpSpPr>
          <p:grpSpPr bwMode="auto">
            <a:xfrm>
              <a:off x="5333671" y="3357010"/>
              <a:ext cx="2807056" cy="2837109"/>
              <a:chOff x="1148973" y="1803300"/>
              <a:chExt cx="2641800" cy="2641800"/>
            </a:xfrm>
            <a:solidFill>
              <a:schemeClr val="accent4"/>
            </a:solid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19" name="Group 191"/>
            <p:cNvGrpSpPr/>
            <p:nvPr/>
          </p:nvGrpSpPr>
          <p:grpSpPr>
            <a:xfrm>
              <a:off x="6491744" y="4505890"/>
              <a:ext cx="536994" cy="537064"/>
              <a:chOff x="4439444" y="1652588"/>
              <a:chExt cx="464344" cy="464344"/>
            </a:xfrm>
            <a:solidFill>
              <a:schemeClr val="accent3"/>
            </a:solid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a:sym typeface="Gill Sans" charset="0"/>
                </a:endParaRPr>
              </a:p>
            </p:txBody>
          </p:sp>
        </p:grpSp>
      </p:grpSp>
      <p:grpSp>
        <p:nvGrpSpPr>
          <p:cNvPr id="2" name="组合 1"/>
          <p:cNvGrpSpPr/>
          <p:nvPr/>
        </p:nvGrpSpPr>
        <p:grpSpPr>
          <a:xfrm>
            <a:off x="6341881" y="1877254"/>
            <a:ext cx="1440463" cy="1455887"/>
            <a:chOff x="6341086" y="1877253"/>
            <a:chExt cx="1440463" cy="1455887"/>
          </a:xfrm>
        </p:grpSpPr>
        <p:grpSp>
          <p:nvGrpSpPr>
            <p:cNvPr id="223" name="组合 102"/>
            <p:cNvGrpSpPr/>
            <p:nvPr/>
          </p:nvGrpSpPr>
          <p:grpSpPr bwMode="auto">
            <a:xfrm>
              <a:off x="6341086" y="1877253"/>
              <a:ext cx="1440463" cy="1455887"/>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238" name="Group 195"/>
            <p:cNvGrpSpPr/>
            <p:nvPr/>
          </p:nvGrpSpPr>
          <p:grpSpPr>
            <a:xfrm>
              <a:off x="6842983" y="2429797"/>
              <a:ext cx="443797" cy="346737"/>
              <a:chOff x="2581275" y="1710532"/>
              <a:chExt cx="464344" cy="362744"/>
            </a:xfrm>
            <a:solidFill>
              <a:schemeClr val="accent4"/>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1438626" y="2184428"/>
            <a:ext cx="2564689" cy="1396056"/>
            <a:chOff x="1078513" y="1638320"/>
            <a:chExt cx="1923767" cy="1047042"/>
          </a:xfrm>
        </p:grpSpPr>
        <p:sp>
          <p:nvSpPr>
            <p:cNvPr id="260" name="TextBox 259"/>
            <p:cNvSpPr txBox="1"/>
            <p:nvPr/>
          </p:nvSpPr>
          <p:spPr>
            <a:xfrm>
              <a:off x="1078513" y="1958240"/>
              <a:ext cx="1923767" cy="727122"/>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61" name="TextBox 260"/>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tx2"/>
                  </a:solidFill>
                  <a:latin typeface="+mj-ea"/>
                  <a:ea typeface="+mj-ea"/>
                </a:rPr>
                <a:t>标题文字</a:t>
              </a:r>
              <a:endParaRPr lang="en-US" sz="2100" dirty="0">
                <a:solidFill>
                  <a:schemeClr val="tx2"/>
                </a:solidFill>
                <a:latin typeface="+mj-ea"/>
                <a:ea typeface="+mj-ea"/>
              </a:endParaRPr>
            </a:p>
          </p:txBody>
        </p:sp>
      </p:grpSp>
      <p:grpSp>
        <p:nvGrpSpPr>
          <p:cNvPr id="262" name="组合 261"/>
          <p:cNvGrpSpPr/>
          <p:nvPr/>
        </p:nvGrpSpPr>
        <p:grpSpPr>
          <a:xfrm>
            <a:off x="8079361" y="2184429"/>
            <a:ext cx="2564689" cy="1626889"/>
            <a:chOff x="1078513" y="1638320"/>
            <a:chExt cx="1923767" cy="1220167"/>
          </a:xfrm>
        </p:grpSpPr>
        <p:sp>
          <p:nvSpPr>
            <p:cNvPr id="263" name="TextBox 262"/>
            <p:cNvSpPr txBox="1"/>
            <p:nvPr/>
          </p:nvSpPr>
          <p:spPr>
            <a:xfrm>
              <a:off x="1078513" y="1958240"/>
              <a:ext cx="1923767" cy="900247"/>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64" name="TextBox 263"/>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accent4"/>
                  </a:solidFill>
                  <a:latin typeface="+mj-ea"/>
                  <a:ea typeface="+mj-ea"/>
                </a:rPr>
                <a:t>标题文字</a:t>
              </a:r>
              <a:endParaRPr lang="en-US" sz="2100" dirty="0">
                <a:solidFill>
                  <a:schemeClr val="accent4"/>
                </a:solidFill>
                <a:latin typeface="+mj-ea"/>
                <a:ea typeface="+mj-ea"/>
              </a:endParaRPr>
            </a:p>
          </p:txBody>
        </p:sp>
      </p:grpSp>
      <p:grpSp>
        <p:nvGrpSpPr>
          <p:cNvPr id="265" name="组合 264"/>
          <p:cNvGrpSpPr/>
          <p:nvPr/>
        </p:nvGrpSpPr>
        <p:grpSpPr>
          <a:xfrm>
            <a:off x="854502" y="4267027"/>
            <a:ext cx="2564689" cy="1626889"/>
            <a:chOff x="1078513" y="1638320"/>
            <a:chExt cx="1923767" cy="1220167"/>
          </a:xfrm>
        </p:grpSpPr>
        <p:sp>
          <p:nvSpPr>
            <p:cNvPr id="266" name="TextBox 265"/>
            <p:cNvSpPr txBox="1"/>
            <p:nvPr/>
          </p:nvSpPr>
          <p:spPr>
            <a:xfrm>
              <a:off x="1078513" y="1958240"/>
              <a:ext cx="1923767" cy="900247"/>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67" name="TextBox 26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accent2"/>
                  </a:solidFill>
                  <a:latin typeface="+mj-ea"/>
                  <a:ea typeface="+mj-ea"/>
                </a:rPr>
                <a:t>标题文字</a:t>
              </a:r>
              <a:endParaRPr lang="en-US" sz="2100" dirty="0">
                <a:solidFill>
                  <a:schemeClr val="accent2"/>
                </a:solidFill>
                <a:latin typeface="+mj-ea"/>
                <a:ea typeface="+mj-ea"/>
              </a:endParaRPr>
            </a:p>
          </p:txBody>
        </p:sp>
      </p:grpSp>
      <p:grpSp>
        <p:nvGrpSpPr>
          <p:cNvPr id="268" name="组合 267"/>
          <p:cNvGrpSpPr/>
          <p:nvPr/>
        </p:nvGrpSpPr>
        <p:grpSpPr>
          <a:xfrm>
            <a:off x="8625390" y="4267027"/>
            <a:ext cx="2564689" cy="1396056"/>
            <a:chOff x="1078513" y="1638320"/>
            <a:chExt cx="1923767" cy="1047042"/>
          </a:xfrm>
        </p:grpSpPr>
        <p:sp>
          <p:nvSpPr>
            <p:cNvPr id="269" name="TextBox 268"/>
            <p:cNvSpPr txBox="1"/>
            <p:nvPr/>
          </p:nvSpPr>
          <p:spPr>
            <a:xfrm>
              <a:off x="1078513" y="1958240"/>
              <a:ext cx="1923767" cy="727122"/>
            </a:xfrm>
            <a:prstGeom prst="rect">
              <a:avLst/>
            </a:prstGeom>
            <a:noFill/>
          </p:spPr>
          <p:txBody>
            <a:bodyPr wrap="square" lIns="0" tIns="0" rtlCol="0" anchor="t">
              <a:spAutoFit/>
            </a:bodyPr>
            <a:lstStyle/>
            <a:p>
              <a:pPr>
                <a:lnSpc>
                  <a:spcPct val="150000"/>
                </a:lnSpc>
                <a:spcBef>
                  <a:spcPts val="1000"/>
                </a:spcBef>
              </a:pPr>
              <a:r>
                <a:rPr lang="zh-CN" altLang="en-US" sz="1000" kern="0" noProof="1">
                  <a:solidFill>
                    <a:schemeClr val="tx1">
                      <a:lumMod val="50000"/>
                      <a:lumOff val="50000"/>
                    </a:schemeClr>
                  </a:solidFill>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7F7F7F"/>
                </a:solidFill>
                <a:latin typeface="微软雅黑" panose="020B0503020204020204" charset="-122"/>
                <a:cs typeface="宋体" panose="02010600030101010101" pitchFamily="2" charset="-122"/>
              </a:endParaRPr>
            </a:p>
          </p:txBody>
        </p:sp>
        <p:sp>
          <p:nvSpPr>
            <p:cNvPr id="270" name="TextBox 269"/>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2100" dirty="0">
                  <a:solidFill>
                    <a:schemeClr val="accent3"/>
                  </a:solidFill>
                  <a:latin typeface="+mj-ea"/>
                  <a:ea typeface="+mj-ea"/>
                </a:rPr>
                <a:t>标题文字</a:t>
              </a:r>
              <a:endParaRPr lang="en-US" sz="2100" dirty="0">
                <a:solidFill>
                  <a:schemeClr val="accent3"/>
                </a:solidFill>
                <a:latin typeface="+mj-ea"/>
                <a:ea typeface="+mj-ea"/>
              </a:endParaRPr>
            </a:p>
          </p:txBody>
        </p:sp>
      </p:grpSp>
      <p:sp>
        <p:nvSpPr>
          <p:cNvPr id="8" name="标题 7"/>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65"/>
                                        </p:tgtEl>
                                        <p:attrNameLst>
                                          <p:attrName>style.visibility</p:attrName>
                                        </p:attrNameLst>
                                      </p:cBhvr>
                                      <p:to>
                                        <p:strVal val="visible"/>
                                      </p:to>
                                    </p:set>
                                    <p:anim calcmode="lin" valueType="num">
                                      <p:cBhvr additive="base">
                                        <p:cTn id="33" dur="500" fill="hold"/>
                                        <p:tgtEl>
                                          <p:spTgt spid="265"/>
                                        </p:tgtEl>
                                        <p:attrNameLst>
                                          <p:attrName>ppt_x</p:attrName>
                                        </p:attrNameLst>
                                      </p:cBhvr>
                                      <p:tavLst>
                                        <p:tav tm="0">
                                          <p:val>
                                            <p:strVal val="0-#ppt_w/2"/>
                                          </p:val>
                                        </p:tav>
                                        <p:tav tm="100000">
                                          <p:val>
                                            <p:strVal val="#ppt_x"/>
                                          </p:val>
                                        </p:tav>
                                      </p:tavLst>
                                    </p:anim>
                                    <p:anim calcmode="lin" valueType="num">
                                      <p:cBhvr additive="base">
                                        <p:cTn id="34"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62"/>
                                        </p:tgtEl>
                                        <p:attrNameLst>
                                          <p:attrName>style.visibility</p:attrName>
                                        </p:attrNameLst>
                                      </p:cBhvr>
                                      <p:to>
                                        <p:strVal val="visible"/>
                                      </p:to>
                                    </p:set>
                                    <p:anim calcmode="lin" valueType="num">
                                      <p:cBhvr additive="base">
                                        <p:cTn id="39" dur="500" fill="hold"/>
                                        <p:tgtEl>
                                          <p:spTgt spid="262"/>
                                        </p:tgtEl>
                                        <p:attrNameLst>
                                          <p:attrName>ppt_x</p:attrName>
                                        </p:attrNameLst>
                                      </p:cBhvr>
                                      <p:tavLst>
                                        <p:tav tm="0">
                                          <p:val>
                                            <p:strVal val="1+#ppt_w/2"/>
                                          </p:val>
                                        </p:tav>
                                        <p:tav tm="100000">
                                          <p:val>
                                            <p:strVal val="#ppt_x"/>
                                          </p:val>
                                        </p:tav>
                                      </p:tavLst>
                                    </p:anim>
                                    <p:anim calcmode="lin" valueType="num">
                                      <p:cBhvr additive="base">
                                        <p:cTn id="40" dur="500" fill="hold"/>
                                        <p:tgtEl>
                                          <p:spTgt spid="26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68"/>
                                        </p:tgtEl>
                                        <p:attrNameLst>
                                          <p:attrName>style.visibility</p:attrName>
                                        </p:attrNameLst>
                                      </p:cBhvr>
                                      <p:to>
                                        <p:strVal val="visible"/>
                                      </p:to>
                                    </p:set>
                                    <p:anim calcmode="lin" valueType="num">
                                      <p:cBhvr additive="base">
                                        <p:cTn id="43" dur="500" fill="hold"/>
                                        <p:tgtEl>
                                          <p:spTgt spid="268"/>
                                        </p:tgtEl>
                                        <p:attrNameLst>
                                          <p:attrName>ppt_x</p:attrName>
                                        </p:attrNameLst>
                                      </p:cBhvr>
                                      <p:tavLst>
                                        <p:tav tm="0">
                                          <p:val>
                                            <p:strVal val="1+#ppt_w/2"/>
                                          </p:val>
                                        </p:tav>
                                        <p:tav tm="100000">
                                          <p:val>
                                            <p:strVal val="#ppt_x"/>
                                          </p:val>
                                        </p:tav>
                                      </p:tavLst>
                                    </p:anim>
                                    <p:anim calcmode="lin" valueType="num">
                                      <p:cBhvr additive="base">
                                        <p:cTn id="44"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任意多边形 75"/>
          <p:cNvSpPr/>
          <p:nvPr/>
        </p:nvSpPr>
        <p:spPr>
          <a:xfrm>
            <a:off x="882058" y="3699057"/>
            <a:ext cx="10203604"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600">
              <a:solidFill>
                <a:schemeClr val="tx1">
                  <a:lumMod val="50000"/>
                  <a:lumOff val="50000"/>
                </a:schemeClr>
              </a:solidFill>
            </a:endParaRPr>
          </a:p>
        </p:txBody>
      </p:sp>
      <p:sp>
        <p:nvSpPr>
          <p:cNvPr id="78" name="文本框 25"/>
          <p:cNvSpPr txBox="1">
            <a:spLocks noChangeArrowheads="1"/>
          </p:cNvSpPr>
          <p:nvPr/>
        </p:nvSpPr>
        <p:spPr bwMode="auto">
          <a:xfrm>
            <a:off x="1640829" y="3713653"/>
            <a:ext cx="742950" cy="381635"/>
          </a:xfrm>
          <a:prstGeom prst="rect">
            <a:avLst/>
          </a:prstGeom>
          <a:noFill/>
          <a:ln w="9525">
            <a:noFill/>
            <a:miter lim="800000"/>
          </a:ln>
        </p:spPr>
        <p:txBody>
          <a:bodyPr wrap="none" lIns="121908" tIns="60954" rIns="121908" bIns="60954">
            <a:spAutoFit/>
          </a:bodyPr>
          <a:lstStyle/>
          <a:p>
            <a:r>
              <a:rPr lang="en-US" altLang="zh-CN" sz="1600" b="1" dirty="0">
                <a:solidFill>
                  <a:schemeClr val="accent3"/>
                </a:solidFill>
                <a:latin typeface="微软雅黑" panose="020B0503020204020204" charset="-122"/>
                <a:ea typeface="微软雅黑" panose="020B0503020204020204" charset="-122"/>
              </a:rPr>
              <a:t>201</a:t>
            </a:r>
            <a:r>
              <a:rPr lang="en-US" sz="1600" b="1" dirty="0">
                <a:solidFill>
                  <a:schemeClr val="accent3"/>
                </a:solidFill>
                <a:latin typeface="微软雅黑" panose="020B0503020204020204" charset="-122"/>
                <a:ea typeface="微软雅黑" panose="020B0503020204020204" charset="-122"/>
              </a:rPr>
              <a:t>4</a:t>
            </a:r>
            <a:endParaRPr lang="en-US" sz="1600" b="1" dirty="0">
              <a:solidFill>
                <a:schemeClr val="accent3"/>
              </a:solidFill>
              <a:latin typeface="微软雅黑" panose="020B0503020204020204" charset="-122"/>
              <a:ea typeface="微软雅黑" panose="020B0503020204020204" charset="-122"/>
            </a:endParaRPr>
          </a:p>
        </p:txBody>
      </p:sp>
      <p:sp>
        <p:nvSpPr>
          <p:cNvPr id="79" name="文本框 26"/>
          <p:cNvSpPr txBox="1">
            <a:spLocks noChangeArrowheads="1"/>
          </p:cNvSpPr>
          <p:nvPr/>
        </p:nvSpPr>
        <p:spPr bwMode="auto">
          <a:xfrm>
            <a:off x="4053772" y="3713653"/>
            <a:ext cx="742950" cy="381635"/>
          </a:xfrm>
          <a:prstGeom prst="rect">
            <a:avLst/>
          </a:prstGeom>
          <a:noFill/>
          <a:ln w="9525">
            <a:noFill/>
            <a:miter lim="800000"/>
          </a:ln>
        </p:spPr>
        <p:txBody>
          <a:bodyPr wrap="none" lIns="121908" tIns="60954" rIns="121908" bIns="60954">
            <a:spAutoFit/>
          </a:bodyPr>
          <a:lstStyle/>
          <a:p>
            <a:r>
              <a:rPr lang="en-US" altLang="zh-CN" sz="1600" b="1" dirty="0">
                <a:solidFill>
                  <a:schemeClr val="accent2"/>
                </a:solidFill>
                <a:latin typeface="微软雅黑" panose="020B0503020204020204" charset="-122"/>
                <a:ea typeface="微软雅黑" panose="020B0503020204020204" charset="-122"/>
              </a:rPr>
              <a:t>2015</a:t>
            </a:r>
            <a:endParaRPr lang="zh-CN" altLang="en-US" sz="1600" b="1" dirty="0">
              <a:solidFill>
                <a:schemeClr val="accent2"/>
              </a:solidFill>
              <a:latin typeface="微软雅黑" panose="020B0503020204020204" charset="-122"/>
              <a:ea typeface="微软雅黑" panose="020B0503020204020204" charset="-122"/>
            </a:endParaRPr>
          </a:p>
        </p:txBody>
      </p:sp>
      <p:sp>
        <p:nvSpPr>
          <p:cNvPr id="80" name="文本框 27"/>
          <p:cNvSpPr txBox="1">
            <a:spLocks noChangeArrowheads="1"/>
          </p:cNvSpPr>
          <p:nvPr/>
        </p:nvSpPr>
        <p:spPr bwMode="auto">
          <a:xfrm>
            <a:off x="6466714" y="3713653"/>
            <a:ext cx="742950" cy="381635"/>
          </a:xfrm>
          <a:prstGeom prst="rect">
            <a:avLst/>
          </a:prstGeom>
          <a:noFill/>
          <a:ln w="9525">
            <a:noFill/>
            <a:miter lim="800000"/>
          </a:ln>
        </p:spPr>
        <p:txBody>
          <a:bodyPr wrap="none" lIns="121908" tIns="60954" rIns="121908" bIns="60954">
            <a:spAutoFit/>
          </a:bodyPr>
          <a:lstStyle/>
          <a:p>
            <a:r>
              <a:rPr lang="en-US" altLang="zh-CN" sz="1600" b="1" dirty="0">
                <a:solidFill>
                  <a:schemeClr val="accent1"/>
                </a:solidFill>
                <a:latin typeface="微软雅黑" panose="020B0503020204020204" charset="-122"/>
                <a:ea typeface="微软雅黑" panose="020B0503020204020204" charset="-122"/>
              </a:rPr>
              <a:t>2016</a:t>
            </a:r>
            <a:endParaRPr lang="zh-CN" altLang="en-US" sz="1600" b="1" dirty="0">
              <a:solidFill>
                <a:schemeClr val="accent1"/>
              </a:solidFill>
              <a:latin typeface="微软雅黑" panose="020B0503020204020204" charset="-122"/>
              <a:ea typeface="微软雅黑" panose="020B0503020204020204" charset="-122"/>
            </a:endParaRPr>
          </a:p>
        </p:txBody>
      </p:sp>
      <p:sp>
        <p:nvSpPr>
          <p:cNvPr id="81" name="文本框 28"/>
          <p:cNvSpPr txBox="1">
            <a:spLocks noChangeArrowheads="1"/>
          </p:cNvSpPr>
          <p:nvPr/>
        </p:nvSpPr>
        <p:spPr bwMode="auto">
          <a:xfrm>
            <a:off x="8879657" y="3713653"/>
            <a:ext cx="742950" cy="381635"/>
          </a:xfrm>
          <a:prstGeom prst="rect">
            <a:avLst/>
          </a:prstGeom>
          <a:noFill/>
          <a:ln w="9525">
            <a:noFill/>
            <a:miter lim="800000"/>
          </a:ln>
        </p:spPr>
        <p:txBody>
          <a:bodyPr wrap="none" lIns="121908" tIns="60954" rIns="121908" bIns="60954">
            <a:spAutoFit/>
          </a:bodyPr>
          <a:lstStyle/>
          <a:p>
            <a:r>
              <a:rPr lang="en-US" altLang="zh-CN" sz="1600" b="1" dirty="0">
                <a:solidFill>
                  <a:schemeClr val="tx2"/>
                </a:solidFill>
                <a:latin typeface="微软雅黑" panose="020B0503020204020204" charset="-122"/>
                <a:ea typeface="微软雅黑" panose="020B0503020204020204" charset="-122"/>
              </a:rPr>
              <a:t>2017</a:t>
            </a:r>
            <a:endParaRPr lang="zh-CN" altLang="en-US" sz="1600" b="1" dirty="0">
              <a:solidFill>
                <a:schemeClr val="tx2"/>
              </a:solidFill>
              <a:latin typeface="微软雅黑" panose="020B0503020204020204" charset="-122"/>
              <a:ea typeface="微软雅黑" panose="020B0503020204020204" charset="-122"/>
            </a:endParaRPr>
          </a:p>
        </p:txBody>
      </p:sp>
      <p:grpSp>
        <p:nvGrpSpPr>
          <p:cNvPr id="5" name="组合 4"/>
          <p:cNvGrpSpPr/>
          <p:nvPr/>
        </p:nvGrpSpPr>
        <p:grpSpPr>
          <a:xfrm>
            <a:off x="1582462" y="2202548"/>
            <a:ext cx="1719172" cy="1151571"/>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j-ea"/>
                <a:ea typeface="+mj-ea"/>
              </a:endParaRPr>
            </a:p>
          </p:txBody>
        </p:sp>
        <p:sp>
          <p:nvSpPr>
            <p:cNvPr id="84"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accent3"/>
                  </a:solidFill>
                  <a:latin typeface="微软雅黑" panose="020B0503020204020204" charset="-122"/>
                  <a:ea typeface="微软雅黑" panose="020B0503020204020204" charset="-122"/>
                </a:rPr>
                <a:t>添加内容</a:t>
              </a:r>
              <a:endParaRPr lang="zh-CN" altLang="en-US" sz="2100" dirty="0">
                <a:solidFill>
                  <a:schemeClr val="accent3"/>
                </a:solidFill>
                <a:latin typeface="微软雅黑" panose="020B0503020204020204" charset="-122"/>
                <a:ea typeface="微软雅黑" panose="020B0503020204020204" charset="-122"/>
              </a:endParaRPr>
            </a:p>
          </p:txBody>
        </p:sp>
      </p:grpSp>
      <p:grpSp>
        <p:nvGrpSpPr>
          <p:cNvPr id="85" name="组合 84"/>
          <p:cNvGrpSpPr/>
          <p:nvPr/>
        </p:nvGrpSpPr>
        <p:grpSpPr>
          <a:xfrm>
            <a:off x="1043760" y="4323720"/>
            <a:ext cx="2238289" cy="826455"/>
            <a:chOff x="4625182" y="1242834"/>
            <a:chExt cx="2678648" cy="988922"/>
          </a:xfrm>
        </p:grpSpPr>
        <p:sp>
          <p:nvSpPr>
            <p:cNvPr id="86"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87"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endParaRPr lang="zh-CN" altLang="en-US" sz="1500" b="1"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18" name="组合 117"/>
          <p:cNvGrpSpPr/>
          <p:nvPr/>
        </p:nvGrpSpPr>
        <p:grpSpPr>
          <a:xfrm>
            <a:off x="4083407" y="2202548"/>
            <a:ext cx="1719172" cy="1151571"/>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20"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accent2"/>
                  </a:solidFill>
                  <a:latin typeface="微软雅黑" panose="020B0503020204020204" charset="-122"/>
                  <a:ea typeface="微软雅黑" panose="020B0503020204020204" charset="-122"/>
                </a:rPr>
                <a:t>添加内容</a:t>
              </a:r>
              <a:endParaRPr lang="zh-CN" altLang="en-US" sz="2100" dirty="0">
                <a:solidFill>
                  <a:schemeClr val="accent2"/>
                </a:solidFill>
                <a:latin typeface="微软雅黑" panose="020B0503020204020204" charset="-122"/>
                <a:ea typeface="微软雅黑" panose="020B0503020204020204" charset="-122"/>
              </a:endParaRPr>
            </a:p>
          </p:txBody>
        </p:sp>
      </p:grpSp>
      <p:grpSp>
        <p:nvGrpSpPr>
          <p:cNvPr id="121" name="组合 120"/>
          <p:cNvGrpSpPr/>
          <p:nvPr/>
        </p:nvGrpSpPr>
        <p:grpSpPr>
          <a:xfrm>
            <a:off x="6416210" y="2202548"/>
            <a:ext cx="1719172" cy="1151571"/>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123"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accent1"/>
                  </a:solidFill>
                  <a:latin typeface="微软雅黑" panose="020B0503020204020204" charset="-122"/>
                  <a:ea typeface="微软雅黑" panose="020B0503020204020204" charset="-122"/>
                </a:rPr>
                <a:t>添加内容</a:t>
              </a:r>
              <a:endParaRPr lang="zh-CN" altLang="en-US" sz="2100" dirty="0">
                <a:solidFill>
                  <a:schemeClr val="accent1"/>
                </a:solidFill>
                <a:latin typeface="微软雅黑" panose="020B0503020204020204" charset="-122"/>
                <a:ea typeface="微软雅黑" panose="020B0503020204020204" charset="-122"/>
              </a:endParaRPr>
            </a:p>
          </p:txBody>
        </p:sp>
      </p:grpSp>
      <p:grpSp>
        <p:nvGrpSpPr>
          <p:cNvPr id="124" name="组合 123"/>
          <p:cNvGrpSpPr/>
          <p:nvPr/>
        </p:nvGrpSpPr>
        <p:grpSpPr>
          <a:xfrm>
            <a:off x="8879658" y="2202548"/>
            <a:ext cx="1719172" cy="1151571"/>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mj-ea"/>
                <a:ea typeface="+mj-ea"/>
              </a:endParaRPr>
            </a:p>
          </p:txBody>
        </p:sp>
        <p:sp>
          <p:nvSpPr>
            <p:cNvPr id="126" name="文本框 41"/>
            <p:cNvSpPr txBox="1">
              <a:spLocks noChangeArrowheads="1"/>
            </p:cNvSpPr>
            <p:nvPr/>
          </p:nvSpPr>
          <p:spPr bwMode="auto">
            <a:xfrm>
              <a:off x="1307943" y="2058189"/>
              <a:ext cx="946536" cy="311623"/>
            </a:xfrm>
            <a:prstGeom prst="rect">
              <a:avLst/>
            </a:prstGeom>
            <a:noFill/>
            <a:ln w="9525">
              <a:noFill/>
              <a:miter lim="800000"/>
            </a:ln>
          </p:spPr>
          <p:txBody>
            <a:bodyPr wrap="none">
              <a:spAutoFit/>
            </a:bodyPr>
            <a:lstStyle/>
            <a:p>
              <a:r>
                <a:rPr lang="zh-CN" altLang="en-US" sz="2100" dirty="0">
                  <a:solidFill>
                    <a:schemeClr val="tx2"/>
                  </a:solidFill>
                  <a:latin typeface="微软雅黑" panose="020B0503020204020204" charset="-122"/>
                  <a:ea typeface="微软雅黑" panose="020B0503020204020204" charset="-122"/>
                </a:rPr>
                <a:t>添加内容</a:t>
              </a:r>
              <a:endParaRPr lang="zh-CN" altLang="en-US" sz="2100" dirty="0">
                <a:solidFill>
                  <a:schemeClr val="tx2"/>
                </a:solidFill>
                <a:latin typeface="微软雅黑" panose="020B0503020204020204" charset="-122"/>
                <a:ea typeface="微软雅黑" panose="020B0503020204020204" charset="-122"/>
              </a:endParaRPr>
            </a:p>
          </p:txBody>
        </p:sp>
      </p:grpSp>
      <p:grpSp>
        <p:nvGrpSpPr>
          <p:cNvPr id="127" name="组合 126"/>
          <p:cNvGrpSpPr/>
          <p:nvPr/>
        </p:nvGrpSpPr>
        <p:grpSpPr>
          <a:xfrm>
            <a:off x="3374172" y="4323720"/>
            <a:ext cx="2238289" cy="826455"/>
            <a:chOff x="4625182" y="1242834"/>
            <a:chExt cx="2678648" cy="988922"/>
          </a:xfrm>
        </p:grpSpPr>
        <p:sp>
          <p:nvSpPr>
            <p:cNvPr id="128"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129"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endParaRPr lang="zh-CN" altLang="en-US" sz="1500" b="1"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30" name="组合 129"/>
          <p:cNvGrpSpPr/>
          <p:nvPr/>
        </p:nvGrpSpPr>
        <p:grpSpPr>
          <a:xfrm>
            <a:off x="5897095" y="4323720"/>
            <a:ext cx="2238289" cy="826455"/>
            <a:chOff x="4625182" y="1242834"/>
            <a:chExt cx="2678648" cy="988922"/>
          </a:xfrm>
        </p:grpSpPr>
        <p:sp>
          <p:nvSpPr>
            <p:cNvPr id="131"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132"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endParaRPr lang="zh-CN" altLang="en-US" sz="1500" b="1"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33" name="组合 132"/>
          <p:cNvGrpSpPr/>
          <p:nvPr/>
        </p:nvGrpSpPr>
        <p:grpSpPr>
          <a:xfrm>
            <a:off x="8253908" y="4323720"/>
            <a:ext cx="2238289" cy="826455"/>
            <a:chOff x="4625182" y="1242834"/>
            <a:chExt cx="2678648" cy="988922"/>
          </a:xfrm>
        </p:grpSpPr>
        <p:sp>
          <p:nvSpPr>
            <p:cNvPr id="134" name="文本框 65"/>
            <p:cNvSpPr txBox="1">
              <a:spLocks noChangeArrowheads="1"/>
            </p:cNvSpPr>
            <p:nvPr/>
          </p:nvSpPr>
          <p:spPr bwMode="auto">
            <a:xfrm>
              <a:off x="4625182" y="1642507"/>
              <a:ext cx="2678648" cy="589249"/>
            </a:xfrm>
            <a:prstGeom prst="rect">
              <a:avLst/>
            </a:prstGeom>
            <a:noFill/>
            <a:ln w="9525">
              <a:noFill/>
              <a:miter lim="800000"/>
            </a:ln>
          </p:spPr>
          <p:txBody>
            <a:bodyPr wrap="square">
              <a:spAutoFit/>
            </a:bodyPr>
            <a:lstStyle/>
            <a:p>
              <a:r>
                <a:rPr lang="zh-CN" altLang="en-US" sz="1300" dirty="0">
                  <a:solidFill>
                    <a:schemeClr val="tx1">
                      <a:lumMod val="50000"/>
                      <a:lumOff val="50000"/>
                    </a:schemeClr>
                  </a:solidFill>
                  <a:latin typeface="+mj-ea"/>
                </a:rPr>
                <a:t>单击此处添加文本单击此处添加文本单击此处添加</a:t>
              </a:r>
              <a:endParaRPr lang="zh-CN" altLang="en-US" sz="1300" dirty="0">
                <a:solidFill>
                  <a:schemeClr val="tx1">
                    <a:lumMod val="50000"/>
                    <a:lumOff val="50000"/>
                  </a:schemeClr>
                </a:solidFill>
                <a:latin typeface="微软雅黑" panose="020B0503020204020204" charset="-122"/>
                <a:ea typeface="微软雅黑" panose="020B0503020204020204" charset="-122"/>
              </a:endParaRPr>
            </a:p>
          </p:txBody>
        </p:sp>
        <p:sp>
          <p:nvSpPr>
            <p:cNvPr id="135" name="文本框 66"/>
            <p:cNvSpPr txBox="1">
              <a:spLocks noChangeArrowheads="1"/>
            </p:cNvSpPr>
            <p:nvPr/>
          </p:nvSpPr>
          <p:spPr bwMode="auto">
            <a:xfrm>
              <a:off x="5165894" y="1242834"/>
              <a:ext cx="1602228" cy="386694"/>
            </a:xfrm>
            <a:prstGeom prst="rect">
              <a:avLst/>
            </a:prstGeom>
            <a:noFill/>
            <a:ln w="9525">
              <a:noFill/>
              <a:miter lim="800000"/>
            </a:ln>
          </p:spPr>
          <p:txBody>
            <a:bodyPr wrap="none">
              <a:spAutoFit/>
            </a:bodyPr>
            <a:lstStyle/>
            <a:p>
              <a:r>
                <a:rPr lang="zh-CN" altLang="en-US" sz="1500" b="1" dirty="0">
                  <a:solidFill>
                    <a:schemeClr val="tx1">
                      <a:lumMod val="50000"/>
                      <a:lumOff val="50000"/>
                    </a:schemeClr>
                  </a:solidFill>
                  <a:latin typeface="微软雅黑" panose="020B0503020204020204" charset="-122"/>
                  <a:ea typeface="微软雅黑" panose="020B0503020204020204" charset="-122"/>
                </a:rPr>
                <a:t>点击添加内容</a:t>
              </a:r>
              <a:endParaRPr lang="zh-CN" altLang="en-US" sz="1500" b="1" dirty="0">
                <a:solidFill>
                  <a:schemeClr val="tx1">
                    <a:lumMod val="50000"/>
                    <a:lumOff val="50000"/>
                  </a:schemeClr>
                </a:solidFill>
                <a:latin typeface="微软雅黑" panose="020B0503020204020204" charset="-122"/>
                <a:ea typeface="微软雅黑" panose="020B0503020204020204"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500"/>
                                        <p:tgtEl>
                                          <p:spTgt spid="118"/>
                                        </p:tgtEl>
                                      </p:cBhvr>
                                    </p:animEffect>
                                    <p:anim calcmode="lin" valueType="num">
                                      <p:cBhvr>
                                        <p:cTn id="19" dur="500" fill="hold"/>
                                        <p:tgtEl>
                                          <p:spTgt spid="118"/>
                                        </p:tgtEl>
                                        <p:attrNameLst>
                                          <p:attrName>ppt_x</p:attrName>
                                        </p:attrNameLst>
                                      </p:cBhvr>
                                      <p:tavLst>
                                        <p:tav tm="0">
                                          <p:val>
                                            <p:strVal val="#ppt_x"/>
                                          </p:val>
                                        </p:tav>
                                        <p:tav tm="100000">
                                          <p:val>
                                            <p:strVal val="#ppt_x"/>
                                          </p:val>
                                        </p:tav>
                                      </p:tavLst>
                                    </p:anim>
                                    <p:anim calcmode="lin" valueType="num">
                                      <p:cBhvr>
                                        <p:cTn id="20" dur="500" fill="hold"/>
                                        <p:tgtEl>
                                          <p:spTgt spid="11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Effect transition="in" filter="fade">
                                      <p:cBhvr>
                                        <p:cTn id="24" dur="500"/>
                                        <p:tgtEl>
                                          <p:spTgt spid="121"/>
                                        </p:tgtEl>
                                      </p:cBhvr>
                                    </p:animEffect>
                                    <p:anim calcmode="lin" valueType="num">
                                      <p:cBhvr>
                                        <p:cTn id="25" dur="500" fill="hold"/>
                                        <p:tgtEl>
                                          <p:spTgt spid="121"/>
                                        </p:tgtEl>
                                        <p:attrNameLst>
                                          <p:attrName>ppt_x</p:attrName>
                                        </p:attrNameLst>
                                      </p:cBhvr>
                                      <p:tavLst>
                                        <p:tav tm="0">
                                          <p:val>
                                            <p:strVal val="#ppt_x"/>
                                          </p:val>
                                        </p:tav>
                                        <p:tav tm="100000">
                                          <p:val>
                                            <p:strVal val="#ppt_x"/>
                                          </p:val>
                                        </p:tav>
                                      </p:tavLst>
                                    </p:anim>
                                    <p:anim calcmode="lin" valueType="num">
                                      <p:cBhvr>
                                        <p:cTn id="26" dur="500" fill="hold"/>
                                        <p:tgtEl>
                                          <p:spTgt spid="121"/>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24"/>
                                        </p:tgtEl>
                                        <p:attrNameLst>
                                          <p:attrName>style.visibility</p:attrName>
                                        </p:attrNameLst>
                                      </p:cBhvr>
                                      <p:to>
                                        <p:strVal val="visible"/>
                                      </p:to>
                                    </p:set>
                                    <p:animEffect transition="in" filter="fade">
                                      <p:cBhvr>
                                        <p:cTn id="30" dur="500"/>
                                        <p:tgtEl>
                                          <p:spTgt spid="124"/>
                                        </p:tgtEl>
                                      </p:cBhvr>
                                    </p:animEffect>
                                    <p:anim calcmode="lin" valueType="num">
                                      <p:cBhvr>
                                        <p:cTn id="31" dur="500" fill="hold"/>
                                        <p:tgtEl>
                                          <p:spTgt spid="124"/>
                                        </p:tgtEl>
                                        <p:attrNameLst>
                                          <p:attrName>ppt_x</p:attrName>
                                        </p:attrNameLst>
                                      </p:cBhvr>
                                      <p:tavLst>
                                        <p:tav tm="0">
                                          <p:val>
                                            <p:strVal val="#ppt_x"/>
                                          </p:val>
                                        </p:tav>
                                        <p:tav tm="100000">
                                          <p:val>
                                            <p:strVal val="#ppt_x"/>
                                          </p:val>
                                        </p:tav>
                                      </p:tavLst>
                                    </p:anim>
                                    <p:anim calcmode="lin" valueType="num">
                                      <p:cBhvr>
                                        <p:cTn id="32"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anim calcmode="lin" valueType="num">
                                      <p:cBhvr>
                                        <p:cTn id="43" dur="500" fill="hold"/>
                                        <p:tgtEl>
                                          <p:spTgt spid="79"/>
                                        </p:tgtEl>
                                        <p:attrNameLst>
                                          <p:attrName>ppt_x</p:attrName>
                                        </p:attrNameLst>
                                      </p:cBhvr>
                                      <p:tavLst>
                                        <p:tav tm="0">
                                          <p:val>
                                            <p:strVal val="#ppt_x"/>
                                          </p:val>
                                        </p:tav>
                                        <p:tav tm="100000">
                                          <p:val>
                                            <p:strVal val="#ppt_x"/>
                                          </p:val>
                                        </p:tav>
                                      </p:tavLst>
                                    </p:anim>
                                    <p:anim calcmode="lin" valueType="num">
                                      <p:cBhvr>
                                        <p:cTn id="44" dur="500" fill="hold"/>
                                        <p:tgtEl>
                                          <p:spTgt spid="7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anim calcmode="lin" valueType="num">
                                      <p:cBhvr>
                                        <p:cTn id="48" dur="500" fill="hold"/>
                                        <p:tgtEl>
                                          <p:spTgt spid="80"/>
                                        </p:tgtEl>
                                        <p:attrNameLst>
                                          <p:attrName>ppt_x</p:attrName>
                                        </p:attrNameLst>
                                      </p:cBhvr>
                                      <p:tavLst>
                                        <p:tav tm="0">
                                          <p:val>
                                            <p:strVal val="#ppt_x"/>
                                          </p:val>
                                        </p:tav>
                                        <p:tav tm="100000">
                                          <p:val>
                                            <p:strVal val="#ppt_x"/>
                                          </p:val>
                                        </p:tav>
                                      </p:tavLst>
                                    </p:anim>
                                    <p:anim calcmode="lin" valueType="num">
                                      <p:cBhvr>
                                        <p:cTn id="49" dur="500" fill="hold"/>
                                        <p:tgtEl>
                                          <p:spTgt spid="8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anim calcmode="lin" valueType="num">
                                      <p:cBhvr>
                                        <p:cTn id="53" dur="500" fill="hold"/>
                                        <p:tgtEl>
                                          <p:spTgt spid="81"/>
                                        </p:tgtEl>
                                        <p:attrNameLst>
                                          <p:attrName>ppt_x</p:attrName>
                                        </p:attrNameLst>
                                      </p:cBhvr>
                                      <p:tavLst>
                                        <p:tav tm="0">
                                          <p:val>
                                            <p:strVal val="#ppt_x"/>
                                          </p:val>
                                        </p:tav>
                                        <p:tav tm="100000">
                                          <p:val>
                                            <p:strVal val="#ppt_x"/>
                                          </p:val>
                                        </p:tav>
                                      </p:tavLst>
                                    </p:anim>
                                    <p:anim calcmode="lin" valueType="num">
                                      <p:cBhvr>
                                        <p:cTn id="54" dur="500" fill="hold"/>
                                        <p:tgtEl>
                                          <p:spTgt spid="81"/>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fade">
                                      <p:cBhvr>
                                        <p:cTn id="57" dur="500"/>
                                        <p:tgtEl>
                                          <p:spTgt spid="85"/>
                                        </p:tgtEl>
                                      </p:cBhvr>
                                    </p:animEffect>
                                    <p:anim calcmode="lin" valueType="num">
                                      <p:cBhvr>
                                        <p:cTn id="58" dur="500" fill="hold"/>
                                        <p:tgtEl>
                                          <p:spTgt spid="85"/>
                                        </p:tgtEl>
                                        <p:attrNameLst>
                                          <p:attrName>ppt_x</p:attrName>
                                        </p:attrNameLst>
                                      </p:cBhvr>
                                      <p:tavLst>
                                        <p:tav tm="0">
                                          <p:val>
                                            <p:strVal val="#ppt_x"/>
                                          </p:val>
                                        </p:tav>
                                        <p:tav tm="100000">
                                          <p:val>
                                            <p:strVal val="#ppt_x"/>
                                          </p:val>
                                        </p:tav>
                                      </p:tavLst>
                                    </p:anim>
                                    <p:anim calcmode="lin" valueType="num">
                                      <p:cBhvr>
                                        <p:cTn id="59" dur="500" fill="hold"/>
                                        <p:tgtEl>
                                          <p:spTgt spid="8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27"/>
                                        </p:tgtEl>
                                        <p:attrNameLst>
                                          <p:attrName>style.visibility</p:attrName>
                                        </p:attrNameLst>
                                      </p:cBhvr>
                                      <p:to>
                                        <p:strVal val="visible"/>
                                      </p:to>
                                    </p:set>
                                    <p:animEffect transition="in" filter="fade">
                                      <p:cBhvr>
                                        <p:cTn id="62" dur="500"/>
                                        <p:tgtEl>
                                          <p:spTgt spid="127"/>
                                        </p:tgtEl>
                                      </p:cBhvr>
                                    </p:animEffect>
                                    <p:anim calcmode="lin" valueType="num">
                                      <p:cBhvr>
                                        <p:cTn id="63" dur="500" fill="hold"/>
                                        <p:tgtEl>
                                          <p:spTgt spid="127"/>
                                        </p:tgtEl>
                                        <p:attrNameLst>
                                          <p:attrName>ppt_x</p:attrName>
                                        </p:attrNameLst>
                                      </p:cBhvr>
                                      <p:tavLst>
                                        <p:tav tm="0">
                                          <p:val>
                                            <p:strVal val="#ppt_x"/>
                                          </p:val>
                                        </p:tav>
                                        <p:tav tm="100000">
                                          <p:val>
                                            <p:strVal val="#ppt_x"/>
                                          </p:val>
                                        </p:tav>
                                      </p:tavLst>
                                    </p:anim>
                                    <p:anim calcmode="lin" valueType="num">
                                      <p:cBhvr>
                                        <p:cTn id="64" dur="500" fill="hold"/>
                                        <p:tgtEl>
                                          <p:spTgt spid="127"/>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130"/>
                                        </p:tgtEl>
                                        <p:attrNameLst>
                                          <p:attrName>style.visibility</p:attrName>
                                        </p:attrNameLst>
                                      </p:cBhvr>
                                      <p:to>
                                        <p:strVal val="visible"/>
                                      </p:to>
                                    </p:set>
                                    <p:animEffect transition="in" filter="fade">
                                      <p:cBhvr>
                                        <p:cTn id="67" dur="500"/>
                                        <p:tgtEl>
                                          <p:spTgt spid="130"/>
                                        </p:tgtEl>
                                      </p:cBhvr>
                                    </p:animEffect>
                                    <p:anim calcmode="lin" valueType="num">
                                      <p:cBhvr>
                                        <p:cTn id="68" dur="500" fill="hold"/>
                                        <p:tgtEl>
                                          <p:spTgt spid="130"/>
                                        </p:tgtEl>
                                        <p:attrNameLst>
                                          <p:attrName>ppt_x</p:attrName>
                                        </p:attrNameLst>
                                      </p:cBhvr>
                                      <p:tavLst>
                                        <p:tav tm="0">
                                          <p:val>
                                            <p:strVal val="#ppt_x"/>
                                          </p:val>
                                        </p:tav>
                                        <p:tav tm="100000">
                                          <p:val>
                                            <p:strVal val="#ppt_x"/>
                                          </p:val>
                                        </p:tav>
                                      </p:tavLst>
                                    </p:anim>
                                    <p:anim calcmode="lin" valueType="num">
                                      <p:cBhvr>
                                        <p:cTn id="69" dur="500" fill="hold"/>
                                        <p:tgtEl>
                                          <p:spTgt spid="13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33"/>
                                        </p:tgtEl>
                                        <p:attrNameLst>
                                          <p:attrName>style.visibility</p:attrName>
                                        </p:attrNameLst>
                                      </p:cBhvr>
                                      <p:to>
                                        <p:strVal val="visible"/>
                                      </p:to>
                                    </p:set>
                                    <p:animEffect transition="in" filter="fade">
                                      <p:cBhvr>
                                        <p:cTn id="72" dur="500"/>
                                        <p:tgtEl>
                                          <p:spTgt spid="133"/>
                                        </p:tgtEl>
                                      </p:cBhvr>
                                    </p:animEffect>
                                    <p:anim calcmode="lin" valueType="num">
                                      <p:cBhvr>
                                        <p:cTn id="73" dur="500" fill="hold"/>
                                        <p:tgtEl>
                                          <p:spTgt spid="133"/>
                                        </p:tgtEl>
                                        <p:attrNameLst>
                                          <p:attrName>ppt_x</p:attrName>
                                        </p:attrNameLst>
                                      </p:cBhvr>
                                      <p:tavLst>
                                        <p:tav tm="0">
                                          <p:val>
                                            <p:strVal val="#ppt_x"/>
                                          </p:val>
                                        </p:tav>
                                        <p:tav tm="100000">
                                          <p:val>
                                            <p:strVal val="#ppt_x"/>
                                          </p:val>
                                        </p:tav>
                                      </p:tavLst>
                                    </p:anim>
                                    <p:anim calcmode="lin" valueType="num">
                                      <p:cBhvr>
                                        <p:cTn id="74"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808006" y="3660673"/>
            <a:ext cx="1278270" cy="1281021"/>
            <a:chOff x="7146423" y="413387"/>
            <a:chExt cx="495231" cy="496232"/>
          </a:xfrm>
        </p:grpSpPr>
        <p:grpSp>
          <p:nvGrpSpPr>
            <p:cNvPr id="54" name="组合 53"/>
            <p:cNvGrpSpPr/>
            <p:nvPr/>
          </p:nvGrpSpPr>
          <p:grpSpPr>
            <a:xfrm>
              <a:off x="7146423" y="413387"/>
              <a:ext cx="495231" cy="496232"/>
              <a:chOff x="1589596" y="810715"/>
              <a:chExt cx="2340698" cy="2345431"/>
            </a:xfrm>
          </p:grpSpPr>
          <p:grpSp>
            <p:nvGrpSpPr>
              <p:cNvPr id="56" name="组合 79"/>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57" name="椭圆 80"/>
              <p:cNvSpPr/>
              <p:nvPr/>
            </p:nvSpPr>
            <p:spPr bwMode="auto">
              <a:xfrm>
                <a:off x="1932718" y="1141998"/>
                <a:ext cx="1691507" cy="1694935"/>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55" name="TextBox 54"/>
            <p:cNvSpPr txBox="1"/>
            <p:nvPr/>
          </p:nvSpPr>
          <p:spPr>
            <a:xfrm>
              <a:off x="7249481" y="544726"/>
              <a:ext cx="264066" cy="232487"/>
            </a:xfrm>
            <a:prstGeom prst="rect">
              <a:avLst/>
            </a:prstGeom>
            <a:noFill/>
          </p:spPr>
          <p:txBody>
            <a:bodyPr wrap="none" rtlCol="0">
              <a:spAutoFit/>
            </a:bodyPr>
            <a:lstStyle/>
            <a:p>
              <a:r>
                <a:rPr lang="en-US" altLang="zh-CN" sz="3300" dirty="0">
                  <a:solidFill>
                    <a:schemeClr val="bg1"/>
                  </a:solidFill>
                  <a:latin typeface="微软雅黑" panose="020B0503020204020204" charset="-122"/>
                  <a:ea typeface="微软雅黑" panose="020B0503020204020204" charset="-122"/>
                </a:rPr>
                <a:t>03</a:t>
              </a:r>
              <a:endParaRPr lang="en-US" altLang="zh-CN" sz="3300" dirty="0">
                <a:solidFill>
                  <a:schemeClr val="bg1"/>
                </a:solidFill>
                <a:latin typeface="微软雅黑" panose="020B0503020204020204" charset="-122"/>
                <a:ea typeface="微软雅黑" panose="020B0503020204020204" charset="-122"/>
              </a:endParaRPr>
            </a:p>
          </p:txBody>
        </p:sp>
      </p:grpSp>
      <p:grpSp>
        <p:nvGrpSpPr>
          <p:cNvPr id="63" name="组合 62"/>
          <p:cNvGrpSpPr/>
          <p:nvPr/>
        </p:nvGrpSpPr>
        <p:grpSpPr>
          <a:xfrm>
            <a:off x="7385399" y="1618815"/>
            <a:ext cx="837339" cy="839141"/>
            <a:chOff x="7146423" y="413387"/>
            <a:chExt cx="495231" cy="496232"/>
          </a:xfrm>
        </p:grpSpPr>
        <p:grpSp>
          <p:nvGrpSpPr>
            <p:cNvPr id="66" name="组合 65"/>
            <p:cNvGrpSpPr/>
            <p:nvPr/>
          </p:nvGrpSpPr>
          <p:grpSpPr>
            <a:xfrm>
              <a:off x="7146423" y="413387"/>
              <a:ext cx="495231" cy="496232"/>
              <a:chOff x="1589596" y="810715"/>
              <a:chExt cx="2340698" cy="2345431"/>
            </a:xfrm>
          </p:grpSpPr>
          <p:grpSp>
            <p:nvGrpSpPr>
              <p:cNvPr id="68" name="组合 79"/>
              <p:cNvGrpSpPr/>
              <p:nvPr/>
            </p:nvGrpSpPr>
            <p:grpSpPr bwMode="auto">
              <a:xfrm>
                <a:off x="1589596" y="810715"/>
                <a:ext cx="2340698" cy="2345431"/>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latin typeface="Arial" panose="020B0604020202020204"/>
                    <a:ea typeface="宋体" panose="02010600030101010101" pitchFamily="2" charset="-122"/>
                  </a:endParaRPr>
                </a:p>
              </p:txBody>
            </p:sp>
            <p:sp>
              <p:nvSpPr>
                <p:cNvPr id="7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p>
              </p:txBody>
            </p:sp>
          </p:grpSp>
          <p:sp>
            <p:nvSpPr>
              <p:cNvPr id="69"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atin typeface="微软雅黑" panose="020B0503020204020204" charset="-122"/>
                  <a:ea typeface="微软雅黑" panose="020B0503020204020204" charset="-122"/>
                </a:endParaRPr>
              </a:p>
            </p:txBody>
          </p:sp>
        </p:grpSp>
        <p:sp>
          <p:nvSpPr>
            <p:cNvPr id="67" name="TextBox 66"/>
            <p:cNvSpPr txBox="1"/>
            <p:nvPr/>
          </p:nvSpPr>
          <p:spPr>
            <a:xfrm>
              <a:off x="7221037" y="519738"/>
              <a:ext cx="350028" cy="300309"/>
            </a:xfrm>
            <a:prstGeom prst="rect">
              <a:avLst/>
            </a:prstGeom>
            <a:noFill/>
          </p:spPr>
          <p:txBody>
            <a:bodyPr wrap="none" rtlCol="0">
              <a:spAutoFit/>
            </a:bodyPr>
            <a:lstStyle/>
            <a:p>
              <a:r>
                <a:rPr lang="en-US" altLang="zh-CN" sz="2700" dirty="0">
                  <a:solidFill>
                    <a:schemeClr val="bg1"/>
                  </a:solidFill>
                  <a:latin typeface="微软雅黑" panose="020B0503020204020204" charset="-122"/>
                  <a:ea typeface="微软雅黑" panose="020B0503020204020204" charset="-122"/>
                </a:rPr>
                <a:t>06</a:t>
              </a:r>
              <a:endParaRPr lang="en-US" altLang="zh-CN" sz="2700" dirty="0">
                <a:solidFill>
                  <a:schemeClr val="bg1"/>
                </a:solidFill>
                <a:latin typeface="微软雅黑" panose="020B0503020204020204" charset="-122"/>
                <a:ea typeface="微软雅黑" panose="020B0503020204020204" charset="-122"/>
              </a:endParaRPr>
            </a:p>
          </p:txBody>
        </p:sp>
      </p:grpSp>
      <p:sp>
        <p:nvSpPr>
          <p:cNvPr id="76" name="TextBox 75"/>
          <p:cNvSpPr txBox="1"/>
          <p:nvPr/>
        </p:nvSpPr>
        <p:spPr>
          <a:xfrm>
            <a:off x="8801835" y="1886501"/>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77" name="TextBox 76"/>
          <p:cNvSpPr txBox="1"/>
          <p:nvPr/>
        </p:nvSpPr>
        <p:spPr>
          <a:xfrm>
            <a:off x="8761747" y="1508788"/>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2017</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0" name="TextBox 79"/>
          <p:cNvSpPr txBox="1"/>
          <p:nvPr/>
        </p:nvSpPr>
        <p:spPr>
          <a:xfrm>
            <a:off x="8665239" y="3106515"/>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1" name="TextBox 80"/>
          <p:cNvSpPr txBox="1"/>
          <p:nvPr/>
        </p:nvSpPr>
        <p:spPr>
          <a:xfrm>
            <a:off x="8668966" y="2724046"/>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2016</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8</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2" name="TextBox 81"/>
          <p:cNvSpPr txBox="1"/>
          <p:nvPr/>
        </p:nvSpPr>
        <p:spPr>
          <a:xfrm>
            <a:off x="8193118" y="4396821"/>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3" name="TextBox 82"/>
          <p:cNvSpPr txBox="1"/>
          <p:nvPr/>
        </p:nvSpPr>
        <p:spPr>
          <a:xfrm>
            <a:off x="8165556" y="3973134"/>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2015</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4</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6" name="TextBox 85"/>
          <p:cNvSpPr txBox="1"/>
          <p:nvPr/>
        </p:nvSpPr>
        <p:spPr>
          <a:xfrm>
            <a:off x="6457281" y="5663573"/>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7" name="TextBox 86"/>
          <p:cNvSpPr txBox="1"/>
          <p:nvPr/>
        </p:nvSpPr>
        <p:spPr>
          <a:xfrm>
            <a:off x="6462105" y="5166360"/>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2014</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88" name="TextBox 87"/>
          <p:cNvSpPr txBox="1"/>
          <p:nvPr/>
        </p:nvSpPr>
        <p:spPr>
          <a:xfrm>
            <a:off x="2295779" y="4991145"/>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89" name="TextBox 88"/>
          <p:cNvSpPr txBox="1"/>
          <p:nvPr/>
        </p:nvSpPr>
        <p:spPr>
          <a:xfrm>
            <a:off x="2240818" y="4475862"/>
            <a:ext cx="161671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2013</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12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97" name="TextBox 96"/>
          <p:cNvSpPr txBox="1"/>
          <p:nvPr/>
        </p:nvSpPr>
        <p:spPr>
          <a:xfrm>
            <a:off x="1599678" y="2400759"/>
            <a:ext cx="1785080"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j-ea"/>
              </a:rPr>
              <a:t>单击此处添加文本</a:t>
            </a:r>
            <a:endParaRPr lang="en-US" altLang="zh-CN" sz="1500" dirty="0">
              <a:solidFill>
                <a:schemeClr val="tx1">
                  <a:lumMod val="50000"/>
                  <a:lumOff val="50000"/>
                </a:schemeClr>
              </a:solidFill>
              <a:latin typeface="+mj-ea"/>
            </a:endParaRPr>
          </a:p>
        </p:txBody>
      </p:sp>
      <p:sp>
        <p:nvSpPr>
          <p:cNvPr id="98" name="TextBox 97"/>
          <p:cNvSpPr txBox="1"/>
          <p:nvPr/>
        </p:nvSpPr>
        <p:spPr>
          <a:xfrm>
            <a:off x="1593015" y="1930042"/>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2012</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cxnSp>
        <p:nvCxnSpPr>
          <p:cNvPr id="99" name="直接连接符 98"/>
          <p:cNvCxnSpPr/>
          <p:nvPr/>
        </p:nvCxnSpPr>
        <p:spPr>
          <a:xfrm flipV="1">
            <a:off x="8758199" y="1508789"/>
            <a:ext cx="0" cy="7265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8158969" y="3973135"/>
            <a:ext cx="5434" cy="8263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8665241" y="2820057"/>
            <a:ext cx="4431" cy="8272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6457281" y="5166359"/>
            <a:ext cx="11356" cy="8812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234285" y="4396820"/>
            <a:ext cx="6534" cy="9787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584087" y="1886501"/>
            <a:ext cx="0" cy="104273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7197116" y="2331903"/>
            <a:ext cx="984317" cy="986436"/>
            <a:chOff x="7146423" y="413387"/>
            <a:chExt cx="495231" cy="496232"/>
          </a:xfrm>
        </p:grpSpPr>
        <p:grpSp>
          <p:nvGrpSpPr>
            <p:cNvPr id="121" name="组合 120"/>
            <p:cNvGrpSpPr/>
            <p:nvPr/>
          </p:nvGrpSpPr>
          <p:grpSpPr>
            <a:xfrm>
              <a:off x="7146423" y="413387"/>
              <a:ext cx="495231" cy="496232"/>
              <a:chOff x="1589596" y="810715"/>
              <a:chExt cx="2340698" cy="2345431"/>
            </a:xfrm>
          </p:grpSpPr>
          <p:grpSp>
            <p:nvGrpSpPr>
              <p:cNvPr id="123" name="组合 79"/>
              <p:cNvGrpSpPr/>
              <p:nvPr/>
            </p:nvGrpSpPr>
            <p:grpSpPr bwMode="auto">
              <a:xfrm>
                <a:off x="1589596" y="810715"/>
                <a:ext cx="2340698" cy="2345431"/>
                <a:chOff x="6379729" y="2488774"/>
                <a:chExt cx="2513016" cy="2513016"/>
              </a:xfrm>
            </p:grpSpPr>
            <p:sp>
              <p:nvSpPr>
                <p:cNvPr id="1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2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24" name="椭圆 80"/>
              <p:cNvSpPr/>
              <p:nvPr/>
            </p:nvSpPr>
            <p:spPr bwMode="auto">
              <a:xfrm>
                <a:off x="1932719" y="1141999"/>
                <a:ext cx="1691507" cy="1694935"/>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122" name="TextBox 121"/>
            <p:cNvSpPr txBox="1"/>
            <p:nvPr/>
          </p:nvSpPr>
          <p:spPr>
            <a:xfrm>
              <a:off x="7221037" y="519738"/>
              <a:ext cx="297762" cy="255467"/>
            </a:xfrm>
            <a:prstGeom prst="rect">
              <a:avLst/>
            </a:prstGeom>
            <a:noFill/>
          </p:spPr>
          <p:txBody>
            <a:bodyPr wrap="none" rtlCol="0">
              <a:spAutoFit/>
            </a:bodyPr>
            <a:lstStyle/>
            <a:p>
              <a:r>
                <a:rPr lang="en-US" altLang="zh-CN" sz="2700" dirty="0">
                  <a:solidFill>
                    <a:schemeClr val="bg1"/>
                  </a:solidFill>
                  <a:latin typeface="微软雅黑" panose="020B0503020204020204" charset="-122"/>
                  <a:ea typeface="微软雅黑" panose="020B0503020204020204" charset="-122"/>
                </a:rPr>
                <a:t>05</a:t>
              </a:r>
              <a:endParaRPr lang="en-US" altLang="zh-CN" sz="2700" dirty="0">
                <a:solidFill>
                  <a:schemeClr val="bg1"/>
                </a:solidFill>
                <a:latin typeface="微软雅黑" panose="020B0503020204020204" charset="-122"/>
                <a:ea typeface="微软雅黑" panose="020B0503020204020204" charset="-122"/>
              </a:endParaRPr>
            </a:p>
          </p:txBody>
        </p:sp>
      </p:grpSp>
      <p:grpSp>
        <p:nvGrpSpPr>
          <p:cNvPr id="127" name="组合 126"/>
          <p:cNvGrpSpPr/>
          <p:nvPr/>
        </p:nvGrpSpPr>
        <p:grpSpPr>
          <a:xfrm>
            <a:off x="6671990" y="3091172"/>
            <a:ext cx="1109962" cy="1112352"/>
            <a:chOff x="7146423" y="413387"/>
            <a:chExt cx="495231" cy="496232"/>
          </a:xfrm>
        </p:grpSpPr>
        <p:grpSp>
          <p:nvGrpSpPr>
            <p:cNvPr id="128" name="组合 127"/>
            <p:cNvGrpSpPr/>
            <p:nvPr/>
          </p:nvGrpSpPr>
          <p:grpSpPr>
            <a:xfrm>
              <a:off x="7146423" y="413387"/>
              <a:ext cx="495231" cy="496232"/>
              <a:chOff x="1589596" y="810715"/>
              <a:chExt cx="2340698" cy="2345431"/>
            </a:xfrm>
          </p:grpSpPr>
          <p:grpSp>
            <p:nvGrpSpPr>
              <p:cNvPr id="130" name="组合 79"/>
              <p:cNvGrpSpPr/>
              <p:nvPr/>
            </p:nvGrpSpPr>
            <p:grpSpPr bwMode="auto">
              <a:xfrm>
                <a:off x="1589596" y="810715"/>
                <a:ext cx="2340698" cy="2345431"/>
                <a:chOff x="6379729" y="2488774"/>
                <a:chExt cx="2513016" cy="2513016"/>
              </a:xfrm>
            </p:grpSpPr>
            <p:sp>
              <p:nvSpPr>
                <p:cNvPr id="1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3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1" name="椭圆 80"/>
              <p:cNvSpPr/>
              <p:nvPr/>
            </p:nvSpPr>
            <p:spPr bwMode="auto">
              <a:xfrm>
                <a:off x="1932719" y="1141999"/>
                <a:ext cx="1691507" cy="1694935"/>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129" name="TextBox 128"/>
            <p:cNvSpPr txBox="1"/>
            <p:nvPr/>
          </p:nvSpPr>
          <p:spPr>
            <a:xfrm>
              <a:off x="7221037" y="519738"/>
              <a:ext cx="304108" cy="267740"/>
            </a:xfrm>
            <a:prstGeom prst="rect">
              <a:avLst/>
            </a:prstGeom>
            <a:noFill/>
          </p:spPr>
          <p:txBody>
            <a:bodyPr wrap="none" rtlCol="0">
              <a:spAutoFit/>
            </a:bodyPr>
            <a:lstStyle/>
            <a:p>
              <a:r>
                <a:rPr lang="en-US" altLang="zh-CN" sz="3300" dirty="0">
                  <a:solidFill>
                    <a:schemeClr val="bg1"/>
                  </a:solidFill>
                  <a:latin typeface="微软雅黑" panose="020B0503020204020204" charset="-122"/>
                  <a:ea typeface="微软雅黑" panose="020B0503020204020204" charset="-122"/>
                </a:rPr>
                <a:t>04</a:t>
              </a:r>
              <a:endParaRPr lang="en-US" altLang="zh-CN" sz="3300" dirty="0">
                <a:solidFill>
                  <a:schemeClr val="bg1"/>
                </a:solidFill>
                <a:latin typeface="微软雅黑" panose="020B0503020204020204" charset="-122"/>
                <a:ea typeface="微软雅黑" panose="020B0503020204020204" charset="-122"/>
              </a:endParaRPr>
            </a:p>
          </p:txBody>
        </p:sp>
      </p:grpSp>
      <p:grpSp>
        <p:nvGrpSpPr>
          <p:cNvPr id="134" name="组合 133"/>
          <p:cNvGrpSpPr/>
          <p:nvPr/>
        </p:nvGrpSpPr>
        <p:grpSpPr>
          <a:xfrm>
            <a:off x="4464032" y="3359317"/>
            <a:ext cx="1456786" cy="1459923"/>
            <a:chOff x="7146423" y="413387"/>
            <a:chExt cx="495231" cy="496232"/>
          </a:xfrm>
        </p:grpSpPr>
        <p:grpSp>
          <p:nvGrpSpPr>
            <p:cNvPr id="135" name="组合 134"/>
            <p:cNvGrpSpPr/>
            <p:nvPr/>
          </p:nvGrpSpPr>
          <p:grpSpPr>
            <a:xfrm>
              <a:off x="7146423" y="413387"/>
              <a:ext cx="495231" cy="496232"/>
              <a:chOff x="1589596" y="810715"/>
              <a:chExt cx="2340698" cy="2345431"/>
            </a:xfrm>
          </p:grpSpPr>
          <p:grpSp>
            <p:nvGrpSpPr>
              <p:cNvPr id="137" name="组合 79"/>
              <p:cNvGrpSpPr/>
              <p:nvPr/>
            </p:nvGrpSpPr>
            <p:grpSpPr bwMode="auto">
              <a:xfrm>
                <a:off x="1589596" y="810715"/>
                <a:ext cx="2340698" cy="2345431"/>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4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38" name="椭圆 80"/>
              <p:cNvSpPr/>
              <p:nvPr/>
            </p:nvSpPr>
            <p:spPr bwMode="auto">
              <a:xfrm>
                <a:off x="1932719" y="1141999"/>
                <a:ext cx="1691507" cy="1694935"/>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solidFill>
                    <a:schemeClr val="bg1"/>
                  </a:solidFill>
                  <a:latin typeface="微软雅黑" panose="020B0503020204020204" charset="-122"/>
                  <a:ea typeface="微软雅黑" panose="020B0503020204020204" charset="-122"/>
                </a:endParaRPr>
              </a:p>
            </p:txBody>
          </p:sp>
        </p:grpSp>
        <p:sp>
          <p:nvSpPr>
            <p:cNvPr id="136" name="TextBox 135"/>
            <p:cNvSpPr txBox="1"/>
            <p:nvPr/>
          </p:nvSpPr>
          <p:spPr>
            <a:xfrm>
              <a:off x="7249481" y="544726"/>
              <a:ext cx="267673" cy="240612"/>
            </a:xfrm>
            <a:prstGeom prst="rect">
              <a:avLst/>
            </a:prstGeom>
            <a:noFill/>
          </p:spPr>
          <p:txBody>
            <a:bodyPr wrap="none" rtlCol="0">
              <a:spAutoFit/>
            </a:bodyPr>
            <a:lstStyle/>
            <a:p>
              <a:r>
                <a:rPr lang="en-US" altLang="zh-CN" sz="4000" dirty="0">
                  <a:solidFill>
                    <a:schemeClr val="bg1"/>
                  </a:solidFill>
                  <a:latin typeface="微软雅黑" panose="020B0503020204020204" charset="-122"/>
                  <a:ea typeface="微软雅黑" panose="020B0503020204020204" charset="-122"/>
                </a:rPr>
                <a:t>02</a:t>
              </a:r>
              <a:endParaRPr lang="en-US" altLang="zh-CN" sz="4000" dirty="0">
                <a:solidFill>
                  <a:schemeClr val="bg1"/>
                </a:solidFill>
                <a:latin typeface="微软雅黑" panose="020B0503020204020204" charset="-122"/>
                <a:ea typeface="微软雅黑" panose="020B0503020204020204" charset="-122"/>
              </a:endParaRPr>
            </a:p>
          </p:txBody>
        </p:sp>
      </p:grpSp>
      <p:grpSp>
        <p:nvGrpSpPr>
          <p:cNvPr id="141" name="组合 140"/>
          <p:cNvGrpSpPr/>
          <p:nvPr/>
        </p:nvGrpSpPr>
        <p:grpSpPr>
          <a:xfrm>
            <a:off x="3600049" y="1919157"/>
            <a:ext cx="1711127" cy="1714811"/>
            <a:chOff x="7146423" y="413387"/>
            <a:chExt cx="495231" cy="496232"/>
          </a:xfrm>
        </p:grpSpPr>
        <p:grpSp>
          <p:nvGrpSpPr>
            <p:cNvPr id="142" name="组合 141"/>
            <p:cNvGrpSpPr/>
            <p:nvPr/>
          </p:nvGrpSpPr>
          <p:grpSpPr>
            <a:xfrm>
              <a:off x="7146423" y="413387"/>
              <a:ext cx="495231" cy="496232"/>
              <a:chOff x="1589596" y="810715"/>
              <a:chExt cx="2340698" cy="2345431"/>
            </a:xfrm>
          </p:grpSpPr>
          <p:grpSp>
            <p:nvGrpSpPr>
              <p:cNvPr id="144" name="组合 79"/>
              <p:cNvGrpSpPr/>
              <p:nvPr/>
            </p:nvGrpSpPr>
            <p:grpSpPr bwMode="auto">
              <a:xfrm>
                <a:off x="1589596" y="810715"/>
                <a:ext cx="2340698" cy="2345431"/>
                <a:chOff x="6379729" y="2488774"/>
                <a:chExt cx="2513016" cy="2513016"/>
              </a:xfrm>
            </p:grpSpPr>
            <p:sp>
              <p:nvSpPr>
                <p:cNvPr id="1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chemeClr val="bg1"/>
                    </a:solidFill>
                    <a:latin typeface="Arial" panose="020B0604020202020204"/>
                    <a:ea typeface="宋体" panose="02010600030101010101" pitchFamily="2" charset="-122"/>
                  </a:endParaRPr>
                </a:p>
              </p:txBody>
            </p:sp>
            <p:sp>
              <p:nvSpPr>
                <p:cNvPr id="1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chemeClr val="bg1"/>
                    </a:solidFill>
                  </a:endParaRPr>
                </a:p>
              </p:txBody>
            </p:sp>
          </p:grpSp>
          <p:sp>
            <p:nvSpPr>
              <p:cNvPr id="145" name="椭圆 80"/>
              <p:cNvSpPr/>
              <p:nvPr/>
            </p:nvSpPr>
            <p:spPr bwMode="auto">
              <a:xfrm>
                <a:off x="1932719" y="1141999"/>
                <a:ext cx="1691507" cy="1694935"/>
              </a:xfrm>
              <a:prstGeom prst="ellipse">
                <a:avLst/>
              </a:prstGeom>
              <a:solidFill>
                <a:schemeClr val="accent5"/>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00"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charset="-122"/>
                  <a:ea typeface="微软雅黑" panose="020B0503020204020204" charset="-122"/>
                </a:endParaRPr>
              </a:p>
            </p:txBody>
          </p:sp>
        </p:grpSp>
        <p:sp>
          <p:nvSpPr>
            <p:cNvPr id="143" name="TextBox 142"/>
            <p:cNvSpPr txBox="1"/>
            <p:nvPr/>
          </p:nvSpPr>
          <p:spPr>
            <a:xfrm>
              <a:off x="7261273" y="552305"/>
              <a:ext cx="257578" cy="236021"/>
            </a:xfrm>
            <a:prstGeom prst="rect">
              <a:avLst/>
            </a:prstGeom>
            <a:noFill/>
          </p:spPr>
          <p:txBody>
            <a:bodyPr wrap="none" rtlCol="0">
              <a:spAutoFit/>
            </a:bodyPr>
            <a:lstStyle/>
            <a:p>
              <a:r>
                <a:rPr lang="en-US" altLang="zh-CN" sz="4700" dirty="0">
                  <a:solidFill>
                    <a:schemeClr val="bg1"/>
                  </a:solidFill>
                  <a:latin typeface="微软雅黑" panose="020B0503020204020204" charset="-122"/>
                  <a:ea typeface="微软雅黑" panose="020B0503020204020204" charset="-122"/>
                </a:rPr>
                <a:t>01</a:t>
              </a:r>
              <a:endParaRPr lang="en-US" altLang="zh-CN" sz="4700" dirty="0">
                <a:solidFill>
                  <a:schemeClr val="bg1"/>
                </a:solidFill>
                <a:latin typeface="微软雅黑" panose="020B0503020204020204" charset="-122"/>
                <a:ea typeface="微软雅黑" panose="020B0503020204020204"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14:bounceEnd="40000">
                                          <p:cBhvr additive="base">
                                            <p:cTn id="7" dur="500" fill="hold"/>
                                            <p:tgtEl>
                                              <p:spTgt spid="141"/>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p:tgtEl>
                                              <p:spTgt spid="97"/>
                                            </p:tgtEl>
                                            <p:attrNameLst>
                                              <p:attrName>ppt_x</p:attrName>
                                            </p:attrNameLst>
                                          </p:cBhvr>
                                          <p:tavLst>
                                            <p:tav tm="0">
                                              <p:val>
                                                <p:strVal val="#ppt_x-#ppt_w*1.125000"/>
                                              </p:val>
                                            </p:tav>
                                            <p:tav tm="100000">
                                              <p:val>
                                                <p:strVal val="#ppt_x"/>
                                              </p:val>
                                            </p:tav>
                                          </p:tavLst>
                                        </p:anim>
                                        <p:animEffect transition="in" filter="wipe(right)">
                                          <p:cBhvr>
                                            <p:cTn id="13" dur="500"/>
                                            <p:tgtEl>
                                              <p:spTgt spid="97"/>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 calcmode="lin" valueType="num">
                                          <p:cBhvr additive="base">
                                            <p:cTn id="16" dur="500"/>
                                            <p:tgtEl>
                                              <p:spTgt spid="98"/>
                                            </p:tgtEl>
                                            <p:attrNameLst>
                                              <p:attrName>ppt_x</p:attrName>
                                            </p:attrNameLst>
                                          </p:cBhvr>
                                          <p:tavLst>
                                            <p:tav tm="0">
                                              <p:val>
                                                <p:strVal val="#ppt_x-#ppt_w*1.125000"/>
                                              </p:val>
                                            </p:tav>
                                            <p:tav tm="100000">
                                              <p:val>
                                                <p:strVal val="#ppt_x"/>
                                              </p:val>
                                            </p:tav>
                                          </p:tavLst>
                                        </p:anim>
                                        <p:animEffect transition="in" filter="wipe(right)">
                                          <p:cBhvr>
                                            <p:cTn id="17" dur="500"/>
                                            <p:tgtEl>
                                              <p:spTgt spid="98"/>
                                            </p:tgtEl>
                                          </p:cBhvr>
                                        </p:animEffect>
                                      </p:childTnLst>
                                    </p:cTn>
                                  </p:par>
                                  <p:par>
                                    <p:cTn id="18" presetID="12" presetClass="entr" presetSubtype="2" fill="hold" nodeType="withEffect">
                                      <p:stCondLst>
                                        <p:cond delay="0"/>
                                      </p:stCondLst>
                                      <p:childTnLst>
                                        <p:set>
                                          <p:cBhvr>
                                            <p:cTn id="19" dur="1" fill="hold">
                                              <p:stCondLst>
                                                <p:cond delay="0"/>
                                              </p:stCondLst>
                                            </p:cTn>
                                            <p:tgtEl>
                                              <p:spTgt spid="119"/>
                                            </p:tgtEl>
                                            <p:attrNameLst>
                                              <p:attrName>style.visibility</p:attrName>
                                            </p:attrNameLst>
                                          </p:cBhvr>
                                          <p:to>
                                            <p:strVal val="visible"/>
                                          </p:to>
                                        </p:set>
                                        <p:anim calcmode="lin" valueType="num">
                                          <p:cBhvr additive="base">
                                            <p:cTn id="20" dur="500"/>
                                            <p:tgtEl>
                                              <p:spTgt spid="119"/>
                                            </p:tgtEl>
                                            <p:attrNameLst>
                                              <p:attrName>ppt_x</p:attrName>
                                            </p:attrNameLst>
                                          </p:cBhvr>
                                          <p:tavLst>
                                            <p:tav tm="0">
                                              <p:val>
                                                <p:strVal val="#ppt_x+#ppt_w*1.125000"/>
                                              </p:val>
                                            </p:tav>
                                            <p:tav tm="100000">
                                              <p:val>
                                                <p:strVal val="#ppt_x"/>
                                              </p:val>
                                            </p:tav>
                                          </p:tavLst>
                                        </p:anim>
                                        <p:animEffect transition="in" filter="wipe(left)">
                                          <p:cBhvr>
                                            <p:cTn id="21" dur="500"/>
                                            <p:tgtEl>
                                              <p:spTgt spid="119"/>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134"/>
                                            </p:tgtEl>
                                            <p:attrNameLst>
                                              <p:attrName>style.visibility</p:attrName>
                                            </p:attrNameLst>
                                          </p:cBhvr>
                                          <p:to>
                                            <p:strVal val="visible"/>
                                          </p:to>
                                        </p:set>
                                        <p:anim calcmode="lin" valueType="num" p14:bounceEnd="40000">
                                          <p:cBhvr additive="base">
                                            <p:cTn id="25" dur="500" fill="hold"/>
                                            <p:tgtEl>
                                              <p:spTgt spid="134"/>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13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88"/>
                                            </p:tgtEl>
                                            <p:attrNameLst>
                                              <p:attrName>style.visibility</p:attrName>
                                            </p:attrNameLst>
                                          </p:cBhvr>
                                          <p:to>
                                            <p:strVal val="visible"/>
                                          </p:to>
                                        </p:set>
                                        <p:anim calcmode="lin" valueType="num">
                                          <p:cBhvr additive="base">
                                            <p:cTn id="30" dur="500"/>
                                            <p:tgtEl>
                                              <p:spTgt spid="88"/>
                                            </p:tgtEl>
                                            <p:attrNameLst>
                                              <p:attrName>ppt_x</p:attrName>
                                            </p:attrNameLst>
                                          </p:cBhvr>
                                          <p:tavLst>
                                            <p:tav tm="0">
                                              <p:val>
                                                <p:strVal val="#ppt_x-#ppt_w*1.125000"/>
                                              </p:val>
                                            </p:tav>
                                            <p:tav tm="100000">
                                              <p:val>
                                                <p:strVal val="#ppt_x"/>
                                              </p:val>
                                            </p:tav>
                                          </p:tavLst>
                                        </p:anim>
                                        <p:animEffect transition="in" filter="wipe(right)">
                                          <p:cBhvr>
                                            <p:cTn id="31" dur="500"/>
                                            <p:tgtEl>
                                              <p:spTgt spid="8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ppt_x</p:attrName>
                                            </p:attrNameLst>
                                          </p:cBhvr>
                                          <p:tavLst>
                                            <p:tav tm="0">
                                              <p:val>
                                                <p:strVal val="#ppt_x-#ppt_w*1.125000"/>
                                              </p:val>
                                            </p:tav>
                                            <p:tav tm="100000">
                                              <p:val>
                                                <p:strVal val="#ppt_x"/>
                                              </p:val>
                                            </p:tav>
                                          </p:tavLst>
                                        </p:anim>
                                        <p:animEffect transition="in" filter="wipe(right)">
                                          <p:cBhvr>
                                            <p:cTn id="35" dur="500"/>
                                            <p:tgtEl>
                                              <p:spTgt spid="89"/>
                                            </p:tgtEl>
                                          </p:cBhvr>
                                        </p:animEffect>
                                      </p:childTnLst>
                                    </p:cTn>
                                  </p:par>
                                  <p:par>
                                    <p:cTn id="36" presetID="12" presetClass="entr" presetSubtype="2" fill="hold" nodeType="withEffect">
                                      <p:stCondLst>
                                        <p:cond delay="0"/>
                                      </p:stCondLst>
                                      <p:childTnLst>
                                        <p:set>
                                          <p:cBhvr>
                                            <p:cTn id="37" dur="1" fill="hold">
                                              <p:stCondLst>
                                                <p:cond delay="0"/>
                                              </p:stCondLst>
                                            </p:cTn>
                                            <p:tgtEl>
                                              <p:spTgt spid="118"/>
                                            </p:tgtEl>
                                            <p:attrNameLst>
                                              <p:attrName>style.visibility</p:attrName>
                                            </p:attrNameLst>
                                          </p:cBhvr>
                                          <p:to>
                                            <p:strVal val="visible"/>
                                          </p:to>
                                        </p:set>
                                        <p:anim calcmode="lin" valueType="num">
                                          <p:cBhvr additive="base">
                                            <p:cTn id="38" dur="500"/>
                                            <p:tgtEl>
                                              <p:spTgt spid="118"/>
                                            </p:tgtEl>
                                            <p:attrNameLst>
                                              <p:attrName>ppt_x</p:attrName>
                                            </p:attrNameLst>
                                          </p:cBhvr>
                                          <p:tavLst>
                                            <p:tav tm="0">
                                              <p:val>
                                                <p:strVal val="#ppt_x+#ppt_w*1.125000"/>
                                              </p:val>
                                            </p:tav>
                                            <p:tav tm="100000">
                                              <p:val>
                                                <p:strVal val="#ppt_x"/>
                                              </p:val>
                                            </p:tav>
                                          </p:tavLst>
                                        </p:anim>
                                        <p:animEffect transition="in" filter="wipe(left)">
                                          <p:cBhvr>
                                            <p:cTn id="39" dur="500"/>
                                            <p:tgtEl>
                                              <p:spTgt spid="11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14:bounceEnd="40000">
                                          <p:cBhvr additive="base">
                                            <p:cTn id="43"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53"/>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additive="base">
                                            <p:cTn id="48" dur="500"/>
                                            <p:tgtEl>
                                              <p:spTgt spid="86"/>
                                            </p:tgtEl>
                                            <p:attrNameLst>
                                              <p:attrName>ppt_x</p:attrName>
                                            </p:attrNameLst>
                                          </p:cBhvr>
                                          <p:tavLst>
                                            <p:tav tm="0">
                                              <p:val>
                                                <p:strVal val="#ppt_x-#ppt_w*1.125000"/>
                                              </p:val>
                                            </p:tav>
                                            <p:tav tm="100000">
                                              <p:val>
                                                <p:strVal val="#ppt_x"/>
                                              </p:val>
                                            </p:tav>
                                          </p:tavLst>
                                        </p:anim>
                                        <p:animEffect transition="in" filter="wipe(right)">
                                          <p:cBhvr>
                                            <p:cTn id="49" dur="500"/>
                                            <p:tgtEl>
                                              <p:spTgt spid="86"/>
                                            </p:tgtEl>
                                          </p:cBhvr>
                                        </p:animEffect>
                                      </p:childTnLst>
                                    </p:cTn>
                                  </p:par>
                                  <p:par>
                                    <p:cTn id="50" presetID="12" presetClass="entr" presetSubtype="8" fill="hold" nodeType="withEffect">
                                      <p:stCondLst>
                                        <p:cond delay="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500"/>
                                            <p:tgtEl>
                                              <p:spTgt spid="117"/>
                                            </p:tgtEl>
                                            <p:attrNameLst>
                                              <p:attrName>ppt_x</p:attrName>
                                            </p:attrNameLst>
                                          </p:cBhvr>
                                          <p:tavLst>
                                            <p:tav tm="0">
                                              <p:val>
                                                <p:strVal val="#ppt_x-#ppt_w*1.125000"/>
                                              </p:val>
                                            </p:tav>
                                            <p:tav tm="100000">
                                              <p:val>
                                                <p:strVal val="#ppt_x"/>
                                              </p:val>
                                            </p:tav>
                                          </p:tavLst>
                                        </p:anim>
                                        <p:animEffect transition="in" filter="wipe(right)">
                                          <p:cBhvr>
                                            <p:cTn id="53" dur="500"/>
                                            <p:tgtEl>
                                              <p:spTgt spid="117"/>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additive="base">
                                            <p:cTn id="56" dur="500"/>
                                            <p:tgtEl>
                                              <p:spTgt spid="87"/>
                                            </p:tgtEl>
                                            <p:attrNameLst>
                                              <p:attrName>ppt_x</p:attrName>
                                            </p:attrNameLst>
                                          </p:cBhvr>
                                          <p:tavLst>
                                            <p:tav tm="0">
                                              <p:val>
                                                <p:strVal val="#ppt_x-#ppt_w*1.125000"/>
                                              </p:val>
                                            </p:tav>
                                            <p:tav tm="100000">
                                              <p:val>
                                                <p:strVal val="#ppt_x"/>
                                              </p:val>
                                            </p:tav>
                                          </p:tavLst>
                                        </p:anim>
                                        <p:animEffect transition="in" filter="wipe(right)">
                                          <p:cBhvr>
                                            <p:cTn id="57" dur="500"/>
                                            <p:tgtEl>
                                              <p:spTgt spid="87"/>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127"/>
                                            </p:tgtEl>
                                            <p:attrNameLst>
                                              <p:attrName>style.visibility</p:attrName>
                                            </p:attrNameLst>
                                          </p:cBhvr>
                                          <p:to>
                                            <p:strVal val="visible"/>
                                          </p:to>
                                        </p:set>
                                        <p:anim calcmode="lin" valueType="num" p14:bounceEnd="40000">
                                          <p:cBhvr additive="base">
                                            <p:cTn id="61"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2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additive="base">
                                            <p:cTn id="66" dur="500"/>
                                            <p:tgtEl>
                                              <p:spTgt spid="82"/>
                                            </p:tgtEl>
                                            <p:attrNameLst>
                                              <p:attrName>ppt_x</p:attrName>
                                            </p:attrNameLst>
                                          </p:cBhvr>
                                          <p:tavLst>
                                            <p:tav tm="0">
                                              <p:val>
                                                <p:strVal val="#ppt_x-#ppt_w*1.125000"/>
                                              </p:val>
                                            </p:tav>
                                            <p:tav tm="100000">
                                              <p:val>
                                                <p:strVal val="#ppt_x"/>
                                              </p:val>
                                            </p:tav>
                                          </p:tavLst>
                                        </p:anim>
                                        <p:animEffect transition="in" filter="wipe(right)">
                                          <p:cBhvr>
                                            <p:cTn id="67" dur="500"/>
                                            <p:tgtEl>
                                              <p:spTgt spid="82"/>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additive="base">
                                            <p:cTn id="70" dur="500"/>
                                            <p:tgtEl>
                                              <p:spTgt spid="83"/>
                                            </p:tgtEl>
                                            <p:attrNameLst>
                                              <p:attrName>ppt_x</p:attrName>
                                            </p:attrNameLst>
                                          </p:cBhvr>
                                          <p:tavLst>
                                            <p:tav tm="0">
                                              <p:val>
                                                <p:strVal val="#ppt_x-#ppt_w*1.125000"/>
                                              </p:val>
                                            </p:tav>
                                            <p:tav tm="100000">
                                              <p:val>
                                                <p:strVal val="#ppt_x"/>
                                              </p:val>
                                            </p:tav>
                                          </p:tavLst>
                                        </p:anim>
                                        <p:animEffect transition="in" filter="wipe(right)">
                                          <p:cBhvr>
                                            <p:cTn id="71" dur="500"/>
                                            <p:tgtEl>
                                              <p:spTgt spid="83"/>
                                            </p:tgtEl>
                                          </p:cBhvr>
                                        </p:animEffect>
                                      </p:childTnLst>
                                    </p:cTn>
                                  </p:par>
                                  <p:par>
                                    <p:cTn id="72" presetID="12" presetClass="entr" presetSubtype="8" fill="hold" nodeType="withEffect">
                                      <p:stCondLst>
                                        <p:cond delay="0"/>
                                      </p:stCondLst>
                                      <p:childTnLst>
                                        <p:set>
                                          <p:cBhvr>
                                            <p:cTn id="73" dur="1" fill="hold">
                                              <p:stCondLst>
                                                <p:cond delay="0"/>
                                              </p:stCondLst>
                                            </p:cTn>
                                            <p:tgtEl>
                                              <p:spTgt spid="100"/>
                                            </p:tgtEl>
                                            <p:attrNameLst>
                                              <p:attrName>style.visibility</p:attrName>
                                            </p:attrNameLst>
                                          </p:cBhvr>
                                          <p:to>
                                            <p:strVal val="visible"/>
                                          </p:to>
                                        </p:set>
                                        <p:anim calcmode="lin" valueType="num">
                                          <p:cBhvr additive="base">
                                            <p:cTn id="74" dur="500"/>
                                            <p:tgtEl>
                                              <p:spTgt spid="100"/>
                                            </p:tgtEl>
                                            <p:attrNameLst>
                                              <p:attrName>ppt_x</p:attrName>
                                            </p:attrNameLst>
                                          </p:cBhvr>
                                          <p:tavLst>
                                            <p:tav tm="0">
                                              <p:val>
                                                <p:strVal val="#ppt_x-#ppt_w*1.125000"/>
                                              </p:val>
                                            </p:tav>
                                            <p:tav tm="100000">
                                              <p:val>
                                                <p:strVal val="#ppt_x"/>
                                              </p:val>
                                            </p:tav>
                                          </p:tavLst>
                                        </p:anim>
                                        <p:animEffect transition="in" filter="wipe(right)">
                                          <p:cBhvr>
                                            <p:cTn id="75" dur="500"/>
                                            <p:tgtEl>
                                              <p:spTgt spid="10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20"/>
                                            </p:tgtEl>
                                            <p:attrNameLst>
                                              <p:attrName>style.visibility</p:attrName>
                                            </p:attrNameLst>
                                          </p:cBhvr>
                                          <p:to>
                                            <p:strVal val="visible"/>
                                          </p:to>
                                        </p:set>
                                        <p:anim calcmode="lin" valueType="num" p14:bounceEnd="40000">
                                          <p:cBhvr additive="base">
                                            <p:cTn id="79"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2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p:tgtEl>
                                              <p:spTgt spid="81"/>
                                            </p:tgtEl>
                                            <p:attrNameLst>
                                              <p:attrName>ppt_x</p:attrName>
                                            </p:attrNameLst>
                                          </p:cBhvr>
                                          <p:tavLst>
                                            <p:tav tm="0">
                                              <p:val>
                                                <p:strVal val="#ppt_x-#ppt_w*1.125000"/>
                                              </p:val>
                                            </p:tav>
                                            <p:tav tm="100000">
                                              <p:val>
                                                <p:strVal val="#ppt_x"/>
                                              </p:val>
                                            </p:tav>
                                          </p:tavLst>
                                        </p:anim>
                                        <p:animEffect transition="in" filter="wipe(right)">
                                          <p:cBhvr>
                                            <p:cTn id="85" dur="500"/>
                                            <p:tgtEl>
                                              <p:spTgt spid="8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500"/>
                                            <p:tgtEl>
                                              <p:spTgt spid="80"/>
                                            </p:tgtEl>
                                            <p:attrNameLst>
                                              <p:attrName>ppt_x</p:attrName>
                                            </p:attrNameLst>
                                          </p:cBhvr>
                                          <p:tavLst>
                                            <p:tav tm="0">
                                              <p:val>
                                                <p:strVal val="#ppt_x-#ppt_w*1.125000"/>
                                              </p:val>
                                            </p:tav>
                                            <p:tav tm="100000">
                                              <p:val>
                                                <p:strVal val="#ppt_x"/>
                                              </p:val>
                                            </p:tav>
                                          </p:tavLst>
                                        </p:anim>
                                        <p:animEffect transition="in" filter="wipe(right)">
                                          <p:cBhvr>
                                            <p:cTn id="89" dur="500"/>
                                            <p:tgtEl>
                                              <p:spTgt spid="80"/>
                                            </p:tgtEl>
                                          </p:cBhvr>
                                        </p:animEffect>
                                      </p:childTnLst>
                                    </p:cTn>
                                  </p:par>
                                </p:childTnLst>
                              </p:cTn>
                            </p:par>
                            <p:par>
                              <p:cTn id="90" fill="hold">
                                <p:stCondLst>
                                  <p:cond delay="5000"/>
                                </p:stCondLst>
                                <p:childTnLst>
                                  <p:par>
                                    <p:cTn id="91" presetID="2" presetClass="entr" presetSubtype="4" fill="hold" nodeType="afterEffect" p14:presetBounceEnd="40000">
                                      <p:stCondLst>
                                        <p:cond delay="0"/>
                                      </p:stCondLst>
                                      <p:childTnLst>
                                        <p:set>
                                          <p:cBhvr>
                                            <p:cTn id="92" dur="1" fill="hold">
                                              <p:stCondLst>
                                                <p:cond delay="0"/>
                                              </p:stCondLst>
                                            </p:cTn>
                                            <p:tgtEl>
                                              <p:spTgt spid="63"/>
                                            </p:tgtEl>
                                            <p:attrNameLst>
                                              <p:attrName>style.visibility</p:attrName>
                                            </p:attrNameLst>
                                          </p:cBhvr>
                                          <p:to>
                                            <p:strVal val="visible"/>
                                          </p:to>
                                        </p:set>
                                        <p:anim calcmode="lin" valueType="num" p14:bounceEnd="40000">
                                          <p:cBhvr additive="base">
                                            <p:cTn id="93"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94" dur="500" fill="hold"/>
                                            <p:tgtEl>
                                              <p:spTgt spid="6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additive="base">
                                            <p:cTn id="98" dur="500"/>
                                            <p:tgtEl>
                                              <p:spTgt spid="76"/>
                                            </p:tgtEl>
                                            <p:attrNameLst>
                                              <p:attrName>ppt_x</p:attrName>
                                            </p:attrNameLst>
                                          </p:cBhvr>
                                          <p:tavLst>
                                            <p:tav tm="0">
                                              <p:val>
                                                <p:strVal val="#ppt_x-#ppt_w*1.125000"/>
                                              </p:val>
                                            </p:tav>
                                            <p:tav tm="100000">
                                              <p:val>
                                                <p:strVal val="#ppt_x"/>
                                              </p:val>
                                            </p:tav>
                                          </p:tavLst>
                                        </p:anim>
                                        <p:animEffect transition="in" filter="wipe(right)">
                                          <p:cBhvr>
                                            <p:cTn id="99" dur="500"/>
                                            <p:tgtEl>
                                              <p:spTgt spid="76"/>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77"/>
                                            </p:tgtEl>
                                            <p:attrNameLst>
                                              <p:attrName>style.visibility</p:attrName>
                                            </p:attrNameLst>
                                          </p:cBhvr>
                                          <p:to>
                                            <p:strVal val="visible"/>
                                          </p:to>
                                        </p:set>
                                        <p:anim calcmode="lin" valueType="num">
                                          <p:cBhvr additive="base">
                                            <p:cTn id="102" dur="500"/>
                                            <p:tgtEl>
                                              <p:spTgt spid="77"/>
                                            </p:tgtEl>
                                            <p:attrNameLst>
                                              <p:attrName>ppt_x</p:attrName>
                                            </p:attrNameLst>
                                          </p:cBhvr>
                                          <p:tavLst>
                                            <p:tav tm="0">
                                              <p:val>
                                                <p:strVal val="#ppt_x-#ppt_w*1.125000"/>
                                              </p:val>
                                            </p:tav>
                                            <p:tav tm="100000">
                                              <p:val>
                                                <p:strVal val="#ppt_x"/>
                                              </p:val>
                                            </p:tav>
                                          </p:tavLst>
                                        </p:anim>
                                        <p:animEffect transition="in" filter="wipe(right)">
                                          <p:cBhvr>
                                            <p:cTn id="103" dur="500"/>
                                            <p:tgtEl>
                                              <p:spTgt spid="77"/>
                                            </p:tgtEl>
                                          </p:cBhvr>
                                        </p:animEffect>
                                      </p:childTnLst>
                                    </p:cTn>
                                  </p:par>
                                  <p:par>
                                    <p:cTn id="104" presetID="12" presetClass="entr" presetSubtype="8" fill="hold" nodeType="withEffect">
                                      <p:stCondLst>
                                        <p:cond delay="0"/>
                                      </p:stCondLst>
                                      <p:childTnLst>
                                        <p:set>
                                          <p:cBhvr>
                                            <p:cTn id="105" dur="1" fill="hold">
                                              <p:stCondLst>
                                                <p:cond delay="0"/>
                                              </p:stCondLst>
                                            </p:cTn>
                                            <p:tgtEl>
                                              <p:spTgt spid="99"/>
                                            </p:tgtEl>
                                            <p:attrNameLst>
                                              <p:attrName>style.visibility</p:attrName>
                                            </p:attrNameLst>
                                          </p:cBhvr>
                                          <p:to>
                                            <p:strVal val="visible"/>
                                          </p:to>
                                        </p:set>
                                        <p:anim calcmode="lin" valueType="num">
                                          <p:cBhvr additive="base">
                                            <p:cTn id="106" dur="500"/>
                                            <p:tgtEl>
                                              <p:spTgt spid="99"/>
                                            </p:tgtEl>
                                            <p:attrNameLst>
                                              <p:attrName>ppt_x</p:attrName>
                                            </p:attrNameLst>
                                          </p:cBhvr>
                                          <p:tavLst>
                                            <p:tav tm="0">
                                              <p:val>
                                                <p:strVal val="#ppt_x-#ppt_w*1.125000"/>
                                              </p:val>
                                            </p:tav>
                                            <p:tav tm="100000">
                                              <p:val>
                                                <p:strVal val="#ppt_x"/>
                                              </p:val>
                                            </p:tav>
                                          </p:tavLst>
                                        </p:anim>
                                        <p:animEffect transition="in" filter="wipe(right)">
                                          <p:cBhvr>
                                            <p:cTn id="107" dur="500"/>
                                            <p:tgtEl>
                                              <p:spTgt spid="99"/>
                                            </p:tgtEl>
                                          </p:cBhvr>
                                        </p:animEffect>
                                      </p:childTnLst>
                                    </p:cTn>
                                  </p:par>
                                  <p:par>
                                    <p:cTn id="108" presetID="12" presetClass="entr" presetSubtype="8" fill="hold" nodeType="withEffect">
                                      <p:stCondLst>
                                        <p:cond delay="0"/>
                                      </p:stCondLst>
                                      <p:childTnLst>
                                        <p:set>
                                          <p:cBhvr>
                                            <p:cTn id="109" dur="1" fill="hold">
                                              <p:stCondLst>
                                                <p:cond delay="0"/>
                                              </p:stCondLst>
                                            </p:cTn>
                                            <p:tgtEl>
                                              <p:spTgt spid="102"/>
                                            </p:tgtEl>
                                            <p:attrNameLst>
                                              <p:attrName>style.visibility</p:attrName>
                                            </p:attrNameLst>
                                          </p:cBhvr>
                                          <p:to>
                                            <p:strVal val="visible"/>
                                          </p:to>
                                        </p:set>
                                        <p:anim calcmode="lin" valueType="num">
                                          <p:cBhvr additive="base">
                                            <p:cTn id="110" dur="500"/>
                                            <p:tgtEl>
                                              <p:spTgt spid="102"/>
                                            </p:tgtEl>
                                            <p:attrNameLst>
                                              <p:attrName>ppt_x</p:attrName>
                                            </p:attrNameLst>
                                          </p:cBhvr>
                                          <p:tavLst>
                                            <p:tav tm="0">
                                              <p:val>
                                                <p:strVal val="#ppt_x-#ppt_w*1.125000"/>
                                              </p:val>
                                            </p:tav>
                                            <p:tav tm="100000">
                                              <p:val>
                                                <p:strVal val="#ppt_x"/>
                                              </p:val>
                                            </p:tav>
                                          </p:tavLst>
                                        </p:anim>
                                        <p:animEffect transition="in" filter="wipe(right)">
                                          <p:cBhvr>
                                            <p:cTn id="11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additive="base">
                                            <p:cTn id="7" dur="500" fill="hold"/>
                                            <p:tgtEl>
                                              <p:spTgt spid="141"/>
                                            </p:tgtEl>
                                            <p:attrNameLst>
                                              <p:attrName>ppt_x</p:attrName>
                                            </p:attrNameLst>
                                          </p:cBhvr>
                                          <p:tavLst>
                                            <p:tav tm="0">
                                              <p:val>
                                                <p:strVal val="#ppt_x"/>
                                              </p:val>
                                            </p:tav>
                                            <p:tav tm="100000">
                                              <p:val>
                                                <p:strVal val="#ppt_x"/>
                                              </p:val>
                                            </p:tav>
                                          </p:tavLst>
                                        </p:anim>
                                        <p:anim calcmode="lin" valueType="num">
                                          <p:cBhvr additive="base">
                                            <p:cTn id="8" dur="500" fill="hold"/>
                                            <p:tgtEl>
                                              <p:spTgt spid="1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p:tgtEl>
                                              <p:spTgt spid="97"/>
                                            </p:tgtEl>
                                            <p:attrNameLst>
                                              <p:attrName>ppt_x</p:attrName>
                                            </p:attrNameLst>
                                          </p:cBhvr>
                                          <p:tavLst>
                                            <p:tav tm="0">
                                              <p:val>
                                                <p:strVal val="#ppt_x-#ppt_w*1.125000"/>
                                              </p:val>
                                            </p:tav>
                                            <p:tav tm="100000">
                                              <p:val>
                                                <p:strVal val="#ppt_x"/>
                                              </p:val>
                                            </p:tav>
                                          </p:tavLst>
                                        </p:anim>
                                        <p:animEffect transition="in" filter="wipe(right)">
                                          <p:cBhvr>
                                            <p:cTn id="13" dur="500"/>
                                            <p:tgtEl>
                                              <p:spTgt spid="97"/>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 calcmode="lin" valueType="num">
                                          <p:cBhvr additive="base">
                                            <p:cTn id="16" dur="500"/>
                                            <p:tgtEl>
                                              <p:spTgt spid="98"/>
                                            </p:tgtEl>
                                            <p:attrNameLst>
                                              <p:attrName>ppt_x</p:attrName>
                                            </p:attrNameLst>
                                          </p:cBhvr>
                                          <p:tavLst>
                                            <p:tav tm="0">
                                              <p:val>
                                                <p:strVal val="#ppt_x-#ppt_w*1.125000"/>
                                              </p:val>
                                            </p:tav>
                                            <p:tav tm="100000">
                                              <p:val>
                                                <p:strVal val="#ppt_x"/>
                                              </p:val>
                                            </p:tav>
                                          </p:tavLst>
                                        </p:anim>
                                        <p:animEffect transition="in" filter="wipe(right)">
                                          <p:cBhvr>
                                            <p:cTn id="17" dur="500"/>
                                            <p:tgtEl>
                                              <p:spTgt spid="98"/>
                                            </p:tgtEl>
                                          </p:cBhvr>
                                        </p:animEffect>
                                      </p:childTnLst>
                                    </p:cTn>
                                  </p:par>
                                  <p:par>
                                    <p:cTn id="18" presetID="12" presetClass="entr" presetSubtype="2" fill="hold" nodeType="withEffect">
                                      <p:stCondLst>
                                        <p:cond delay="0"/>
                                      </p:stCondLst>
                                      <p:childTnLst>
                                        <p:set>
                                          <p:cBhvr>
                                            <p:cTn id="19" dur="1" fill="hold">
                                              <p:stCondLst>
                                                <p:cond delay="0"/>
                                              </p:stCondLst>
                                            </p:cTn>
                                            <p:tgtEl>
                                              <p:spTgt spid="119"/>
                                            </p:tgtEl>
                                            <p:attrNameLst>
                                              <p:attrName>style.visibility</p:attrName>
                                            </p:attrNameLst>
                                          </p:cBhvr>
                                          <p:to>
                                            <p:strVal val="visible"/>
                                          </p:to>
                                        </p:set>
                                        <p:anim calcmode="lin" valueType="num">
                                          <p:cBhvr additive="base">
                                            <p:cTn id="20" dur="500"/>
                                            <p:tgtEl>
                                              <p:spTgt spid="119"/>
                                            </p:tgtEl>
                                            <p:attrNameLst>
                                              <p:attrName>ppt_x</p:attrName>
                                            </p:attrNameLst>
                                          </p:cBhvr>
                                          <p:tavLst>
                                            <p:tav tm="0">
                                              <p:val>
                                                <p:strVal val="#ppt_x+#ppt_w*1.125000"/>
                                              </p:val>
                                            </p:tav>
                                            <p:tav tm="100000">
                                              <p:val>
                                                <p:strVal val="#ppt_x"/>
                                              </p:val>
                                            </p:tav>
                                          </p:tavLst>
                                        </p:anim>
                                        <p:animEffect transition="in" filter="wipe(left)">
                                          <p:cBhvr>
                                            <p:cTn id="21" dur="500"/>
                                            <p:tgtEl>
                                              <p:spTgt spid="119"/>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134"/>
                                            </p:tgtEl>
                                            <p:attrNameLst>
                                              <p:attrName>style.visibility</p:attrName>
                                            </p:attrNameLst>
                                          </p:cBhvr>
                                          <p:to>
                                            <p:strVal val="visible"/>
                                          </p:to>
                                        </p:set>
                                        <p:anim calcmode="lin" valueType="num">
                                          <p:cBhvr additive="base">
                                            <p:cTn id="25" dur="500" fill="hold"/>
                                            <p:tgtEl>
                                              <p:spTgt spid="134"/>
                                            </p:tgtEl>
                                            <p:attrNameLst>
                                              <p:attrName>ppt_x</p:attrName>
                                            </p:attrNameLst>
                                          </p:cBhvr>
                                          <p:tavLst>
                                            <p:tav tm="0">
                                              <p:val>
                                                <p:strVal val="#ppt_x"/>
                                              </p:val>
                                            </p:tav>
                                            <p:tav tm="100000">
                                              <p:val>
                                                <p:strVal val="#ppt_x"/>
                                              </p:val>
                                            </p:tav>
                                          </p:tavLst>
                                        </p:anim>
                                        <p:anim calcmode="lin" valueType="num">
                                          <p:cBhvr additive="base">
                                            <p:cTn id="26" dur="500" fill="hold"/>
                                            <p:tgtEl>
                                              <p:spTgt spid="13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88"/>
                                            </p:tgtEl>
                                            <p:attrNameLst>
                                              <p:attrName>style.visibility</p:attrName>
                                            </p:attrNameLst>
                                          </p:cBhvr>
                                          <p:to>
                                            <p:strVal val="visible"/>
                                          </p:to>
                                        </p:set>
                                        <p:anim calcmode="lin" valueType="num">
                                          <p:cBhvr additive="base">
                                            <p:cTn id="30" dur="500"/>
                                            <p:tgtEl>
                                              <p:spTgt spid="88"/>
                                            </p:tgtEl>
                                            <p:attrNameLst>
                                              <p:attrName>ppt_x</p:attrName>
                                            </p:attrNameLst>
                                          </p:cBhvr>
                                          <p:tavLst>
                                            <p:tav tm="0">
                                              <p:val>
                                                <p:strVal val="#ppt_x-#ppt_w*1.125000"/>
                                              </p:val>
                                            </p:tav>
                                            <p:tav tm="100000">
                                              <p:val>
                                                <p:strVal val="#ppt_x"/>
                                              </p:val>
                                            </p:tav>
                                          </p:tavLst>
                                        </p:anim>
                                        <p:animEffect transition="in" filter="wipe(right)">
                                          <p:cBhvr>
                                            <p:cTn id="31" dur="500"/>
                                            <p:tgtEl>
                                              <p:spTgt spid="8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89"/>
                                            </p:tgtEl>
                                            <p:attrNameLst>
                                              <p:attrName>style.visibility</p:attrName>
                                            </p:attrNameLst>
                                          </p:cBhvr>
                                          <p:to>
                                            <p:strVal val="visible"/>
                                          </p:to>
                                        </p:set>
                                        <p:anim calcmode="lin" valueType="num">
                                          <p:cBhvr additive="base">
                                            <p:cTn id="34" dur="500"/>
                                            <p:tgtEl>
                                              <p:spTgt spid="89"/>
                                            </p:tgtEl>
                                            <p:attrNameLst>
                                              <p:attrName>ppt_x</p:attrName>
                                            </p:attrNameLst>
                                          </p:cBhvr>
                                          <p:tavLst>
                                            <p:tav tm="0">
                                              <p:val>
                                                <p:strVal val="#ppt_x-#ppt_w*1.125000"/>
                                              </p:val>
                                            </p:tav>
                                            <p:tav tm="100000">
                                              <p:val>
                                                <p:strVal val="#ppt_x"/>
                                              </p:val>
                                            </p:tav>
                                          </p:tavLst>
                                        </p:anim>
                                        <p:animEffect transition="in" filter="wipe(right)">
                                          <p:cBhvr>
                                            <p:cTn id="35" dur="500"/>
                                            <p:tgtEl>
                                              <p:spTgt spid="89"/>
                                            </p:tgtEl>
                                          </p:cBhvr>
                                        </p:animEffect>
                                      </p:childTnLst>
                                    </p:cTn>
                                  </p:par>
                                  <p:par>
                                    <p:cTn id="36" presetID="12" presetClass="entr" presetSubtype="2" fill="hold" nodeType="withEffect">
                                      <p:stCondLst>
                                        <p:cond delay="0"/>
                                      </p:stCondLst>
                                      <p:childTnLst>
                                        <p:set>
                                          <p:cBhvr>
                                            <p:cTn id="37" dur="1" fill="hold">
                                              <p:stCondLst>
                                                <p:cond delay="0"/>
                                              </p:stCondLst>
                                            </p:cTn>
                                            <p:tgtEl>
                                              <p:spTgt spid="118"/>
                                            </p:tgtEl>
                                            <p:attrNameLst>
                                              <p:attrName>style.visibility</p:attrName>
                                            </p:attrNameLst>
                                          </p:cBhvr>
                                          <p:to>
                                            <p:strVal val="visible"/>
                                          </p:to>
                                        </p:set>
                                        <p:anim calcmode="lin" valueType="num">
                                          <p:cBhvr additive="base">
                                            <p:cTn id="38" dur="500"/>
                                            <p:tgtEl>
                                              <p:spTgt spid="118"/>
                                            </p:tgtEl>
                                            <p:attrNameLst>
                                              <p:attrName>ppt_x</p:attrName>
                                            </p:attrNameLst>
                                          </p:cBhvr>
                                          <p:tavLst>
                                            <p:tav tm="0">
                                              <p:val>
                                                <p:strVal val="#ppt_x+#ppt_w*1.125000"/>
                                              </p:val>
                                            </p:tav>
                                            <p:tav tm="100000">
                                              <p:val>
                                                <p:strVal val="#ppt_x"/>
                                              </p:val>
                                            </p:tav>
                                          </p:tavLst>
                                        </p:anim>
                                        <p:animEffect transition="in" filter="wipe(left)">
                                          <p:cBhvr>
                                            <p:cTn id="39" dur="500"/>
                                            <p:tgtEl>
                                              <p:spTgt spid="11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additive="base">
                                            <p:cTn id="48" dur="500"/>
                                            <p:tgtEl>
                                              <p:spTgt spid="86"/>
                                            </p:tgtEl>
                                            <p:attrNameLst>
                                              <p:attrName>ppt_x</p:attrName>
                                            </p:attrNameLst>
                                          </p:cBhvr>
                                          <p:tavLst>
                                            <p:tav tm="0">
                                              <p:val>
                                                <p:strVal val="#ppt_x-#ppt_w*1.125000"/>
                                              </p:val>
                                            </p:tav>
                                            <p:tav tm="100000">
                                              <p:val>
                                                <p:strVal val="#ppt_x"/>
                                              </p:val>
                                            </p:tav>
                                          </p:tavLst>
                                        </p:anim>
                                        <p:animEffect transition="in" filter="wipe(right)">
                                          <p:cBhvr>
                                            <p:cTn id="49" dur="500"/>
                                            <p:tgtEl>
                                              <p:spTgt spid="86"/>
                                            </p:tgtEl>
                                          </p:cBhvr>
                                        </p:animEffect>
                                      </p:childTnLst>
                                    </p:cTn>
                                  </p:par>
                                  <p:par>
                                    <p:cTn id="50" presetID="12" presetClass="entr" presetSubtype="8" fill="hold" nodeType="withEffect">
                                      <p:stCondLst>
                                        <p:cond delay="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500"/>
                                            <p:tgtEl>
                                              <p:spTgt spid="117"/>
                                            </p:tgtEl>
                                            <p:attrNameLst>
                                              <p:attrName>ppt_x</p:attrName>
                                            </p:attrNameLst>
                                          </p:cBhvr>
                                          <p:tavLst>
                                            <p:tav tm="0">
                                              <p:val>
                                                <p:strVal val="#ppt_x-#ppt_w*1.125000"/>
                                              </p:val>
                                            </p:tav>
                                            <p:tav tm="100000">
                                              <p:val>
                                                <p:strVal val="#ppt_x"/>
                                              </p:val>
                                            </p:tav>
                                          </p:tavLst>
                                        </p:anim>
                                        <p:animEffect transition="in" filter="wipe(right)">
                                          <p:cBhvr>
                                            <p:cTn id="53" dur="500"/>
                                            <p:tgtEl>
                                              <p:spTgt spid="117"/>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87"/>
                                            </p:tgtEl>
                                            <p:attrNameLst>
                                              <p:attrName>style.visibility</p:attrName>
                                            </p:attrNameLst>
                                          </p:cBhvr>
                                          <p:to>
                                            <p:strVal val="visible"/>
                                          </p:to>
                                        </p:set>
                                        <p:anim calcmode="lin" valueType="num">
                                          <p:cBhvr additive="base">
                                            <p:cTn id="56" dur="500"/>
                                            <p:tgtEl>
                                              <p:spTgt spid="87"/>
                                            </p:tgtEl>
                                            <p:attrNameLst>
                                              <p:attrName>ppt_x</p:attrName>
                                            </p:attrNameLst>
                                          </p:cBhvr>
                                          <p:tavLst>
                                            <p:tav tm="0">
                                              <p:val>
                                                <p:strVal val="#ppt_x-#ppt_w*1.125000"/>
                                              </p:val>
                                            </p:tav>
                                            <p:tav tm="100000">
                                              <p:val>
                                                <p:strVal val="#ppt_x"/>
                                              </p:val>
                                            </p:tav>
                                          </p:tavLst>
                                        </p:anim>
                                        <p:animEffect transition="in" filter="wipe(right)">
                                          <p:cBhvr>
                                            <p:cTn id="57" dur="500"/>
                                            <p:tgtEl>
                                              <p:spTgt spid="87"/>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127"/>
                                            </p:tgtEl>
                                            <p:attrNameLst>
                                              <p:attrName>style.visibility</p:attrName>
                                            </p:attrNameLst>
                                          </p:cBhvr>
                                          <p:to>
                                            <p:strVal val="visible"/>
                                          </p:to>
                                        </p:set>
                                        <p:anim calcmode="lin" valueType="num">
                                          <p:cBhvr additive="base">
                                            <p:cTn id="61" dur="500" fill="hold"/>
                                            <p:tgtEl>
                                              <p:spTgt spid="127"/>
                                            </p:tgtEl>
                                            <p:attrNameLst>
                                              <p:attrName>ppt_x</p:attrName>
                                            </p:attrNameLst>
                                          </p:cBhvr>
                                          <p:tavLst>
                                            <p:tav tm="0">
                                              <p:val>
                                                <p:strVal val="#ppt_x"/>
                                              </p:val>
                                            </p:tav>
                                            <p:tav tm="100000">
                                              <p:val>
                                                <p:strVal val="#ppt_x"/>
                                              </p:val>
                                            </p:tav>
                                          </p:tavLst>
                                        </p:anim>
                                        <p:anim calcmode="lin" valueType="num">
                                          <p:cBhvr additive="base">
                                            <p:cTn id="62" dur="500" fill="hold"/>
                                            <p:tgtEl>
                                              <p:spTgt spid="12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additive="base">
                                            <p:cTn id="66" dur="500"/>
                                            <p:tgtEl>
                                              <p:spTgt spid="82"/>
                                            </p:tgtEl>
                                            <p:attrNameLst>
                                              <p:attrName>ppt_x</p:attrName>
                                            </p:attrNameLst>
                                          </p:cBhvr>
                                          <p:tavLst>
                                            <p:tav tm="0">
                                              <p:val>
                                                <p:strVal val="#ppt_x-#ppt_w*1.125000"/>
                                              </p:val>
                                            </p:tav>
                                            <p:tav tm="100000">
                                              <p:val>
                                                <p:strVal val="#ppt_x"/>
                                              </p:val>
                                            </p:tav>
                                          </p:tavLst>
                                        </p:anim>
                                        <p:animEffect transition="in" filter="wipe(right)">
                                          <p:cBhvr>
                                            <p:cTn id="67" dur="500"/>
                                            <p:tgtEl>
                                              <p:spTgt spid="82"/>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additive="base">
                                            <p:cTn id="70" dur="500"/>
                                            <p:tgtEl>
                                              <p:spTgt spid="83"/>
                                            </p:tgtEl>
                                            <p:attrNameLst>
                                              <p:attrName>ppt_x</p:attrName>
                                            </p:attrNameLst>
                                          </p:cBhvr>
                                          <p:tavLst>
                                            <p:tav tm="0">
                                              <p:val>
                                                <p:strVal val="#ppt_x-#ppt_w*1.125000"/>
                                              </p:val>
                                            </p:tav>
                                            <p:tav tm="100000">
                                              <p:val>
                                                <p:strVal val="#ppt_x"/>
                                              </p:val>
                                            </p:tav>
                                          </p:tavLst>
                                        </p:anim>
                                        <p:animEffect transition="in" filter="wipe(right)">
                                          <p:cBhvr>
                                            <p:cTn id="71" dur="500"/>
                                            <p:tgtEl>
                                              <p:spTgt spid="83"/>
                                            </p:tgtEl>
                                          </p:cBhvr>
                                        </p:animEffect>
                                      </p:childTnLst>
                                    </p:cTn>
                                  </p:par>
                                  <p:par>
                                    <p:cTn id="72" presetID="12" presetClass="entr" presetSubtype="8" fill="hold" nodeType="withEffect">
                                      <p:stCondLst>
                                        <p:cond delay="0"/>
                                      </p:stCondLst>
                                      <p:childTnLst>
                                        <p:set>
                                          <p:cBhvr>
                                            <p:cTn id="73" dur="1" fill="hold">
                                              <p:stCondLst>
                                                <p:cond delay="0"/>
                                              </p:stCondLst>
                                            </p:cTn>
                                            <p:tgtEl>
                                              <p:spTgt spid="100"/>
                                            </p:tgtEl>
                                            <p:attrNameLst>
                                              <p:attrName>style.visibility</p:attrName>
                                            </p:attrNameLst>
                                          </p:cBhvr>
                                          <p:to>
                                            <p:strVal val="visible"/>
                                          </p:to>
                                        </p:set>
                                        <p:anim calcmode="lin" valueType="num">
                                          <p:cBhvr additive="base">
                                            <p:cTn id="74" dur="500"/>
                                            <p:tgtEl>
                                              <p:spTgt spid="100"/>
                                            </p:tgtEl>
                                            <p:attrNameLst>
                                              <p:attrName>ppt_x</p:attrName>
                                            </p:attrNameLst>
                                          </p:cBhvr>
                                          <p:tavLst>
                                            <p:tav tm="0">
                                              <p:val>
                                                <p:strVal val="#ppt_x-#ppt_w*1.125000"/>
                                              </p:val>
                                            </p:tav>
                                            <p:tav tm="100000">
                                              <p:val>
                                                <p:strVal val="#ppt_x"/>
                                              </p:val>
                                            </p:tav>
                                          </p:tavLst>
                                        </p:anim>
                                        <p:animEffect transition="in" filter="wipe(right)">
                                          <p:cBhvr>
                                            <p:cTn id="75" dur="500"/>
                                            <p:tgtEl>
                                              <p:spTgt spid="10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20"/>
                                            </p:tgtEl>
                                            <p:attrNameLst>
                                              <p:attrName>style.visibility</p:attrName>
                                            </p:attrNameLst>
                                          </p:cBhvr>
                                          <p:to>
                                            <p:strVal val="visible"/>
                                          </p:to>
                                        </p:set>
                                        <p:anim calcmode="lin" valueType="num">
                                          <p:cBhvr additive="base">
                                            <p:cTn id="79" dur="500" fill="hold"/>
                                            <p:tgtEl>
                                              <p:spTgt spid="120"/>
                                            </p:tgtEl>
                                            <p:attrNameLst>
                                              <p:attrName>ppt_x</p:attrName>
                                            </p:attrNameLst>
                                          </p:cBhvr>
                                          <p:tavLst>
                                            <p:tav tm="0">
                                              <p:val>
                                                <p:strVal val="#ppt_x"/>
                                              </p:val>
                                            </p:tav>
                                            <p:tav tm="100000">
                                              <p:val>
                                                <p:strVal val="#ppt_x"/>
                                              </p:val>
                                            </p:tav>
                                          </p:tavLst>
                                        </p:anim>
                                        <p:anim calcmode="lin" valueType="num">
                                          <p:cBhvr additive="base">
                                            <p:cTn id="80" dur="500" fill="hold"/>
                                            <p:tgtEl>
                                              <p:spTgt spid="12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p:tgtEl>
                                              <p:spTgt spid="81"/>
                                            </p:tgtEl>
                                            <p:attrNameLst>
                                              <p:attrName>ppt_x</p:attrName>
                                            </p:attrNameLst>
                                          </p:cBhvr>
                                          <p:tavLst>
                                            <p:tav tm="0">
                                              <p:val>
                                                <p:strVal val="#ppt_x-#ppt_w*1.125000"/>
                                              </p:val>
                                            </p:tav>
                                            <p:tav tm="100000">
                                              <p:val>
                                                <p:strVal val="#ppt_x"/>
                                              </p:val>
                                            </p:tav>
                                          </p:tavLst>
                                        </p:anim>
                                        <p:animEffect transition="in" filter="wipe(right)">
                                          <p:cBhvr>
                                            <p:cTn id="85" dur="500"/>
                                            <p:tgtEl>
                                              <p:spTgt spid="8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500"/>
                                            <p:tgtEl>
                                              <p:spTgt spid="80"/>
                                            </p:tgtEl>
                                            <p:attrNameLst>
                                              <p:attrName>ppt_x</p:attrName>
                                            </p:attrNameLst>
                                          </p:cBhvr>
                                          <p:tavLst>
                                            <p:tav tm="0">
                                              <p:val>
                                                <p:strVal val="#ppt_x-#ppt_w*1.125000"/>
                                              </p:val>
                                            </p:tav>
                                            <p:tav tm="100000">
                                              <p:val>
                                                <p:strVal val="#ppt_x"/>
                                              </p:val>
                                            </p:tav>
                                          </p:tavLst>
                                        </p:anim>
                                        <p:animEffect transition="in" filter="wipe(right)">
                                          <p:cBhvr>
                                            <p:cTn id="89" dur="500"/>
                                            <p:tgtEl>
                                              <p:spTgt spid="80"/>
                                            </p:tgtEl>
                                          </p:cBhvr>
                                        </p:animEffect>
                                      </p:childTnLst>
                                    </p:cTn>
                                  </p:par>
                                </p:childTnLst>
                              </p:cTn>
                            </p:par>
                            <p:par>
                              <p:cTn id="90" fill="hold">
                                <p:stCondLst>
                                  <p:cond delay="5000"/>
                                </p:stCondLst>
                                <p:childTnLst>
                                  <p:par>
                                    <p:cTn id="91" presetID="2" presetClass="entr" presetSubtype="4" fill="hold" nodeType="afterEffect">
                                      <p:stCondLst>
                                        <p:cond delay="0"/>
                                      </p:stCondLst>
                                      <p:childTnLst>
                                        <p:set>
                                          <p:cBhvr>
                                            <p:cTn id="92" dur="1" fill="hold">
                                              <p:stCondLst>
                                                <p:cond delay="0"/>
                                              </p:stCondLst>
                                            </p:cTn>
                                            <p:tgtEl>
                                              <p:spTgt spid="63"/>
                                            </p:tgtEl>
                                            <p:attrNameLst>
                                              <p:attrName>style.visibility</p:attrName>
                                            </p:attrNameLst>
                                          </p:cBhvr>
                                          <p:to>
                                            <p:strVal val="visible"/>
                                          </p:to>
                                        </p:set>
                                        <p:anim calcmode="lin" valueType="num">
                                          <p:cBhvr additive="base">
                                            <p:cTn id="93" dur="500" fill="hold"/>
                                            <p:tgtEl>
                                              <p:spTgt spid="63"/>
                                            </p:tgtEl>
                                            <p:attrNameLst>
                                              <p:attrName>ppt_x</p:attrName>
                                            </p:attrNameLst>
                                          </p:cBhvr>
                                          <p:tavLst>
                                            <p:tav tm="0">
                                              <p:val>
                                                <p:strVal val="#ppt_x"/>
                                              </p:val>
                                            </p:tav>
                                            <p:tav tm="100000">
                                              <p:val>
                                                <p:strVal val="#ppt_x"/>
                                              </p:val>
                                            </p:tav>
                                          </p:tavLst>
                                        </p:anim>
                                        <p:anim calcmode="lin" valueType="num">
                                          <p:cBhvr additive="base">
                                            <p:cTn id="94" dur="500" fill="hold"/>
                                            <p:tgtEl>
                                              <p:spTgt spid="63"/>
                                            </p:tgtEl>
                                            <p:attrNameLst>
                                              <p:attrName>ppt_y</p:attrName>
                                            </p:attrNameLst>
                                          </p:cBhvr>
                                          <p:tavLst>
                                            <p:tav tm="0">
                                              <p:val>
                                                <p:strVal val="1+#ppt_h/2"/>
                                              </p:val>
                                            </p:tav>
                                            <p:tav tm="100000">
                                              <p:val>
                                                <p:strVal val="#ppt_y"/>
                                              </p:val>
                                            </p:tav>
                                          </p:tavLst>
                                        </p:anim>
                                      </p:childTnLst>
                                    </p:cTn>
                                  </p:par>
                                </p:childTnLst>
                              </p:cTn>
                            </p:par>
                            <p:par>
                              <p:cTn id="95" fill="hold">
                                <p:stCondLst>
                                  <p:cond delay="5500"/>
                                </p:stCondLst>
                                <p:childTnLst>
                                  <p:par>
                                    <p:cTn id="96" presetID="12" presetClass="entr" presetSubtype="8"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 calcmode="lin" valueType="num">
                                          <p:cBhvr additive="base">
                                            <p:cTn id="98" dur="500"/>
                                            <p:tgtEl>
                                              <p:spTgt spid="76"/>
                                            </p:tgtEl>
                                            <p:attrNameLst>
                                              <p:attrName>ppt_x</p:attrName>
                                            </p:attrNameLst>
                                          </p:cBhvr>
                                          <p:tavLst>
                                            <p:tav tm="0">
                                              <p:val>
                                                <p:strVal val="#ppt_x-#ppt_w*1.125000"/>
                                              </p:val>
                                            </p:tav>
                                            <p:tav tm="100000">
                                              <p:val>
                                                <p:strVal val="#ppt_x"/>
                                              </p:val>
                                            </p:tav>
                                          </p:tavLst>
                                        </p:anim>
                                        <p:animEffect transition="in" filter="wipe(right)">
                                          <p:cBhvr>
                                            <p:cTn id="99" dur="500"/>
                                            <p:tgtEl>
                                              <p:spTgt spid="76"/>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77"/>
                                            </p:tgtEl>
                                            <p:attrNameLst>
                                              <p:attrName>style.visibility</p:attrName>
                                            </p:attrNameLst>
                                          </p:cBhvr>
                                          <p:to>
                                            <p:strVal val="visible"/>
                                          </p:to>
                                        </p:set>
                                        <p:anim calcmode="lin" valueType="num">
                                          <p:cBhvr additive="base">
                                            <p:cTn id="102" dur="500"/>
                                            <p:tgtEl>
                                              <p:spTgt spid="77"/>
                                            </p:tgtEl>
                                            <p:attrNameLst>
                                              <p:attrName>ppt_x</p:attrName>
                                            </p:attrNameLst>
                                          </p:cBhvr>
                                          <p:tavLst>
                                            <p:tav tm="0">
                                              <p:val>
                                                <p:strVal val="#ppt_x-#ppt_w*1.125000"/>
                                              </p:val>
                                            </p:tav>
                                            <p:tav tm="100000">
                                              <p:val>
                                                <p:strVal val="#ppt_x"/>
                                              </p:val>
                                            </p:tav>
                                          </p:tavLst>
                                        </p:anim>
                                        <p:animEffect transition="in" filter="wipe(right)">
                                          <p:cBhvr>
                                            <p:cTn id="103" dur="500"/>
                                            <p:tgtEl>
                                              <p:spTgt spid="77"/>
                                            </p:tgtEl>
                                          </p:cBhvr>
                                        </p:animEffect>
                                      </p:childTnLst>
                                    </p:cTn>
                                  </p:par>
                                  <p:par>
                                    <p:cTn id="104" presetID="12" presetClass="entr" presetSubtype="8" fill="hold" nodeType="withEffect">
                                      <p:stCondLst>
                                        <p:cond delay="0"/>
                                      </p:stCondLst>
                                      <p:childTnLst>
                                        <p:set>
                                          <p:cBhvr>
                                            <p:cTn id="105" dur="1" fill="hold">
                                              <p:stCondLst>
                                                <p:cond delay="0"/>
                                              </p:stCondLst>
                                            </p:cTn>
                                            <p:tgtEl>
                                              <p:spTgt spid="99"/>
                                            </p:tgtEl>
                                            <p:attrNameLst>
                                              <p:attrName>style.visibility</p:attrName>
                                            </p:attrNameLst>
                                          </p:cBhvr>
                                          <p:to>
                                            <p:strVal val="visible"/>
                                          </p:to>
                                        </p:set>
                                        <p:anim calcmode="lin" valueType="num">
                                          <p:cBhvr additive="base">
                                            <p:cTn id="106" dur="500"/>
                                            <p:tgtEl>
                                              <p:spTgt spid="99"/>
                                            </p:tgtEl>
                                            <p:attrNameLst>
                                              <p:attrName>ppt_x</p:attrName>
                                            </p:attrNameLst>
                                          </p:cBhvr>
                                          <p:tavLst>
                                            <p:tav tm="0">
                                              <p:val>
                                                <p:strVal val="#ppt_x-#ppt_w*1.125000"/>
                                              </p:val>
                                            </p:tav>
                                            <p:tav tm="100000">
                                              <p:val>
                                                <p:strVal val="#ppt_x"/>
                                              </p:val>
                                            </p:tav>
                                          </p:tavLst>
                                        </p:anim>
                                        <p:animEffect transition="in" filter="wipe(right)">
                                          <p:cBhvr>
                                            <p:cTn id="107" dur="500"/>
                                            <p:tgtEl>
                                              <p:spTgt spid="99"/>
                                            </p:tgtEl>
                                          </p:cBhvr>
                                        </p:animEffect>
                                      </p:childTnLst>
                                    </p:cTn>
                                  </p:par>
                                  <p:par>
                                    <p:cTn id="108" presetID="12" presetClass="entr" presetSubtype="8" fill="hold" nodeType="withEffect">
                                      <p:stCondLst>
                                        <p:cond delay="0"/>
                                      </p:stCondLst>
                                      <p:childTnLst>
                                        <p:set>
                                          <p:cBhvr>
                                            <p:cTn id="109" dur="1" fill="hold">
                                              <p:stCondLst>
                                                <p:cond delay="0"/>
                                              </p:stCondLst>
                                            </p:cTn>
                                            <p:tgtEl>
                                              <p:spTgt spid="102"/>
                                            </p:tgtEl>
                                            <p:attrNameLst>
                                              <p:attrName>style.visibility</p:attrName>
                                            </p:attrNameLst>
                                          </p:cBhvr>
                                          <p:to>
                                            <p:strVal val="visible"/>
                                          </p:to>
                                        </p:set>
                                        <p:anim calcmode="lin" valueType="num">
                                          <p:cBhvr additive="base">
                                            <p:cTn id="110" dur="500"/>
                                            <p:tgtEl>
                                              <p:spTgt spid="102"/>
                                            </p:tgtEl>
                                            <p:attrNameLst>
                                              <p:attrName>ppt_x</p:attrName>
                                            </p:attrNameLst>
                                          </p:cBhvr>
                                          <p:tavLst>
                                            <p:tav tm="0">
                                              <p:val>
                                                <p:strVal val="#ppt_x-#ppt_w*1.125000"/>
                                              </p:val>
                                            </p:tav>
                                            <p:tav tm="100000">
                                              <p:val>
                                                <p:strVal val="#ppt_x"/>
                                              </p:val>
                                            </p:tav>
                                          </p:tavLst>
                                        </p:anim>
                                        <p:animEffect transition="in" filter="wipe(right)">
                                          <p:cBhvr>
                                            <p:cTn id="11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06998" y="1820609"/>
            <a:ext cx="840197" cy="840307"/>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sp>
        <p:nvSpPr>
          <p:cNvPr id="5" name="椭圆 4"/>
          <p:cNvSpPr/>
          <p:nvPr/>
        </p:nvSpPr>
        <p:spPr>
          <a:xfrm>
            <a:off x="7275644" y="2468895"/>
            <a:ext cx="932316" cy="93243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endParaRPr>
          </a:p>
        </p:txBody>
      </p:sp>
      <p:grpSp>
        <p:nvGrpSpPr>
          <p:cNvPr id="6" name="组合 5"/>
          <p:cNvGrpSpPr/>
          <p:nvPr/>
        </p:nvGrpSpPr>
        <p:grpSpPr>
          <a:xfrm>
            <a:off x="6797917" y="3229023"/>
            <a:ext cx="1187204" cy="1187359"/>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sp>
        <p:nvSpPr>
          <p:cNvPr id="9" name="椭圆 8"/>
          <p:cNvSpPr/>
          <p:nvPr/>
        </p:nvSpPr>
        <p:spPr>
          <a:xfrm>
            <a:off x="5866738" y="3813044"/>
            <a:ext cx="1315170" cy="131534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10" name="组合 9"/>
          <p:cNvGrpSpPr/>
          <p:nvPr/>
        </p:nvGrpSpPr>
        <p:grpSpPr>
          <a:xfrm>
            <a:off x="4408174" y="3332991"/>
            <a:ext cx="1813755" cy="1813991"/>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椭圆 12"/>
          <p:cNvSpPr/>
          <p:nvPr/>
        </p:nvSpPr>
        <p:spPr>
          <a:xfrm>
            <a:off x="3700196" y="1771037"/>
            <a:ext cx="2137738" cy="2138016"/>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4" name="TextBox 13"/>
          <p:cNvSpPr txBox="1"/>
          <p:nvPr/>
        </p:nvSpPr>
        <p:spPr>
          <a:xfrm>
            <a:off x="8801836" y="2052196"/>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公司成立</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15" name="TextBox 14"/>
          <p:cNvSpPr txBox="1"/>
          <p:nvPr/>
        </p:nvSpPr>
        <p:spPr>
          <a:xfrm>
            <a:off x="8761747" y="1674482"/>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2013</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6" name="TextBox 15"/>
          <p:cNvSpPr txBox="1"/>
          <p:nvPr/>
        </p:nvSpPr>
        <p:spPr>
          <a:xfrm>
            <a:off x="8665239" y="3272210"/>
            <a:ext cx="1785080" cy="584763"/>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门户网站发布</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r>
              <a:rPr lang="zh-CN" altLang="en-US" sz="1500" dirty="0">
                <a:solidFill>
                  <a:schemeClr val="tx1">
                    <a:lumMod val="50000"/>
                    <a:lumOff val="50000"/>
                  </a:schemeClr>
                </a:solidFill>
                <a:latin typeface="微软雅黑" panose="020B0503020204020204" charset="-122"/>
                <a:ea typeface="微软雅黑" panose="020B0503020204020204" charset="-122"/>
              </a:rPr>
              <a:t>举办品牌运营大会</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17" name="TextBox 16"/>
          <p:cNvSpPr txBox="1"/>
          <p:nvPr/>
        </p:nvSpPr>
        <p:spPr>
          <a:xfrm>
            <a:off x="8668966" y="2889741"/>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2013</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8</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18" name="TextBox 17"/>
          <p:cNvSpPr txBox="1"/>
          <p:nvPr/>
        </p:nvSpPr>
        <p:spPr>
          <a:xfrm>
            <a:off x="8193120" y="4562516"/>
            <a:ext cx="2169801"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研制成功自主产权品牌</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19" name="TextBox 18"/>
          <p:cNvSpPr txBox="1"/>
          <p:nvPr/>
        </p:nvSpPr>
        <p:spPr>
          <a:xfrm>
            <a:off x="8165556" y="4138829"/>
            <a:ext cx="1486921" cy="415486"/>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2014</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4</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20" name="TextBox 19"/>
          <p:cNvSpPr txBox="1"/>
          <p:nvPr/>
        </p:nvSpPr>
        <p:spPr>
          <a:xfrm>
            <a:off x="6457283" y="5829268"/>
            <a:ext cx="2506431"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产品同时在线人数达</a:t>
            </a:r>
            <a:r>
              <a:rPr lang="en-US" altLang="zh-CN" sz="1500" dirty="0">
                <a:solidFill>
                  <a:schemeClr val="tx1">
                    <a:lumMod val="50000"/>
                    <a:lumOff val="50000"/>
                  </a:schemeClr>
                </a:solidFill>
                <a:latin typeface="微软雅黑" panose="020B0503020204020204" charset="-122"/>
                <a:ea typeface="微软雅黑" panose="020B0503020204020204" charset="-122"/>
              </a:rPr>
              <a:t>100</a:t>
            </a:r>
            <a:r>
              <a:rPr lang="zh-CN" altLang="en-US" sz="1500" dirty="0">
                <a:solidFill>
                  <a:schemeClr val="tx1">
                    <a:lumMod val="50000"/>
                    <a:lumOff val="50000"/>
                  </a:schemeClr>
                </a:solidFill>
                <a:latin typeface="微软雅黑" panose="020B0503020204020204" charset="-122"/>
                <a:ea typeface="微软雅黑" panose="020B0503020204020204" charset="-122"/>
              </a:rPr>
              <a:t>万</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1" name="TextBox 20"/>
          <p:cNvSpPr txBox="1"/>
          <p:nvPr/>
        </p:nvSpPr>
        <p:spPr>
          <a:xfrm>
            <a:off x="6462105" y="5332054"/>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2015</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5</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22" name="TextBox 21"/>
          <p:cNvSpPr txBox="1"/>
          <p:nvPr/>
        </p:nvSpPr>
        <p:spPr>
          <a:xfrm>
            <a:off x="2295781" y="5156840"/>
            <a:ext cx="2698791"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公司年销售额达</a:t>
            </a:r>
            <a:r>
              <a:rPr lang="en-US" altLang="zh-CN" sz="1500" dirty="0">
                <a:solidFill>
                  <a:schemeClr val="tx1">
                    <a:lumMod val="50000"/>
                    <a:lumOff val="50000"/>
                  </a:schemeClr>
                </a:solidFill>
                <a:latin typeface="微软雅黑" panose="020B0503020204020204" charset="-122"/>
                <a:ea typeface="微软雅黑" panose="020B0503020204020204" charset="-122"/>
              </a:rPr>
              <a:t>120</a:t>
            </a:r>
            <a:r>
              <a:rPr lang="zh-CN" altLang="en-US" sz="1500" dirty="0">
                <a:solidFill>
                  <a:schemeClr val="tx1">
                    <a:lumMod val="50000"/>
                    <a:lumOff val="50000"/>
                  </a:schemeClr>
                </a:solidFill>
                <a:latin typeface="微软雅黑" panose="020B0503020204020204" charset="-122"/>
                <a:ea typeface="微软雅黑" panose="020B0503020204020204" charset="-122"/>
              </a:rPr>
              <a:t>万人民币</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3" name="TextBox 22"/>
          <p:cNvSpPr txBox="1"/>
          <p:nvPr/>
        </p:nvSpPr>
        <p:spPr>
          <a:xfrm>
            <a:off x="2240818" y="4641557"/>
            <a:ext cx="161671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2016</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12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24" name="TextBox 23"/>
          <p:cNvSpPr txBox="1"/>
          <p:nvPr/>
        </p:nvSpPr>
        <p:spPr>
          <a:xfrm>
            <a:off x="1599678" y="2566454"/>
            <a:ext cx="1977440" cy="584763"/>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微软雅黑" panose="020B0503020204020204" charset="-122"/>
                <a:ea typeface="微软雅黑" panose="020B0503020204020204" charset="-122"/>
              </a:rPr>
              <a:t>公司获市科技进步奖</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r>
              <a:rPr lang="zh-CN" altLang="en-US" sz="1500" dirty="0">
                <a:solidFill>
                  <a:schemeClr val="tx1">
                    <a:lumMod val="50000"/>
                    <a:lumOff val="50000"/>
                  </a:schemeClr>
                </a:solidFill>
                <a:latin typeface="微软雅黑" panose="020B0503020204020204" charset="-122"/>
                <a:ea typeface="微软雅黑" panose="020B0503020204020204" charset="-122"/>
              </a:rPr>
              <a:t>成立产品研究院</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5" name="TextBox 24"/>
          <p:cNvSpPr txBox="1"/>
          <p:nvPr/>
        </p:nvSpPr>
        <p:spPr>
          <a:xfrm>
            <a:off x="1593015" y="2095737"/>
            <a:ext cx="1468120" cy="430530"/>
          </a:xfrm>
          <a:prstGeom prst="rect">
            <a:avLst/>
          </a:prstGeom>
          <a:noFill/>
        </p:spPr>
        <p:txBody>
          <a:bodyPr wrap="none" lIns="121908" tIns="60954" rIns="121908" bIns="60954" rtlCol="0">
            <a:spAutoFit/>
          </a:bodyPr>
          <a:lstStyle/>
          <a:p>
            <a:r>
              <a:rPr lang="en-US" altLang="zh-CN" sz="1900" b="1" dirty="0">
                <a:solidFill>
                  <a:schemeClr val="tx1">
                    <a:lumMod val="50000"/>
                    <a:lumOff val="50000"/>
                  </a:schemeClr>
                </a:solidFill>
                <a:latin typeface="微软雅黑" panose="020B0503020204020204" charset="-122"/>
                <a:ea typeface="微软雅黑" panose="020B0503020204020204" charset="-122"/>
              </a:rPr>
              <a:t>2017</a:t>
            </a:r>
            <a:r>
              <a:rPr lang="zh-CN" altLang="en-US" sz="1900" b="1" dirty="0">
                <a:solidFill>
                  <a:schemeClr val="tx1">
                    <a:lumMod val="50000"/>
                    <a:lumOff val="50000"/>
                  </a:schemeClr>
                </a:solidFill>
                <a:latin typeface="微软雅黑" panose="020B0503020204020204" charset="-122"/>
                <a:ea typeface="微软雅黑" panose="020B0503020204020204" charset="-122"/>
              </a:rPr>
              <a:t>年</a:t>
            </a:r>
            <a:r>
              <a:rPr lang="en-US" altLang="zh-CN" sz="1900" b="1" dirty="0">
                <a:solidFill>
                  <a:schemeClr val="tx1">
                    <a:lumMod val="50000"/>
                    <a:lumOff val="50000"/>
                  </a:schemeClr>
                </a:solidFill>
                <a:latin typeface="微软雅黑" panose="020B0503020204020204" charset="-122"/>
                <a:ea typeface="微软雅黑" panose="020B0503020204020204" charset="-122"/>
              </a:rPr>
              <a:t>2</a:t>
            </a:r>
            <a:r>
              <a:rPr lang="zh-CN" altLang="en-US" sz="1900" b="1" dirty="0">
                <a:solidFill>
                  <a:schemeClr val="tx1">
                    <a:lumMod val="50000"/>
                    <a:lumOff val="50000"/>
                  </a:schemeClr>
                </a:solidFill>
                <a:latin typeface="微软雅黑" panose="020B0503020204020204" charset="-122"/>
                <a:ea typeface="微软雅黑" panose="020B0503020204020204" charset="-122"/>
              </a:rPr>
              <a:t>月</a:t>
            </a:r>
            <a:endParaRPr lang="en-US" altLang="zh-CN" sz="1900" b="1" dirty="0">
              <a:solidFill>
                <a:schemeClr val="tx1">
                  <a:lumMod val="50000"/>
                  <a:lumOff val="50000"/>
                </a:schemeClr>
              </a:solidFill>
              <a:latin typeface="微软雅黑" panose="020B0503020204020204" charset="-122"/>
              <a:ea typeface="微软雅黑" panose="020B0503020204020204" charset="-122"/>
            </a:endParaRPr>
          </a:p>
        </p:txBody>
      </p:sp>
      <p:cxnSp>
        <p:nvCxnSpPr>
          <p:cNvPr id="26" name="直接连接符 25"/>
          <p:cNvCxnSpPr/>
          <p:nvPr/>
        </p:nvCxnSpPr>
        <p:spPr>
          <a:xfrm flipV="1">
            <a:off x="8758199" y="1674484"/>
            <a:ext cx="0" cy="7265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8158969" y="4138830"/>
            <a:ext cx="5434" cy="8263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8665241" y="2985751"/>
            <a:ext cx="4431" cy="8272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457281" y="5332053"/>
            <a:ext cx="11356" cy="8812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234285" y="4562515"/>
            <a:ext cx="6534" cy="9787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584087" y="2052196"/>
            <a:ext cx="0" cy="104273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标题 3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14:bounceEnd="40000">
                                          <p:cBhvr additive="base">
                                            <p:cTn id="4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14:bounceEnd="40000">
                                          <p:cBhvr additive="base">
                                            <p:cTn id="6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14:bounceEnd="40000">
                                          <p:cBhvr additive="base">
                                            <p:cTn id="79"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14:bounceEnd="40000">
                                          <p:cBhvr additive="base">
                                            <p:cTn id="9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3450" y="2084916"/>
            <a:ext cx="10058400" cy="2877820"/>
          </a:xfrm>
          <a:prstGeom prst="rect">
            <a:avLst/>
          </a:prstGeom>
        </p:spPr>
      </p:pic>
      <p:grpSp>
        <p:nvGrpSpPr>
          <p:cNvPr id="3" name="组合 2"/>
          <p:cNvGrpSpPr/>
          <p:nvPr/>
        </p:nvGrpSpPr>
        <p:grpSpPr>
          <a:xfrm>
            <a:off x="2779918" y="1374181"/>
            <a:ext cx="1421469" cy="1421469"/>
            <a:chOff x="1271959" y="1524351"/>
            <a:chExt cx="1421469" cy="1421469"/>
          </a:xfrm>
        </p:grpSpPr>
        <p:sp>
          <p:nvSpPr>
            <p:cNvPr id="4"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5"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smtClean="0">
                  <a:ln w="11430">
                    <a:noFill/>
                  </a:ln>
                  <a:solidFill>
                    <a:srgbClr val="C62143"/>
                  </a:solidFill>
                  <a:effectLst>
                    <a:innerShdw blurRad="63500" dist="50800" dir="13500000">
                      <a:prstClr val="black">
                        <a:alpha val="50000"/>
                      </a:prstClr>
                    </a:innerShdw>
                  </a:effectLst>
                  <a:latin typeface="Franklin Gothic Book" panose="020B0503020102020204"/>
                </a:rPr>
                <a:t>谢</a:t>
              </a:r>
              <a:endPar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endParaRPr>
            </a:p>
          </p:txBody>
        </p:sp>
      </p:grpSp>
      <p:grpSp>
        <p:nvGrpSpPr>
          <p:cNvPr id="6" name="组合 5"/>
          <p:cNvGrpSpPr/>
          <p:nvPr/>
        </p:nvGrpSpPr>
        <p:grpSpPr>
          <a:xfrm>
            <a:off x="4709881" y="1982990"/>
            <a:ext cx="1421469" cy="1421469"/>
            <a:chOff x="3201922" y="2133160"/>
            <a:chExt cx="1421469" cy="1421469"/>
          </a:xfrm>
        </p:grpSpPr>
        <p:sp>
          <p:nvSpPr>
            <p:cNvPr id="7"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8"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smtClean="0">
                  <a:ln w="11430">
                    <a:noFill/>
                  </a:ln>
                  <a:solidFill>
                    <a:srgbClr val="FF6160"/>
                  </a:solidFill>
                  <a:effectLst>
                    <a:innerShdw blurRad="63500" dist="50800" dir="13500000">
                      <a:prstClr val="black">
                        <a:alpha val="50000"/>
                      </a:prstClr>
                    </a:innerShdw>
                  </a:effectLst>
                  <a:latin typeface="Franklin Gothic Book" panose="020B0503020102020204"/>
                </a:rPr>
                <a:t>谢</a:t>
              </a:r>
              <a:endParaRPr lang="zh-CN" altLang="en-US" dirty="0">
                <a:ln w="11430">
                  <a:noFill/>
                </a:ln>
                <a:solidFill>
                  <a:srgbClr val="FF6160"/>
                </a:solidFill>
                <a:effectLst>
                  <a:innerShdw blurRad="63500" dist="50800" dir="13500000">
                    <a:prstClr val="black">
                      <a:alpha val="50000"/>
                    </a:prstClr>
                  </a:innerShdw>
                </a:effectLst>
                <a:latin typeface="Franklin Gothic Book" panose="020B0503020102020204"/>
              </a:endParaRPr>
            </a:p>
          </p:txBody>
        </p:sp>
      </p:grpSp>
      <p:grpSp>
        <p:nvGrpSpPr>
          <p:cNvPr id="9" name="组合 8"/>
          <p:cNvGrpSpPr/>
          <p:nvPr/>
        </p:nvGrpSpPr>
        <p:grpSpPr>
          <a:xfrm>
            <a:off x="6452326" y="1124954"/>
            <a:ext cx="1421469" cy="1421469"/>
            <a:chOff x="4944367" y="1275124"/>
            <a:chExt cx="1421469" cy="1421469"/>
          </a:xfrm>
        </p:grpSpPr>
        <p:sp>
          <p:nvSpPr>
            <p:cNvPr id="10"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1"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smtClean="0">
                  <a:ln w="11430">
                    <a:noFill/>
                  </a:ln>
                  <a:solidFill>
                    <a:srgbClr val="C62143"/>
                  </a:solidFill>
                  <a:effectLst>
                    <a:innerShdw blurRad="63500" dist="50800" dir="13500000">
                      <a:prstClr val="black">
                        <a:alpha val="50000"/>
                      </a:prstClr>
                    </a:innerShdw>
                  </a:effectLst>
                  <a:latin typeface="Franklin Gothic Book" panose="020B0503020102020204"/>
                </a:rPr>
                <a:t>观</a:t>
              </a:r>
              <a:endParaRPr lang="zh-CN" altLang="en-US" sz="6000" b="1" spc="50" dirty="0">
                <a:ln w="11430">
                  <a:noFill/>
                </a:ln>
                <a:solidFill>
                  <a:srgbClr val="C62143"/>
                </a:solidFill>
                <a:effectLst>
                  <a:innerShdw blurRad="63500" dist="50800" dir="13500000">
                    <a:prstClr val="black">
                      <a:alpha val="50000"/>
                    </a:prstClr>
                  </a:innerShdw>
                </a:effectLst>
                <a:latin typeface="Franklin Gothic Book" panose="020B0503020102020204"/>
              </a:endParaRPr>
            </a:p>
          </p:txBody>
        </p:sp>
      </p:grpSp>
      <p:grpSp>
        <p:nvGrpSpPr>
          <p:cNvPr id="12" name="组合 11"/>
          <p:cNvGrpSpPr/>
          <p:nvPr/>
        </p:nvGrpSpPr>
        <p:grpSpPr>
          <a:xfrm>
            <a:off x="8115172" y="2072949"/>
            <a:ext cx="1421469" cy="1421469"/>
            <a:chOff x="6607213" y="2223119"/>
            <a:chExt cx="1421469" cy="1421469"/>
          </a:xfrm>
        </p:grpSpPr>
        <p:sp>
          <p:nvSpPr>
            <p:cNvPr id="13"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FF6160"/>
                </a:solidFill>
                <a:latin typeface="Franklin Gothic Book" panose="020B0503020102020204"/>
                <a:ea typeface="微软雅黑" panose="020B0503020204020204" charset="-122"/>
              </a:endParaRPr>
            </a:p>
          </p:txBody>
        </p:sp>
        <p:sp>
          <p:nvSpPr>
            <p:cNvPr id="14"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smtClean="0">
                  <a:ln w="11430">
                    <a:noFill/>
                  </a:ln>
                  <a:solidFill>
                    <a:srgbClr val="FF6160"/>
                  </a:solidFill>
                  <a:effectLst>
                    <a:innerShdw blurRad="63500" dist="50800" dir="13500000">
                      <a:prstClr val="black">
                        <a:alpha val="50000"/>
                      </a:prstClr>
                    </a:innerShdw>
                  </a:effectLst>
                  <a:latin typeface="Franklin Gothic Book" panose="020B0503020102020204"/>
                </a:rPr>
                <a:t>看</a:t>
              </a:r>
              <a:endParaRPr lang="zh-CN" altLang="en-US" sz="6000" b="1" spc="50" dirty="0">
                <a:ln w="11430">
                  <a:noFill/>
                </a:ln>
                <a:solidFill>
                  <a:srgbClr val="FF6160"/>
                </a:solidFill>
                <a:effectLst>
                  <a:innerShdw blurRad="63500" dist="50800" dir="13500000">
                    <a:prstClr val="black">
                      <a:alpha val="50000"/>
                    </a:prstClr>
                  </a:innerShdw>
                </a:effectLst>
                <a:latin typeface="Franklin Gothic Book" panose="020B0503020102020204"/>
              </a:endParaRPr>
            </a:p>
          </p:txBody>
        </p:sp>
      </p:grpSp>
      <p:sp>
        <p:nvSpPr>
          <p:cNvPr id="15" name="圆角矩形 14"/>
          <p:cNvSpPr/>
          <p:nvPr/>
        </p:nvSpPr>
        <p:spPr>
          <a:xfrm rot="2700000">
            <a:off x="4003396" y="3188304"/>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6" name="圆角矩形 15"/>
          <p:cNvSpPr/>
          <p:nvPr/>
        </p:nvSpPr>
        <p:spPr>
          <a:xfrm rot="2700000">
            <a:off x="4555032" y="3479761"/>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7" name="圆角矩形 16"/>
          <p:cNvSpPr/>
          <p:nvPr/>
        </p:nvSpPr>
        <p:spPr>
          <a:xfrm rot="2700000">
            <a:off x="4636127" y="1900847"/>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8" name="圆角矩形 17"/>
          <p:cNvSpPr/>
          <p:nvPr/>
        </p:nvSpPr>
        <p:spPr>
          <a:xfrm rot="2700000">
            <a:off x="6338932" y="2742662"/>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19" name="圆角矩形 18"/>
          <p:cNvSpPr/>
          <p:nvPr/>
        </p:nvSpPr>
        <p:spPr>
          <a:xfrm rot="2700000">
            <a:off x="8346116" y="1802055"/>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0" name="圆角矩形 19"/>
          <p:cNvSpPr/>
          <p:nvPr/>
        </p:nvSpPr>
        <p:spPr>
          <a:xfrm rot="2700000">
            <a:off x="2491951" y="239722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1" name="圆角矩形 20"/>
          <p:cNvSpPr/>
          <p:nvPr/>
        </p:nvSpPr>
        <p:spPr>
          <a:xfrm rot="2700000">
            <a:off x="8025106" y="3404458"/>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2" name="圆角矩形 21"/>
          <p:cNvSpPr/>
          <p:nvPr/>
        </p:nvSpPr>
        <p:spPr>
          <a:xfrm rot="2700000">
            <a:off x="9087243" y="1681459"/>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3" name="圆角矩形 22"/>
          <p:cNvSpPr/>
          <p:nvPr/>
        </p:nvSpPr>
        <p:spPr>
          <a:xfrm rot="2700000">
            <a:off x="9698145" y="325033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4" name="圆角矩形 23"/>
          <p:cNvSpPr/>
          <p:nvPr/>
        </p:nvSpPr>
        <p:spPr>
          <a:xfrm rot="2700000">
            <a:off x="10252371" y="2974979"/>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5" name="椭圆 24"/>
          <p:cNvSpPr/>
          <p:nvPr/>
        </p:nvSpPr>
        <p:spPr>
          <a:xfrm>
            <a:off x="2547444" y="2899998"/>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6" name="圆角矩形 25"/>
          <p:cNvSpPr/>
          <p:nvPr/>
        </p:nvSpPr>
        <p:spPr>
          <a:xfrm rot="2700000">
            <a:off x="7479322" y="2774035"/>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7" name="圆角矩形 26"/>
          <p:cNvSpPr/>
          <p:nvPr/>
        </p:nvSpPr>
        <p:spPr>
          <a:xfrm rot="2700000">
            <a:off x="3660896" y="2877613"/>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8" name="圆角矩形 27"/>
          <p:cNvSpPr/>
          <p:nvPr/>
        </p:nvSpPr>
        <p:spPr>
          <a:xfrm rot="2700000">
            <a:off x="4440039" y="154318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29" name="圆角矩形 28"/>
          <p:cNvSpPr/>
          <p:nvPr/>
        </p:nvSpPr>
        <p:spPr>
          <a:xfrm rot="2700000">
            <a:off x="9607070" y="2306949"/>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
        <p:nvSpPr>
          <p:cNvPr id="30" name="圆角矩形 29"/>
          <p:cNvSpPr/>
          <p:nvPr/>
        </p:nvSpPr>
        <p:spPr>
          <a:xfrm rot="2700000">
            <a:off x="6481253" y="3279765"/>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srgbClr val="C62143"/>
              </a:solidFill>
              <a:latin typeface="Franklin Gothic Book" panose="020B0503020102020204"/>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53" presetClass="entr" presetSubtype="16" fill="hold" nodeType="withEffect">
                                  <p:stCondLst>
                                    <p:cond delay="250"/>
                                  </p:stCondLst>
                                  <p:childTnLst>
                                    <p:set>
                                      <p:cBhvr>
                                        <p:cTn id="59" dur="1" fill="hold">
                                          <p:stCondLst>
                                            <p:cond delay="0"/>
                                          </p:stCondLst>
                                        </p:cTn>
                                        <p:tgtEl>
                                          <p:spTgt spid="3"/>
                                        </p:tgtEl>
                                        <p:attrNameLst>
                                          <p:attrName>style.visibility</p:attrName>
                                        </p:attrNameLst>
                                      </p:cBhvr>
                                      <p:to>
                                        <p:strVal val="visible"/>
                                      </p:to>
                                    </p:set>
                                    <p:anim calcmode="lin" valueType="num">
                                      <p:cBhvr>
                                        <p:cTn id="60" dur="500" fill="hold"/>
                                        <p:tgtEl>
                                          <p:spTgt spid="3"/>
                                        </p:tgtEl>
                                        <p:attrNameLst>
                                          <p:attrName>ppt_w</p:attrName>
                                        </p:attrNameLst>
                                      </p:cBhvr>
                                      <p:tavLst>
                                        <p:tav tm="0">
                                          <p:val>
                                            <p:fltVal val="0"/>
                                          </p:val>
                                        </p:tav>
                                        <p:tav tm="100000">
                                          <p:val>
                                            <p:strVal val="#ppt_w"/>
                                          </p:val>
                                        </p:tav>
                                      </p:tavLst>
                                    </p:anim>
                                    <p:anim calcmode="lin" valueType="num">
                                      <p:cBhvr>
                                        <p:cTn id="61" dur="500" fill="hold"/>
                                        <p:tgtEl>
                                          <p:spTgt spid="3"/>
                                        </p:tgtEl>
                                        <p:attrNameLst>
                                          <p:attrName>ppt_h</p:attrName>
                                        </p:attrNameLst>
                                      </p:cBhvr>
                                      <p:tavLst>
                                        <p:tav tm="0">
                                          <p:val>
                                            <p:fltVal val="0"/>
                                          </p:val>
                                        </p:tav>
                                        <p:tav tm="100000">
                                          <p:val>
                                            <p:strVal val="#ppt_h"/>
                                          </p:val>
                                        </p:tav>
                                      </p:tavLst>
                                    </p:anim>
                                    <p:animEffect transition="in" filter="fade">
                                      <p:cBhvr>
                                        <p:cTn id="62" dur="500"/>
                                        <p:tgtEl>
                                          <p:spTgt spid="3"/>
                                        </p:tgtEl>
                                      </p:cBhvr>
                                    </p:animEffect>
                                  </p:childTnLst>
                                </p:cTn>
                              </p:par>
                              <p:par>
                                <p:cTn id="63" presetID="53" presetClass="entr" presetSubtype="16" fill="hold" nodeType="withEffect">
                                  <p:stCondLst>
                                    <p:cond delay="50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nodeType="withEffect">
                                  <p:stCondLst>
                                    <p:cond delay="750"/>
                                  </p:stCondLst>
                                  <p:childTnLst>
                                    <p:set>
                                      <p:cBhvr>
                                        <p:cTn id="69" dur="1" fill="hold">
                                          <p:stCondLst>
                                            <p:cond delay="0"/>
                                          </p:stCondLst>
                                        </p:cTn>
                                        <p:tgtEl>
                                          <p:spTgt spid="9"/>
                                        </p:tgtEl>
                                        <p:attrNameLst>
                                          <p:attrName>style.visibility</p:attrName>
                                        </p:attrNameLst>
                                      </p:cBhvr>
                                      <p:to>
                                        <p:strVal val="visible"/>
                                      </p:to>
                                    </p:set>
                                    <p:anim calcmode="lin" valueType="num">
                                      <p:cBhvr>
                                        <p:cTn id="70" dur="500" fill="hold"/>
                                        <p:tgtEl>
                                          <p:spTgt spid="9"/>
                                        </p:tgtEl>
                                        <p:attrNameLst>
                                          <p:attrName>ppt_w</p:attrName>
                                        </p:attrNameLst>
                                      </p:cBhvr>
                                      <p:tavLst>
                                        <p:tav tm="0">
                                          <p:val>
                                            <p:fltVal val="0"/>
                                          </p:val>
                                        </p:tav>
                                        <p:tav tm="100000">
                                          <p:val>
                                            <p:strVal val="#ppt_w"/>
                                          </p:val>
                                        </p:tav>
                                      </p:tavLst>
                                    </p:anim>
                                    <p:anim calcmode="lin" valueType="num">
                                      <p:cBhvr>
                                        <p:cTn id="71" dur="500" fill="hold"/>
                                        <p:tgtEl>
                                          <p:spTgt spid="9"/>
                                        </p:tgtEl>
                                        <p:attrNameLst>
                                          <p:attrName>ppt_h</p:attrName>
                                        </p:attrNameLst>
                                      </p:cBhvr>
                                      <p:tavLst>
                                        <p:tav tm="0">
                                          <p:val>
                                            <p:fltVal val="0"/>
                                          </p:val>
                                        </p:tav>
                                        <p:tav tm="100000">
                                          <p:val>
                                            <p:strVal val="#ppt_h"/>
                                          </p:val>
                                        </p:tav>
                                      </p:tavLst>
                                    </p:anim>
                                    <p:animEffect transition="in" filter="fade">
                                      <p:cBhvr>
                                        <p:cTn id="72" dur="500"/>
                                        <p:tgtEl>
                                          <p:spTgt spid="9"/>
                                        </p:tgtEl>
                                      </p:cBhvr>
                                    </p:animEffect>
                                  </p:childTnLst>
                                </p:cTn>
                              </p:par>
                              <p:par>
                                <p:cTn id="73" presetID="53" presetClass="entr" presetSubtype="16" fill="hold" nodeType="withEffect">
                                  <p:stCondLst>
                                    <p:cond delay="100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Effect transition="in" filter="fade">
                                      <p:cBhvr>
                                        <p:cTn id="7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783295" y="1137622"/>
            <a:ext cx="4256726" cy="5267711"/>
            <a:chOff x="865232" y="1286330"/>
            <a:chExt cx="4013321" cy="4966128"/>
          </a:xfrm>
        </p:grpSpPr>
        <p:pic>
          <p:nvPicPr>
            <p:cNvPr id="3" name="Picture 3"/>
            <p:cNvPicPr>
              <a:picLocks noChangeAspect="1"/>
            </p:cNvPicPr>
            <p:nvPr/>
          </p:nvPicPr>
          <p:blipFill>
            <a:blip r:embed="rId1"/>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en-US" sz="4300"/>
            </a:p>
          </p:txBody>
        </p:sp>
      </p:grpSp>
      <p:sp>
        <p:nvSpPr>
          <p:cNvPr id="17" name="矩形 16"/>
          <p:cNvSpPr>
            <a:spLocks noChangeArrowheads="1"/>
          </p:cNvSpPr>
          <p:nvPr/>
        </p:nvSpPr>
        <p:spPr bwMode="auto">
          <a:xfrm>
            <a:off x="5611539" y="4712372"/>
            <a:ext cx="1124571" cy="353929"/>
          </a:xfrm>
          <a:prstGeom prst="rect">
            <a:avLst/>
          </a:prstGeom>
          <a:noFill/>
          <a:ln w="9525">
            <a:noFill/>
            <a:miter lim="800000"/>
          </a:ln>
        </p:spPr>
        <p:txBody>
          <a:bodyPr wrap="square" lIns="121901" tIns="60953" rIns="121901" bIns="60953">
            <a:spAutoFit/>
          </a:bodyPr>
          <a:lstStyle/>
          <a:p>
            <a:r>
              <a:rPr lang="zh-CN" altLang="en-US" sz="15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18" name="矩形 47"/>
          <p:cNvSpPr>
            <a:spLocks noChangeArrowheads="1"/>
          </p:cNvSpPr>
          <p:nvPr/>
        </p:nvSpPr>
        <p:spPr bwMode="auto">
          <a:xfrm>
            <a:off x="5592491" y="5128382"/>
            <a:ext cx="2570892" cy="954093"/>
          </a:xfrm>
          <a:prstGeom prst="rect">
            <a:avLst/>
          </a:prstGeom>
          <a:noFill/>
          <a:ln>
            <a:noFill/>
          </a:ln>
        </p:spPr>
        <p:txBody>
          <a:bodyPr wrap="square" lIns="121901" tIns="60953" rIns="121901" bIns="60953">
            <a:spAutoFit/>
          </a:bodyPr>
          <a:lstStyle/>
          <a:p>
            <a:pPr defTabSz="1218565">
              <a:lnSpc>
                <a:spcPct val="120000"/>
              </a:lnSpc>
              <a:defRPr/>
            </a:pPr>
            <a:r>
              <a:rPr lang="zh-CN" altLang="en-US" sz="15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endParaRPr lang="zh-CN" altLang="en-US" sz="15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9" name="矩形 18"/>
          <p:cNvSpPr>
            <a:spLocks noChangeArrowheads="1"/>
          </p:cNvSpPr>
          <p:nvPr/>
        </p:nvSpPr>
        <p:spPr bwMode="auto">
          <a:xfrm>
            <a:off x="8536061" y="4712372"/>
            <a:ext cx="1124571" cy="353929"/>
          </a:xfrm>
          <a:prstGeom prst="rect">
            <a:avLst/>
          </a:prstGeom>
          <a:noFill/>
          <a:ln w="9525">
            <a:noFill/>
            <a:miter lim="800000"/>
          </a:ln>
        </p:spPr>
        <p:txBody>
          <a:bodyPr wrap="square" lIns="121901" tIns="60953" rIns="121901" bIns="60953">
            <a:spAutoFit/>
          </a:bodyPr>
          <a:lstStyle/>
          <a:p>
            <a:r>
              <a:rPr lang="zh-CN" altLang="en-US" sz="15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a:spLocks noChangeArrowheads="1"/>
          </p:cNvSpPr>
          <p:nvPr/>
        </p:nvSpPr>
        <p:spPr bwMode="auto">
          <a:xfrm>
            <a:off x="8517013" y="5128382"/>
            <a:ext cx="2570892" cy="954093"/>
          </a:xfrm>
          <a:prstGeom prst="rect">
            <a:avLst/>
          </a:prstGeom>
          <a:noFill/>
          <a:ln>
            <a:noFill/>
          </a:ln>
        </p:spPr>
        <p:txBody>
          <a:bodyPr wrap="square" lIns="121901" tIns="60953" rIns="121901" bIns="60953">
            <a:spAutoFit/>
          </a:bodyPr>
          <a:lstStyle/>
          <a:p>
            <a:pPr defTabSz="1218565">
              <a:lnSpc>
                <a:spcPct val="120000"/>
              </a:lnSpc>
              <a:defRPr/>
            </a:pPr>
            <a:r>
              <a:rPr lang="zh-CN" altLang="en-US" sz="15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endParaRPr lang="zh-CN" altLang="en-US" sz="15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a:off x="5594057" y="1412778"/>
            <a:ext cx="3017632" cy="466683"/>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27" name="椭圆 26"/>
              <p:cNvSpPr/>
              <p:nvPr/>
            </p:nvSpPr>
            <p:spPr>
              <a:xfrm>
                <a:off x="2307128" y="3420211"/>
                <a:ext cx="279463" cy="279463"/>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25" name="TextBox 24"/>
            <p:cNvSpPr txBox="1"/>
            <p:nvPr/>
          </p:nvSpPr>
          <p:spPr>
            <a:xfrm>
              <a:off x="1224125" y="3331792"/>
              <a:ext cx="2191136"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tx2"/>
                  </a:solidFill>
                </a:rPr>
                <a:t>点击输入标题文本小标签</a:t>
              </a:r>
              <a:endParaRPr lang="zh-CN" altLang="en-US" sz="1500" b="0" dirty="0">
                <a:solidFill>
                  <a:schemeClr val="tx2"/>
                </a:solidFill>
              </a:endParaRPr>
            </a:p>
          </p:txBody>
        </p:sp>
      </p:grpSp>
      <p:grpSp>
        <p:nvGrpSpPr>
          <p:cNvPr id="30" name="组合 29"/>
          <p:cNvGrpSpPr/>
          <p:nvPr/>
        </p:nvGrpSpPr>
        <p:grpSpPr>
          <a:xfrm>
            <a:off x="5596567" y="1988841"/>
            <a:ext cx="3887494" cy="466683"/>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34" name="椭圆 33"/>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32" name="TextBox 31"/>
            <p:cNvSpPr txBox="1"/>
            <p:nvPr/>
          </p:nvSpPr>
          <p:spPr>
            <a:xfrm>
              <a:off x="1224125" y="3331792"/>
              <a:ext cx="2989681"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1"/>
                  </a:solidFill>
                </a:rPr>
                <a:t>点击输入标题文本及描述说明</a:t>
              </a:r>
              <a:endParaRPr lang="zh-CN" altLang="en-US" sz="1500" b="0" dirty="0">
                <a:solidFill>
                  <a:schemeClr val="accent1"/>
                </a:solidFill>
              </a:endParaRPr>
            </a:p>
          </p:txBody>
        </p:sp>
      </p:grpSp>
      <p:grpSp>
        <p:nvGrpSpPr>
          <p:cNvPr id="37" name="组合 36"/>
          <p:cNvGrpSpPr/>
          <p:nvPr/>
        </p:nvGrpSpPr>
        <p:grpSpPr>
          <a:xfrm>
            <a:off x="5611541" y="2564905"/>
            <a:ext cx="3201183" cy="466683"/>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41" name="椭圆 40"/>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39" name="TextBox 38"/>
            <p:cNvSpPr txBox="1"/>
            <p:nvPr/>
          </p:nvSpPr>
          <p:spPr>
            <a:xfrm>
              <a:off x="1224125" y="3331792"/>
              <a:ext cx="2371197"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2"/>
                  </a:solidFill>
                </a:rPr>
                <a:t>点击输入标题文本小标签</a:t>
              </a:r>
              <a:endParaRPr lang="zh-CN" altLang="en-US" sz="1500" b="0" dirty="0">
                <a:solidFill>
                  <a:schemeClr val="accent2"/>
                </a:solidFill>
              </a:endParaRPr>
            </a:p>
          </p:txBody>
        </p:sp>
      </p:grpSp>
      <p:grpSp>
        <p:nvGrpSpPr>
          <p:cNvPr id="44" name="组合 43"/>
          <p:cNvGrpSpPr/>
          <p:nvPr/>
        </p:nvGrpSpPr>
        <p:grpSpPr>
          <a:xfrm>
            <a:off x="5608246" y="3140969"/>
            <a:ext cx="2629262" cy="466683"/>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48" name="椭圆 47"/>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46" name="TextBox 45"/>
            <p:cNvSpPr txBox="1"/>
            <p:nvPr/>
          </p:nvSpPr>
          <p:spPr>
            <a:xfrm>
              <a:off x="1224126" y="3331792"/>
              <a:ext cx="1911028"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3"/>
                  </a:solidFill>
                </a:rPr>
                <a:t>点击输入标题文本</a:t>
              </a:r>
              <a:endParaRPr lang="zh-CN" altLang="en-US" sz="1500" b="0" dirty="0">
                <a:solidFill>
                  <a:schemeClr val="accent3"/>
                </a:solidFill>
              </a:endParaRPr>
            </a:p>
          </p:txBody>
        </p:sp>
      </p:grpSp>
      <p:grpSp>
        <p:nvGrpSpPr>
          <p:cNvPr id="51" name="组合 50"/>
          <p:cNvGrpSpPr/>
          <p:nvPr/>
        </p:nvGrpSpPr>
        <p:grpSpPr>
          <a:xfrm>
            <a:off x="5630805" y="3717033"/>
            <a:ext cx="3125212" cy="466683"/>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55" name="椭圆 54"/>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tx2"/>
                  </a:solidFill>
                </a:endParaRPr>
              </a:p>
            </p:txBody>
          </p:sp>
        </p:grpSp>
        <p:sp>
          <p:nvSpPr>
            <p:cNvPr id="53" name="TextBox 52"/>
            <p:cNvSpPr txBox="1"/>
            <p:nvPr/>
          </p:nvSpPr>
          <p:spPr>
            <a:xfrm>
              <a:off x="1224125" y="3331792"/>
              <a:ext cx="2334260" cy="21394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500" b="0" dirty="0">
                  <a:solidFill>
                    <a:schemeClr val="accent4"/>
                  </a:solidFill>
                </a:rPr>
                <a:t>点击输入标题描述文本</a:t>
              </a:r>
              <a:endParaRPr lang="zh-CN" altLang="en-US" sz="1500" b="0" dirty="0">
                <a:solidFill>
                  <a:schemeClr val="accent4"/>
                </a:solidFill>
              </a:endParaRPr>
            </a:p>
          </p:txBody>
        </p:sp>
      </p:grpSp>
      <p:sp>
        <p:nvSpPr>
          <p:cNvPr id="5" name="标题 4"/>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p:nvPr/>
        </p:nvSpPr>
        <p:spPr bwMode="auto">
          <a:xfrm>
            <a:off x="3722884" y="1607982"/>
            <a:ext cx="1340584"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38" name="Line 11"/>
          <p:cNvSpPr>
            <a:spLocks noChangeShapeType="1"/>
          </p:cNvSpPr>
          <p:nvPr/>
        </p:nvSpPr>
        <p:spPr bwMode="auto">
          <a:xfrm flipH="1" flipV="1">
            <a:off x="5222010" y="2664100"/>
            <a:ext cx="1473427" cy="754575"/>
          </a:xfrm>
          <a:prstGeom prst="line">
            <a:avLst/>
          </a:prstGeom>
          <a:noFill/>
          <a:ln w="38100" cap="flat">
            <a:solidFill>
              <a:schemeClr val="accent3"/>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39" name="Line 12"/>
          <p:cNvSpPr>
            <a:spLocks noChangeShapeType="1"/>
          </p:cNvSpPr>
          <p:nvPr/>
        </p:nvSpPr>
        <p:spPr bwMode="auto">
          <a:xfrm flipH="1">
            <a:off x="5444276" y="4179619"/>
            <a:ext cx="1251160" cy="768260"/>
          </a:xfrm>
          <a:prstGeom prst="line">
            <a:avLst/>
          </a:prstGeom>
          <a:noFill/>
          <a:ln w="38100" cap="flat">
            <a:solidFill>
              <a:schemeClr val="accent3"/>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40" name="Line 13"/>
          <p:cNvSpPr>
            <a:spLocks noChangeShapeType="1"/>
          </p:cNvSpPr>
          <p:nvPr/>
        </p:nvSpPr>
        <p:spPr bwMode="auto">
          <a:xfrm flipH="1">
            <a:off x="4716454" y="3816227"/>
            <a:ext cx="1978982" cy="0"/>
          </a:xfrm>
          <a:prstGeom prst="line">
            <a:avLst/>
          </a:prstGeom>
          <a:noFill/>
          <a:ln w="38100" cap="flat">
            <a:solidFill>
              <a:schemeClr val="accent3"/>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65" name="椭圆 64"/>
          <p:cNvSpPr/>
          <p:nvPr/>
        </p:nvSpPr>
        <p:spPr>
          <a:xfrm>
            <a:off x="6887433" y="3144154"/>
            <a:ext cx="1410066" cy="141024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solidFill>
                <a:schemeClr val="tx1">
                  <a:lumMod val="50000"/>
                  <a:lumOff val="50000"/>
                </a:schemeClr>
              </a:solidFill>
            </a:endParaRPr>
          </a:p>
        </p:txBody>
      </p:sp>
      <p:grpSp>
        <p:nvGrpSpPr>
          <p:cNvPr id="2" name="组合 1"/>
          <p:cNvGrpSpPr/>
          <p:nvPr/>
        </p:nvGrpSpPr>
        <p:grpSpPr>
          <a:xfrm>
            <a:off x="3722677" y="1290336"/>
            <a:ext cx="1532787" cy="1532987"/>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tx2"/>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50000"/>
                    <a:lumOff val="50000"/>
                  </a:schemeClr>
                </a:solidFill>
                <a:ea typeface="微软雅黑" panose="020B0503020204020204" charset="-122"/>
              </a:endParaRPr>
            </a:p>
          </p:txBody>
        </p:sp>
      </p:grpSp>
      <p:grpSp>
        <p:nvGrpSpPr>
          <p:cNvPr id="3" name="组合 2"/>
          <p:cNvGrpSpPr/>
          <p:nvPr/>
        </p:nvGrpSpPr>
        <p:grpSpPr>
          <a:xfrm>
            <a:off x="3047506" y="3048142"/>
            <a:ext cx="1532787" cy="1532987"/>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50000"/>
                    <a:lumOff val="50000"/>
                  </a:schemeClr>
                </a:solidFill>
                <a:ea typeface="微软雅黑" panose="020B0503020204020204" charset="-122"/>
              </a:endParaRPr>
            </a:p>
          </p:txBody>
        </p:sp>
      </p:grpSp>
      <p:grpSp>
        <p:nvGrpSpPr>
          <p:cNvPr id="4" name="组合 3"/>
          <p:cNvGrpSpPr/>
          <p:nvPr/>
        </p:nvGrpSpPr>
        <p:grpSpPr>
          <a:xfrm>
            <a:off x="3911490" y="4680324"/>
            <a:ext cx="1532787" cy="1532987"/>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68"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50000"/>
                    <a:lumOff val="50000"/>
                  </a:schemeClr>
                </a:solidFill>
                <a:ea typeface="微软雅黑" panose="020B0503020204020204" charset="-122"/>
              </a:endParaRPr>
            </a:p>
          </p:txBody>
        </p:sp>
      </p:grpSp>
      <p:sp>
        <p:nvSpPr>
          <p:cNvPr id="72" name="TextBox 71"/>
          <p:cNvSpPr txBox="1"/>
          <p:nvPr/>
        </p:nvSpPr>
        <p:spPr>
          <a:xfrm>
            <a:off x="8591954" y="2201338"/>
            <a:ext cx="2687949" cy="2823838"/>
          </a:xfrm>
          <a:prstGeom prst="rect">
            <a:avLst/>
          </a:prstGeom>
          <a:noFill/>
          <a:ln>
            <a:noFill/>
          </a:ln>
        </p:spPr>
        <p:txBody>
          <a:bodyPr wrap="square" lIns="121908" tIns="60954" rIns="121908" bIns="60954" rtlCol="0">
            <a:spAutoFit/>
          </a:bodyPr>
          <a:lstStyle/>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pPr>
              <a:lnSpc>
                <a:spcPct val="130000"/>
              </a:lnSpc>
              <a:defRPr/>
            </a:pPr>
            <a:endParaRPr lang="en-US" altLang="zh-CN" sz="1500" dirty="0">
              <a:solidFill>
                <a:schemeClr val="tx1">
                  <a:lumMod val="50000"/>
                  <a:lumOff val="50000"/>
                </a:schemeClr>
              </a:solidFill>
              <a:latin typeface="微软雅黑" panose="020B0503020204020204" charset="-122"/>
              <a:ea typeface="微软雅黑" panose="020B0503020204020204" charset="-122"/>
            </a:endParaRPr>
          </a:p>
          <a:p>
            <a:pPr>
              <a:lnSpc>
                <a:spcPct val="130000"/>
              </a:lnSpc>
              <a:defRPr/>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500" dirty="0">
                <a:solidFill>
                  <a:schemeClr val="tx1">
                    <a:lumMod val="50000"/>
                    <a:lumOff val="50000"/>
                  </a:schemeClr>
                </a:solidFill>
                <a:latin typeface="微软雅黑" panose="020B0503020204020204" charset="-122"/>
                <a:ea typeface="微软雅黑" panose="020B0503020204020204" charset="-122"/>
              </a:rPr>
              <a:t>……</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73" name="TextBox 72"/>
          <p:cNvSpPr txBox="1"/>
          <p:nvPr/>
        </p:nvSpPr>
        <p:spPr>
          <a:xfrm>
            <a:off x="1895529" y="1754737"/>
            <a:ext cx="1382309" cy="292388"/>
          </a:xfrm>
          <a:prstGeom prst="rect">
            <a:avLst/>
          </a:prstGeom>
          <a:noFill/>
        </p:spPr>
        <p:txBody>
          <a:bodyPr wrap="square" lIns="0" tIns="0" rIns="0" bIns="0"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添加标题</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74" name="TextBox 73"/>
          <p:cNvSpPr txBox="1"/>
          <p:nvPr/>
        </p:nvSpPr>
        <p:spPr>
          <a:xfrm>
            <a:off x="1673626" y="2195289"/>
            <a:ext cx="1604212" cy="230832"/>
          </a:xfrm>
          <a:prstGeom prst="rect">
            <a:avLst/>
          </a:prstGeom>
          <a:noFill/>
        </p:spPr>
        <p:txBody>
          <a:bodyPr wrap="square" lIns="0" tIns="0" rIns="0" bIns="0" rtlCol="0">
            <a:spAutoFit/>
          </a:bodyPr>
          <a:lstStyle/>
          <a:p>
            <a:pPr algn="ctr"/>
            <a:r>
              <a:rPr lang="zh-CN" altLang="en-US" sz="1500" dirty="0">
                <a:solidFill>
                  <a:schemeClr val="tx1">
                    <a:lumMod val="50000"/>
                    <a:lumOff val="50000"/>
                  </a:schemeClr>
                </a:solidFill>
                <a:latin typeface="微软雅黑" panose="020B0503020204020204" charset="-122"/>
                <a:ea typeface="微软雅黑" panose="020B0503020204020204" charset="-122"/>
              </a:rPr>
              <a:t>点击输入说明文字</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75" name="TextBox 74"/>
          <p:cNvSpPr txBox="1"/>
          <p:nvPr/>
        </p:nvSpPr>
        <p:spPr>
          <a:xfrm>
            <a:off x="1008097" y="3533884"/>
            <a:ext cx="1774860" cy="292388"/>
          </a:xfrm>
          <a:prstGeom prst="rect">
            <a:avLst/>
          </a:prstGeom>
          <a:noFill/>
        </p:spPr>
        <p:txBody>
          <a:bodyPr wrap="square" lIns="0" tIns="0" rIns="0" bIns="0"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添加标题</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76" name="TextBox 75"/>
          <p:cNvSpPr txBox="1"/>
          <p:nvPr/>
        </p:nvSpPr>
        <p:spPr>
          <a:xfrm>
            <a:off x="1117959" y="3974435"/>
            <a:ext cx="1555139" cy="230832"/>
          </a:xfrm>
          <a:prstGeom prst="rect">
            <a:avLst/>
          </a:prstGeom>
          <a:noFill/>
        </p:spPr>
        <p:txBody>
          <a:bodyPr wrap="square" lIns="0" tIns="0" rIns="0" bIns="0" rtlCol="0">
            <a:spAutoFit/>
          </a:bodyPr>
          <a:lstStyle/>
          <a:p>
            <a:pPr algn="ctr"/>
            <a:r>
              <a:rPr lang="zh-CN" altLang="en-US" sz="1500" dirty="0">
                <a:solidFill>
                  <a:schemeClr val="tx1">
                    <a:lumMod val="50000"/>
                    <a:lumOff val="50000"/>
                  </a:schemeClr>
                </a:solidFill>
                <a:latin typeface="微软雅黑" panose="020B0503020204020204" charset="-122"/>
                <a:ea typeface="微软雅黑" panose="020B0503020204020204" charset="-122"/>
              </a:rPr>
              <a:t>点击输入说明文字</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77" name="TextBox 76"/>
          <p:cNvSpPr txBox="1"/>
          <p:nvPr/>
        </p:nvSpPr>
        <p:spPr>
          <a:xfrm>
            <a:off x="1910458" y="5400539"/>
            <a:ext cx="1555139" cy="292388"/>
          </a:xfrm>
          <a:prstGeom prst="rect">
            <a:avLst/>
          </a:prstGeom>
          <a:noFill/>
        </p:spPr>
        <p:txBody>
          <a:bodyPr wrap="square" lIns="0" tIns="0" rIns="0" bIns="0" rtlCol="0">
            <a:spAutoFit/>
          </a:bodyPr>
          <a:lstStyle/>
          <a:p>
            <a:pPr algn="ctr"/>
            <a:r>
              <a:rPr lang="zh-CN" altLang="en-US" sz="1900" b="1" dirty="0">
                <a:solidFill>
                  <a:schemeClr val="tx1">
                    <a:lumMod val="50000"/>
                    <a:lumOff val="50000"/>
                  </a:schemeClr>
                </a:solidFill>
                <a:latin typeface="微软雅黑" panose="020B0503020204020204" charset="-122"/>
                <a:ea typeface="微软雅黑" panose="020B0503020204020204" charset="-122"/>
              </a:rPr>
              <a:t>添加标题</a:t>
            </a:r>
            <a:endParaRPr lang="zh-CN" altLang="en-US" sz="1900" b="1" dirty="0">
              <a:solidFill>
                <a:schemeClr val="tx1">
                  <a:lumMod val="50000"/>
                  <a:lumOff val="50000"/>
                </a:schemeClr>
              </a:solidFill>
              <a:latin typeface="微软雅黑" panose="020B0503020204020204" charset="-122"/>
              <a:ea typeface="微软雅黑" panose="020B0503020204020204" charset="-122"/>
            </a:endParaRPr>
          </a:p>
        </p:txBody>
      </p:sp>
      <p:sp>
        <p:nvSpPr>
          <p:cNvPr id="78" name="TextBox 77"/>
          <p:cNvSpPr txBox="1"/>
          <p:nvPr/>
        </p:nvSpPr>
        <p:spPr>
          <a:xfrm>
            <a:off x="1910458" y="5841090"/>
            <a:ext cx="1555139" cy="230832"/>
          </a:xfrm>
          <a:prstGeom prst="rect">
            <a:avLst/>
          </a:prstGeom>
          <a:noFill/>
        </p:spPr>
        <p:txBody>
          <a:bodyPr wrap="square" lIns="0" tIns="0" rIns="0" bIns="0" rtlCol="0">
            <a:spAutoFit/>
          </a:bodyPr>
          <a:lstStyle/>
          <a:p>
            <a:pPr algn="ctr"/>
            <a:r>
              <a:rPr lang="zh-CN" altLang="en-US" sz="1500" dirty="0">
                <a:solidFill>
                  <a:schemeClr val="tx1">
                    <a:lumMod val="50000"/>
                    <a:lumOff val="50000"/>
                  </a:schemeClr>
                </a:solidFill>
                <a:latin typeface="微软雅黑" panose="020B0503020204020204" charset="-122"/>
                <a:ea typeface="微软雅黑" panose="020B0503020204020204" charset="-122"/>
              </a:rPr>
              <a:t>点击输入说明文字</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79" name="TextBox 78"/>
          <p:cNvSpPr txBox="1"/>
          <p:nvPr/>
        </p:nvSpPr>
        <p:spPr>
          <a:xfrm>
            <a:off x="6909202" y="3418675"/>
            <a:ext cx="1382309" cy="830997"/>
          </a:xfrm>
          <a:prstGeom prst="rect">
            <a:avLst/>
          </a:prstGeom>
          <a:noFill/>
        </p:spPr>
        <p:txBody>
          <a:bodyPr wrap="square" lIns="0" tIns="0" rIns="0" bIns="0" rtlCol="0">
            <a:spAutoFit/>
          </a:bodyPr>
          <a:lstStyle/>
          <a:p>
            <a:pPr algn="ctr"/>
            <a:r>
              <a:rPr lang="zh-CN" altLang="en-US" sz="2700" b="1" dirty="0">
                <a:solidFill>
                  <a:schemeClr val="bg1"/>
                </a:solidFill>
                <a:latin typeface="微软雅黑" panose="020B0503020204020204" charset="-122"/>
                <a:ea typeface="微软雅黑" panose="020B0503020204020204" charset="-122"/>
              </a:rPr>
              <a:t>产品</a:t>
            </a:r>
            <a:endParaRPr lang="en-US" altLang="zh-CN" sz="2700" b="1" dirty="0">
              <a:solidFill>
                <a:schemeClr val="bg1"/>
              </a:solidFill>
              <a:latin typeface="微软雅黑" panose="020B0503020204020204" charset="-122"/>
              <a:ea typeface="微软雅黑" panose="020B0503020204020204" charset="-122"/>
            </a:endParaRPr>
          </a:p>
          <a:p>
            <a:pPr algn="ctr"/>
            <a:r>
              <a:rPr lang="zh-CN" altLang="en-US" sz="2700" b="1" dirty="0">
                <a:solidFill>
                  <a:schemeClr val="bg1"/>
                </a:solidFill>
                <a:latin typeface="微软雅黑" panose="020B0503020204020204" charset="-122"/>
                <a:ea typeface="微软雅黑" panose="020B0503020204020204" charset="-122"/>
              </a:rPr>
              <a:t>形式</a:t>
            </a:r>
            <a:endParaRPr lang="en-US" altLang="zh-CN" sz="2700" b="1" dirty="0">
              <a:solidFill>
                <a:schemeClr val="bg1"/>
              </a:solidFill>
              <a:latin typeface="微软雅黑" panose="020B0503020204020204" charset="-122"/>
              <a:ea typeface="微软雅黑" panose="020B0503020204020204" charset="-122"/>
            </a:endParaRPr>
          </a:p>
        </p:txBody>
      </p:sp>
      <p:sp>
        <p:nvSpPr>
          <p:cNvPr id="5" name="标题 4"/>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4000">
                                          <p:cBhvr additive="base">
                                            <p:cTn id="7"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4445662" y="2092362"/>
            <a:ext cx="1436669"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26" name="组合 25"/>
          <p:cNvGrpSpPr/>
          <p:nvPr/>
        </p:nvGrpSpPr>
        <p:grpSpPr>
          <a:xfrm rot="5400000">
            <a:off x="4717805" y="3728572"/>
            <a:ext cx="1415563" cy="1838907"/>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9" name="椭圆 34"/>
          <p:cNvSpPr/>
          <p:nvPr/>
        </p:nvSpPr>
        <p:spPr>
          <a:xfrm>
            <a:off x="6354592" y="3507926"/>
            <a:ext cx="1436669" cy="184788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30" name="组合 29"/>
          <p:cNvGrpSpPr/>
          <p:nvPr/>
        </p:nvGrpSpPr>
        <p:grpSpPr>
          <a:xfrm rot="16200000">
            <a:off x="6094003" y="1829889"/>
            <a:ext cx="1415563" cy="1838907"/>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4" name="Freeform 18"/>
          <p:cNvSpPr>
            <a:spLocks noEditPoints="1"/>
          </p:cNvSpPr>
          <p:nvPr/>
        </p:nvSpPr>
        <p:spPr bwMode="auto">
          <a:xfrm>
            <a:off x="6714197" y="4344899"/>
            <a:ext cx="717456" cy="628649"/>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grpSp>
        <p:nvGrpSpPr>
          <p:cNvPr id="35" name="组合 34"/>
          <p:cNvGrpSpPr/>
          <p:nvPr/>
        </p:nvGrpSpPr>
        <p:grpSpPr>
          <a:xfrm>
            <a:off x="4856855" y="4346401"/>
            <a:ext cx="700525" cy="603249"/>
            <a:chOff x="3379788" y="4325938"/>
            <a:chExt cx="525462" cy="452437"/>
          </a:xfrm>
          <a:solidFill>
            <a:schemeClr val="accent3"/>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5" name="组合 44"/>
          <p:cNvGrpSpPr/>
          <p:nvPr/>
        </p:nvGrpSpPr>
        <p:grpSpPr>
          <a:xfrm>
            <a:off x="4812409" y="2508803"/>
            <a:ext cx="744970" cy="613833"/>
            <a:chOff x="3376613" y="2879725"/>
            <a:chExt cx="558800" cy="460375"/>
          </a:xfrm>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8" name="Freeform 12"/>
          <p:cNvSpPr/>
          <p:nvPr/>
        </p:nvSpPr>
        <p:spPr bwMode="auto">
          <a:xfrm>
            <a:off x="6640142" y="2387777"/>
            <a:ext cx="764017" cy="726016"/>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accent1"/>
          </a:solidFill>
          <a:ln>
            <a:no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49" name="TextBox 48"/>
          <p:cNvSpPr txBox="1"/>
          <p:nvPr/>
        </p:nvSpPr>
        <p:spPr>
          <a:xfrm>
            <a:off x="8111963" y="2759655"/>
            <a:ext cx="3125977" cy="436017"/>
          </a:xfrm>
          <a:prstGeom prst="rect">
            <a:avLst/>
          </a:prstGeom>
          <a:noFill/>
        </p:spPr>
        <p:txBody>
          <a:bodyPr wrap="square" lIns="0" tIns="0" rIns="0" bIns="0" rtlCol="0">
            <a:spAutoFit/>
          </a:bodyPr>
          <a:lstStyle/>
          <a:p>
            <a:pPr algn="just">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50" name="TextBox 49"/>
          <p:cNvSpPr txBox="1"/>
          <p:nvPr/>
        </p:nvSpPr>
        <p:spPr>
          <a:xfrm>
            <a:off x="8111962" y="2365172"/>
            <a:ext cx="3096466" cy="256480"/>
          </a:xfrm>
          <a:prstGeom prst="rect">
            <a:avLst/>
          </a:prstGeom>
          <a:noFill/>
        </p:spPr>
        <p:txBody>
          <a:bodyPr wrap="square" lIns="0" tIns="0" rIns="0" bIns="0" rtlCol="0">
            <a:spAutoFit/>
          </a:bodyPr>
          <a:lstStyle/>
          <a:p>
            <a:pP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51" name="TextBox 50"/>
          <p:cNvSpPr txBox="1"/>
          <p:nvPr/>
        </p:nvSpPr>
        <p:spPr>
          <a:xfrm>
            <a:off x="8126718" y="4621898"/>
            <a:ext cx="3125977" cy="436017"/>
          </a:xfrm>
          <a:prstGeom prst="rect">
            <a:avLst/>
          </a:prstGeom>
          <a:noFill/>
        </p:spPr>
        <p:txBody>
          <a:bodyPr wrap="square" lIns="0" tIns="0" rIns="0" bIns="0" rtlCol="0">
            <a:spAutoFit/>
          </a:bodyPr>
          <a:lstStyle/>
          <a:p>
            <a:pPr algn="just">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52" name="TextBox 51"/>
          <p:cNvSpPr txBox="1"/>
          <p:nvPr/>
        </p:nvSpPr>
        <p:spPr>
          <a:xfrm>
            <a:off x="8126718" y="4227415"/>
            <a:ext cx="3096466" cy="256480"/>
          </a:xfrm>
          <a:prstGeom prst="rect">
            <a:avLst/>
          </a:prstGeom>
          <a:noFill/>
        </p:spPr>
        <p:txBody>
          <a:bodyPr wrap="square" lIns="0" tIns="0" rIns="0" bIns="0" rtlCol="0">
            <a:spAutoFit/>
          </a:bodyPr>
          <a:lstStyle/>
          <a:p>
            <a:pP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53" name="TextBox 52"/>
          <p:cNvSpPr txBox="1"/>
          <p:nvPr/>
        </p:nvSpPr>
        <p:spPr>
          <a:xfrm>
            <a:off x="982922" y="4740882"/>
            <a:ext cx="3125977" cy="436017"/>
          </a:xfrm>
          <a:prstGeom prst="rect">
            <a:avLst/>
          </a:prstGeom>
          <a:noFill/>
        </p:spPr>
        <p:txBody>
          <a:bodyPr wrap="square" lIns="0" tIns="0" rIns="0" bIns="0" rtlCol="0">
            <a:spAutoFit/>
          </a:bodyPr>
          <a:lstStyle/>
          <a:p>
            <a:pPr algn="r">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54" name="TextBox 53"/>
          <p:cNvSpPr txBox="1"/>
          <p:nvPr/>
        </p:nvSpPr>
        <p:spPr>
          <a:xfrm>
            <a:off x="982921" y="4346399"/>
            <a:ext cx="3096466" cy="256480"/>
          </a:xfrm>
          <a:prstGeom prst="rect">
            <a:avLst/>
          </a:prstGeom>
          <a:noFill/>
        </p:spPr>
        <p:txBody>
          <a:bodyPr wrap="square" lIns="0" tIns="0" rIns="0" bIns="0" rtlCol="0">
            <a:spAutoFit/>
          </a:bodyPr>
          <a:lstStyle/>
          <a:p>
            <a:pPr algn="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55" name="TextBox 54"/>
          <p:cNvSpPr txBox="1"/>
          <p:nvPr/>
        </p:nvSpPr>
        <p:spPr>
          <a:xfrm>
            <a:off x="968166" y="2782260"/>
            <a:ext cx="3125977" cy="436017"/>
          </a:xfrm>
          <a:prstGeom prst="rect">
            <a:avLst/>
          </a:prstGeom>
          <a:noFill/>
        </p:spPr>
        <p:txBody>
          <a:bodyPr wrap="square" lIns="0" tIns="0" rIns="0" bIns="0" rtlCol="0">
            <a:spAutoFit/>
          </a:bodyPr>
          <a:lstStyle/>
          <a:p>
            <a:pPr algn="r">
              <a:lnSpc>
                <a:spcPts val="1735"/>
              </a:lnSpc>
            </a:pPr>
            <a:r>
              <a:rPr lang="zh-CN" altLang="en-US" sz="13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点击输入简要文字内容，文字内容需概括精炼，言简意赅的说明分项内容</a:t>
            </a:r>
            <a:r>
              <a:rPr lang="en-US" altLang="zh-CN" sz="1300" dirty="0">
                <a:solidFill>
                  <a:schemeClr val="tx1">
                    <a:lumMod val="50000"/>
                    <a:lumOff val="50000"/>
                  </a:schemeClr>
                </a:solidFill>
                <a:latin typeface="微软雅黑" panose="020B0503020204020204" charset="-122"/>
                <a:ea typeface="微软雅黑" panose="020B0503020204020204" charset="-122"/>
              </a:rPr>
              <a:t>……</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sp>
        <p:nvSpPr>
          <p:cNvPr id="56" name="TextBox 55"/>
          <p:cNvSpPr txBox="1"/>
          <p:nvPr/>
        </p:nvSpPr>
        <p:spPr>
          <a:xfrm>
            <a:off x="968166" y="2387777"/>
            <a:ext cx="3096466" cy="256480"/>
          </a:xfrm>
          <a:prstGeom prst="rect">
            <a:avLst/>
          </a:prstGeom>
          <a:noFill/>
        </p:spPr>
        <p:txBody>
          <a:bodyPr wrap="square" lIns="0" tIns="0" rIns="0" bIns="0" rtlCol="0">
            <a:spAutoFit/>
          </a:bodyPr>
          <a:lstStyle/>
          <a:p>
            <a:pPr algn="r">
              <a:lnSpc>
                <a:spcPts val="2000"/>
              </a:lnSpc>
            </a:pPr>
            <a:r>
              <a:rPr lang="zh-CN" altLang="en-US" sz="2000" b="1" dirty="0">
                <a:solidFill>
                  <a:schemeClr val="tx1">
                    <a:lumMod val="50000"/>
                    <a:lumOff val="50000"/>
                  </a:schemeClr>
                </a:solidFill>
                <a:latin typeface="微软雅黑" panose="020B0503020204020204" charset="-122"/>
                <a:ea typeface="微软雅黑" panose="020B0503020204020204" charset="-122"/>
              </a:rPr>
              <a:t>添加文字</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35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206949" y="477314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32" name="TextBox 31"/>
          <p:cNvSpPr txBox="1"/>
          <p:nvPr/>
        </p:nvSpPr>
        <p:spPr>
          <a:xfrm>
            <a:off x="3883635" y="477314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33" name="TextBox 32"/>
          <p:cNvSpPr txBox="1"/>
          <p:nvPr/>
        </p:nvSpPr>
        <p:spPr>
          <a:xfrm>
            <a:off x="6542759" y="478376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34" name="TextBox 33"/>
          <p:cNvSpPr txBox="1"/>
          <p:nvPr/>
        </p:nvSpPr>
        <p:spPr>
          <a:xfrm>
            <a:off x="9160108" y="4783769"/>
            <a:ext cx="187889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endParaRPr lang="en-US" altLang="zh-CN" dirty="0">
              <a:solidFill>
                <a:schemeClr val="tx1">
                  <a:lumMod val="75000"/>
                  <a:lumOff val="25000"/>
                </a:schemeClr>
              </a:solidFill>
            </a:endParaRPr>
          </a:p>
        </p:txBody>
      </p:sp>
      <p:sp>
        <p:nvSpPr>
          <p:cNvPr id="35" name="燕尾形箭头 34"/>
          <p:cNvSpPr/>
          <p:nvPr/>
        </p:nvSpPr>
        <p:spPr>
          <a:xfrm>
            <a:off x="624106" y="3236979"/>
            <a:ext cx="10943791" cy="304800"/>
          </a:xfrm>
          <a:prstGeom prst="notch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6" tIns="60949" rIns="121896" bIns="60949" anchor="ctr"/>
          <a:lstStyle/>
          <a:p>
            <a:pPr algn="ctr" defTabSz="1218565">
              <a:defRPr/>
            </a:pPr>
            <a:endParaRPr lang="zh-CN" altLang="en-US" sz="3300">
              <a:latin typeface="Arial" panose="020B0604020202020204" pitchFamily="34" charset="0"/>
              <a:ea typeface="微软雅黑" panose="020B0503020204020204" charset="-122"/>
              <a:cs typeface="Arial" panose="020B0604020202020204" pitchFamily="34" charset="0"/>
            </a:endParaRPr>
          </a:p>
        </p:txBody>
      </p:sp>
      <p:grpSp>
        <p:nvGrpSpPr>
          <p:cNvPr id="2" name="组合 1"/>
          <p:cNvGrpSpPr/>
          <p:nvPr/>
        </p:nvGrpSpPr>
        <p:grpSpPr>
          <a:xfrm>
            <a:off x="1044761" y="2180862"/>
            <a:ext cx="2262885" cy="2263180"/>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4" name="TextBox 3"/>
            <p:cNvSpPr txBox="1"/>
            <p:nvPr/>
          </p:nvSpPr>
          <p:spPr>
            <a:xfrm>
              <a:off x="1490337" y="3742514"/>
              <a:ext cx="488975" cy="140873"/>
            </a:xfrm>
            <a:prstGeom prst="rect">
              <a:avLst/>
            </a:prstGeom>
            <a:noFill/>
          </p:spPr>
          <p:txBody>
            <a:bodyPr wrap="none" rtlCol="0">
              <a:spAutoFit/>
            </a:bodyPr>
            <a:lstStyle/>
            <a:p>
              <a:pPr algn="ctr">
                <a:lnSpc>
                  <a:spcPts val="2000"/>
                </a:lnSpc>
              </a:pPr>
              <a:r>
                <a:rPr lang="zh-CN" altLang="en-US" sz="2000" b="1" dirty="0">
                  <a:solidFill>
                    <a:schemeClr val="tx2"/>
                  </a:solidFill>
                  <a:latin typeface="微软雅黑" panose="020B0503020204020204" charset="-122"/>
                  <a:ea typeface="微软雅黑" panose="020B0503020204020204" charset="-122"/>
                </a:rPr>
                <a:t>添加文字</a:t>
              </a:r>
              <a:endParaRPr lang="zh-CN" altLang="en-US" sz="2000" b="1" dirty="0">
                <a:solidFill>
                  <a:schemeClr val="tx2"/>
                </a:solidFill>
                <a:latin typeface="微软雅黑" panose="020B0503020204020204" charset="-122"/>
                <a:ea typeface="微软雅黑" panose="020B0503020204020204" charset="-122"/>
              </a:endParaRPr>
            </a:p>
          </p:txBody>
        </p:sp>
      </p:grpSp>
      <p:grpSp>
        <p:nvGrpSpPr>
          <p:cNvPr id="7" name="组合 6"/>
          <p:cNvGrpSpPr/>
          <p:nvPr/>
        </p:nvGrpSpPr>
        <p:grpSpPr>
          <a:xfrm>
            <a:off x="3661831" y="2185809"/>
            <a:ext cx="2262885" cy="2263180"/>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9" name="TextBox 8"/>
            <p:cNvSpPr txBox="1"/>
            <p:nvPr/>
          </p:nvSpPr>
          <p:spPr>
            <a:xfrm>
              <a:off x="1490337" y="3740516"/>
              <a:ext cx="488975" cy="140873"/>
            </a:xfrm>
            <a:prstGeom prst="rect">
              <a:avLst/>
            </a:prstGeom>
            <a:noFill/>
          </p:spPr>
          <p:txBody>
            <a:bodyPr wrap="none" rtlCol="0">
              <a:spAutoFit/>
            </a:bodyPr>
            <a:lstStyle/>
            <a:p>
              <a:pPr algn="ctr">
                <a:lnSpc>
                  <a:spcPts val="2000"/>
                </a:lnSpc>
              </a:pPr>
              <a:r>
                <a:rPr lang="zh-CN" altLang="en-US" sz="2000" b="1" dirty="0">
                  <a:solidFill>
                    <a:schemeClr val="accent1"/>
                  </a:solidFill>
                  <a:latin typeface="微软雅黑" panose="020B0503020204020204" charset="-122"/>
                  <a:ea typeface="微软雅黑" panose="020B0503020204020204" charset="-122"/>
                </a:rPr>
                <a:t>添加文字</a:t>
              </a:r>
              <a:endParaRPr lang="zh-CN" altLang="en-US" sz="2000" b="1" dirty="0">
                <a:solidFill>
                  <a:schemeClr val="accent1"/>
                </a:solidFill>
                <a:latin typeface="微软雅黑" panose="020B0503020204020204" charset="-122"/>
                <a:ea typeface="微软雅黑" panose="020B0503020204020204" charset="-122"/>
              </a:endParaRPr>
            </a:p>
          </p:txBody>
        </p:sp>
      </p:grpSp>
      <p:grpSp>
        <p:nvGrpSpPr>
          <p:cNvPr id="12" name="组合 11"/>
          <p:cNvGrpSpPr/>
          <p:nvPr/>
        </p:nvGrpSpPr>
        <p:grpSpPr>
          <a:xfrm>
            <a:off x="6251337" y="2180862"/>
            <a:ext cx="2262885" cy="2263180"/>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4" name="TextBox 13"/>
            <p:cNvSpPr txBox="1"/>
            <p:nvPr/>
          </p:nvSpPr>
          <p:spPr>
            <a:xfrm>
              <a:off x="1490337" y="3742514"/>
              <a:ext cx="488975" cy="140873"/>
            </a:xfrm>
            <a:prstGeom prst="rect">
              <a:avLst/>
            </a:prstGeom>
            <a:noFill/>
          </p:spPr>
          <p:txBody>
            <a:bodyPr wrap="none" rtlCol="0">
              <a:spAutoFit/>
            </a:bodyPr>
            <a:lstStyle/>
            <a:p>
              <a:pPr algn="ctr">
                <a:lnSpc>
                  <a:spcPts val="2000"/>
                </a:lnSpc>
              </a:pPr>
              <a:r>
                <a:rPr lang="zh-CN" altLang="en-US" sz="2000" b="1" dirty="0">
                  <a:solidFill>
                    <a:schemeClr val="accent2"/>
                  </a:solidFill>
                  <a:latin typeface="微软雅黑" panose="020B0503020204020204" charset="-122"/>
                  <a:ea typeface="微软雅黑" panose="020B0503020204020204" charset="-122"/>
                </a:rPr>
                <a:t>添加文字</a:t>
              </a:r>
              <a:endParaRPr lang="zh-CN" altLang="en-US" sz="2000" b="1" dirty="0">
                <a:solidFill>
                  <a:schemeClr val="accent2"/>
                </a:solidFill>
                <a:latin typeface="微软雅黑" panose="020B0503020204020204" charset="-122"/>
                <a:ea typeface="微软雅黑" panose="020B0503020204020204" charset="-122"/>
              </a:endParaRPr>
            </a:p>
          </p:txBody>
        </p:sp>
      </p:grpSp>
      <p:grpSp>
        <p:nvGrpSpPr>
          <p:cNvPr id="17" name="组合 16"/>
          <p:cNvGrpSpPr/>
          <p:nvPr/>
        </p:nvGrpSpPr>
        <p:grpSpPr>
          <a:xfrm>
            <a:off x="8825022" y="2190029"/>
            <a:ext cx="2262885" cy="2263180"/>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9" name="TextBox 18"/>
            <p:cNvSpPr txBox="1"/>
            <p:nvPr/>
          </p:nvSpPr>
          <p:spPr>
            <a:xfrm>
              <a:off x="1490337" y="3738812"/>
              <a:ext cx="488975" cy="140873"/>
            </a:xfrm>
            <a:prstGeom prst="rect">
              <a:avLst/>
            </a:prstGeom>
            <a:noFill/>
          </p:spPr>
          <p:txBody>
            <a:bodyPr wrap="none" rtlCol="0">
              <a:spAutoFit/>
            </a:bodyPr>
            <a:lstStyle/>
            <a:p>
              <a:pPr algn="ctr">
                <a:lnSpc>
                  <a:spcPts val="2000"/>
                </a:lnSpc>
              </a:pPr>
              <a:r>
                <a:rPr lang="zh-CN" altLang="en-US" sz="2000" b="1" dirty="0">
                  <a:solidFill>
                    <a:schemeClr val="accent3"/>
                  </a:solidFill>
                  <a:latin typeface="微软雅黑" panose="020B0503020204020204" charset="-122"/>
                  <a:ea typeface="微软雅黑" panose="020B0503020204020204" charset="-122"/>
                </a:rPr>
                <a:t>添加文字</a:t>
              </a:r>
              <a:endParaRPr lang="zh-CN" altLang="en-US" sz="2000" b="1" dirty="0">
                <a:solidFill>
                  <a:schemeClr val="accent3"/>
                </a:solidFill>
                <a:latin typeface="微软雅黑" panose="020B0503020204020204" charset="-122"/>
                <a:ea typeface="微软雅黑" panose="020B0503020204020204" charset="-122"/>
              </a:endParaRPr>
            </a:p>
          </p:txBody>
        </p:sp>
      </p:grpSp>
      <p:sp>
        <p:nvSpPr>
          <p:cNvPr id="22" name="椭圆 21"/>
          <p:cNvSpPr/>
          <p:nvPr/>
        </p:nvSpPr>
        <p:spPr>
          <a:xfrm>
            <a:off x="1099688" y="1988841"/>
            <a:ext cx="860373" cy="860485"/>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3" name="椭圆 22"/>
          <p:cNvSpPr/>
          <p:nvPr/>
        </p:nvSpPr>
        <p:spPr>
          <a:xfrm>
            <a:off x="3711219" y="1988841"/>
            <a:ext cx="860373" cy="86048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4" name="椭圆 23"/>
          <p:cNvSpPr/>
          <p:nvPr/>
        </p:nvSpPr>
        <p:spPr>
          <a:xfrm>
            <a:off x="6347334" y="1997568"/>
            <a:ext cx="860373" cy="86048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5" name="椭圆 24"/>
          <p:cNvSpPr/>
          <p:nvPr/>
        </p:nvSpPr>
        <p:spPr>
          <a:xfrm>
            <a:off x="8942402" y="1997568"/>
            <a:ext cx="860373" cy="86048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000" dirty="0"/>
          </a:p>
        </p:txBody>
      </p:sp>
      <p:sp>
        <p:nvSpPr>
          <p:cNvPr id="26" name="Freeform 34"/>
          <p:cNvSpPr>
            <a:spLocks noEditPoints="1"/>
          </p:cNvSpPr>
          <p:nvPr/>
        </p:nvSpPr>
        <p:spPr bwMode="auto">
          <a:xfrm>
            <a:off x="1335061" y="2190029"/>
            <a:ext cx="445618"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27" name="Freeform 26"/>
          <p:cNvSpPr>
            <a:spLocks noEditPoints="1"/>
          </p:cNvSpPr>
          <p:nvPr/>
        </p:nvSpPr>
        <p:spPr bwMode="auto">
          <a:xfrm>
            <a:off x="3937572" y="2217695"/>
            <a:ext cx="407664"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28" name="Freeform 35"/>
          <p:cNvSpPr>
            <a:spLocks noEditPoints="1"/>
          </p:cNvSpPr>
          <p:nvPr/>
        </p:nvSpPr>
        <p:spPr bwMode="auto">
          <a:xfrm>
            <a:off x="9193976" y="2239423"/>
            <a:ext cx="392036"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29" name="Freeform 20"/>
          <p:cNvSpPr>
            <a:spLocks noEditPoints="1"/>
          </p:cNvSpPr>
          <p:nvPr/>
        </p:nvSpPr>
        <p:spPr bwMode="auto">
          <a:xfrm>
            <a:off x="6599932" y="2180863"/>
            <a:ext cx="38350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121908" tIns="60954" rIns="121908" bIns="60954" numCol="1" anchor="t" anchorCtr="0" compatLnSpc="1"/>
          <a:lstStyle/>
          <a:p>
            <a:endParaRPr lang="zh-CN" altLang="en-US" sz="2000"/>
          </a:p>
        </p:txBody>
      </p:sp>
      <p:sp>
        <p:nvSpPr>
          <p:cNvPr id="31" name="标题 30"/>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7446"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收入来源一</a:t>
            </a:r>
            <a:endParaRPr lang="zh-CN" altLang="en-US" sz="1600" dirty="0">
              <a:latin typeface="微软雅黑" panose="020B0503020204020204" charset="-122"/>
              <a:ea typeface="微软雅黑" panose="020B0503020204020204" charset="-122"/>
            </a:endParaRPr>
          </a:p>
        </p:txBody>
      </p:sp>
      <p:sp>
        <p:nvSpPr>
          <p:cNvPr id="3" name="TextBox 2"/>
          <p:cNvSpPr txBox="1"/>
          <p:nvPr/>
        </p:nvSpPr>
        <p:spPr>
          <a:xfrm>
            <a:off x="1184714" y="5152547"/>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100</a:t>
            </a:r>
            <a:endParaRPr lang="zh-CN" altLang="en-US" sz="1200" dirty="0">
              <a:latin typeface="微软雅黑" panose="020B0503020204020204" charset="-122"/>
              <a:ea typeface="微软雅黑" panose="020B0503020204020204" charset="-122"/>
            </a:endParaRPr>
          </a:p>
        </p:txBody>
      </p:sp>
      <p:sp>
        <p:nvSpPr>
          <p:cNvPr id="4" name="TextBox 3"/>
          <p:cNvSpPr txBox="1"/>
          <p:nvPr/>
        </p:nvSpPr>
        <p:spPr>
          <a:xfrm>
            <a:off x="3158522"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收入来源二</a:t>
            </a:r>
            <a:endParaRPr lang="zh-CN" altLang="en-US" sz="1600" dirty="0">
              <a:latin typeface="微软雅黑" panose="020B0503020204020204" charset="-122"/>
              <a:ea typeface="微软雅黑" panose="020B0503020204020204" charset="-122"/>
            </a:endParaRPr>
          </a:p>
        </p:txBody>
      </p:sp>
      <p:sp>
        <p:nvSpPr>
          <p:cNvPr id="5" name="TextBox 4"/>
          <p:cNvSpPr txBox="1"/>
          <p:nvPr/>
        </p:nvSpPr>
        <p:spPr>
          <a:xfrm>
            <a:off x="4639280"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收入来源三</a:t>
            </a:r>
            <a:endParaRPr lang="zh-CN" altLang="en-US" sz="1600" dirty="0">
              <a:latin typeface="微软雅黑" panose="020B0503020204020204" charset="-122"/>
              <a:ea typeface="微软雅黑" panose="020B0503020204020204" charset="-122"/>
            </a:endParaRPr>
          </a:p>
        </p:txBody>
      </p:sp>
      <p:sp>
        <p:nvSpPr>
          <p:cNvPr id="6" name="TextBox 5"/>
          <p:cNvSpPr txBox="1"/>
          <p:nvPr/>
        </p:nvSpPr>
        <p:spPr>
          <a:xfrm>
            <a:off x="6120039" y="5832945"/>
            <a:ext cx="1315042" cy="369332"/>
          </a:xfrm>
          <a:prstGeom prst="rect">
            <a:avLst/>
          </a:prstGeom>
          <a:noFill/>
        </p:spPr>
        <p:txBody>
          <a:bodyPr wrap="square" lIns="121908" tIns="60954" rIns="121908" bIns="60954" rtlCol="0">
            <a:spAutoFit/>
          </a:bodyPr>
          <a:lstStyle/>
          <a:p>
            <a:pPr algn="ctr"/>
            <a:r>
              <a:rPr lang="zh-CN" altLang="en-US" sz="1600" dirty="0">
                <a:latin typeface="微软雅黑" panose="020B0503020204020204" charset="-122"/>
                <a:ea typeface="微软雅黑" panose="020B0503020204020204" charset="-122"/>
              </a:rPr>
              <a:t>收入来源四</a:t>
            </a:r>
            <a:endParaRPr lang="zh-CN" altLang="en-US" sz="1600" dirty="0">
              <a:latin typeface="微软雅黑" panose="020B0503020204020204" charset="-122"/>
              <a:ea typeface="微软雅黑" panose="020B0503020204020204" charset="-122"/>
            </a:endParaRPr>
          </a:p>
        </p:txBody>
      </p:sp>
      <p:sp>
        <p:nvSpPr>
          <p:cNvPr id="7" name="TextBox 6"/>
          <p:cNvSpPr txBox="1"/>
          <p:nvPr/>
        </p:nvSpPr>
        <p:spPr>
          <a:xfrm>
            <a:off x="1184714" y="4660493"/>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200</a:t>
            </a:r>
            <a:endParaRPr lang="zh-CN" altLang="en-US" sz="1200" dirty="0">
              <a:latin typeface="微软雅黑" panose="020B0503020204020204" charset="-122"/>
              <a:ea typeface="微软雅黑" panose="020B0503020204020204" charset="-122"/>
            </a:endParaRPr>
          </a:p>
        </p:txBody>
      </p:sp>
      <p:sp>
        <p:nvSpPr>
          <p:cNvPr id="8" name="TextBox 7"/>
          <p:cNvSpPr txBox="1"/>
          <p:nvPr/>
        </p:nvSpPr>
        <p:spPr>
          <a:xfrm>
            <a:off x="1184714" y="4168438"/>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300</a:t>
            </a:r>
            <a:endParaRPr lang="zh-CN" altLang="en-US" sz="1200" dirty="0">
              <a:latin typeface="微软雅黑" panose="020B0503020204020204" charset="-122"/>
              <a:ea typeface="微软雅黑" panose="020B0503020204020204" charset="-122"/>
            </a:endParaRPr>
          </a:p>
        </p:txBody>
      </p:sp>
      <p:sp>
        <p:nvSpPr>
          <p:cNvPr id="9" name="TextBox 8"/>
          <p:cNvSpPr txBox="1"/>
          <p:nvPr/>
        </p:nvSpPr>
        <p:spPr>
          <a:xfrm>
            <a:off x="1184714" y="3676383"/>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400</a:t>
            </a:r>
            <a:endParaRPr lang="zh-CN" altLang="en-US" sz="1200" dirty="0">
              <a:latin typeface="微软雅黑" panose="020B0503020204020204" charset="-122"/>
              <a:ea typeface="微软雅黑" panose="020B0503020204020204" charset="-122"/>
            </a:endParaRPr>
          </a:p>
        </p:txBody>
      </p:sp>
      <p:sp>
        <p:nvSpPr>
          <p:cNvPr id="10" name="TextBox 9"/>
          <p:cNvSpPr txBox="1"/>
          <p:nvPr/>
        </p:nvSpPr>
        <p:spPr>
          <a:xfrm>
            <a:off x="1184714" y="3184329"/>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500</a:t>
            </a:r>
            <a:endParaRPr lang="zh-CN" altLang="en-US" sz="1200" dirty="0">
              <a:latin typeface="微软雅黑" panose="020B0503020204020204" charset="-122"/>
              <a:ea typeface="微软雅黑" panose="020B0503020204020204" charset="-122"/>
            </a:endParaRPr>
          </a:p>
        </p:txBody>
      </p:sp>
      <p:sp>
        <p:nvSpPr>
          <p:cNvPr id="11" name="TextBox 10"/>
          <p:cNvSpPr txBox="1"/>
          <p:nvPr/>
        </p:nvSpPr>
        <p:spPr>
          <a:xfrm>
            <a:off x="1184714" y="2692274"/>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600</a:t>
            </a:r>
            <a:endParaRPr lang="zh-CN" altLang="en-US" sz="1200" dirty="0">
              <a:latin typeface="微软雅黑" panose="020B0503020204020204" charset="-122"/>
              <a:ea typeface="微软雅黑" panose="020B0503020204020204" charset="-122"/>
            </a:endParaRPr>
          </a:p>
        </p:txBody>
      </p:sp>
      <p:sp>
        <p:nvSpPr>
          <p:cNvPr id="12" name="TextBox 11"/>
          <p:cNvSpPr txBox="1"/>
          <p:nvPr/>
        </p:nvSpPr>
        <p:spPr>
          <a:xfrm>
            <a:off x="1184714" y="2191895"/>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700</a:t>
            </a:r>
            <a:endParaRPr lang="zh-CN" altLang="en-US" sz="1200" dirty="0">
              <a:latin typeface="微软雅黑" panose="020B0503020204020204" charset="-122"/>
              <a:ea typeface="微软雅黑" panose="020B0503020204020204" charset="-122"/>
            </a:endParaRPr>
          </a:p>
        </p:txBody>
      </p:sp>
      <p:grpSp>
        <p:nvGrpSpPr>
          <p:cNvPr id="13" name="组合 12"/>
          <p:cNvGrpSpPr/>
          <p:nvPr/>
        </p:nvGrpSpPr>
        <p:grpSpPr>
          <a:xfrm>
            <a:off x="1568706" y="1800497"/>
            <a:ext cx="5951886" cy="3936437"/>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84714" y="1708165"/>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800</a:t>
            </a:r>
            <a:endParaRPr lang="zh-CN" altLang="en-US" sz="1200" dirty="0">
              <a:latin typeface="微软雅黑" panose="020B0503020204020204" charset="-122"/>
              <a:ea typeface="微软雅黑" panose="020B0503020204020204" charset="-122"/>
            </a:endParaRPr>
          </a:p>
        </p:txBody>
      </p:sp>
      <p:sp>
        <p:nvSpPr>
          <p:cNvPr id="24" name="TextBox 23"/>
          <p:cNvSpPr txBox="1"/>
          <p:nvPr/>
        </p:nvSpPr>
        <p:spPr>
          <a:xfrm>
            <a:off x="1184714" y="5644602"/>
            <a:ext cx="287995" cy="184665"/>
          </a:xfrm>
          <a:prstGeom prst="rect">
            <a:avLst/>
          </a:prstGeom>
          <a:noFill/>
        </p:spPr>
        <p:txBody>
          <a:bodyPr wrap="square" lIns="0" tIns="0" rIns="0" bIns="0" rtlCol="0">
            <a:spAutoFit/>
          </a:bodyPr>
          <a:lstStyle/>
          <a:p>
            <a:pPr algn="just"/>
            <a:r>
              <a:rPr lang="en-US" altLang="zh-CN" sz="1200" dirty="0">
                <a:latin typeface="微软雅黑" panose="020B0503020204020204" charset="-122"/>
                <a:ea typeface="微软雅黑" panose="020B0503020204020204" charset="-122"/>
              </a:rPr>
              <a:t>0</a:t>
            </a:r>
            <a:endParaRPr lang="zh-CN" altLang="en-US" sz="1200" dirty="0">
              <a:latin typeface="微软雅黑" panose="020B0503020204020204" charset="-122"/>
              <a:ea typeface="微软雅黑" panose="020B0503020204020204" charset="-122"/>
            </a:endParaRPr>
          </a:p>
        </p:txBody>
      </p:sp>
      <p:sp>
        <p:nvSpPr>
          <p:cNvPr id="25" name="矩形 24"/>
          <p:cNvSpPr/>
          <p:nvPr/>
        </p:nvSpPr>
        <p:spPr>
          <a:xfrm>
            <a:off x="1916439" y="2292552"/>
            <a:ext cx="863984" cy="34443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6" name="矩形 25"/>
          <p:cNvSpPr/>
          <p:nvPr/>
        </p:nvSpPr>
        <p:spPr>
          <a:xfrm>
            <a:off x="1916439" y="2533553"/>
            <a:ext cx="863984" cy="3203384"/>
          </a:xfrm>
          <a:prstGeom prst="rect">
            <a:avLst/>
          </a:prstGeom>
          <a:solidFill>
            <a:schemeClr val="tx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7" name="矩形 26"/>
          <p:cNvSpPr/>
          <p:nvPr/>
        </p:nvSpPr>
        <p:spPr>
          <a:xfrm>
            <a:off x="3384051" y="3276662"/>
            <a:ext cx="863984" cy="24602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8" name="矩形 27"/>
          <p:cNvSpPr/>
          <p:nvPr/>
        </p:nvSpPr>
        <p:spPr>
          <a:xfrm>
            <a:off x="3384051" y="3676384"/>
            <a:ext cx="863984" cy="206055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29" name="矩形 28"/>
          <p:cNvSpPr/>
          <p:nvPr/>
        </p:nvSpPr>
        <p:spPr>
          <a:xfrm>
            <a:off x="4864809" y="4014743"/>
            <a:ext cx="863984" cy="17221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0" name="矩形 29"/>
          <p:cNvSpPr/>
          <p:nvPr/>
        </p:nvSpPr>
        <p:spPr>
          <a:xfrm>
            <a:off x="4864809" y="4660491"/>
            <a:ext cx="863984" cy="1076444"/>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1" name="矩形 30"/>
          <p:cNvSpPr/>
          <p:nvPr/>
        </p:nvSpPr>
        <p:spPr>
          <a:xfrm>
            <a:off x="6353519" y="4260772"/>
            <a:ext cx="863984" cy="14761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2" name="矩形 31"/>
          <p:cNvSpPr/>
          <p:nvPr/>
        </p:nvSpPr>
        <p:spPr>
          <a:xfrm>
            <a:off x="6353519" y="4581130"/>
            <a:ext cx="863984" cy="1155807"/>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ea typeface="微软雅黑" panose="020B0503020204020204" charset="-122"/>
            </a:endParaRPr>
          </a:p>
        </p:txBody>
      </p:sp>
      <p:sp>
        <p:nvSpPr>
          <p:cNvPr id="33" name="TextBox 32"/>
          <p:cNvSpPr txBox="1"/>
          <p:nvPr/>
        </p:nvSpPr>
        <p:spPr>
          <a:xfrm>
            <a:off x="8111962" y="2276873"/>
            <a:ext cx="3263938" cy="1384995"/>
          </a:xfrm>
          <a:prstGeom prst="rect">
            <a:avLst/>
          </a:prstGeom>
          <a:noFill/>
        </p:spPr>
        <p:txBody>
          <a:bodyPr wrap="square" lIns="0" tIns="0" rIns="0" bIns="0" rtlCol="0">
            <a:spAutoFit/>
          </a:bodyPr>
          <a:lstStyle/>
          <a:p>
            <a:pPr algn="just">
              <a:lnSpc>
                <a:spcPct val="12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       点击输入简要文字解说，解说文字尽量概括精炼，不用多余的文字修饰，简洁精准的 解说所提炼的核心概念。 点击输入简要文字解说，解说文字尽量概括精炼，不用多余的文字修饰。</a:t>
            </a:r>
            <a:endParaRPr lang="zh-CN" altLang="en-US" sz="1500" dirty="0">
              <a:solidFill>
                <a:schemeClr val="tx1">
                  <a:lumMod val="50000"/>
                  <a:lumOff val="50000"/>
                </a:schemeClr>
              </a:solidFill>
              <a:latin typeface="微软雅黑" panose="020B0503020204020204" charset="-122"/>
              <a:ea typeface="微软雅黑" panose="020B0503020204020204" charset="-122"/>
            </a:endParaRPr>
          </a:p>
        </p:txBody>
      </p:sp>
      <p:sp>
        <p:nvSpPr>
          <p:cNvPr id="34" name="TextBox 33"/>
          <p:cNvSpPr txBox="1"/>
          <p:nvPr/>
        </p:nvSpPr>
        <p:spPr>
          <a:xfrm>
            <a:off x="8111964" y="1631201"/>
            <a:ext cx="2745433" cy="415498"/>
          </a:xfrm>
          <a:prstGeom prst="rect">
            <a:avLst/>
          </a:prstGeom>
          <a:noFill/>
        </p:spPr>
        <p:txBody>
          <a:bodyPr wrap="square" lIns="0" tIns="0" rIns="0" bIns="0" rtlCol="0">
            <a:spAutoFit/>
          </a:bodyPr>
          <a:lstStyle/>
          <a:p>
            <a:r>
              <a:rPr lang="zh-CN" altLang="en-US" sz="2700" dirty="0">
                <a:solidFill>
                  <a:schemeClr val="tx1">
                    <a:lumMod val="50000"/>
                    <a:lumOff val="50000"/>
                  </a:schemeClr>
                </a:solidFill>
                <a:latin typeface="微软雅黑" panose="020B0503020204020204" charset="-122"/>
                <a:ea typeface="微软雅黑" panose="020B0503020204020204" charset="-122"/>
              </a:rPr>
              <a:t>点击输入标题文本</a:t>
            </a:r>
            <a:endParaRPr lang="zh-CN" altLang="en-US" sz="2700" dirty="0">
              <a:solidFill>
                <a:schemeClr val="tx1">
                  <a:lumMod val="50000"/>
                  <a:lumOff val="50000"/>
                </a:schemeClr>
              </a:solidFill>
              <a:latin typeface="微软雅黑" panose="020B0503020204020204" charset="-122"/>
              <a:ea typeface="微软雅黑" panose="020B0503020204020204" charset="-122"/>
            </a:endParaRPr>
          </a:p>
        </p:txBody>
      </p:sp>
      <p:sp>
        <p:nvSpPr>
          <p:cNvPr id="35" name="TextBox 34"/>
          <p:cNvSpPr txBox="1"/>
          <p:nvPr/>
        </p:nvSpPr>
        <p:spPr>
          <a:xfrm>
            <a:off x="8081487" y="4157598"/>
            <a:ext cx="3033428" cy="615553"/>
          </a:xfrm>
          <a:prstGeom prst="rect">
            <a:avLst/>
          </a:prstGeom>
          <a:noFill/>
        </p:spPr>
        <p:txBody>
          <a:bodyPr wrap="square" lIns="0" tIns="0" rIns="0" bIns="0" rtlCol="0">
            <a:spAutoFit/>
          </a:bodyPr>
          <a:lstStyle/>
          <a:p>
            <a:r>
              <a:rPr lang="en-US" altLang="zh-CN" sz="4000" dirty="0">
                <a:solidFill>
                  <a:schemeClr val="accent1"/>
                </a:solidFill>
                <a:latin typeface="微软雅黑" panose="020B0503020204020204" charset="-122"/>
                <a:ea typeface="微软雅黑" panose="020B0503020204020204" charset="-122"/>
              </a:rPr>
              <a:t>18,500,000</a:t>
            </a:r>
            <a:endParaRPr lang="zh-CN" altLang="en-US" sz="4000" dirty="0">
              <a:solidFill>
                <a:schemeClr val="accent1"/>
              </a:solidFill>
              <a:latin typeface="微软雅黑" panose="020B0503020204020204" charset="-122"/>
              <a:ea typeface="微软雅黑" panose="020B0503020204020204" charset="-122"/>
            </a:endParaRPr>
          </a:p>
        </p:txBody>
      </p:sp>
      <p:sp>
        <p:nvSpPr>
          <p:cNvPr id="36" name="TextBox 35"/>
          <p:cNvSpPr txBox="1"/>
          <p:nvPr/>
        </p:nvSpPr>
        <p:spPr>
          <a:xfrm>
            <a:off x="8111963" y="3841377"/>
            <a:ext cx="1919963" cy="292388"/>
          </a:xfrm>
          <a:prstGeom prst="rect">
            <a:avLst/>
          </a:prstGeom>
          <a:noFill/>
        </p:spPr>
        <p:txBody>
          <a:bodyPr wrap="square" lIns="0" tIns="0" rIns="0" bIns="0" rtlCol="0">
            <a:spAutoFit/>
          </a:bodyPr>
          <a:lstStyle/>
          <a:p>
            <a:r>
              <a:rPr lang="zh-CN" altLang="en-US" sz="1900" b="1" dirty="0">
                <a:solidFill>
                  <a:schemeClr val="accent1"/>
                </a:solidFill>
                <a:latin typeface="微软雅黑" panose="020B0503020204020204" charset="-122"/>
                <a:ea typeface="微软雅黑" panose="020B0503020204020204" charset="-122"/>
              </a:rPr>
              <a:t>全年总额：</a:t>
            </a:r>
            <a:endParaRPr lang="zh-CN" altLang="en-US" sz="1900" b="1" dirty="0">
              <a:solidFill>
                <a:schemeClr val="accent1"/>
              </a:solidFill>
              <a:latin typeface="微软雅黑" panose="020B0503020204020204" charset="-122"/>
              <a:ea typeface="微软雅黑" panose="020B0503020204020204" charset="-122"/>
            </a:endParaRPr>
          </a:p>
        </p:txBody>
      </p:sp>
      <p:sp>
        <p:nvSpPr>
          <p:cNvPr id="39" name="TextBox 38"/>
          <p:cNvSpPr txBox="1"/>
          <p:nvPr/>
        </p:nvSpPr>
        <p:spPr>
          <a:xfrm>
            <a:off x="8126495" y="5370976"/>
            <a:ext cx="846460" cy="292388"/>
          </a:xfrm>
          <a:prstGeom prst="rect">
            <a:avLst/>
          </a:prstGeom>
          <a:noFill/>
        </p:spPr>
        <p:txBody>
          <a:bodyPr wrap="square" lIns="0" tIns="0" rIns="0" bIns="0" rtlCol="0">
            <a:spAutoFit/>
          </a:bodyPr>
          <a:lstStyle/>
          <a:p>
            <a:r>
              <a:rPr lang="zh-CN" altLang="en-US" sz="1900" dirty="0">
                <a:solidFill>
                  <a:schemeClr val="tx1">
                    <a:lumMod val="50000"/>
                    <a:lumOff val="50000"/>
                  </a:schemeClr>
                </a:solidFill>
                <a:latin typeface="微软雅黑" panose="020B0503020204020204" charset="-122"/>
                <a:ea typeface="微软雅黑" panose="020B0503020204020204" charset="-122"/>
              </a:rPr>
              <a:t>毛利润</a:t>
            </a:r>
            <a:endParaRPr lang="zh-CN" altLang="en-US" sz="1900" dirty="0">
              <a:solidFill>
                <a:schemeClr val="tx1">
                  <a:lumMod val="50000"/>
                  <a:lumOff val="50000"/>
                </a:schemeClr>
              </a:solidFill>
              <a:latin typeface="微软雅黑" panose="020B0503020204020204" charset="-122"/>
              <a:ea typeface="微软雅黑" panose="020B0503020204020204" charset="-122"/>
            </a:endParaRPr>
          </a:p>
        </p:txBody>
      </p:sp>
      <p:sp>
        <p:nvSpPr>
          <p:cNvPr id="40" name="TextBox 39"/>
          <p:cNvSpPr txBox="1"/>
          <p:nvPr/>
        </p:nvSpPr>
        <p:spPr>
          <a:xfrm>
            <a:off x="8126495" y="5830040"/>
            <a:ext cx="846460" cy="292388"/>
          </a:xfrm>
          <a:prstGeom prst="rect">
            <a:avLst/>
          </a:prstGeom>
          <a:noFill/>
        </p:spPr>
        <p:txBody>
          <a:bodyPr wrap="square" lIns="0" tIns="0" rIns="0" bIns="0" rtlCol="0">
            <a:spAutoFit/>
          </a:bodyPr>
          <a:lstStyle/>
          <a:p>
            <a:r>
              <a:rPr lang="zh-CN" altLang="en-US" sz="1900" dirty="0">
                <a:solidFill>
                  <a:schemeClr val="tx1">
                    <a:lumMod val="50000"/>
                    <a:lumOff val="50000"/>
                  </a:schemeClr>
                </a:solidFill>
                <a:latin typeface="微软雅黑" panose="020B0503020204020204" charset="-122"/>
                <a:ea typeface="微软雅黑" panose="020B0503020204020204" charset="-122"/>
              </a:rPr>
              <a:t>纯利润</a:t>
            </a:r>
            <a:endParaRPr lang="zh-CN" altLang="en-US" sz="1900" dirty="0">
              <a:solidFill>
                <a:schemeClr val="tx1">
                  <a:lumMod val="50000"/>
                  <a:lumOff val="50000"/>
                </a:schemeClr>
              </a:solidFill>
              <a:latin typeface="微软雅黑" panose="020B0503020204020204" charset="-122"/>
              <a:ea typeface="微软雅黑" panose="020B0503020204020204" charset="-122"/>
            </a:endParaRPr>
          </a:p>
        </p:txBody>
      </p:sp>
      <p:sp>
        <p:nvSpPr>
          <p:cNvPr id="42" name="TextBox 9"/>
          <p:cNvSpPr txBox="1">
            <a:spLocks noChangeArrowheads="1"/>
          </p:cNvSpPr>
          <p:nvPr/>
        </p:nvSpPr>
        <p:spPr bwMode="auto">
          <a:xfrm>
            <a:off x="4942245" y="3642792"/>
            <a:ext cx="730876"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accent2"/>
                </a:solidFill>
                <a:latin typeface="微软雅黑" panose="020B0503020204020204" charset="-122"/>
                <a:ea typeface="微软雅黑" panose="020B0503020204020204" charset="-122"/>
              </a:rPr>
              <a:t>350</a:t>
            </a:r>
            <a:r>
              <a:rPr lang="zh-CN" altLang="en-US" sz="2000" b="1" dirty="0">
                <a:solidFill>
                  <a:schemeClr val="accent2"/>
                </a:solidFill>
                <a:latin typeface="微软雅黑" panose="020B0503020204020204" charset="-122"/>
                <a:ea typeface="微软雅黑" panose="020B0503020204020204" charset="-122"/>
              </a:rPr>
              <a:t>万</a:t>
            </a:r>
            <a:endParaRPr lang="zh-CN" altLang="en-US" sz="2000" b="1" dirty="0">
              <a:solidFill>
                <a:schemeClr val="accent2"/>
              </a:solidFill>
              <a:latin typeface="微软雅黑" panose="020B0503020204020204" charset="-122"/>
              <a:ea typeface="微软雅黑" panose="020B0503020204020204" charset="-122"/>
            </a:endParaRPr>
          </a:p>
        </p:txBody>
      </p:sp>
      <p:sp>
        <p:nvSpPr>
          <p:cNvPr id="43" name="TextBox 9"/>
          <p:cNvSpPr txBox="1">
            <a:spLocks noChangeArrowheads="1"/>
          </p:cNvSpPr>
          <p:nvPr/>
        </p:nvSpPr>
        <p:spPr bwMode="auto">
          <a:xfrm>
            <a:off x="3450605" y="2929203"/>
            <a:ext cx="730876"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accent1"/>
                </a:solidFill>
                <a:latin typeface="微软雅黑" panose="020B0503020204020204" charset="-122"/>
                <a:ea typeface="微软雅黑" panose="020B0503020204020204" charset="-122"/>
              </a:rPr>
              <a:t>500</a:t>
            </a:r>
            <a:r>
              <a:rPr lang="zh-CN" altLang="en-US" sz="2000" b="1" dirty="0">
                <a:solidFill>
                  <a:schemeClr val="accent1"/>
                </a:solidFill>
                <a:latin typeface="微软雅黑" panose="020B0503020204020204" charset="-122"/>
                <a:ea typeface="微软雅黑" panose="020B0503020204020204" charset="-122"/>
              </a:rPr>
              <a:t>万</a:t>
            </a:r>
            <a:endParaRPr lang="zh-CN" altLang="en-US" sz="2000" b="1" dirty="0">
              <a:solidFill>
                <a:schemeClr val="accent1"/>
              </a:solidFill>
              <a:latin typeface="微软雅黑" panose="020B0503020204020204" charset="-122"/>
              <a:ea typeface="微软雅黑" panose="020B0503020204020204" charset="-122"/>
            </a:endParaRPr>
          </a:p>
        </p:txBody>
      </p:sp>
      <p:sp>
        <p:nvSpPr>
          <p:cNvPr id="44" name="TextBox 9"/>
          <p:cNvSpPr txBox="1">
            <a:spLocks noChangeArrowheads="1"/>
          </p:cNvSpPr>
          <p:nvPr/>
        </p:nvSpPr>
        <p:spPr bwMode="auto">
          <a:xfrm>
            <a:off x="6415841" y="3921965"/>
            <a:ext cx="730876"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accent4"/>
                </a:solidFill>
                <a:latin typeface="微软雅黑" panose="020B0503020204020204" charset="-122"/>
                <a:ea typeface="微软雅黑" panose="020B0503020204020204" charset="-122"/>
              </a:rPr>
              <a:t>300</a:t>
            </a:r>
            <a:r>
              <a:rPr lang="zh-CN" altLang="en-US" sz="2000" b="1" dirty="0">
                <a:solidFill>
                  <a:schemeClr val="accent4"/>
                </a:solidFill>
                <a:latin typeface="微软雅黑" panose="020B0503020204020204" charset="-122"/>
                <a:ea typeface="微软雅黑" panose="020B0503020204020204" charset="-122"/>
              </a:rPr>
              <a:t>万</a:t>
            </a:r>
            <a:endParaRPr lang="zh-CN" altLang="en-US" sz="2000" b="1" dirty="0">
              <a:solidFill>
                <a:schemeClr val="accent4"/>
              </a:solidFill>
              <a:latin typeface="微软雅黑" panose="020B0503020204020204" charset="-122"/>
              <a:ea typeface="微软雅黑" panose="020B0503020204020204" charset="-122"/>
            </a:endParaRPr>
          </a:p>
        </p:txBody>
      </p:sp>
      <p:sp>
        <p:nvSpPr>
          <p:cNvPr id="48" name="TextBox 47"/>
          <p:cNvSpPr txBox="1"/>
          <p:nvPr/>
        </p:nvSpPr>
        <p:spPr>
          <a:xfrm>
            <a:off x="952841" y="5863721"/>
            <a:ext cx="704606" cy="492430"/>
          </a:xfrm>
          <a:prstGeom prst="rect">
            <a:avLst/>
          </a:prstGeom>
          <a:noFill/>
        </p:spPr>
        <p:txBody>
          <a:bodyPr wrap="square" lIns="121908" tIns="60954" rIns="121908" bIns="60954" rtlCol="0">
            <a:spAutoFit/>
          </a:bodyPr>
          <a:lstStyle/>
          <a:p>
            <a:pPr algn="ctr"/>
            <a:r>
              <a:rPr lang="zh-CN" altLang="en-US" sz="1200" dirty="0">
                <a:latin typeface="微软雅黑" panose="020B0503020204020204" charset="-122"/>
                <a:ea typeface="微软雅黑" panose="020B0503020204020204" charset="-122"/>
              </a:rPr>
              <a:t>（万元）</a:t>
            </a:r>
            <a:endParaRPr lang="zh-CN" altLang="en-US" sz="1200" dirty="0">
              <a:latin typeface="微软雅黑" panose="020B0503020204020204" charset="-122"/>
              <a:ea typeface="微软雅黑" panose="020B0503020204020204" charset="-122"/>
            </a:endParaRPr>
          </a:p>
        </p:txBody>
      </p:sp>
      <p:sp>
        <p:nvSpPr>
          <p:cNvPr id="49" name="TextBox 9"/>
          <p:cNvSpPr txBox="1">
            <a:spLocks noChangeArrowheads="1"/>
          </p:cNvSpPr>
          <p:nvPr/>
        </p:nvSpPr>
        <p:spPr bwMode="auto">
          <a:xfrm>
            <a:off x="2056725" y="2660916"/>
            <a:ext cx="58341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650</a:t>
            </a:r>
            <a:r>
              <a:rPr lang="zh-CN" altLang="en-US" sz="1600" dirty="0">
                <a:solidFill>
                  <a:schemeClr val="bg1"/>
                </a:solidFill>
                <a:latin typeface="微软雅黑" panose="020B0503020204020204" charset="-122"/>
                <a:ea typeface="微软雅黑" panose="020B0503020204020204" charset="-122"/>
              </a:rPr>
              <a:t>万</a:t>
            </a:r>
            <a:endParaRPr lang="zh-CN" altLang="en-US" sz="1600" dirty="0">
              <a:solidFill>
                <a:schemeClr val="bg1"/>
              </a:solidFill>
              <a:latin typeface="微软雅黑" panose="020B0503020204020204" charset="-122"/>
              <a:ea typeface="微软雅黑" panose="020B0503020204020204" charset="-122"/>
            </a:endParaRPr>
          </a:p>
        </p:txBody>
      </p:sp>
      <p:sp>
        <p:nvSpPr>
          <p:cNvPr id="50" name="TextBox 9"/>
          <p:cNvSpPr txBox="1">
            <a:spLocks noChangeArrowheads="1"/>
          </p:cNvSpPr>
          <p:nvPr/>
        </p:nvSpPr>
        <p:spPr bwMode="auto">
          <a:xfrm>
            <a:off x="3533950" y="3781727"/>
            <a:ext cx="5641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420</a:t>
            </a:r>
            <a:r>
              <a:rPr lang="zh-CN" altLang="en-US" sz="1600" dirty="0">
                <a:solidFill>
                  <a:schemeClr val="bg1"/>
                </a:solidFill>
                <a:latin typeface="微软雅黑" panose="020B0503020204020204" charset="-122"/>
                <a:ea typeface="微软雅黑" panose="020B0503020204020204" charset="-122"/>
              </a:rPr>
              <a:t>万</a:t>
            </a:r>
            <a:endParaRPr lang="zh-CN" altLang="en-US" sz="1600" dirty="0">
              <a:solidFill>
                <a:schemeClr val="bg1"/>
              </a:solidFill>
              <a:latin typeface="微软雅黑" panose="020B0503020204020204" charset="-122"/>
              <a:ea typeface="微软雅黑" panose="020B0503020204020204" charset="-122"/>
            </a:endParaRPr>
          </a:p>
        </p:txBody>
      </p:sp>
      <p:sp>
        <p:nvSpPr>
          <p:cNvPr id="51" name="TextBox 9"/>
          <p:cNvSpPr txBox="1">
            <a:spLocks noChangeArrowheads="1"/>
          </p:cNvSpPr>
          <p:nvPr/>
        </p:nvSpPr>
        <p:spPr bwMode="auto">
          <a:xfrm>
            <a:off x="5014708" y="4752825"/>
            <a:ext cx="5641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220</a:t>
            </a:r>
            <a:r>
              <a:rPr lang="zh-CN" altLang="en-US" sz="1600" dirty="0">
                <a:solidFill>
                  <a:schemeClr val="bg1"/>
                </a:solidFill>
                <a:latin typeface="微软雅黑" panose="020B0503020204020204" charset="-122"/>
                <a:ea typeface="微软雅黑" panose="020B0503020204020204" charset="-122"/>
              </a:rPr>
              <a:t>万</a:t>
            </a:r>
            <a:endParaRPr lang="zh-CN" altLang="en-US" sz="1600" dirty="0">
              <a:solidFill>
                <a:schemeClr val="bg1"/>
              </a:solidFill>
              <a:latin typeface="微软雅黑" panose="020B0503020204020204" charset="-122"/>
              <a:ea typeface="微软雅黑" panose="020B0503020204020204" charset="-122"/>
            </a:endParaRPr>
          </a:p>
        </p:txBody>
      </p:sp>
      <p:sp>
        <p:nvSpPr>
          <p:cNvPr id="52" name="TextBox 9"/>
          <p:cNvSpPr txBox="1">
            <a:spLocks noChangeArrowheads="1"/>
          </p:cNvSpPr>
          <p:nvPr/>
        </p:nvSpPr>
        <p:spPr bwMode="auto">
          <a:xfrm>
            <a:off x="6472354" y="4722047"/>
            <a:ext cx="5641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charset="-122"/>
                <a:ea typeface="微软雅黑" panose="020B0503020204020204" charset="-122"/>
              </a:rPr>
              <a:t>240</a:t>
            </a:r>
            <a:r>
              <a:rPr lang="zh-CN" altLang="en-US" sz="1600" dirty="0">
                <a:solidFill>
                  <a:schemeClr val="bg1"/>
                </a:solidFill>
                <a:latin typeface="微软雅黑" panose="020B0503020204020204" charset="-122"/>
                <a:ea typeface="微软雅黑" panose="020B0503020204020204" charset="-122"/>
              </a:rPr>
              <a:t>万</a:t>
            </a:r>
            <a:endParaRPr lang="zh-CN" altLang="en-US" sz="1600" dirty="0">
              <a:solidFill>
                <a:schemeClr val="bg1"/>
              </a:solidFill>
              <a:latin typeface="微软雅黑" panose="020B0503020204020204" charset="-122"/>
              <a:ea typeface="微软雅黑" panose="020B0503020204020204" charset="-122"/>
            </a:endParaRPr>
          </a:p>
        </p:txBody>
      </p:sp>
      <p:sp>
        <p:nvSpPr>
          <p:cNvPr id="53" name="矩形 52"/>
          <p:cNvSpPr/>
          <p:nvPr/>
        </p:nvSpPr>
        <p:spPr>
          <a:xfrm>
            <a:off x="8972956" y="5405636"/>
            <a:ext cx="511723" cy="24583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矩形 53"/>
          <p:cNvSpPr/>
          <p:nvPr/>
        </p:nvSpPr>
        <p:spPr>
          <a:xfrm>
            <a:off x="8972956" y="5850753"/>
            <a:ext cx="511723" cy="2458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0" name="TextBox 9"/>
          <p:cNvSpPr txBox="1">
            <a:spLocks noChangeArrowheads="1"/>
          </p:cNvSpPr>
          <p:nvPr/>
        </p:nvSpPr>
        <p:spPr bwMode="auto">
          <a:xfrm>
            <a:off x="1999849" y="1969096"/>
            <a:ext cx="730874"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2"/>
                </a:solidFill>
                <a:latin typeface="微软雅黑" panose="020B0503020204020204" charset="-122"/>
                <a:ea typeface="微软雅黑" panose="020B0503020204020204" charset="-122"/>
              </a:rPr>
              <a:t>700</a:t>
            </a:r>
            <a:r>
              <a:rPr lang="zh-CN" altLang="en-US" sz="2000" b="1" dirty="0">
                <a:solidFill>
                  <a:schemeClr val="tx2"/>
                </a:solidFill>
                <a:latin typeface="微软雅黑" panose="020B0503020204020204" charset="-122"/>
                <a:ea typeface="微软雅黑" panose="020B0503020204020204" charset="-122"/>
              </a:rPr>
              <a:t>万</a:t>
            </a:r>
            <a:endParaRPr lang="zh-CN" altLang="en-US" sz="2000" b="1" dirty="0">
              <a:solidFill>
                <a:schemeClr val="tx2"/>
              </a:solidFill>
              <a:latin typeface="微软雅黑" panose="020B0503020204020204" charset="-122"/>
              <a:ea typeface="微软雅黑" panose="020B0503020204020204" charset="-122"/>
            </a:endParaRPr>
          </a:p>
        </p:txBody>
      </p:sp>
      <p:sp>
        <p:nvSpPr>
          <p:cNvPr id="37" name="标题 36"/>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692246" y="4279461"/>
            <a:ext cx="1798342" cy="1252737"/>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7882" y="5525852"/>
            <a:ext cx="2750199" cy="1332149"/>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90589" y="4279462"/>
            <a:ext cx="2421111" cy="851697"/>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911700" y="3231238"/>
            <a:ext cx="2422118" cy="1899921"/>
          </a:xfrm>
          <a:prstGeom prst="line">
            <a:avLst/>
          </a:prstGeom>
          <a:ln w="76200">
            <a:solidFill>
              <a:schemeClr val="tx1">
                <a:lumMod val="50000"/>
                <a:lumOff val="50000"/>
              </a:schemeClr>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161687" y="4937904"/>
            <a:ext cx="1115239" cy="1115384"/>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8" name="TextBox 7"/>
            <p:cNvSpPr txBox="1"/>
            <p:nvPr/>
          </p:nvSpPr>
          <p:spPr>
            <a:xfrm>
              <a:off x="1617926" y="4218412"/>
              <a:ext cx="730851" cy="502075"/>
            </a:xfrm>
            <a:prstGeom prst="rect">
              <a:avLst/>
            </a:prstGeom>
            <a:noFill/>
            <a:ln>
              <a:noFill/>
            </a:ln>
          </p:spPr>
          <p:txBody>
            <a:bodyPr wrap="square" rtlCol="0">
              <a:spAutoFit/>
            </a:bodyPr>
            <a:lstStyle/>
            <a:p>
              <a:pPr algn="ctr"/>
              <a:r>
                <a:rPr lang="zh-CN" altLang="en-US" sz="1900" dirty="0">
                  <a:solidFill>
                    <a:schemeClr val="accent3"/>
                  </a:solidFill>
                  <a:latin typeface="微软雅黑" panose="020B0503020204020204" charset="-122"/>
                  <a:ea typeface="微软雅黑" panose="020B0503020204020204" charset="-122"/>
                </a:rPr>
                <a:t>添加</a:t>
              </a:r>
              <a:endParaRPr lang="en-US" altLang="zh-CN" sz="1900" dirty="0">
                <a:solidFill>
                  <a:schemeClr val="accent3"/>
                </a:solidFill>
                <a:latin typeface="微软雅黑" panose="020B0503020204020204" charset="-122"/>
                <a:ea typeface="微软雅黑" panose="020B0503020204020204" charset="-122"/>
              </a:endParaRPr>
            </a:p>
            <a:p>
              <a:pPr algn="ctr"/>
              <a:r>
                <a:rPr lang="zh-CN" altLang="en-US" sz="1900" dirty="0">
                  <a:solidFill>
                    <a:schemeClr val="accent3"/>
                  </a:solidFill>
                  <a:latin typeface="微软雅黑" panose="020B0503020204020204" charset="-122"/>
                  <a:ea typeface="微软雅黑" panose="020B0503020204020204" charset="-122"/>
                </a:rPr>
                <a:t>标题</a:t>
              </a:r>
              <a:endParaRPr lang="zh-CN" altLang="en-US" sz="1900" dirty="0">
                <a:solidFill>
                  <a:schemeClr val="accent3"/>
                </a:solidFill>
                <a:latin typeface="微软雅黑" panose="020B0503020204020204" charset="-122"/>
                <a:ea typeface="微软雅黑" panose="020B0503020204020204" charset="-122"/>
              </a:endParaRPr>
            </a:p>
          </p:txBody>
        </p:sp>
      </p:grpSp>
      <p:grpSp>
        <p:nvGrpSpPr>
          <p:cNvPr id="11" name="组合 10"/>
          <p:cNvGrpSpPr/>
          <p:nvPr/>
        </p:nvGrpSpPr>
        <p:grpSpPr>
          <a:xfrm>
            <a:off x="3793656" y="3672275"/>
            <a:ext cx="1355429" cy="1355605"/>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TextBox 12"/>
            <p:cNvSpPr txBox="1"/>
            <p:nvPr/>
          </p:nvSpPr>
          <p:spPr>
            <a:xfrm>
              <a:off x="2977806" y="3315940"/>
              <a:ext cx="600242" cy="623248"/>
            </a:xfrm>
            <a:prstGeom prst="rect">
              <a:avLst/>
            </a:prstGeom>
            <a:noFill/>
            <a:ln>
              <a:noFill/>
            </a:ln>
          </p:spPr>
          <p:txBody>
            <a:bodyPr wrap="none" rtlCol="0">
              <a:spAutoFit/>
            </a:bodyPr>
            <a:lstStyle/>
            <a:p>
              <a:pPr algn="ctr"/>
              <a:r>
                <a:rPr lang="zh-CN" altLang="en-US" sz="2400" dirty="0">
                  <a:solidFill>
                    <a:schemeClr val="accent2"/>
                  </a:solidFill>
                  <a:latin typeface="微软雅黑" panose="020B0503020204020204" charset="-122"/>
                  <a:ea typeface="微软雅黑" panose="020B0503020204020204" charset="-122"/>
                </a:rPr>
                <a:t>添加</a:t>
              </a:r>
              <a:endParaRPr lang="en-US" altLang="zh-CN" sz="2400" dirty="0">
                <a:solidFill>
                  <a:schemeClr val="accent2"/>
                </a:solidFill>
                <a:latin typeface="微软雅黑" panose="020B0503020204020204" charset="-122"/>
                <a:ea typeface="微软雅黑" panose="020B0503020204020204" charset="-122"/>
              </a:endParaRPr>
            </a:p>
            <a:p>
              <a:pPr algn="ctr"/>
              <a:r>
                <a:rPr lang="zh-CN" altLang="en-US" sz="2400" dirty="0">
                  <a:solidFill>
                    <a:schemeClr val="accent2"/>
                  </a:solidFill>
                  <a:latin typeface="微软雅黑" panose="020B0503020204020204" charset="-122"/>
                  <a:ea typeface="微软雅黑" panose="020B0503020204020204" charset="-122"/>
                </a:rPr>
                <a:t>标题</a:t>
              </a:r>
              <a:endParaRPr lang="zh-CN" altLang="en-US" sz="2400" dirty="0">
                <a:solidFill>
                  <a:schemeClr val="accent2"/>
                </a:solidFill>
                <a:latin typeface="微软雅黑" panose="020B0503020204020204" charset="-122"/>
                <a:ea typeface="微软雅黑" panose="020B0503020204020204" charset="-122"/>
              </a:endParaRPr>
            </a:p>
          </p:txBody>
        </p:sp>
      </p:grpSp>
      <p:grpSp>
        <p:nvGrpSpPr>
          <p:cNvPr id="16" name="组合 15"/>
          <p:cNvGrpSpPr/>
          <p:nvPr/>
        </p:nvGrpSpPr>
        <p:grpSpPr>
          <a:xfrm>
            <a:off x="6123033" y="4310014"/>
            <a:ext cx="1652308" cy="1652523"/>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8" name="TextBox 17"/>
            <p:cNvSpPr txBox="1"/>
            <p:nvPr/>
          </p:nvSpPr>
          <p:spPr>
            <a:xfrm>
              <a:off x="4763183" y="3825704"/>
              <a:ext cx="712291" cy="752664"/>
            </a:xfrm>
            <a:prstGeom prst="rect">
              <a:avLst/>
            </a:prstGeom>
            <a:noFill/>
            <a:ln>
              <a:noFill/>
            </a:ln>
          </p:spPr>
          <p:txBody>
            <a:bodyPr wrap="none" rtlCol="0">
              <a:spAutoFit/>
            </a:bodyPr>
            <a:lstStyle/>
            <a:p>
              <a:pPr algn="ctr"/>
              <a:r>
                <a:rPr lang="zh-CN" altLang="en-US" sz="2800" dirty="0">
                  <a:solidFill>
                    <a:schemeClr val="accent1"/>
                  </a:solidFill>
                  <a:latin typeface="微软雅黑" panose="020B0503020204020204" charset="-122"/>
                  <a:ea typeface="微软雅黑" panose="020B0503020204020204" charset="-122"/>
                </a:rPr>
                <a:t>添加</a:t>
              </a:r>
              <a:endParaRPr lang="en-US" altLang="zh-CN" sz="2800" dirty="0">
                <a:solidFill>
                  <a:schemeClr val="accent1"/>
                </a:solidFill>
                <a:latin typeface="微软雅黑" panose="020B0503020204020204" charset="-122"/>
                <a:ea typeface="微软雅黑" panose="020B0503020204020204" charset="-122"/>
              </a:endParaRPr>
            </a:p>
            <a:p>
              <a:pPr algn="ctr"/>
              <a:r>
                <a:rPr lang="zh-CN" altLang="en-US" sz="2800" dirty="0">
                  <a:solidFill>
                    <a:schemeClr val="accent1"/>
                  </a:solidFill>
                  <a:latin typeface="微软雅黑" panose="020B0503020204020204" charset="-122"/>
                  <a:ea typeface="微软雅黑" panose="020B0503020204020204" charset="-122"/>
                </a:rPr>
                <a:t>标题</a:t>
              </a:r>
              <a:endParaRPr lang="zh-CN" altLang="en-US" sz="2800" dirty="0">
                <a:solidFill>
                  <a:schemeClr val="accent1"/>
                </a:solidFill>
                <a:latin typeface="微软雅黑" panose="020B0503020204020204" charset="-122"/>
                <a:ea typeface="微软雅黑" panose="020B0503020204020204" charset="-122"/>
              </a:endParaRPr>
            </a:p>
          </p:txBody>
        </p:sp>
      </p:grpSp>
      <p:grpSp>
        <p:nvGrpSpPr>
          <p:cNvPr id="21" name="组合 20"/>
          <p:cNvGrpSpPr/>
          <p:nvPr/>
        </p:nvGrpSpPr>
        <p:grpSpPr>
          <a:xfrm>
            <a:off x="8399957" y="2180862"/>
            <a:ext cx="1939678" cy="1939931"/>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3" name="TextBox 22"/>
            <p:cNvSpPr txBox="1"/>
            <p:nvPr/>
          </p:nvSpPr>
          <p:spPr>
            <a:xfrm>
              <a:off x="6483609" y="2299775"/>
              <a:ext cx="875222" cy="937616"/>
            </a:xfrm>
            <a:prstGeom prst="rect">
              <a:avLst/>
            </a:prstGeom>
            <a:noFill/>
            <a:ln>
              <a:noFill/>
            </a:ln>
          </p:spPr>
          <p:txBody>
            <a:bodyPr wrap="none" rtlCol="0">
              <a:spAutoFit/>
            </a:bodyPr>
            <a:lstStyle/>
            <a:p>
              <a:pPr algn="ctr"/>
              <a:r>
                <a:rPr lang="zh-CN" altLang="en-US" sz="3200" dirty="0">
                  <a:solidFill>
                    <a:schemeClr val="tx2"/>
                  </a:solidFill>
                  <a:latin typeface="微软雅黑" panose="020B0503020204020204" charset="-122"/>
                  <a:ea typeface="微软雅黑" panose="020B0503020204020204" charset="-122"/>
                </a:rPr>
                <a:t>添加</a:t>
              </a:r>
              <a:endParaRPr lang="en-US" altLang="zh-CN" sz="3200" dirty="0">
                <a:solidFill>
                  <a:schemeClr val="tx2"/>
                </a:solidFill>
                <a:latin typeface="微软雅黑" panose="020B0503020204020204" charset="-122"/>
                <a:ea typeface="微软雅黑" panose="020B0503020204020204" charset="-122"/>
              </a:endParaRPr>
            </a:p>
            <a:p>
              <a:pPr algn="ctr"/>
              <a:r>
                <a:rPr lang="zh-CN" altLang="en-US" sz="3200" dirty="0">
                  <a:solidFill>
                    <a:schemeClr val="tx2"/>
                  </a:solidFill>
                  <a:latin typeface="微软雅黑" panose="020B0503020204020204" charset="-122"/>
                  <a:ea typeface="微软雅黑" panose="020B0503020204020204" charset="-122"/>
                </a:rPr>
                <a:t>标题</a:t>
              </a:r>
              <a:endParaRPr lang="zh-CN" altLang="en-US" sz="3200" dirty="0">
                <a:solidFill>
                  <a:schemeClr val="tx2"/>
                </a:solidFill>
                <a:latin typeface="微软雅黑" panose="020B0503020204020204" charset="-122"/>
                <a:ea typeface="微软雅黑" panose="020B0503020204020204" charset="-122"/>
              </a:endParaRPr>
            </a:p>
          </p:txBody>
        </p:sp>
      </p:grpSp>
      <p:sp>
        <p:nvSpPr>
          <p:cNvPr id="30" name="TextBox 29"/>
          <p:cNvSpPr txBox="1"/>
          <p:nvPr/>
        </p:nvSpPr>
        <p:spPr>
          <a:xfrm>
            <a:off x="2974589" y="2564905"/>
            <a:ext cx="3263938" cy="1023345"/>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1" name="TextBox 30"/>
          <p:cNvSpPr txBox="1"/>
          <p:nvPr/>
        </p:nvSpPr>
        <p:spPr>
          <a:xfrm>
            <a:off x="432108" y="3894364"/>
            <a:ext cx="3263938" cy="1323427"/>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2" name="TextBox 31"/>
          <p:cNvSpPr txBox="1"/>
          <p:nvPr/>
        </p:nvSpPr>
        <p:spPr>
          <a:xfrm>
            <a:off x="8207960" y="5027939"/>
            <a:ext cx="3263938" cy="1323427"/>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33" name="TextBox 32"/>
          <p:cNvSpPr txBox="1"/>
          <p:nvPr/>
        </p:nvSpPr>
        <p:spPr>
          <a:xfrm>
            <a:off x="7247978" y="1220756"/>
            <a:ext cx="3263938" cy="1323427"/>
          </a:xfrm>
          <a:prstGeom prst="rect">
            <a:avLst/>
          </a:prstGeom>
          <a:noFill/>
        </p:spPr>
        <p:txBody>
          <a:bodyPr wrap="square" lIns="121908" tIns="60954" rIns="121908" bIns="60954" rtlCol="0">
            <a:spAutoFit/>
          </a:bodyPr>
          <a:lstStyle/>
          <a:p>
            <a:pPr>
              <a:lnSpc>
                <a:spcPct val="130000"/>
              </a:lnSpc>
            </a:pPr>
            <a:r>
              <a:rPr lang="zh-CN" altLang="en-US" sz="15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grpSp>
        <p:nvGrpSpPr>
          <p:cNvPr id="42" name="组合 41"/>
          <p:cNvGrpSpPr/>
          <p:nvPr/>
        </p:nvGrpSpPr>
        <p:grpSpPr>
          <a:xfrm>
            <a:off x="2995454" y="5541237"/>
            <a:ext cx="595964" cy="596041"/>
            <a:chOff x="2246286" y="4230035"/>
            <a:chExt cx="525513" cy="525513"/>
          </a:xfrm>
        </p:grpSpPr>
        <p:sp>
          <p:nvSpPr>
            <p:cNvPr id="26" name="椭圆 25"/>
            <p:cNvSpPr/>
            <p:nvPr/>
          </p:nvSpPr>
          <p:spPr>
            <a:xfrm>
              <a:off x="2246286" y="4230035"/>
              <a:ext cx="525513" cy="525513"/>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41" name="TextBox 40"/>
            <p:cNvSpPr txBox="1"/>
            <p:nvPr/>
          </p:nvSpPr>
          <p:spPr>
            <a:xfrm>
              <a:off x="2290215" y="4410054"/>
              <a:ext cx="433392" cy="176383"/>
            </a:xfrm>
            <a:prstGeom prst="rect">
              <a:avLst/>
            </a:prstGeom>
            <a:noFill/>
          </p:spPr>
          <p:txBody>
            <a:bodyPr wrap="square" lIns="0" tIns="0" rIns="0" bIns="0" rtlCol="0">
              <a:spAutoFit/>
            </a:bodyPr>
            <a:lstStyle/>
            <a:p>
              <a:pPr algn="ctr"/>
              <a:r>
                <a:rPr lang="en-US" altLang="zh-CN" sz="1300" b="1" dirty="0">
                  <a:solidFill>
                    <a:schemeClr val="bg1"/>
                  </a:solidFill>
                  <a:latin typeface="微软雅黑" panose="020B0503020204020204" charset="-122"/>
                  <a:ea typeface="微软雅黑" panose="020B0503020204020204" charset="-122"/>
                </a:rPr>
                <a:t>2016</a:t>
              </a:r>
              <a:endParaRPr lang="zh-CN" altLang="en-US" sz="1300" b="1" dirty="0">
                <a:solidFill>
                  <a:schemeClr val="bg1"/>
                </a:solidFill>
                <a:latin typeface="微软雅黑" panose="020B0503020204020204" charset="-122"/>
                <a:ea typeface="微软雅黑" panose="020B0503020204020204" charset="-122"/>
              </a:endParaRPr>
            </a:p>
          </p:txBody>
        </p:sp>
      </p:grpSp>
      <p:grpSp>
        <p:nvGrpSpPr>
          <p:cNvPr id="49" name="组合 48"/>
          <p:cNvGrpSpPr/>
          <p:nvPr/>
        </p:nvGrpSpPr>
        <p:grpSpPr>
          <a:xfrm>
            <a:off x="7436142" y="5325274"/>
            <a:ext cx="595965" cy="596041"/>
            <a:chOff x="2246285" y="4230035"/>
            <a:chExt cx="525514" cy="525513"/>
          </a:xfrm>
          <a:solidFill>
            <a:schemeClr val="accent1"/>
          </a:solidFill>
        </p:grpSpPr>
        <p:sp>
          <p:nvSpPr>
            <p:cNvPr id="50" name="椭圆 49"/>
            <p:cNvSpPr/>
            <p:nvPr/>
          </p:nvSpPr>
          <p:spPr>
            <a:xfrm>
              <a:off x="2246286" y="4230035"/>
              <a:ext cx="525513" cy="525513"/>
            </a:xfrm>
            <a:prstGeom prst="ellipse">
              <a:avLst/>
            </a:prstGeom>
            <a:grp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51" name="TextBox 50"/>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1200" b="1" dirty="0">
                  <a:solidFill>
                    <a:schemeClr val="bg1"/>
                  </a:solidFill>
                  <a:latin typeface="微软雅黑" panose="020B0503020204020204" charset="-122"/>
                  <a:ea typeface="微软雅黑" panose="020B0503020204020204" charset="-122"/>
                </a:rPr>
                <a:t>2017</a:t>
              </a:r>
              <a:endParaRPr lang="en-US" altLang="zh-CN" sz="1200" b="1" dirty="0">
                <a:solidFill>
                  <a:schemeClr val="bg1"/>
                </a:solidFill>
                <a:latin typeface="微软雅黑" panose="020B0503020204020204" charset="-122"/>
                <a:ea typeface="微软雅黑" panose="020B0503020204020204" charset="-122"/>
              </a:endParaRPr>
            </a:p>
            <a:p>
              <a:pPr algn="ctr"/>
              <a:r>
                <a:rPr lang="zh-CN" altLang="en-US" sz="1200" b="1" dirty="0">
                  <a:solidFill>
                    <a:schemeClr val="bg1"/>
                  </a:solidFill>
                  <a:latin typeface="微软雅黑" panose="020B0503020204020204" charset="-122"/>
                  <a:ea typeface="微软雅黑" panose="020B0503020204020204" charset="-122"/>
                </a:rPr>
                <a:t>下半年</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52" name="组合 51"/>
          <p:cNvGrpSpPr/>
          <p:nvPr/>
        </p:nvGrpSpPr>
        <p:grpSpPr>
          <a:xfrm>
            <a:off x="4696982" y="4568429"/>
            <a:ext cx="595965" cy="596041"/>
            <a:chOff x="2246285" y="4230035"/>
            <a:chExt cx="525514" cy="525513"/>
          </a:xfrm>
        </p:grpSpPr>
        <p:sp>
          <p:nvSpPr>
            <p:cNvPr id="53" name="椭圆 52"/>
            <p:cNvSpPr/>
            <p:nvPr/>
          </p:nvSpPr>
          <p:spPr>
            <a:xfrm>
              <a:off x="2246286" y="4230035"/>
              <a:ext cx="525513" cy="525513"/>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1200" b="1" dirty="0">
                  <a:solidFill>
                    <a:schemeClr val="bg1"/>
                  </a:solidFill>
                  <a:latin typeface="微软雅黑" panose="020B0503020204020204" charset="-122"/>
                  <a:ea typeface="微软雅黑" panose="020B0503020204020204" charset="-122"/>
                </a:rPr>
                <a:t>2017</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55" name="组合 54"/>
          <p:cNvGrpSpPr/>
          <p:nvPr/>
        </p:nvGrpSpPr>
        <p:grpSpPr>
          <a:xfrm>
            <a:off x="9935928" y="3429002"/>
            <a:ext cx="595965" cy="596041"/>
            <a:chOff x="2246285" y="4230035"/>
            <a:chExt cx="525514" cy="525513"/>
          </a:xfrm>
        </p:grpSpPr>
        <p:sp>
          <p:nvSpPr>
            <p:cNvPr id="56" name="椭圆 55"/>
            <p:cNvSpPr/>
            <p:nvPr/>
          </p:nvSpPr>
          <p:spPr>
            <a:xfrm>
              <a:off x="2246286" y="4230035"/>
              <a:ext cx="525513" cy="525513"/>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endParaRPr>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1200" b="1" dirty="0">
                  <a:solidFill>
                    <a:schemeClr val="bg1"/>
                  </a:solidFill>
                  <a:latin typeface="微软雅黑" panose="020B0503020204020204" charset="-122"/>
                  <a:ea typeface="微软雅黑" panose="020B0503020204020204" charset="-122"/>
                </a:rPr>
                <a:t>2018</a:t>
              </a:r>
              <a:endParaRPr lang="zh-CN" altLang="en-US" sz="1200" b="1" dirty="0">
                <a:solidFill>
                  <a:schemeClr val="bg1"/>
                </a:solidFill>
                <a:latin typeface="微软雅黑" panose="020B0503020204020204" charset="-122"/>
                <a:ea typeface="微软雅黑" panose="020B0503020204020204" charset="-122"/>
              </a:endParaRPr>
            </a:p>
          </p:txBody>
        </p:sp>
      </p:grpSp>
      <p:sp>
        <p:nvSpPr>
          <p:cNvPr id="59" name="椭圆 58"/>
          <p:cNvSpPr/>
          <p:nvPr/>
        </p:nvSpPr>
        <p:spPr>
          <a:xfrm>
            <a:off x="5798980" y="4396934"/>
            <a:ext cx="183161"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0" name="椭圆 59"/>
          <p:cNvSpPr/>
          <p:nvPr/>
        </p:nvSpPr>
        <p:spPr>
          <a:xfrm>
            <a:off x="5449521" y="5219791"/>
            <a:ext cx="366322" cy="366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1" name="椭圆 60"/>
          <p:cNvSpPr/>
          <p:nvPr/>
        </p:nvSpPr>
        <p:spPr>
          <a:xfrm>
            <a:off x="5632683" y="5997346"/>
            <a:ext cx="183161"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2" name="椭圆 61"/>
          <p:cNvSpPr/>
          <p:nvPr/>
        </p:nvSpPr>
        <p:spPr>
          <a:xfrm>
            <a:off x="3687600" y="5677754"/>
            <a:ext cx="366322" cy="36636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3" name="椭圆 62"/>
          <p:cNvSpPr/>
          <p:nvPr/>
        </p:nvSpPr>
        <p:spPr>
          <a:xfrm>
            <a:off x="4455932" y="5065601"/>
            <a:ext cx="183161" cy="18318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4" name="椭圆 63"/>
          <p:cNvSpPr/>
          <p:nvPr/>
        </p:nvSpPr>
        <p:spPr>
          <a:xfrm>
            <a:off x="7939597" y="4385243"/>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5" name="椭圆 64"/>
          <p:cNvSpPr/>
          <p:nvPr/>
        </p:nvSpPr>
        <p:spPr>
          <a:xfrm>
            <a:off x="9812945" y="4279460"/>
            <a:ext cx="222936" cy="22296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66" name="椭圆 65"/>
          <p:cNvSpPr/>
          <p:nvPr/>
        </p:nvSpPr>
        <p:spPr>
          <a:xfrm>
            <a:off x="8749721" y="4151802"/>
            <a:ext cx="183161"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2" name="椭圆 71"/>
          <p:cNvSpPr/>
          <p:nvPr/>
        </p:nvSpPr>
        <p:spPr>
          <a:xfrm>
            <a:off x="6881657" y="3687867"/>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3" name="椭圆 72"/>
          <p:cNvSpPr/>
          <p:nvPr/>
        </p:nvSpPr>
        <p:spPr>
          <a:xfrm>
            <a:off x="10703913" y="3076342"/>
            <a:ext cx="366322" cy="366369"/>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4" name="椭圆 73"/>
          <p:cNvSpPr/>
          <p:nvPr/>
        </p:nvSpPr>
        <p:spPr>
          <a:xfrm>
            <a:off x="10736741" y="2657355"/>
            <a:ext cx="203174" cy="203200"/>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75" name="椭圆 74"/>
          <p:cNvSpPr/>
          <p:nvPr/>
        </p:nvSpPr>
        <p:spPr>
          <a:xfrm>
            <a:off x="1288864" y="5733258"/>
            <a:ext cx="221514" cy="221543"/>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7" name="标题 26"/>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45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60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tags/tag1.xml><?xml version="1.0" encoding="utf-8"?>
<p:tagLst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自定义 221">
      <a:dk1>
        <a:sysClr val="windowText" lastClr="000000"/>
      </a:dk1>
      <a:lt1>
        <a:sysClr val="window" lastClr="FFFFFF"/>
      </a:lt1>
      <a:dk2>
        <a:srgbClr val="C62143"/>
      </a:dk2>
      <a:lt2>
        <a:srgbClr val="E7E6E6"/>
      </a:lt2>
      <a:accent1>
        <a:srgbClr val="FF6160"/>
      </a:accent1>
      <a:accent2>
        <a:srgbClr val="C62143"/>
      </a:accent2>
      <a:accent3>
        <a:srgbClr val="FF6160"/>
      </a:accent3>
      <a:accent4>
        <a:srgbClr val="C62143"/>
      </a:accent4>
      <a:accent5>
        <a:srgbClr val="FF6160"/>
      </a:accent5>
      <a:accent6>
        <a:srgbClr val="C62143"/>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6998</Words>
  <Application>WPS 演示</Application>
  <PresentationFormat>宽屏</PresentationFormat>
  <Paragraphs>964</Paragraphs>
  <Slides>39</Slides>
  <Notes>28</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39</vt:i4>
      </vt:variant>
    </vt:vector>
  </HeadingPairs>
  <TitlesOfParts>
    <vt:vector size="60" baseType="lpstr">
      <vt:lpstr>Arial</vt:lpstr>
      <vt:lpstr>宋体</vt:lpstr>
      <vt:lpstr>Wingdings</vt:lpstr>
      <vt:lpstr>Franklin Gothic Book</vt:lpstr>
      <vt:lpstr>微软雅黑</vt:lpstr>
      <vt:lpstr>Agency FB</vt:lpstr>
      <vt:lpstr>造字工房劲黑（非商用）常规体</vt:lpstr>
      <vt:lpstr>Times New Roman</vt:lpstr>
      <vt:lpstr>Calibri</vt:lpstr>
      <vt:lpstr>Arial Black</vt:lpstr>
      <vt:lpstr>Arial</vt:lpstr>
      <vt:lpstr>Source Sans Pro Light</vt:lpstr>
      <vt:lpstr>Gill Sans</vt:lpstr>
      <vt:lpstr>Impact</vt:lpstr>
      <vt:lpstr>Aharoni</vt:lpstr>
      <vt:lpstr>Calibri</vt:lpstr>
      <vt:lpstr>Raleway</vt:lpstr>
      <vt:lpstr>Source Sans Pro</vt:lpstr>
      <vt:lpstr>Gill Sans MT</vt:lpstr>
      <vt:lpstr>黑体</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Administrator</cp:lastModifiedBy>
  <cp:revision>17</cp:revision>
  <dcterms:created xsi:type="dcterms:W3CDTF">2015-05-05T08:02:00Z</dcterms:created>
  <dcterms:modified xsi:type="dcterms:W3CDTF">2017-05-08T00:01:02Z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