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dp" ContentType="image/vnd.ms-photo"/>
  <Default Extension="png" ContentType="image/png"/>
  <Default Extension="emf" ContentType="image/x-emf"/>
  <Default Extension="wmf" ContentType="image/x-wmf"/>
  <Default Extension="m4a" ContentType="audi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2" r:id="rId3"/>
    <p:sldId id="264" r:id="rId4"/>
    <p:sldId id="266" r:id="rId5"/>
    <p:sldId id="267" r:id="rId6"/>
    <p:sldId id="294" r:id="rId7"/>
    <p:sldId id="269" r:id="rId8"/>
    <p:sldId id="295" r:id="rId9"/>
    <p:sldId id="270" r:id="rId10"/>
    <p:sldId id="271" r:id="rId11"/>
    <p:sldId id="296" r:id="rId12"/>
    <p:sldId id="272" r:id="rId13"/>
    <p:sldId id="273" r:id="rId14"/>
    <p:sldId id="297" r:id="rId15"/>
    <p:sldId id="274"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99" r:id="rId29"/>
    <p:sldId id="289" r:id="rId30"/>
    <p:sldId id="288" r:id="rId31"/>
    <p:sldId id="298" r:id="rId32"/>
    <p:sldId id="290" r:id="rId33"/>
    <p:sldId id="300" r:id="rId34"/>
    <p:sldId id="301" r:id="rId35"/>
    <p:sldId id="302"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A0"/>
    <a:srgbClr val="009FC9"/>
    <a:srgbClr val="00B0F0"/>
    <a:srgbClr val="3881FF"/>
    <a:srgbClr val="AFCE09"/>
    <a:srgbClr val="B2B5B7"/>
    <a:srgbClr val="506278"/>
    <a:srgbClr val="929AA2"/>
    <a:srgbClr val="667486"/>
    <a:srgbClr val="37C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5" d="100"/>
          <a:sy n="105" d="100"/>
        </p:scale>
        <p:origin x="-726" y="1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emf"/><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B77094-BA5A-4952-8E29-E5EBEFCD8C8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86238-FACE-4E7F-971F-8677A7B686E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8" Type="http://schemas.microsoft.com/office/2007/relationships/media" Target="../media/media1.m4a"/><Relationship Id="rId7" Type="http://schemas.openxmlformats.org/officeDocument/2006/relationships/audio" Target="../media/media1.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8.emf"/><Relationship Id="rId6" Type="http://schemas.openxmlformats.org/officeDocument/2006/relationships/slide" Target="slide11.xml"/><Relationship Id="rId5" Type="http://schemas.openxmlformats.org/officeDocument/2006/relationships/slide" Target="slide6.xml"/><Relationship Id="rId4" Type="http://schemas.openxmlformats.org/officeDocument/2006/relationships/slide" Target="slide8.xml"/><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9" Type="http://schemas.openxmlformats.org/officeDocument/2006/relationships/image" Target="../media/image10.emf"/><Relationship Id="rId8" Type="http://schemas.openxmlformats.org/officeDocument/2006/relationships/image" Target="../media/image33.png"/><Relationship Id="rId7" Type="http://schemas.microsoft.com/office/2007/relationships/hdphoto" Target="../media/hdphoto3.wdp"/><Relationship Id="rId6" Type="http://schemas.openxmlformats.org/officeDocument/2006/relationships/image" Target="../media/image32.png"/><Relationship Id="rId5" Type="http://schemas.openxmlformats.org/officeDocument/2006/relationships/image" Target="../media/image31.png"/><Relationship Id="rId4" Type="http://schemas.microsoft.com/office/2007/relationships/hdphoto" Target="../media/hdphoto2.wdp"/><Relationship Id="rId3" Type="http://schemas.openxmlformats.org/officeDocument/2006/relationships/image" Target="../media/image30.png"/><Relationship Id="rId2" Type="http://schemas.openxmlformats.org/officeDocument/2006/relationships/image" Target="../media/image29.png"/><Relationship Id="rId12" Type="http://schemas.openxmlformats.org/officeDocument/2006/relationships/slideLayout" Target="../slideLayouts/slideLayout2.xml"/><Relationship Id="rId11" Type="http://schemas.openxmlformats.org/officeDocument/2006/relationships/image" Target="../media/image35.png"/><Relationship Id="rId10" Type="http://schemas.openxmlformats.org/officeDocument/2006/relationships/image" Target="../media/image34.png"/><Relationship Id="rId1" Type="http://schemas.openxmlformats.org/officeDocument/2006/relationships/image" Target="../media/image28.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37.png"/><Relationship Id="rId3" Type="http://schemas.openxmlformats.org/officeDocument/2006/relationships/image" Target="../media/image36.emf"/><Relationship Id="rId2" Type="http://schemas.openxmlformats.org/officeDocument/2006/relationships/image" Target="../media/image35.png"/><Relationship Id="rId1" Type="http://schemas.openxmlformats.org/officeDocument/2006/relationships/image" Target="../media/image10.emf"/></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8.emf"/><Relationship Id="rId7" Type="http://schemas.openxmlformats.org/officeDocument/2006/relationships/slide" Target="slide14.xml"/><Relationship Id="rId6" Type="http://schemas.openxmlformats.org/officeDocument/2006/relationships/slide" Target="slide11.xml"/><Relationship Id="rId5" Type="http://schemas.openxmlformats.org/officeDocument/2006/relationships/slide" Target="slide6.xml"/><Relationship Id="rId4" Type="http://schemas.openxmlformats.org/officeDocument/2006/relationships/slide" Target="slide8.xml"/><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10.emf"/></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5.png"/><Relationship Id="rId7" Type="http://schemas.openxmlformats.org/officeDocument/2006/relationships/image" Target="../media/image44.png"/><Relationship Id="rId6" Type="http://schemas.openxmlformats.org/officeDocument/2006/relationships/image" Target="../media/image20.png"/><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image" Target="../media/image10.emf"/></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5.png"/><Relationship Id="rId6" Type="http://schemas.openxmlformats.org/officeDocument/2006/relationships/image" Target="../media/image44.png"/><Relationship Id="rId5" Type="http://schemas.openxmlformats.org/officeDocument/2006/relationships/image" Target="../media/image20.png"/><Relationship Id="rId4" Type="http://schemas.openxmlformats.org/officeDocument/2006/relationships/image" Target="../media/image46.jpeg"/><Relationship Id="rId3" Type="http://schemas.openxmlformats.org/officeDocument/2006/relationships/image" Target="../media/image45.jpeg"/><Relationship Id="rId2" Type="http://schemas.openxmlformats.org/officeDocument/2006/relationships/image" Target="../media/image40.png"/><Relationship Id="rId1" Type="http://schemas.openxmlformats.org/officeDocument/2006/relationships/image" Target="../media/image10.emf"/></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0.png"/><Relationship Id="rId6" Type="http://schemas.openxmlformats.org/officeDocument/2006/relationships/image" Target="../media/image47.emf"/><Relationship Id="rId5" Type="http://schemas.openxmlformats.org/officeDocument/2006/relationships/image" Target="../media/image24.png"/><Relationship Id="rId4" Type="http://schemas.openxmlformats.org/officeDocument/2006/relationships/image" Target="../media/image35.png"/><Relationship Id="rId3"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image" Target="../media/image10.emf"/></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0.png"/><Relationship Id="rId3" Type="http://schemas.openxmlformats.org/officeDocument/2006/relationships/image" Target="../media/image49.png"/><Relationship Id="rId2" Type="http://schemas.openxmlformats.org/officeDocument/2006/relationships/image" Target="../media/image10.emf"/><Relationship Id="rId1" Type="http://schemas.openxmlformats.org/officeDocument/2006/relationships/image" Target="../media/image48.pn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0.png"/><Relationship Id="rId7" Type="http://schemas.openxmlformats.org/officeDocument/2006/relationships/image" Target="../media/image52.png"/><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35.png"/><Relationship Id="rId3"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image" Target="../media/image10.emf"/></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31.xml"/><Relationship Id="rId7" Type="http://schemas.openxmlformats.org/officeDocument/2006/relationships/slide" Target="slide14.xml"/><Relationship Id="rId6" Type="http://schemas.openxmlformats.org/officeDocument/2006/relationships/slide" Target="slide6.xml"/><Relationship Id="rId5" Type="http://schemas.openxmlformats.org/officeDocument/2006/relationships/slide" Target="slide8.xml"/><Relationship Id="rId4" Type="http://schemas.openxmlformats.org/officeDocument/2006/relationships/slide" Target="slide3.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8.emf"/></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5.png"/><Relationship Id="rId3"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image" Target="../media/image10.emf"/></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44.png"/><Relationship Id="rId6" Type="http://schemas.openxmlformats.org/officeDocument/2006/relationships/image" Target="../media/image20.png"/><Relationship Id="rId5" Type="http://schemas.openxmlformats.org/officeDocument/2006/relationships/image" Target="../media/image53.png"/><Relationship Id="rId4" Type="http://schemas.openxmlformats.org/officeDocument/2006/relationships/image" Target="../media/image42.png"/><Relationship Id="rId3" Type="http://schemas.openxmlformats.org/officeDocument/2006/relationships/image" Target="../media/image49.png"/><Relationship Id="rId2" Type="http://schemas.openxmlformats.org/officeDocument/2006/relationships/image" Target="../media/image40.png"/><Relationship Id="rId1" Type="http://schemas.openxmlformats.org/officeDocument/2006/relationships/image" Target="../media/image10.emf"/></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5.png"/><Relationship Id="rId3"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image" Target="../media/image10.emf"/></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44.png"/><Relationship Id="rId4" Type="http://schemas.openxmlformats.org/officeDocument/2006/relationships/image" Target="../media/image20.png"/><Relationship Id="rId3" Type="http://schemas.openxmlformats.org/officeDocument/2006/relationships/image" Target="../media/image54.png"/><Relationship Id="rId2" Type="http://schemas.openxmlformats.org/officeDocument/2006/relationships/image" Target="../media/image40.png"/><Relationship Id="rId1" Type="http://schemas.openxmlformats.org/officeDocument/2006/relationships/image" Target="../media/image10.emf"/></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55.png"/><Relationship Id="rId3" Type="http://schemas.openxmlformats.org/officeDocument/2006/relationships/image" Target="../media/image40.png"/><Relationship Id="rId2" Type="http://schemas.openxmlformats.org/officeDocument/2006/relationships/image" Target="../media/image10.emf"/><Relationship Id="rId1" Type="http://schemas.openxmlformats.org/officeDocument/2006/relationships/image" Target="../media/image48.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20.png"/><Relationship Id="rId4" Type="http://schemas.openxmlformats.org/officeDocument/2006/relationships/image" Target="../media/image56.png"/><Relationship Id="rId3" Type="http://schemas.openxmlformats.org/officeDocument/2006/relationships/image" Target="../media/image48.png"/><Relationship Id="rId2" Type="http://schemas.openxmlformats.org/officeDocument/2006/relationships/image" Target="../media/image40.png"/><Relationship Id="rId1" Type="http://schemas.openxmlformats.org/officeDocument/2006/relationships/image" Target="../media/image10.emf"/></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0.png"/><Relationship Id="rId7" Type="http://schemas.openxmlformats.org/officeDocument/2006/relationships/image" Target="../media/image59.png"/><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44.png"/><Relationship Id="rId3" Type="http://schemas.openxmlformats.org/officeDocument/2006/relationships/image" Target="../media/image48.png"/><Relationship Id="rId2" Type="http://schemas.openxmlformats.org/officeDocument/2006/relationships/image" Target="../media/image40.png"/><Relationship Id="rId1" Type="http://schemas.openxmlformats.org/officeDocument/2006/relationships/image" Target="../media/image10.emf"/></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61.png"/><Relationship Id="rId6" Type="http://schemas.openxmlformats.org/officeDocument/2006/relationships/image" Target="../media/image24.png"/><Relationship Id="rId5" Type="http://schemas.openxmlformats.org/officeDocument/2006/relationships/image" Target="../media/image60.png"/><Relationship Id="rId4" Type="http://schemas.openxmlformats.org/officeDocument/2006/relationships/image" Target="../media/image44.png"/><Relationship Id="rId3" Type="http://schemas.openxmlformats.org/officeDocument/2006/relationships/image" Target="../media/image48.png"/><Relationship Id="rId2" Type="http://schemas.openxmlformats.org/officeDocument/2006/relationships/image" Target="../media/image40.png"/><Relationship Id="rId1" Type="http://schemas.openxmlformats.org/officeDocument/2006/relationships/image" Target="../media/image10.emf"/></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4.png"/><Relationship Id="rId3" Type="http://schemas.openxmlformats.org/officeDocument/2006/relationships/image" Target="../media/image62.png"/><Relationship Id="rId2" Type="http://schemas.openxmlformats.org/officeDocument/2006/relationships/image" Target="../media/image40.png"/><Relationship Id="rId1" Type="http://schemas.openxmlformats.org/officeDocument/2006/relationships/image" Target="../media/image10.emf"/></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63.png"/><Relationship Id="rId3" Type="http://schemas.openxmlformats.org/officeDocument/2006/relationships/image" Target="../media/image62.png"/><Relationship Id="rId2" Type="http://schemas.openxmlformats.org/officeDocument/2006/relationships/image" Target="../media/image40.png"/><Relationship Id="rId1" Type="http://schemas.openxmlformats.org/officeDocument/2006/relationships/image" Target="../media/image10.emf"/></Relationships>
</file>

<file path=ppt/slides/_rels/slide3.xml.rels><?xml version="1.0" encoding="UTF-8" standalone="yes"?>
<Relationships xmlns="http://schemas.openxmlformats.org/package/2006/relationships"><Relationship Id="rId9" Type="http://schemas.openxmlformats.org/officeDocument/2006/relationships/oleObject" Target="../embeddings/oleObject3.bin"/><Relationship Id="rId8" Type="http://schemas.openxmlformats.org/officeDocument/2006/relationships/image" Target="../media/image14.emf"/><Relationship Id="rId7" Type="http://schemas.openxmlformats.org/officeDocument/2006/relationships/oleObject" Target="../embeddings/oleObject2.bin"/><Relationship Id="rId6" Type="http://schemas.openxmlformats.org/officeDocument/2006/relationships/image" Target="../media/image13.emf"/><Relationship Id="rId5" Type="http://schemas.openxmlformats.org/officeDocument/2006/relationships/oleObject" Target="../embeddings/oleObject1.bin"/><Relationship Id="rId4" Type="http://schemas.openxmlformats.org/officeDocument/2006/relationships/image" Target="../media/image12.emf"/><Relationship Id="rId3" Type="http://schemas.openxmlformats.org/officeDocument/2006/relationships/image" Target="../media/image11.png"/><Relationship Id="rId2" Type="http://schemas.openxmlformats.org/officeDocument/2006/relationships/image" Target="../media/image10.emf"/><Relationship Id="rId14" Type="http://schemas.openxmlformats.org/officeDocument/2006/relationships/vmlDrawing" Target="../drawings/vmlDrawing1.vml"/><Relationship Id="rId13" Type="http://schemas.openxmlformats.org/officeDocument/2006/relationships/slideLayout" Target="../slideLayouts/slideLayout2.xml"/><Relationship Id="rId12" Type="http://schemas.openxmlformats.org/officeDocument/2006/relationships/image" Target="../media/image17.png"/><Relationship Id="rId11" Type="http://schemas.openxmlformats.org/officeDocument/2006/relationships/image" Target="../media/image16.png"/><Relationship Id="rId10" Type="http://schemas.openxmlformats.org/officeDocument/2006/relationships/image" Target="../media/image15.wmf"/><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slide" Target="slide31.xml"/><Relationship Id="rId7" Type="http://schemas.openxmlformats.org/officeDocument/2006/relationships/slide" Target="slide14.xml"/><Relationship Id="rId6" Type="http://schemas.openxmlformats.org/officeDocument/2006/relationships/slide" Target="slide11.xml"/><Relationship Id="rId5" Type="http://schemas.openxmlformats.org/officeDocument/2006/relationships/slide" Target="slide6.xml"/><Relationship Id="rId4" Type="http://schemas.openxmlformats.org/officeDocument/2006/relationships/slide" Target="slide8.xml"/><Relationship Id="rId3" Type="http://schemas.openxmlformats.org/officeDocument/2006/relationships/slide" Target="slide3.xml"/><Relationship Id="rId2" Type="http://schemas.openxmlformats.org/officeDocument/2006/relationships/image" Target="../media/image6.png"/><Relationship Id="rId10" Type="http://schemas.openxmlformats.org/officeDocument/2006/relationships/slideLayout" Target="../slideLayouts/slideLayout2.xml"/><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10.emf"/><Relationship Id="rId1" Type="http://schemas.openxmlformats.org/officeDocument/2006/relationships/image" Target="../media/image64.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10.emf"/></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10.emf"/></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0.emf"/></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slide" Target="slide11.xml"/><Relationship Id="rId4" Type="http://schemas.openxmlformats.org/officeDocument/2006/relationships/slide" Target="slide6.xml"/><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png"/><Relationship Id="rId4" Type="http://schemas.microsoft.com/office/2007/relationships/hdphoto" Target="../media/hdphoto1.wdp"/><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0.emf"/></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slide" Target="slide6.xml"/><Relationship Id="rId4" Type="http://schemas.openxmlformats.org/officeDocument/2006/relationships/slide" Target="slide8.xml"/><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0.emf"/></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 Id="rId3" Type="http://schemas.openxmlformats.org/officeDocument/2006/relationships/image" Target="../media/image20.png"/><Relationship Id="rId2" Type="http://schemas.openxmlformats.org/officeDocument/2006/relationships/image" Target="../media/image23.png"/><Relationship Id="rId1"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t="26256"/>
          <a:stretch>
            <a:fillRect/>
          </a:stretch>
        </p:blipFill>
        <p:spPr>
          <a:xfrm>
            <a:off x="-105042" y="208635"/>
            <a:ext cx="12297042" cy="5959157"/>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42872"/>
          <a:stretch>
            <a:fillRect/>
          </a:stretch>
        </p:blipFill>
        <p:spPr>
          <a:xfrm>
            <a:off x="0" y="3404381"/>
            <a:ext cx="12192000" cy="355209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26256" b="22462"/>
          <a:stretch>
            <a:fillRect/>
          </a:stretch>
        </p:blipFill>
        <p:spPr>
          <a:xfrm>
            <a:off x="0" y="1110455"/>
            <a:ext cx="12192000" cy="4108660"/>
          </a:xfrm>
          <a:prstGeom prst="rect">
            <a:avLst/>
          </a:prstGeom>
        </p:spPr>
      </p:pic>
      <p:cxnSp>
        <p:nvCxnSpPr>
          <p:cNvPr id="8" name="直接连接符 7"/>
          <p:cNvCxnSpPr/>
          <p:nvPr/>
        </p:nvCxnSpPr>
        <p:spPr>
          <a:xfrm>
            <a:off x="898322" y="2269334"/>
            <a:ext cx="85621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471216" y="2381678"/>
            <a:ext cx="3416320" cy="523220"/>
          </a:xfrm>
          <a:prstGeom prst="rect">
            <a:avLst/>
          </a:prstGeom>
        </p:spPr>
        <p:txBody>
          <a:bodyPr wrap="none">
            <a:spAutoFit/>
          </a:bodyPr>
          <a:lstStyle/>
          <a:p>
            <a:r>
              <a:rPr lang="zh-CN" altLang="en-US" sz="2800" b="1" dirty="0">
                <a:effectLst>
                  <a:outerShdw blurRad="38100" dist="38100" dir="2700000" algn="tl">
                    <a:srgbClr val="C0C0C0"/>
                  </a:outerShdw>
                </a:effectLst>
                <a:ea typeface="微软雅黑" panose="020B0503020204020204" pitchFamily="34" charset="-122"/>
              </a:rPr>
              <a:t>请</a:t>
            </a:r>
            <a:r>
              <a:rPr lang="zh-CN" altLang="en-US" sz="2800" b="1" dirty="0" smtClean="0">
                <a:effectLst>
                  <a:outerShdw blurRad="38100" dist="38100" dir="2700000" algn="tl">
                    <a:srgbClr val="C0C0C0"/>
                  </a:outerShdw>
                </a:effectLst>
                <a:ea typeface="微软雅黑" panose="020B0503020204020204" pitchFamily="34" charset="-122"/>
              </a:rPr>
              <a:t>在此输入教师名字</a:t>
            </a:r>
            <a:endParaRPr lang="zh-CN" altLang="en-US" sz="2800" b="1" dirty="0">
              <a:effectLst>
                <a:outerShdw blurRad="38100" dist="38100" dir="2700000" algn="tl">
                  <a:srgbClr val="C0C0C0"/>
                </a:outerShdw>
              </a:effectLst>
              <a:ea typeface="微软雅黑" panose="020B0503020204020204" pitchFamily="34" charset="-122"/>
            </a:endParaRPr>
          </a:p>
        </p:txBody>
      </p:sp>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793572" y="2768818"/>
            <a:ext cx="4267090" cy="4035450"/>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373881" y="3764338"/>
            <a:ext cx="729800" cy="729801"/>
          </a:xfrm>
          <a:prstGeom prst="rect">
            <a:avLst/>
          </a:prstGeom>
        </p:spPr>
      </p:pic>
      <p:sp>
        <p:nvSpPr>
          <p:cNvPr id="12" name="Text Box 7"/>
          <p:cNvSpPr txBox="1">
            <a:spLocks noChangeArrowheads="1"/>
          </p:cNvSpPr>
          <p:nvPr/>
        </p:nvSpPr>
        <p:spPr bwMode="auto">
          <a:xfrm>
            <a:off x="-91440" y="798952"/>
            <a:ext cx="10541632" cy="1446550"/>
          </a:xfrm>
          <a:prstGeom prst="rect">
            <a:avLst/>
          </a:prstGeom>
          <a:noFill/>
          <a:ln w="9525">
            <a:noFill/>
            <a:miter lim="800000"/>
          </a:ln>
          <a:effectLst>
            <a:outerShdw dist="35921" dir="2700000" algn="ctr" rotWithShape="0">
              <a:srgbClr val="040404"/>
            </a:outerShdw>
          </a:effectLst>
        </p:spPr>
        <p:txBody>
          <a:bodyPr wrap="square">
            <a:spAutoFit/>
            <a:scene3d>
              <a:camera prst="orthographicFront"/>
              <a:lightRig rig="soft" dir="tl">
                <a:rot lat="0" lon="0" rev="0"/>
              </a:lightRig>
            </a:scene3d>
            <a:sp3d contourW="38100" prstMaterial="matte">
              <a:bevelT w="25400" h="55880" prst="artDeco"/>
              <a:contourClr>
                <a:schemeClr val="accent2">
                  <a:tint val="20000"/>
                </a:schemeClr>
              </a:contourClr>
            </a:sp3d>
          </a:bodyPr>
          <a:lstStyle/>
          <a:p>
            <a:pPr algn="ctr">
              <a:defRPr/>
            </a:pPr>
            <a:r>
              <a:rPr lang="zh-CN" altLang="en-US" sz="88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说</a:t>
            </a:r>
            <a:r>
              <a:rPr lang="zh-CN" altLang="en-US" sz="8800" b="1" spc="200" dirty="0" smtClean="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课类型动态</a:t>
            </a:r>
            <a:r>
              <a:rPr lang="en-US" altLang="zh-CN" sz="8800" b="1" spc="200" dirty="0" smtClean="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PPT</a:t>
            </a:r>
            <a:endParaRPr lang="zh-CN" altLang="en-US" sz="88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endParaRPr>
          </a:p>
        </p:txBody>
      </p:sp>
      <p:pic>
        <p:nvPicPr>
          <p:cNvPr id="11" name="绿色通道(Green Channel)">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9"/>
          <a:stretch>
            <a:fillRect/>
          </a:stretch>
        </p:blipFill>
        <p:spPr>
          <a:xfrm>
            <a:off x="-906036" y="290489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2" presetClass="entr" presetSubtype="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up)">
                                          <p:cBhvr>
                                            <p:cTn id="9" dur="500"/>
                                            <p:tgtEl>
                                              <p:spTgt spid="5"/>
                                            </p:tgtEl>
                                          </p:cBhvr>
                                        </p:animEffect>
                                      </p:childTnLst>
                                    </p:cTn>
                                  </p:par>
                                </p:childTnLst>
                              </p:cTn>
                            </p:par>
                            <p:par>
                              <p:cTn id="10" fill="hold">
                                <p:stCondLst>
                                  <p:cond delay="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1500"/>
                                </p:stCondLst>
                                <p:childTnLst>
                                  <p:par>
                                    <p:cTn id="23" presetID="23" presetClass="entr" presetSubtype="3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strVal val="(6*min(max(#ppt_w*#ppt_h,.3),1)-7.4)/-.7*#ppt_w"/>
                                              </p:val>
                                            </p:tav>
                                            <p:tav tm="100000">
                                              <p:val>
                                                <p:strVal val="#ppt_w"/>
                                              </p:val>
                                            </p:tav>
                                          </p:tavLst>
                                        </p:anim>
                                        <p:anim calcmode="lin" valueType="num">
                                          <p:cBhvr>
                                            <p:cTn id="26" dur="300" fill="hold"/>
                                            <p:tgtEl>
                                              <p:spTgt spid="12"/>
                                            </p:tgtEl>
                                            <p:attrNameLst>
                                              <p:attrName>ppt_h</p:attrName>
                                            </p:attrNameLst>
                                          </p:cBhvr>
                                          <p:tavLst>
                                            <p:tav tm="0">
                                              <p:val>
                                                <p:strVal val="(6*min(max(#ppt_w*#ppt_h,.3),1)-7.4)/-.7*#ppt_h"/>
                                              </p:val>
                                            </p:tav>
                                            <p:tav tm="100000">
                                              <p:val>
                                                <p:strVal val="#ppt_h"/>
                                              </p:val>
                                            </p:tav>
                                          </p:tavLst>
                                        </p:anim>
                                        <p:anim calcmode="lin" valueType="num">
                                          <p:cBhvr>
                                            <p:cTn id="27" dur="300" fill="hold"/>
                                            <p:tgtEl>
                                              <p:spTgt spid="12"/>
                                            </p:tgtEl>
                                            <p:attrNameLst>
                                              <p:attrName>ppt_x</p:attrName>
                                            </p:attrNameLst>
                                          </p:cBhvr>
                                          <p:tavLst>
                                            <p:tav tm="0">
                                              <p:val>
                                                <p:fltVal val="0.5"/>
                                              </p:val>
                                            </p:tav>
                                            <p:tav tm="100000">
                                              <p:val>
                                                <p:strVal val="#ppt_x"/>
                                              </p:val>
                                            </p:tav>
                                          </p:tavLst>
                                        </p:anim>
                                        <p:anim calcmode="lin" valueType="num">
                                          <p:cBhvr>
                                            <p:cTn id="28"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3000"/>
                                </p:stCondLst>
                                <p:childTnLst>
                                  <p:par>
                                    <p:cTn id="40" presetID="2" presetClass="entr" presetSubtype="1" fill="hold" nodeType="afterEffect" p14:presetBounceEnd="54000">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14:bounceEnd="54000">
                                          <p:cBhvr additive="base">
                                            <p:cTn id="42" dur="2000" fill="hold"/>
                                            <p:tgtEl>
                                              <p:spTgt spid="17"/>
                                            </p:tgtEl>
                                            <p:attrNameLst>
                                              <p:attrName>ppt_x</p:attrName>
                                            </p:attrNameLst>
                                          </p:cBhvr>
                                          <p:tavLst>
                                            <p:tav tm="0">
                                              <p:val>
                                                <p:strVal val="#ppt_x"/>
                                              </p:val>
                                            </p:tav>
                                            <p:tav tm="100000">
                                              <p:val>
                                                <p:strVal val="#ppt_x"/>
                                              </p:val>
                                            </p:tav>
                                          </p:tavLst>
                                        </p:anim>
                                        <p:anim calcmode="lin" valueType="num" p14:bounceEnd="54000">
                                          <p:cBhvr additive="base">
                                            <p:cTn id="43" dur="2000" fill="hold"/>
                                            <p:tgtEl>
                                              <p:spTgt spid="17"/>
                                            </p:tgtEl>
                                            <p:attrNameLst>
                                              <p:attrName>ppt_y</p:attrName>
                                            </p:attrNameLst>
                                          </p:cBhvr>
                                          <p:tavLst>
                                            <p:tav tm="0">
                                              <p:val>
                                                <p:strVal val="0-#ppt_h/2"/>
                                              </p:val>
                                            </p:tav>
                                            <p:tav tm="100000">
                                              <p:val>
                                                <p:strVal val="#ppt_y"/>
                                              </p:val>
                                            </p:tav>
                                          </p:tavLst>
                                        </p:anim>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5500"/>
                                </p:stCondLst>
                                <p:childTnLst>
                                  <p:par>
                                    <p:cTn id="49" presetID="26" presetClass="emph" presetSubtype="0" repeatCount="indefinite" fill="hold" nodeType="afterEffect">
                                      <p:stCondLst>
                                        <p:cond delay="0"/>
                                      </p:stCondLst>
                                      <p:childTnLst>
                                        <p:animEffect transition="out" filter="fade">
                                          <p:cBhvr>
                                            <p:cTn id="50" dur="500" tmFilter="0, 0; .2, .5; .8, .5; 1, 0"/>
                                            <p:tgtEl>
                                              <p:spTgt spid="18"/>
                                            </p:tgtEl>
                                          </p:cBhvr>
                                        </p:animEffect>
                                        <p:animScale>
                                          <p:cBhvr>
                                            <p:cTn id="51"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11"/>
                    </p:tgtEl>
                  </p:cMediaNode>
                </p:audio>
              </p:childTnLst>
            </p:cTn>
          </p:par>
        </p:tnLst>
        <p:bldLst>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2" presetClass="entr" presetSubtype="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up)">
                                          <p:cBhvr>
                                            <p:cTn id="9" dur="500"/>
                                            <p:tgtEl>
                                              <p:spTgt spid="5"/>
                                            </p:tgtEl>
                                          </p:cBhvr>
                                        </p:animEffect>
                                      </p:childTnLst>
                                    </p:cTn>
                                  </p:par>
                                </p:childTnLst>
                              </p:cTn>
                            </p:par>
                            <p:par>
                              <p:cTn id="10" fill="hold">
                                <p:stCondLst>
                                  <p:cond delay="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1500"/>
                                </p:stCondLst>
                                <p:childTnLst>
                                  <p:par>
                                    <p:cTn id="23" presetID="23" presetClass="entr" presetSubtype="3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strVal val="(6*min(max(#ppt_w*#ppt_h,.3),1)-7.4)/-.7*#ppt_w"/>
                                              </p:val>
                                            </p:tav>
                                            <p:tav tm="100000">
                                              <p:val>
                                                <p:strVal val="#ppt_w"/>
                                              </p:val>
                                            </p:tav>
                                          </p:tavLst>
                                        </p:anim>
                                        <p:anim calcmode="lin" valueType="num">
                                          <p:cBhvr>
                                            <p:cTn id="26" dur="300" fill="hold"/>
                                            <p:tgtEl>
                                              <p:spTgt spid="12"/>
                                            </p:tgtEl>
                                            <p:attrNameLst>
                                              <p:attrName>ppt_h</p:attrName>
                                            </p:attrNameLst>
                                          </p:cBhvr>
                                          <p:tavLst>
                                            <p:tav tm="0">
                                              <p:val>
                                                <p:strVal val="(6*min(max(#ppt_w*#ppt_h,.3),1)-7.4)/-.7*#ppt_h"/>
                                              </p:val>
                                            </p:tav>
                                            <p:tav tm="100000">
                                              <p:val>
                                                <p:strVal val="#ppt_h"/>
                                              </p:val>
                                            </p:tav>
                                          </p:tavLst>
                                        </p:anim>
                                        <p:anim calcmode="lin" valueType="num">
                                          <p:cBhvr>
                                            <p:cTn id="27" dur="300" fill="hold"/>
                                            <p:tgtEl>
                                              <p:spTgt spid="12"/>
                                            </p:tgtEl>
                                            <p:attrNameLst>
                                              <p:attrName>ppt_x</p:attrName>
                                            </p:attrNameLst>
                                          </p:cBhvr>
                                          <p:tavLst>
                                            <p:tav tm="0">
                                              <p:val>
                                                <p:fltVal val="0.5"/>
                                              </p:val>
                                            </p:tav>
                                            <p:tav tm="100000">
                                              <p:val>
                                                <p:strVal val="#ppt_x"/>
                                              </p:val>
                                            </p:tav>
                                          </p:tavLst>
                                        </p:anim>
                                        <p:anim calcmode="lin" valueType="num">
                                          <p:cBhvr>
                                            <p:cTn id="28"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3000"/>
                                </p:stCondLst>
                                <p:childTnLst>
                                  <p:par>
                                    <p:cTn id="40" presetID="2" presetClass="entr" presetSubtype="1"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2000" fill="hold"/>
                                            <p:tgtEl>
                                              <p:spTgt spid="17"/>
                                            </p:tgtEl>
                                            <p:attrNameLst>
                                              <p:attrName>ppt_x</p:attrName>
                                            </p:attrNameLst>
                                          </p:cBhvr>
                                          <p:tavLst>
                                            <p:tav tm="0">
                                              <p:val>
                                                <p:strVal val="#ppt_x"/>
                                              </p:val>
                                            </p:tav>
                                            <p:tav tm="100000">
                                              <p:val>
                                                <p:strVal val="#ppt_x"/>
                                              </p:val>
                                            </p:tav>
                                          </p:tavLst>
                                        </p:anim>
                                        <p:anim calcmode="lin" valueType="num">
                                          <p:cBhvr additive="base">
                                            <p:cTn id="43" dur="2000" fill="hold"/>
                                            <p:tgtEl>
                                              <p:spTgt spid="17"/>
                                            </p:tgtEl>
                                            <p:attrNameLst>
                                              <p:attrName>ppt_y</p:attrName>
                                            </p:attrNameLst>
                                          </p:cBhvr>
                                          <p:tavLst>
                                            <p:tav tm="0">
                                              <p:val>
                                                <p:strVal val="0-#ppt_h/2"/>
                                              </p:val>
                                            </p:tav>
                                            <p:tav tm="100000">
                                              <p:val>
                                                <p:strVal val="#ppt_y"/>
                                              </p:val>
                                            </p:tav>
                                          </p:tavLst>
                                        </p:anim>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5500"/>
                                </p:stCondLst>
                                <p:childTnLst>
                                  <p:par>
                                    <p:cTn id="49" presetID="26" presetClass="emph" presetSubtype="0" repeatCount="indefinite" fill="hold" nodeType="afterEffect">
                                      <p:stCondLst>
                                        <p:cond delay="0"/>
                                      </p:stCondLst>
                                      <p:childTnLst>
                                        <p:animEffect transition="out" filter="fade">
                                          <p:cBhvr>
                                            <p:cTn id="50" dur="500" tmFilter="0, 0; .2, .5; .8, .5; 1, 0"/>
                                            <p:tgtEl>
                                              <p:spTgt spid="18"/>
                                            </p:tgtEl>
                                          </p:cBhvr>
                                        </p:animEffect>
                                        <p:animScale>
                                          <p:cBhvr>
                                            <p:cTn id="51"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11"/>
                    </p:tgtEl>
                  </p:cMediaNode>
                </p:audio>
              </p:childTnLst>
            </p:cTn>
          </p:par>
        </p:tnLst>
        <p:bldLst>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275736"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7979808"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3"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243568"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3847154"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2514617"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324256"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2999820"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4"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3" name="组合 42"/>
          <p:cNvGrpSpPr/>
          <p:nvPr/>
        </p:nvGrpSpPr>
        <p:grpSpPr bwMode="auto">
          <a:xfrm>
            <a:off x="5692220"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5"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3080783"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a:hlinkClick r:id="rId6"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p:nvPr/>
        </p:nvGrpSpPr>
        <p:grpSpPr bwMode="auto">
          <a:xfrm>
            <a:off x="5727145" y="40688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3"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0" name="组合 69"/>
          <p:cNvGrpSpPr/>
          <p:nvPr/>
        </p:nvGrpSpPr>
        <p:grpSpPr bwMode="auto">
          <a:xfrm>
            <a:off x="7979808" y="41244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9" name="矩形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7">
              <a:duotone>
                <a:prstClr val="black"/>
                <a:srgbClr val="D9C3A5">
                  <a:tint val="50000"/>
                  <a:satMod val="180000"/>
                </a:srgbClr>
              </a:duotone>
            </a:blip>
            <a:stretch>
              <a:fillRect/>
            </a:stretch>
          </p:blipFill>
          <p:spPr>
            <a:xfrm>
              <a:off x="0" y="1176470"/>
              <a:ext cx="2708655" cy="5581473"/>
            </a:xfrm>
            <a:prstGeom prst="rect">
              <a:avLst/>
            </a:prstGeom>
          </p:spPr>
        </p:pic>
        <p:sp>
          <p:nvSpPr>
            <p:cNvPr id="82" name="矩形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2" name="组合 171"/>
          <p:cNvGrpSpPr/>
          <p:nvPr/>
        </p:nvGrpSpPr>
        <p:grpSpPr>
          <a:xfrm>
            <a:off x="1858009" y="2756944"/>
            <a:ext cx="4063013" cy="657853"/>
            <a:chOff x="4020899" y="5740576"/>
            <a:chExt cx="4063013" cy="657853"/>
          </a:xfrm>
        </p:grpSpPr>
        <p:grpSp>
          <p:nvGrpSpPr>
            <p:cNvPr id="173" name="组合 172"/>
            <p:cNvGrpSpPr/>
            <p:nvPr/>
          </p:nvGrpSpPr>
          <p:grpSpPr>
            <a:xfrm>
              <a:off x="4020899" y="5740576"/>
              <a:ext cx="4063013" cy="651030"/>
              <a:chOff x="8178194" y="5357445"/>
              <a:chExt cx="4063013" cy="1304821"/>
            </a:xfrm>
            <a:effectLst>
              <a:outerShdw blurRad="50800" dist="38100" dir="2700000" algn="tl" rotWithShape="0">
                <a:prstClr val="black">
                  <a:alpha val="40000"/>
                </a:prstClr>
              </a:outerShdw>
            </a:effectLst>
          </p:grpSpPr>
          <p:sp>
            <p:nvSpPr>
              <p:cNvPr id="175" name="矩形 174"/>
              <p:cNvSpPr/>
              <p:nvPr/>
            </p:nvSpPr>
            <p:spPr>
              <a:xfrm>
                <a:off x="11111650" y="5357445"/>
                <a:ext cx="532764" cy="1304821"/>
              </a:xfrm>
              <a:prstGeom prst="rect">
                <a:avLst/>
              </a:prstGeom>
              <a:solidFill>
                <a:srgbClr val="2152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176" name="组合 175"/>
              <p:cNvGrpSpPr/>
              <p:nvPr/>
            </p:nvGrpSpPr>
            <p:grpSpPr>
              <a:xfrm>
                <a:off x="8178194" y="5390737"/>
                <a:ext cx="4063013" cy="1226439"/>
                <a:chOff x="8178194" y="5587714"/>
                <a:chExt cx="4063013" cy="1041438"/>
              </a:xfrm>
            </p:grpSpPr>
            <p:sp>
              <p:nvSpPr>
                <p:cNvPr id="177" name="矩形 176"/>
                <p:cNvSpPr/>
                <p:nvPr/>
              </p:nvSpPr>
              <p:spPr>
                <a:xfrm>
                  <a:off x="8178194" y="5587714"/>
                  <a:ext cx="2949406" cy="1041438"/>
                </a:xfrm>
                <a:prstGeom prst="rect">
                  <a:avLst/>
                </a:prstGeom>
                <a:solidFill>
                  <a:schemeClr val="bg1"/>
                </a:solidFill>
                <a:ln w="28575">
                  <a:solidFill>
                    <a:srgbClr val="2152A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78" name="肘形连接符 177"/>
                <p:cNvCxnSpPr/>
                <p:nvPr/>
              </p:nvCxnSpPr>
              <p:spPr>
                <a:xfrm rot="10800000">
                  <a:off x="11686860" y="5885135"/>
                  <a:ext cx="554347" cy="477467"/>
                </a:xfrm>
                <a:prstGeom prst="bentConnector3">
                  <a:avLst/>
                </a:prstGeom>
                <a:ln w="28575">
                  <a:solidFill>
                    <a:srgbClr val="2152A3"/>
                  </a:solidFill>
                </a:ln>
              </p:spPr>
              <p:style>
                <a:lnRef idx="1">
                  <a:schemeClr val="accent1"/>
                </a:lnRef>
                <a:fillRef idx="0">
                  <a:schemeClr val="accent1"/>
                </a:fillRef>
                <a:effectRef idx="0">
                  <a:schemeClr val="accent1"/>
                </a:effectRef>
                <a:fontRef idx="minor">
                  <a:schemeClr val="tx1"/>
                </a:fontRef>
              </p:style>
            </p:cxnSp>
          </p:grpSp>
        </p:grpSp>
        <p:sp>
          <p:nvSpPr>
            <p:cNvPr id="174" name="矩形 173"/>
            <p:cNvSpPr/>
            <p:nvPr/>
          </p:nvSpPr>
          <p:spPr>
            <a:xfrm>
              <a:off x="4047200" y="5752098"/>
              <a:ext cx="2031325" cy="646331"/>
            </a:xfrm>
            <a:prstGeom prst="rect">
              <a:avLst/>
            </a:prstGeom>
          </p:spPr>
          <p:txBody>
            <a:bodyPr wrap="none">
              <a:spAutoFit/>
            </a:bodyPr>
            <a:lstStyle/>
            <a:p>
              <a:r>
                <a:rPr lang="zh-CN" altLang="en-US" sz="3600" b="1" i="1" dirty="0">
                  <a:solidFill>
                    <a:srgbClr val="2152A3"/>
                  </a:solidFill>
                  <a:latin typeface="微软雅黑" panose="020B0503020204020204" pitchFamily="34" charset="-122"/>
                  <a:ea typeface="微软雅黑" panose="020B0503020204020204" pitchFamily="34" charset="-122"/>
                </a:rPr>
                <a:t>知识点拨</a:t>
              </a:r>
              <a:endParaRPr lang="zh-CN" altLang="en-US" sz="3600" b="1" i="1" dirty="0">
                <a:solidFill>
                  <a:srgbClr val="2152A3"/>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647420" y="1763400"/>
            <a:ext cx="5448962" cy="3850012"/>
            <a:chOff x="4647420" y="1763400"/>
            <a:chExt cx="5448962" cy="3850012"/>
          </a:xfrm>
        </p:grpSpPr>
        <p:pic>
          <p:nvPicPr>
            <p:cNvPr id="109" name="图片 108"/>
            <p:cNvPicPr>
              <a:picLocks noChangeAspect="1"/>
            </p:cNvPicPr>
            <p:nvPr/>
          </p:nvPicPr>
          <p:blipFill>
            <a:blip r:embed="rId1"/>
            <a:stretch>
              <a:fillRect/>
            </a:stretch>
          </p:blipFill>
          <p:spPr>
            <a:xfrm rot="17895432">
              <a:off x="7013446" y="2899467"/>
              <a:ext cx="3032545" cy="2121168"/>
            </a:xfrm>
            <a:prstGeom prst="rect">
              <a:avLst/>
            </a:prstGeom>
          </p:spPr>
        </p:pic>
        <p:pic>
          <p:nvPicPr>
            <p:cNvPr id="111" name="图片 110"/>
            <p:cNvPicPr>
              <a:picLocks noChangeAspect="1"/>
            </p:cNvPicPr>
            <p:nvPr/>
          </p:nvPicPr>
          <p:blipFill>
            <a:blip r:embed="rId2"/>
            <a:stretch>
              <a:fillRect/>
            </a:stretch>
          </p:blipFill>
          <p:spPr>
            <a:xfrm rot="17895432">
              <a:off x="4670647" y="3012360"/>
              <a:ext cx="2879305" cy="2322800"/>
            </a:xfrm>
            <a:prstGeom prst="rect">
              <a:avLst/>
            </a:prstGeom>
            <a:effectLst>
              <a:outerShdw blurRad="50800" dist="38100" algn="l" rotWithShape="0">
                <a:prstClr val="black">
                  <a:alpha val="40000"/>
                </a:prstClr>
              </a:outerShdw>
            </a:effectLst>
          </p:spPr>
        </p:pic>
        <p:grpSp>
          <p:nvGrpSpPr>
            <p:cNvPr id="5" name="组合 4"/>
            <p:cNvGrpSpPr/>
            <p:nvPr/>
          </p:nvGrpSpPr>
          <p:grpSpPr>
            <a:xfrm>
              <a:off x="4647420" y="1763400"/>
              <a:ext cx="5448962" cy="3257999"/>
              <a:chOff x="4647420" y="1763400"/>
              <a:chExt cx="5448962" cy="3257999"/>
            </a:xfrm>
          </p:grpSpPr>
          <p:pic>
            <p:nvPicPr>
              <p:cNvPr id="110" name="图片 109"/>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17895432">
                <a:off x="6308351" y="1150439"/>
                <a:ext cx="2024385" cy="3250307"/>
              </a:xfrm>
              <a:prstGeom prst="rect">
                <a:avLst/>
              </a:prstGeom>
            </p:spPr>
          </p:pic>
          <p:pic>
            <p:nvPicPr>
              <p:cNvPr id="113" name="图片 112"/>
              <p:cNvPicPr>
                <a:picLocks noChangeAspect="1"/>
              </p:cNvPicPr>
              <p:nvPr/>
            </p:nvPicPr>
            <p:blipFill>
              <a:blip r:embed="rId5"/>
              <a:stretch>
                <a:fillRect/>
              </a:stretch>
            </p:blipFill>
            <p:spPr>
              <a:xfrm rot="17895432">
                <a:off x="6384200" y="2420110"/>
                <a:ext cx="790397" cy="1903406"/>
              </a:xfrm>
              <a:prstGeom prst="rect">
                <a:avLst/>
              </a:prstGeom>
            </p:spPr>
          </p:pic>
          <p:pic>
            <p:nvPicPr>
              <p:cNvPr id="114" name="图片 113"/>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rot="17895432">
                <a:off x="7338576" y="2685882"/>
                <a:ext cx="1524338" cy="1330770"/>
              </a:xfrm>
              <a:prstGeom prst="rect">
                <a:avLst/>
              </a:prstGeom>
            </p:spPr>
          </p:pic>
          <p:pic>
            <p:nvPicPr>
              <p:cNvPr id="115" name="图片 114"/>
              <p:cNvPicPr>
                <a:picLocks noChangeAspect="1"/>
              </p:cNvPicPr>
              <p:nvPr/>
            </p:nvPicPr>
            <p:blipFill>
              <a:blip r:embed="rId8"/>
              <a:stretch>
                <a:fillRect/>
              </a:stretch>
            </p:blipFill>
            <p:spPr>
              <a:xfrm rot="17895432">
                <a:off x="8741416" y="2200104"/>
                <a:ext cx="911376" cy="1798556"/>
              </a:xfrm>
              <a:prstGeom prst="rect">
                <a:avLst/>
              </a:prstGeom>
            </p:spPr>
          </p:pic>
          <p:sp>
            <p:nvSpPr>
              <p:cNvPr id="116" name="TextBox 70"/>
              <p:cNvSpPr txBox="1"/>
              <p:nvPr/>
            </p:nvSpPr>
            <p:spPr>
              <a:xfrm>
                <a:off x="5780189" y="1764746"/>
                <a:ext cx="1793473" cy="1077218"/>
              </a:xfrm>
              <a:prstGeom prst="rect">
                <a:avLst/>
              </a:prstGeom>
              <a:noFill/>
            </p:spPr>
            <p:txBody>
              <a:bodyPr wrap="square" rtlCol="0">
                <a:spAutoFit/>
              </a:bodyPr>
              <a:lstStyle/>
              <a:p>
                <a:pPr algn="ctr" fontAlgn="auto">
                  <a:spcBef>
                    <a:spcPts val="0"/>
                  </a:spcBef>
                  <a:spcAft>
                    <a:spcPts val="0"/>
                  </a:spcAft>
                </a:pPr>
                <a:r>
                  <a:rPr lang="zh-CN" altLang="en-US" sz="3200" b="1" dirty="0" smtClean="0">
                    <a:solidFill>
                      <a:schemeClr val="tx1">
                        <a:lumMod val="75000"/>
                        <a:lumOff val="25000"/>
                      </a:schemeClr>
                    </a:solidFill>
                    <a:latin typeface="Broadway BT"/>
                    <a:ea typeface="微软雅黑" panose="020B0503020204020204" pitchFamily="34" charset="-122"/>
                  </a:rPr>
                  <a:t>任务</a:t>
                </a:r>
                <a:endParaRPr lang="en-US" altLang="zh-CN" sz="3200" b="1" dirty="0" smtClean="0">
                  <a:solidFill>
                    <a:schemeClr val="tx1">
                      <a:lumMod val="75000"/>
                      <a:lumOff val="25000"/>
                    </a:schemeClr>
                  </a:solidFill>
                  <a:latin typeface="Broadway BT"/>
                  <a:ea typeface="微软雅黑" panose="020B0503020204020204" pitchFamily="34" charset="-122"/>
                </a:endParaRPr>
              </a:p>
              <a:p>
                <a:pPr algn="ctr" fontAlgn="auto">
                  <a:spcBef>
                    <a:spcPts val="0"/>
                  </a:spcBef>
                  <a:spcAft>
                    <a:spcPts val="0"/>
                  </a:spcAft>
                </a:pPr>
                <a:r>
                  <a:rPr lang="zh-CN" altLang="en-US" sz="3200" b="1" dirty="0" smtClean="0">
                    <a:solidFill>
                      <a:schemeClr val="tx1">
                        <a:lumMod val="75000"/>
                        <a:lumOff val="25000"/>
                      </a:schemeClr>
                    </a:solidFill>
                    <a:latin typeface="Broadway BT"/>
                    <a:ea typeface="微软雅黑" panose="020B0503020204020204" pitchFamily="34" charset="-122"/>
                  </a:rPr>
                  <a:t>驱动</a:t>
                </a:r>
                <a:r>
                  <a:rPr lang="zh-CN" altLang="en-US" sz="3200" b="1" dirty="0">
                    <a:solidFill>
                      <a:schemeClr val="tx1">
                        <a:lumMod val="75000"/>
                        <a:lumOff val="25000"/>
                      </a:schemeClr>
                    </a:solidFill>
                    <a:latin typeface="Broadway BT"/>
                    <a:ea typeface="微软雅黑" panose="020B0503020204020204" pitchFamily="34" charset="-122"/>
                  </a:rPr>
                  <a:t>法 </a:t>
                </a:r>
                <a:endParaRPr lang="zh-CN" altLang="en-US" sz="2000" b="1" dirty="0">
                  <a:solidFill>
                    <a:prstClr val="black">
                      <a:lumMod val="65000"/>
                      <a:lumOff val="35000"/>
                    </a:prstClr>
                  </a:solidFill>
                  <a:latin typeface="Broadway BT"/>
                  <a:ea typeface="微软雅黑" panose="020B0503020204020204" pitchFamily="34" charset="-122"/>
                </a:endParaRPr>
              </a:p>
            </p:txBody>
          </p:sp>
          <p:sp>
            <p:nvSpPr>
              <p:cNvPr id="121" name="TextBox 70"/>
              <p:cNvSpPr txBox="1"/>
              <p:nvPr/>
            </p:nvSpPr>
            <p:spPr>
              <a:xfrm>
                <a:off x="4647420" y="4256123"/>
                <a:ext cx="1793473" cy="584775"/>
              </a:xfrm>
              <a:prstGeom prst="rect">
                <a:avLst/>
              </a:prstGeom>
              <a:noFill/>
            </p:spPr>
            <p:txBody>
              <a:bodyPr wrap="square" rtlCol="0">
                <a:spAutoFit/>
              </a:bodyPr>
              <a:lstStyle/>
              <a:p>
                <a:pPr algn="ctr" fontAlgn="auto">
                  <a:spcBef>
                    <a:spcPts val="0"/>
                  </a:spcBef>
                  <a:spcAft>
                    <a:spcPts val="0"/>
                  </a:spcAft>
                </a:pPr>
                <a:r>
                  <a:rPr lang="zh-CN" altLang="en-US" sz="3200" b="1" dirty="0">
                    <a:solidFill>
                      <a:srgbClr val="2152A3"/>
                    </a:solidFill>
                    <a:latin typeface="Broadway BT"/>
                    <a:ea typeface="微软雅黑" panose="020B0503020204020204" pitchFamily="34" charset="-122"/>
                  </a:rPr>
                  <a:t>导学法</a:t>
                </a:r>
                <a:endParaRPr lang="zh-CN" altLang="en-US" sz="2000" b="1" dirty="0">
                  <a:solidFill>
                    <a:srgbClr val="2152A3"/>
                  </a:solidFill>
                  <a:latin typeface="Broadway BT"/>
                  <a:ea typeface="微软雅黑" panose="020B0503020204020204" pitchFamily="34" charset="-122"/>
                </a:endParaRPr>
              </a:p>
            </p:txBody>
          </p:sp>
          <p:sp>
            <p:nvSpPr>
              <p:cNvPr id="122" name="TextBox 70"/>
              <p:cNvSpPr txBox="1"/>
              <p:nvPr/>
            </p:nvSpPr>
            <p:spPr>
              <a:xfrm>
                <a:off x="7209774" y="3944181"/>
                <a:ext cx="1793473" cy="1077218"/>
              </a:xfrm>
              <a:prstGeom prst="rect">
                <a:avLst/>
              </a:prstGeom>
              <a:noFill/>
            </p:spPr>
            <p:txBody>
              <a:bodyPr wrap="square" rtlCol="0">
                <a:spAutoFit/>
              </a:bodyPr>
              <a:lstStyle/>
              <a:p>
                <a:pPr algn="ctr" fontAlgn="auto">
                  <a:spcBef>
                    <a:spcPts val="0"/>
                  </a:spcBef>
                  <a:spcAft>
                    <a:spcPts val="0"/>
                  </a:spcAft>
                </a:pPr>
                <a:r>
                  <a:rPr lang="zh-CN" altLang="en-US" sz="3200" b="1" dirty="0">
                    <a:solidFill>
                      <a:srgbClr val="67BA20"/>
                    </a:solidFill>
                    <a:latin typeface="Broadway BT"/>
                    <a:ea typeface="微软雅黑" panose="020B0503020204020204" pitchFamily="34" charset="-122"/>
                  </a:rPr>
                  <a:t>分层教学法 </a:t>
                </a:r>
                <a:endParaRPr lang="zh-CN" altLang="en-US" sz="2000" b="1" dirty="0">
                  <a:solidFill>
                    <a:srgbClr val="67BA20"/>
                  </a:solidFill>
                  <a:latin typeface="Broadway BT"/>
                  <a:ea typeface="微软雅黑" panose="020B0503020204020204" pitchFamily="34" charset="-122"/>
                </a:endParaRPr>
              </a:p>
            </p:txBody>
          </p:sp>
        </p:grpSp>
      </p:grpSp>
      <p:grpSp>
        <p:nvGrpSpPr>
          <p:cNvPr id="89" name="组合 88"/>
          <p:cNvGrpSpPr/>
          <p:nvPr/>
        </p:nvGrpSpPr>
        <p:grpSpPr>
          <a:xfrm>
            <a:off x="4020899" y="4849251"/>
            <a:ext cx="3466220" cy="1549178"/>
            <a:chOff x="4020899" y="4849251"/>
            <a:chExt cx="3466220" cy="1549178"/>
          </a:xfrm>
        </p:grpSpPr>
        <p:grpSp>
          <p:nvGrpSpPr>
            <p:cNvPr id="161" name="组合 160"/>
            <p:cNvGrpSpPr/>
            <p:nvPr/>
          </p:nvGrpSpPr>
          <p:grpSpPr>
            <a:xfrm>
              <a:off x="4020899" y="4849251"/>
              <a:ext cx="3466220" cy="1542354"/>
              <a:chOff x="8178194" y="3571016"/>
              <a:chExt cx="3466220" cy="3091250"/>
            </a:xfrm>
            <a:effectLst>
              <a:outerShdw blurRad="50800" dist="38100" dir="2700000" algn="tl" rotWithShape="0">
                <a:prstClr val="black">
                  <a:alpha val="40000"/>
                </a:prstClr>
              </a:outerShdw>
            </a:effectLst>
          </p:grpSpPr>
          <p:sp>
            <p:nvSpPr>
              <p:cNvPr id="168" name="矩形 167"/>
              <p:cNvSpPr/>
              <p:nvPr/>
            </p:nvSpPr>
            <p:spPr>
              <a:xfrm>
                <a:off x="11111650" y="5357445"/>
                <a:ext cx="532764" cy="130482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169" name="组合 168"/>
              <p:cNvGrpSpPr/>
              <p:nvPr/>
            </p:nvGrpSpPr>
            <p:grpSpPr>
              <a:xfrm>
                <a:off x="8178194" y="3571016"/>
                <a:ext cx="3375094" cy="3046158"/>
                <a:chOff x="8178194" y="4042488"/>
                <a:chExt cx="3375094" cy="2586664"/>
              </a:xfrm>
            </p:grpSpPr>
            <p:sp>
              <p:nvSpPr>
                <p:cNvPr id="171" name="矩形 170"/>
                <p:cNvSpPr/>
                <p:nvPr/>
              </p:nvSpPr>
              <p:spPr>
                <a:xfrm>
                  <a:off x="8178194" y="5587714"/>
                  <a:ext cx="2949406" cy="1041438"/>
                </a:xfrm>
                <a:prstGeom prst="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70" name="肘形连接符 169"/>
                <p:cNvCxnSpPr/>
                <p:nvPr/>
              </p:nvCxnSpPr>
              <p:spPr>
                <a:xfrm rot="5400000">
                  <a:off x="10636547" y="4642706"/>
                  <a:ext cx="1516960" cy="316523"/>
                </a:xfrm>
                <a:prstGeom prst="bentConnector3">
                  <a:avLst/>
                </a:prstGeom>
                <a:ln w="28575">
                  <a:solidFill>
                    <a:srgbClr val="84C213"/>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4047200" y="5752098"/>
              <a:ext cx="2031325" cy="646331"/>
            </a:xfrm>
            <a:prstGeom prst="rect">
              <a:avLst/>
            </a:prstGeom>
          </p:spPr>
          <p:txBody>
            <a:bodyPr wrap="none">
              <a:spAutoFit/>
            </a:bodyPr>
            <a:lstStyle/>
            <a:p>
              <a:r>
                <a:rPr lang="zh-CN" altLang="en-US" sz="3600" b="1" i="1" dirty="0">
                  <a:solidFill>
                    <a:srgbClr val="67BA20"/>
                  </a:solidFill>
                  <a:latin typeface="微软雅黑" panose="020B0503020204020204" pitchFamily="34" charset="-122"/>
                  <a:ea typeface="微软雅黑" panose="020B0503020204020204" pitchFamily="34" charset="-122"/>
                </a:rPr>
                <a:t>任务引领</a:t>
              </a:r>
              <a:endParaRPr lang="zh-CN" altLang="en-US" sz="3600" b="1" i="1" dirty="0">
                <a:solidFill>
                  <a:srgbClr val="67BA20"/>
                </a:solidFill>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9"/>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rgbClr val="469DF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讲策略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pic>
        <p:nvPicPr>
          <p:cNvPr id="106" name="图片 105"/>
          <p:cNvPicPr>
            <a:picLocks noChangeAspect="1"/>
          </p:cNvPicPr>
          <p:nvPr/>
        </p:nvPicPr>
        <p:blipFill rotWithShape="1">
          <a:blip r:embed="rId10" cstate="print">
            <a:extLst>
              <a:ext uri="{28A0092B-C50C-407E-A947-70E740481C1C}">
                <a14:useLocalDpi xmlns:a14="http://schemas.microsoft.com/office/drawing/2010/main" val="0"/>
              </a:ext>
            </a:extLst>
          </a:blip>
          <a:srcRect r="65062"/>
          <a:stretch>
            <a:fillRect/>
          </a:stretch>
        </p:blipFill>
        <p:spPr>
          <a:xfrm>
            <a:off x="9340426" y="614873"/>
            <a:ext cx="2293768" cy="5733676"/>
          </a:xfrm>
          <a:prstGeom prst="rect">
            <a:avLst/>
          </a:prstGeom>
        </p:spPr>
      </p:pic>
      <p:sp>
        <p:nvSpPr>
          <p:cNvPr id="107" name="文本框 106"/>
          <p:cNvSpPr txBox="1"/>
          <p:nvPr/>
        </p:nvSpPr>
        <p:spPr bwMode="auto">
          <a:xfrm>
            <a:off x="9586428" y="2050550"/>
            <a:ext cx="1538883" cy="2862322"/>
          </a:xfrm>
          <a:prstGeom prst="rect">
            <a:avLst/>
          </a:prstGeom>
          <a:noFill/>
        </p:spPr>
        <p:txBody>
          <a:bodyPr vert="eaVert" wrap="square">
            <a:spAutoFit/>
          </a:bodyPr>
          <a:lstStyle/>
          <a:p>
            <a:pPr algn="ctr">
              <a:defRPr/>
            </a:pPr>
            <a:r>
              <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教无定</a:t>
            </a:r>
            <a:r>
              <a:rPr lang="zh-CN" altLang="en-US" sz="4400" b="1" dirty="0" smtClean="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法</a:t>
            </a:r>
            <a:endPar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endParaRPr>
          </a:p>
          <a:p>
            <a:pPr algn="ctr">
              <a:defRPr/>
            </a:pPr>
            <a:r>
              <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贵在得法</a:t>
            </a:r>
            <a:endPar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endParaRPr>
          </a:p>
        </p:txBody>
      </p:sp>
      <p:grpSp>
        <p:nvGrpSpPr>
          <p:cNvPr id="179" name="组合 178"/>
          <p:cNvGrpSpPr/>
          <p:nvPr/>
        </p:nvGrpSpPr>
        <p:grpSpPr>
          <a:xfrm>
            <a:off x="4020899" y="674169"/>
            <a:ext cx="4061104" cy="2319940"/>
            <a:chOff x="4020899" y="5740576"/>
            <a:chExt cx="4061104" cy="2319940"/>
          </a:xfrm>
        </p:grpSpPr>
        <p:grpSp>
          <p:nvGrpSpPr>
            <p:cNvPr id="180" name="组合 179"/>
            <p:cNvGrpSpPr/>
            <p:nvPr/>
          </p:nvGrpSpPr>
          <p:grpSpPr>
            <a:xfrm>
              <a:off x="4020899" y="5740576"/>
              <a:ext cx="4061104" cy="2319940"/>
              <a:chOff x="8178194" y="5357445"/>
              <a:chExt cx="4061104" cy="4649718"/>
            </a:xfrm>
            <a:effectLst>
              <a:outerShdw blurRad="50800" dist="38100" dir="2700000" algn="tl" rotWithShape="0">
                <a:prstClr val="black">
                  <a:alpha val="40000"/>
                </a:prstClr>
              </a:outerShdw>
            </a:effectLst>
          </p:grpSpPr>
          <p:sp>
            <p:nvSpPr>
              <p:cNvPr id="182" name="矩形 181"/>
              <p:cNvSpPr/>
              <p:nvPr/>
            </p:nvSpPr>
            <p:spPr>
              <a:xfrm>
                <a:off x="11111650" y="5357445"/>
                <a:ext cx="532764" cy="1304821"/>
              </a:xfrm>
              <a:prstGeom prst="rect">
                <a:avLst/>
              </a:prstGeom>
              <a:solidFill>
                <a:srgbClr val="82828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183" name="组合 182"/>
              <p:cNvGrpSpPr/>
              <p:nvPr/>
            </p:nvGrpSpPr>
            <p:grpSpPr>
              <a:xfrm>
                <a:off x="8178194" y="5390737"/>
                <a:ext cx="4061104" cy="4616426"/>
                <a:chOff x="8178194" y="5587714"/>
                <a:chExt cx="4061104" cy="3920066"/>
              </a:xfrm>
            </p:grpSpPr>
            <p:sp>
              <p:nvSpPr>
                <p:cNvPr id="184" name="矩形 183"/>
                <p:cNvSpPr/>
                <p:nvPr/>
              </p:nvSpPr>
              <p:spPr>
                <a:xfrm>
                  <a:off x="8178194" y="5587714"/>
                  <a:ext cx="2949406" cy="1041438"/>
                </a:xfrm>
                <a:prstGeom prst="rect">
                  <a:avLst/>
                </a:prstGeom>
                <a:solidFill>
                  <a:schemeClr val="bg1"/>
                </a:solidFill>
                <a:ln w="28575">
                  <a:solidFill>
                    <a:srgbClr val="82828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85" name="肘形连接符 184"/>
                <p:cNvCxnSpPr/>
                <p:nvPr/>
              </p:nvCxnSpPr>
              <p:spPr>
                <a:xfrm rot="16200000" flipV="1">
                  <a:off x="10151758" y="7420241"/>
                  <a:ext cx="3622643" cy="552436"/>
                </a:xfrm>
                <a:prstGeom prst="bentConnector3">
                  <a:avLst/>
                </a:prstGeom>
                <a:ln w="28575">
                  <a:solidFill>
                    <a:srgbClr val="828282"/>
                  </a:solidFill>
                </a:ln>
              </p:spPr>
              <p:style>
                <a:lnRef idx="1">
                  <a:schemeClr val="accent1"/>
                </a:lnRef>
                <a:fillRef idx="0">
                  <a:schemeClr val="accent1"/>
                </a:fillRef>
                <a:effectRef idx="0">
                  <a:schemeClr val="accent1"/>
                </a:effectRef>
                <a:fontRef idx="minor">
                  <a:schemeClr val="tx1"/>
                </a:fontRef>
              </p:style>
            </p:cxnSp>
          </p:grpSp>
        </p:grpSp>
        <p:sp>
          <p:nvSpPr>
            <p:cNvPr id="181" name="矩形 180"/>
            <p:cNvSpPr/>
            <p:nvPr/>
          </p:nvSpPr>
          <p:spPr>
            <a:xfrm>
              <a:off x="4047200" y="5752098"/>
              <a:ext cx="2031325" cy="646331"/>
            </a:xfrm>
            <a:prstGeom prst="rect">
              <a:avLst/>
            </a:prstGeom>
          </p:spPr>
          <p:txBody>
            <a:bodyPr wrap="none">
              <a:spAutoFit/>
            </a:bodyPr>
            <a:lstStyle/>
            <a:p>
              <a:r>
                <a:rPr lang="zh-CN" altLang="en-US" sz="3600" b="1" i="1" dirty="0">
                  <a:solidFill>
                    <a:srgbClr val="6C6C6C"/>
                  </a:solidFill>
                  <a:latin typeface="微软雅黑" panose="020B0503020204020204" pitchFamily="34" charset="-122"/>
                  <a:ea typeface="微软雅黑" panose="020B0503020204020204" pitchFamily="34" charset="-122"/>
                </a:rPr>
                <a:t>因材施教</a:t>
              </a:r>
              <a:endParaRPr lang="zh-CN" altLang="en-US" sz="3600" b="1" i="1" dirty="0">
                <a:solidFill>
                  <a:srgbClr val="6C6C6C"/>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6840959" y="-75877"/>
            <a:ext cx="5455316" cy="1104860"/>
            <a:chOff x="6840959" y="-75877"/>
            <a:chExt cx="5455316" cy="1104860"/>
          </a:xfrm>
        </p:grpSpPr>
        <p:pic>
          <p:nvPicPr>
            <p:cNvPr id="186" name="图片 185"/>
            <p:cNvPicPr>
              <a:picLocks noChangeAspect="1"/>
            </p:cNvPicPr>
            <p:nvPr/>
          </p:nvPicPr>
          <p:blipFill rotWithShape="1">
            <a:blip r:embed="rId11">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00" name="矩形 99"/>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教法分析</a:t>
              </a:r>
              <a:endParaRPr lang="zh-CN" altLang="en-US"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6"/>
                                            </p:tgtEl>
                                          </p:cBhvr>
                                        </p:animEffect>
                                        <p:animScale>
                                          <p:cBhvr>
                                            <p:cTn id="7" dur="250" autoRev="1" fill="hold"/>
                                            <p:tgtEl>
                                              <p:spTgt spid="8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 calcmode="lin" valueType="num">
                                          <p:cBhvr additive="base">
                                            <p:cTn id="12" dur="500" fill="hold"/>
                                            <p:tgtEl>
                                              <p:spTgt spid="101"/>
                                            </p:tgtEl>
                                            <p:attrNameLst>
                                              <p:attrName>ppt_x</p:attrName>
                                            </p:attrNameLst>
                                          </p:cBhvr>
                                          <p:tavLst>
                                            <p:tav tm="0">
                                              <p:val>
                                                <p:strVal val="1+#ppt_w/2"/>
                                              </p:val>
                                            </p:tav>
                                            <p:tav tm="100000">
                                              <p:val>
                                                <p:strVal val="#ppt_x"/>
                                              </p:val>
                                            </p:tav>
                                          </p:tavLst>
                                        </p:anim>
                                        <p:anim calcmode="lin" valueType="num">
                                          <p:cBhvr additive="base">
                                            <p:cTn id="13" dur="500" fill="hold"/>
                                            <p:tgtEl>
                                              <p:spTgt spid="10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101"/>
                                            </p:tgtEl>
                                          </p:cBhvr>
                                        </p:animEffect>
                                        <p:animScale>
                                          <p:cBhvr>
                                            <p:cTn id="17" dur="250" autoRev="1" fill="hold"/>
                                            <p:tgtEl>
                                              <p:spTgt spid="101"/>
                                            </p:tgtEl>
                                          </p:cBhvr>
                                          <p:by x="105000" y="105000"/>
                                        </p:animScale>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additive="base">
                                            <p:cTn id="21" dur="500" fill="hold"/>
                                            <p:tgtEl>
                                              <p:spTgt spid="106"/>
                                            </p:tgtEl>
                                            <p:attrNameLst>
                                              <p:attrName>ppt_x</p:attrName>
                                            </p:attrNameLst>
                                          </p:cBhvr>
                                          <p:tavLst>
                                            <p:tav tm="0">
                                              <p:val>
                                                <p:strVal val="#ppt_x"/>
                                              </p:val>
                                            </p:tav>
                                            <p:tav tm="100000">
                                              <p:val>
                                                <p:strVal val="#ppt_x"/>
                                              </p:val>
                                            </p:tav>
                                          </p:tavLst>
                                        </p:anim>
                                        <p:anim calcmode="lin" valueType="num">
                                          <p:cBhvr additive="base">
                                            <p:cTn id="22" dur="500" fill="hold"/>
                                            <p:tgtEl>
                                              <p:spTgt spid="10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07"/>
                                            </p:tgtEl>
                                            <p:attrNameLst>
                                              <p:attrName>style.visibility</p:attrName>
                                            </p:attrNameLst>
                                          </p:cBhvr>
                                          <p:to>
                                            <p:strVal val="visible"/>
                                          </p:to>
                                        </p:set>
                                        <p:anim calcmode="lin" valueType="num">
                                          <p:cBhvr additive="base">
                                            <p:cTn id="25" dur="500" fill="hold"/>
                                            <p:tgtEl>
                                              <p:spTgt spid="107"/>
                                            </p:tgtEl>
                                            <p:attrNameLst>
                                              <p:attrName>ppt_x</p:attrName>
                                            </p:attrNameLst>
                                          </p:cBhvr>
                                          <p:tavLst>
                                            <p:tav tm="0">
                                              <p:val>
                                                <p:strVal val="#ppt_x"/>
                                              </p:val>
                                            </p:tav>
                                            <p:tav tm="100000">
                                              <p:val>
                                                <p:strVal val="#ppt_x"/>
                                              </p:val>
                                            </p:tav>
                                          </p:tavLst>
                                        </p:anim>
                                        <p:anim calcmode="lin" valueType="num">
                                          <p:cBhvr additive="base">
                                            <p:cTn id="26" dur="500" fill="hold"/>
                                            <p:tgtEl>
                                              <p:spTgt spid="107"/>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14:presetBounceEnd="41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41000">
                                          <p:cBhvr additive="base">
                                            <p:cTn id="31" dur="2000" fill="hold"/>
                                            <p:tgtEl>
                                              <p:spTgt spid="15"/>
                                            </p:tgtEl>
                                            <p:attrNameLst>
                                              <p:attrName>ppt_x</p:attrName>
                                            </p:attrNameLst>
                                          </p:cBhvr>
                                          <p:tavLst>
                                            <p:tav tm="0">
                                              <p:val>
                                                <p:strVal val="1+#ppt_w/2"/>
                                              </p:val>
                                            </p:tav>
                                            <p:tav tm="100000">
                                              <p:val>
                                                <p:strVal val="#ppt_x"/>
                                              </p:val>
                                            </p:tav>
                                          </p:tavLst>
                                        </p:anim>
                                        <p:anim calcmode="lin" valueType="num" p14:bounceEnd="41000">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up)">
                                          <p:cBhvr>
                                            <p:cTn id="37" dur="500"/>
                                            <p:tgtEl>
                                              <p:spTgt spid="8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72"/>
                                            </p:tgtEl>
                                            <p:attrNameLst>
                                              <p:attrName>style.visibility</p:attrName>
                                            </p:attrNameLst>
                                          </p:cBhvr>
                                          <p:to>
                                            <p:strVal val="visible"/>
                                          </p:to>
                                        </p:set>
                                        <p:animEffect transition="in" filter="wipe(right)">
                                          <p:cBhvr>
                                            <p:cTn id="42" dur="500"/>
                                            <p:tgtEl>
                                              <p:spTgt spid="17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79"/>
                                            </p:tgtEl>
                                            <p:attrNameLst>
                                              <p:attrName>style.visibility</p:attrName>
                                            </p:attrNameLst>
                                          </p:cBhvr>
                                          <p:to>
                                            <p:strVal val="visible"/>
                                          </p:to>
                                        </p:set>
                                        <p:animEffect transition="in" filter="wipe(down)">
                                          <p:cBhvr>
                                            <p:cTn id="47"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6"/>
                                            </p:tgtEl>
                                          </p:cBhvr>
                                        </p:animEffect>
                                        <p:animScale>
                                          <p:cBhvr>
                                            <p:cTn id="7" dur="250" autoRev="1" fill="hold"/>
                                            <p:tgtEl>
                                              <p:spTgt spid="8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 calcmode="lin" valueType="num">
                                          <p:cBhvr additive="base">
                                            <p:cTn id="12" dur="500" fill="hold"/>
                                            <p:tgtEl>
                                              <p:spTgt spid="101"/>
                                            </p:tgtEl>
                                            <p:attrNameLst>
                                              <p:attrName>ppt_x</p:attrName>
                                            </p:attrNameLst>
                                          </p:cBhvr>
                                          <p:tavLst>
                                            <p:tav tm="0">
                                              <p:val>
                                                <p:strVal val="1+#ppt_w/2"/>
                                              </p:val>
                                            </p:tav>
                                            <p:tav tm="100000">
                                              <p:val>
                                                <p:strVal val="#ppt_x"/>
                                              </p:val>
                                            </p:tav>
                                          </p:tavLst>
                                        </p:anim>
                                        <p:anim calcmode="lin" valueType="num">
                                          <p:cBhvr additive="base">
                                            <p:cTn id="13" dur="500" fill="hold"/>
                                            <p:tgtEl>
                                              <p:spTgt spid="10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101"/>
                                            </p:tgtEl>
                                          </p:cBhvr>
                                        </p:animEffect>
                                        <p:animScale>
                                          <p:cBhvr>
                                            <p:cTn id="17" dur="250" autoRev="1" fill="hold"/>
                                            <p:tgtEl>
                                              <p:spTgt spid="101"/>
                                            </p:tgtEl>
                                          </p:cBhvr>
                                          <p:by x="105000" y="105000"/>
                                        </p:animScale>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additive="base">
                                            <p:cTn id="21" dur="500" fill="hold"/>
                                            <p:tgtEl>
                                              <p:spTgt spid="106"/>
                                            </p:tgtEl>
                                            <p:attrNameLst>
                                              <p:attrName>ppt_x</p:attrName>
                                            </p:attrNameLst>
                                          </p:cBhvr>
                                          <p:tavLst>
                                            <p:tav tm="0">
                                              <p:val>
                                                <p:strVal val="#ppt_x"/>
                                              </p:val>
                                            </p:tav>
                                            <p:tav tm="100000">
                                              <p:val>
                                                <p:strVal val="#ppt_x"/>
                                              </p:val>
                                            </p:tav>
                                          </p:tavLst>
                                        </p:anim>
                                        <p:anim calcmode="lin" valueType="num">
                                          <p:cBhvr additive="base">
                                            <p:cTn id="22" dur="500" fill="hold"/>
                                            <p:tgtEl>
                                              <p:spTgt spid="10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07"/>
                                            </p:tgtEl>
                                            <p:attrNameLst>
                                              <p:attrName>style.visibility</p:attrName>
                                            </p:attrNameLst>
                                          </p:cBhvr>
                                          <p:to>
                                            <p:strVal val="visible"/>
                                          </p:to>
                                        </p:set>
                                        <p:anim calcmode="lin" valueType="num">
                                          <p:cBhvr additive="base">
                                            <p:cTn id="25" dur="500" fill="hold"/>
                                            <p:tgtEl>
                                              <p:spTgt spid="107"/>
                                            </p:tgtEl>
                                            <p:attrNameLst>
                                              <p:attrName>ppt_x</p:attrName>
                                            </p:attrNameLst>
                                          </p:cBhvr>
                                          <p:tavLst>
                                            <p:tav tm="0">
                                              <p:val>
                                                <p:strVal val="#ppt_x"/>
                                              </p:val>
                                            </p:tav>
                                            <p:tav tm="100000">
                                              <p:val>
                                                <p:strVal val="#ppt_x"/>
                                              </p:val>
                                            </p:tav>
                                          </p:tavLst>
                                        </p:anim>
                                        <p:anim calcmode="lin" valueType="num">
                                          <p:cBhvr additive="base">
                                            <p:cTn id="26" dur="500" fill="hold"/>
                                            <p:tgtEl>
                                              <p:spTgt spid="107"/>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000" fill="hold"/>
                                            <p:tgtEl>
                                              <p:spTgt spid="15"/>
                                            </p:tgtEl>
                                            <p:attrNameLst>
                                              <p:attrName>ppt_x</p:attrName>
                                            </p:attrNameLst>
                                          </p:cBhvr>
                                          <p:tavLst>
                                            <p:tav tm="0">
                                              <p:val>
                                                <p:strVal val="1+#ppt_w/2"/>
                                              </p:val>
                                            </p:tav>
                                            <p:tav tm="100000">
                                              <p:val>
                                                <p:strVal val="#ppt_x"/>
                                              </p:val>
                                            </p:tav>
                                          </p:tavLst>
                                        </p:anim>
                                        <p:anim calcmode="lin" valueType="num">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up)">
                                          <p:cBhvr>
                                            <p:cTn id="37" dur="500"/>
                                            <p:tgtEl>
                                              <p:spTgt spid="8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72"/>
                                            </p:tgtEl>
                                            <p:attrNameLst>
                                              <p:attrName>style.visibility</p:attrName>
                                            </p:attrNameLst>
                                          </p:cBhvr>
                                          <p:to>
                                            <p:strVal val="visible"/>
                                          </p:to>
                                        </p:set>
                                        <p:animEffect transition="in" filter="wipe(right)">
                                          <p:cBhvr>
                                            <p:cTn id="42" dur="500"/>
                                            <p:tgtEl>
                                              <p:spTgt spid="17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79"/>
                                            </p:tgtEl>
                                            <p:attrNameLst>
                                              <p:attrName>style.visibility</p:attrName>
                                            </p:attrNameLst>
                                          </p:cBhvr>
                                          <p:to>
                                            <p:strVal val="visible"/>
                                          </p:to>
                                        </p:set>
                                        <p:animEffect transition="in" filter="wipe(down)">
                                          <p:cBhvr>
                                            <p:cTn id="47"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讲策略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grpSp>
        <p:nvGrpSpPr>
          <p:cNvPr id="112" name="组合 111"/>
          <p:cNvGrpSpPr/>
          <p:nvPr/>
        </p:nvGrpSpPr>
        <p:grpSpPr>
          <a:xfrm>
            <a:off x="6840959" y="-75877"/>
            <a:ext cx="5455316" cy="1104860"/>
            <a:chOff x="6840959" y="-75877"/>
            <a:chExt cx="5455316" cy="1104860"/>
          </a:xfrm>
        </p:grpSpPr>
        <p:pic>
          <p:nvPicPr>
            <p:cNvPr id="117" name="图片 116"/>
            <p:cNvPicPr>
              <a:picLocks noChangeAspect="1"/>
            </p:cNvPicPr>
            <p:nvPr/>
          </p:nvPicPr>
          <p:blipFill rotWithShape="1">
            <a:blip r:embed="rId2">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18" name="矩形 117"/>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学法分析</a:t>
              </a:r>
              <a:endParaRPr lang="zh-CN" altLang="en-US" b="1" dirty="0">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a:blip r:embed="rId3"/>
          <a:stretch>
            <a:fillRect/>
          </a:stretch>
        </p:blipFill>
        <p:spPr>
          <a:xfrm flipH="1">
            <a:off x="10527574" y="3090111"/>
            <a:ext cx="1231254" cy="3706014"/>
          </a:xfrm>
          <a:prstGeom prst="rect">
            <a:avLst/>
          </a:prstGeom>
        </p:spPr>
      </p:pic>
      <p:grpSp>
        <p:nvGrpSpPr>
          <p:cNvPr id="17" name="组合 16"/>
          <p:cNvGrpSpPr/>
          <p:nvPr/>
        </p:nvGrpSpPr>
        <p:grpSpPr>
          <a:xfrm>
            <a:off x="9049856" y="1479095"/>
            <a:ext cx="2955435" cy="2002616"/>
            <a:chOff x="8660549" y="1479095"/>
            <a:chExt cx="2955435" cy="2002616"/>
          </a:xfrm>
        </p:grpSpPr>
        <p:pic>
          <p:nvPicPr>
            <p:cNvPr id="12" name="图片 11"/>
            <p:cNvPicPr>
              <a:picLocks noChangeAspect="1"/>
            </p:cNvPicPr>
            <p:nvPr/>
          </p:nvPicPr>
          <p:blipFill>
            <a:blip r:embed="rId4"/>
            <a:stretch>
              <a:fillRect/>
            </a:stretch>
          </p:blipFill>
          <p:spPr>
            <a:xfrm flipH="1">
              <a:off x="8739566" y="1572321"/>
              <a:ext cx="2790793" cy="1481789"/>
            </a:xfrm>
            <a:prstGeom prst="rect">
              <a:avLst/>
            </a:prstGeom>
            <a:effectLst>
              <a:innerShdw blurRad="63500" dist="50800" dir="13500000">
                <a:prstClr val="black">
                  <a:alpha val="50000"/>
                </a:prstClr>
              </a:innerShdw>
            </a:effectLst>
          </p:spPr>
        </p:pic>
        <p:grpSp>
          <p:nvGrpSpPr>
            <p:cNvPr id="16" name="组合 15"/>
            <p:cNvGrpSpPr/>
            <p:nvPr/>
          </p:nvGrpSpPr>
          <p:grpSpPr>
            <a:xfrm>
              <a:off x="8660549" y="1479095"/>
              <a:ext cx="2955435" cy="2002616"/>
              <a:chOff x="8660549" y="1479095"/>
              <a:chExt cx="2955435" cy="2002616"/>
            </a:xfrm>
          </p:grpSpPr>
          <p:pic>
            <p:nvPicPr>
              <p:cNvPr id="4" name="图片 3"/>
              <p:cNvPicPr>
                <a:picLocks noChangeAspect="1"/>
              </p:cNvPicPr>
              <p:nvPr/>
            </p:nvPicPr>
            <p:blipFill>
              <a:blip r:embed="rId5"/>
              <a:stretch>
                <a:fillRect/>
              </a:stretch>
            </p:blipFill>
            <p:spPr>
              <a:xfrm>
                <a:off x="8660549" y="1479095"/>
                <a:ext cx="2955435" cy="2002616"/>
              </a:xfrm>
              <a:prstGeom prst="rect">
                <a:avLst/>
              </a:prstGeom>
            </p:spPr>
          </p:pic>
          <p:sp>
            <p:nvSpPr>
              <p:cNvPr id="8" name="矩形 7"/>
              <p:cNvSpPr/>
              <p:nvPr/>
            </p:nvSpPr>
            <p:spPr>
              <a:xfrm>
                <a:off x="8739565" y="2452100"/>
                <a:ext cx="2790793" cy="646331"/>
              </a:xfrm>
              <a:prstGeom prst="rect">
                <a:avLst/>
              </a:prstGeom>
              <a:solidFill>
                <a:schemeClr val="bg1">
                  <a:alpha val="72000"/>
                </a:schemeClr>
              </a:solidFill>
            </p:spPr>
            <p:txBody>
              <a:bodyPr wrap="square">
                <a:spAutoFit/>
              </a:bodyPr>
              <a:lstStyle/>
              <a:p>
                <a:pPr algn="ctr"/>
                <a:r>
                  <a:rPr lang="zh-CN" altLang="en-US" b="1" dirty="0" smtClean="0">
                    <a:latin typeface="微软雅黑" panose="020B0503020204020204" pitchFamily="34" charset="-122"/>
                    <a:ea typeface="微软雅黑" panose="020B0503020204020204" pitchFamily="34" charset="-122"/>
                  </a:rPr>
                  <a:t>请在此输入与课题有关内容及更换相关图片</a:t>
                </a:r>
                <a:endParaRPr lang="zh-CN" altLang="en-US" b="1" dirty="0">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2173847" y="1641073"/>
            <a:ext cx="1271238" cy="1271238"/>
            <a:chOff x="1973734" y="829181"/>
            <a:chExt cx="1271238" cy="1271238"/>
          </a:xfrm>
        </p:grpSpPr>
        <p:sp>
          <p:nvSpPr>
            <p:cNvPr id="18" name="矩形 17"/>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040953" y="896400"/>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124274" y="968512"/>
              <a:ext cx="902811" cy="954107"/>
            </a:xfrm>
            <a:prstGeom prst="rect">
              <a:avLst/>
            </a:prstGeom>
          </p:spPr>
          <p:txBody>
            <a:bodyPr wrap="none">
              <a:spAutoFit/>
            </a:bodyPr>
            <a:lstStyle/>
            <a:p>
              <a:pPr algn="ctr"/>
              <a:r>
                <a:rPr lang="zh-CN" altLang="en-US"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a:t>
              </a: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起来</a:t>
              </a:r>
              <a:endParaRPr lang="zh-CN" altLang="en-US" sz="2800" b="1" dirty="0">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3339888" y="1625915"/>
            <a:ext cx="3897253" cy="1286396"/>
            <a:chOff x="3339888" y="1625915"/>
            <a:chExt cx="3897253" cy="1286396"/>
          </a:xfrm>
        </p:grpSpPr>
        <p:grpSp>
          <p:nvGrpSpPr>
            <p:cNvPr id="129" name="组合 128"/>
            <p:cNvGrpSpPr/>
            <p:nvPr/>
          </p:nvGrpSpPr>
          <p:grpSpPr>
            <a:xfrm rot="5400000">
              <a:off x="4645317" y="320486"/>
              <a:ext cx="1286396" cy="3897253"/>
              <a:chOff x="2677685" y="745526"/>
              <a:chExt cx="1030219" cy="3065982"/>
            </a:xfrm>
          </p:grpSpPr>
          <p:sp>
            <p:nvSpPr>
              <p:cNvPr id="130"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31"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32" name="直角三角形 131"/>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33"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24" name="矩形 23"/>
            <p:cNvSpPr/>
            <p:nvPr/>
          </p:nvSpPr>
          <p:spPr>
            <a:xfrm>
              <a:off x="3918885" y="1965069"/>
              <a:ext cx="1947969" cy="584775"/>
            </a:xfrm>
            <a:prstGeom prst="rect">
              <a:avLst/>
            </a:prstGeom>
          </p:spPr>
          <p:txBody>
            <a:bodyPr wrap="none">
              <a:spAutoFit/>
            </a:bodyPr>
            <a:lstStyle/>
            <a:p>
              <a:r>
                <a:rPr lang="zh-CN" altLang="en-US" sz="3200" b="1" dirty="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讨论研究 </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98" name="组合 97"/>
          <p:cNvGrpSpPr/>
          <p:nvPr/>
        </p:nvGrpSpPr>
        <p:grpSpPr>
          <a:xfrm>
            <a:off x="7075932" y="1438555"/>
            <a:ext cx="1860220" cy="1785384"/>
            <a:chOff x="7075932" y="1438555"/>
            <a:chExt cx="1860220" cy="1785384"/>
          </a:xfrm>
        </p:grpSpPr>
        <p:pic>
          <p:nvPicPr>
            <p:cNvPr id="97" name="图片 96"/>
            <p:cNvPicPr>
              <a:picLocks noChangeAspect="1"/>
            </p:cNvPicPr>
            <p:nvPr/>
          </p:nvPicPr>
          <p:blipFill>
            <a:blip r:embed="rId6">
              <a:lum bright="-20000" contrast="40000"/>
            </a:blip>
            <a:stretch>
              <a:fillRect/>
            </a:stretch>
          </p:blipFill>
          <p:spPr>
            <a:xfrm>
              <a:off x="7075932" y="1438555"/>
              <a:ext cx="1860220" cy="1785384"/>
            </a:xfrm>
            <a:prstGeom prst="rect">
              <a:avLst/>
            </a:prstGeom>
          </p:spPr>
        </p:pic>
        <p:sp>
          <p:nvSpPr>
            <p:cNvPr id="138" name="矩形 137"/>
            <p:cNvSpPr/>
            <p:nvPr/>
          </p:nvSpPr>
          <p:spPr>
            <a:xfrm>
              <a:off x="7406815" y="1651866"/>
              <a:ext cx="646331"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乐</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grpSp>
        <p:nvGrpSpPr>
          <p:cNvPr id="141" name="组合 140"/>
          <p:cNvGrpSpPr/>
          <p:nvPr/>
        </p:nvGrpSpPr>
        <p:grpSpPr>
          <a:xfrm>
            <a:off x="2173847" y="3255158"/>
            <a:ext cx="1271238" cy="1271238"/>
            <a:chOff x="1973734" y="829181"/>
            <a:chExt cx="1271238" cy="1271238"/>
          </a:xfrm>
        </p:grpSpPr>
        <p:sp>
          <p:nvSpPr>
            <p:cNvPr id="142" name="矩形 141"/>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2040953" y="896400"/>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p:cNvSpPr/>
            <p:nvPr/>
          </p:nvSpPr>
          <p:spPr>
            <a:xfrm>
              <a:off x="2124274" y="968512"/>
              <a:ext cx="902811" cy="954107"/>
            </a:xfrm>
            <a:prstGeom prst="rect">
              <a:avLst/>
            </a:prstGeom>
          </p:spPr>
          <p:txBody>
            <a:bodyPr wrap="none">
              <a:spAutoFit/>
            </a:bodyPr>
            <a:lstStyle/>
            <a:p>
              <a:pPr algn="ctr"/>
              <a:r>
                <a:rPr lang="zh-CN" altLang="en-US"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动</a:t>
              </a: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起来</a:t>
              </a:r>
              <a:endParaRPr lang="zh-CN" altLang="en-US" sz="2800" b="1" dirty="0">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3339888" y="3240000"/>
            <a:ext cx="3897253" cy="1286396"/>
            <a:chOff x="3339888" y="1625915"/>
            <a:chExt cx="3897253" cy="1286396"/>
          </a:xfrm>
        </p:grpSpPr>
        <p:grpSp>
          <p:nvGrpSpPr>
            <p:cNvPr id="146" name="组合 145"/>
            <p:cNvGrpSpPr/>
            <p:nvPr/>
          </p:nvGrpSpPr>
          <p:grpSpPr>
            <a:xfrm rot="5400000">
              <a:off x="4645317" y="320486"/>
              <a:ext cx="1286396" cy="3897253"/>
              <a:chOff x="2677685" y="745526"/>
              <a:chExt cx="1030219" cy="3065982"/>
            </a:xfrm>
          </p:grpSpPr>
          <p:sp>
            <p:nvSpPr>
              <p:cNvPr id="148"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49"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50" name="直角三角形 149"/>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51"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147" name="矩形 146"/>
            <p:cNvSpPr/>
            <p:nvPr/>
          </p:nvSpPr>
          <p:spPr>
            <a:xfrm>
              <a:off x="3918885" y="1965069"/>
              <a:ext cx="1947969" cy="584775"/>
            </a:xfrm>
            <a:prstGeom prst="rect">
              <a:avLst/>
            </a:prstGeom>
          </p:spPr>
          <p:txBody>
            <a:bodyPr wrap="none">
              <a:spAutoFit/>
            </a:bodyPr>
            <a:lstStyle/>
            <a:p>
              <a:r>
                <a:rPr lang="zh-CN" altLang="en-US" sz="3200" b="1" dirty="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合作学习 </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152" name="组合 151"/>
          <p:cNvGrpSpPr/>
          <p:nvPr/>
        </p:nvGrpSpPr>
        <p:grpSpPr>
          <a:xfrm>
            <a:off x="7075932" y="3052640"/>
            <a:ext cx="1860220" cy="1785384"/>
            <a:chOff x="7075932" y="1438555"/>
            <a:chExt cx="1860220" cy="1785384"/>
          </a:xfrm>
        </p:grpSpPr>
        <p:pic>
          <p:nvPicPr>
            <p:cNvPr id="153" name="图片 152"/>
            <p:cNvPicPr>
              <a:picLocks noChangeAspect="1"/>
            </p:cNvPicPr>
            <p:nvPr/>
          </p:nvPicPr>
          <p:blipFill>
            <a:blip r:embed="rId6">
              <a:lum bright="-20000" contrast="40000"/>
            </a:blip>
            <a:stretch>
              <a:fillRect/>
            </a:stretch>
          </p:blipFill>
          <p:spPr>
            <a:xfrm>
              <a:off x="7075932" y="1438555"/>
              <a:ext cx="1860220" cy="1785384"/>
            </a:xfrm>
            <a:prstGeom prst="rect">
              <a:avLst/>
            </a:prstGeom>
          </p:spPr>
        </p:pic>
        <p:sp>
          <p:nvSpPr>
            <p:cNvPr id="154" name="矩形 153"/>
            <p:cNvSpPr/>
            <p:nvPr/>
          </p:nvSpPr>
          <p:spPr>
            <a:xfrm>
              <a:off x="7406014" y="1651866"/>
              <a:ext cx="647933"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会</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zh-CN" altLang="en-US" sz="3600" b="1" dirty="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grpSp>
        <p:nvGrpSpPr>
          <p:cNvPr id="155" name="组合 154"/>
          <p:cNvGrpSpPr/>
          <p:nvPr/>
        </p:nvGrpSpPr>
        <p:grpSpPr>
          <a:xfrm>
            <a:off x="2173847" y="4898345"/>
            <a:ext cx="1271238" cy="1271238"/>
            <a:chOff x="1973734" y="829181"/>
            <a:chExt cx="1271238" cy="1271238"/>
          </a:xfrm>
        </p:grpSpPr>
        <p:sp>
          <p:nvSpPr>
            <p:cNvPr id="156" name="矩形 155"/>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2040953" y="896400"/>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矩形 157"/>
            <p:cNvSpPr/>
            <p:nvPr/>
          </p:nvSpPr>
          <p:spPr>
            <a:xfrm>
              <a:off x="2124274" y="968512"/>
              <a:ext cx="902811" cy="954107"/>
            </a:xfrm>
            <a:prstGeom prst="rect">
              <a:avLst/>
            </a:prstGeom>
          </p:spPr>
          <p:txBody>
            <a:bodyPr wrap="none">
              <a:spAutoFit/>
            </a:bodyPr>
            <a:lstStyle/>
            <a:p>
              <a:pPr algn="ctr"/>
              <a:r>
                <a:rPr lang="zh-CN" altLang="en-US"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比</a:t>
              </a: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起来</a:t>
              </a:r>
              <a:endParaRPr lang="zh-CN" altLang="en-US" sz="2800" b="1" dirty="0">
                <a:latin typeface="微软雅黑" panose="020B0503020204020204" pitchFamily="34" charset="-122"/>
                <a:ea typeface="微软雅黑" panose="020B0503020204020204" pitchFamily="34" charset="-122"/>
              </a:endParaRPr>
            </a:p>
          </p:txBody>
        </p:sp>
      </p:grpSp>
      <p:grpSp>
        <p:nvGrpSpPr>
          <p:cNvPr id="159" name="组合 158"/>
          <p:cNvGrpSpPr/>
          <p:nvPr/>
        </p:nvGrpSpPr>
        <p:grpSpPr>
          <a:xfrm>
            <a:off x="3339888" y="4883187"/>
            <a:ext cx="3897253" cy="1286396"/>
            <a:chOff x="3339888" y="1625915"/>
            <a:chExt cx="3897253" cy="1286396"/>
          </a:xfrm>
        </p:grpSpPr>
        <p:grpSp>
          <p:nvGrpSpPr>
            <p:cNvPr id="160" name="组合 159"/>
            <p:cNvGrpSpPr/>
            <p:nvPr/>
          </p:nvGrpSpPr>
          <p:grpSpPr>
            <a:xfrm rot="5400000">
              <a:off x="4645317" y="320486"/>
              <a:ext cx="1286396" cy="3897253"/>
              <a:chOff x="2677685" y="745526"/>
              <a:chExt cx="1030219" cy="3065982"/>
            </a:xfrm>
          </p:grpSpPr>
          <p:sp>
            <p:nvSpPr>
              <p:cNvPr id="163"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4"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5" name="直角三角形 164"/>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6"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162" name="矩形 161"/>
            <p:cNvSpPr/>
            <p:nvPr/>
          </p:nvSpPr>
          <p:spPr>
            <a:xfrm>
              <a:off x="3918885" y="1965069"/>
              <a:ext cx="1947969" cy="584775"/>
            </a:xfrm>
            <a:prstGeom prst="rect">
              <a:avLst/>
            </a:prstGeom>
          </p:spPr>
          <p:txBody>
            <a:bodyPr wrap="none">
              <a:spAutoFit/>
            </a:bodyPr>
            <a:lstStyle/>
            <a:p>
              <a:r>
                <a:rPr lang="zh-CN" altLang="en-US" sz="3200" b="1" dirty="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分组竞赛 </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167" name="组合 166"/>
          <p:cNvGrpSpPr/>
          <p:nvPr/>
        </p:nvGrpSpPr>
        <p:grpSpPr>
          <a:xfrm>
            <a:off x="7075932" y="4695827"/>
            <a:ext cx="1860220" cy="1785384"/>
            <a:chOff x="7075932" y="1438555"/>
            <a:chExt cx="1860220" cy="1785384"/>
          </a:xfrm>
        </p:grpSpPr>
        <p:pic>
          <p:nvPicPr>
            <p:cNvPr id="186" name="图片 185"/>
            <p:cNvPicPr>
              <a:picLocks noChangeAspect="1"/>
            </p:cNvPicPr>
            <p:nvPr/>
          </p:nvPicPr>
          <p:blipFill>
            <a:blip r:embed="rId6">
              <a:lum bright="-20000" contrast="40000"/>
            </a:blip>
            <a:stretch>
              <a:fillRect/>
            </a:stretch>
          </p:blipFill>
          <p:spPr>
            <a:xfrm>
              <a:off x="7075932" y="1438555"/>
              <a:ext cx="1860220" cy="1785384"/>
            </a:xfrm>
            <a:prstGeom prst="rect">
              <a:avLst/>
            </a:prstGeom>
          </p:spPr>
        </p:pic>
        <p:sp>
          <p:nvSpPr>
            <p:cNvPr id="187" name="矩形 186"/>
            <p:cNvSpPr/>
            <p:nvPr/>
          </p:nvSpPr>
          <p:spPr>
            <a:xfrm>
              <a:off x="7406014" y="1651866"/>
              <a:ext cx="647933"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会</a:t>
              </a:r>
              <a:endParaRPr lang="zh-CN" altLang="en-US" sz="3600" b="1" dirty="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1+#ppt_w/2"/>
                                          </p:val>
                                        </p:tav>
                                        <p:tav tm="100000">
                                          <p:val>
                                            <p:strVal val="#ppt_x"/>
                                          </p:val>
                                        </p:tav>
                                      </p:tavLst>
                                    </p:anim>
                                    <p:anim calcmode="lin" valueType="num">
                                      <p:cBhvr additive="base">
                                        <p:cTn id="8" dur="500" fill="hold"/>
                                        <p:tgtEl>
                                          <p:spTgt spid="1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12"/>
                                        </p:tgtEl>
                                      </p:cBhvr>
                                    </p:animEffect>
                                    <p:animScale>
                                      <p:cBhvr>
                                        <p:cTn id="12" dur="250" autoRev="1" fill="hold"/>
                                        <p:tgtEl>
                                          <p:spTgt spid="112"/>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500"/>
                            </p:stCondLst>
                            <p:childTnLst>
                              <p:par>
                                <p:cTn id="30" presetID="14" presetClass="entr" presetSubtype="10" fill="hold"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randombar(horizontal)">
                                      <p:cBhvr>
                                        <p:cTn id="32" dur="500"/>
                                        <p:tgtEl>
                                          <p:spTgt spid="99"/>
                                        </p:tgtEl>
                                      </p:cBhvr>
                                    </p:animEffect>
                                  </p:childTnLst>
                                </p:cTn>
                              </p:par>
                            </p:childTnLst>
                          </p:cTn>
                        </p:par>
                        <p:par>
                          <p:cTn id="33" fill="hold">
                            <p:stCondLst>
                              <p:cond delay="1000"/>
                            </p:stCondLst>
                            <p:childTnLst>
                              <p:par>
                                <p:cTn id="34" presetID="42" presetClass="entr" presetSubtype="0" fill="hold" nodeType="after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fade">
                                      <p:cBhvr>
                                        <p:cTn id="36" dur="1000"/>
                                        <p:tgtEl>
                                          <p:spTgt spid="98"/>
                                        </p:tgtEl>
                                      </p:cBhvr>
                                    </p:animEffect>
                                    <p:anim calcmode="lin" valueType="num">
                                      <p:cBhvr>
                                        <p:cTn id="37" dur="1000" fill="hold"/>
                                        <p:tgtEl>
                                          <p:spTgt spid="98"/>
                                        </p:tgtEl>
                                        <p:attrNameLst>
                                          <p:attrName>ppt_x</p:attrName>
                                        </p:attrNameLst>
                                      </p:cBhvr>
                                      <p:tavLst>
                                        <p:tav tm="0">
                                          <p:val>
                                            <p:strVal val="#ppt_x"/>
                                          </p:val>
                                        </p:tav>
                                        <p:tav tm="100000">
                                          <p:val>
                                            <p:strVal val="#ppt_x"/>
                                          </p:val>
                                        </p:tav>
                                      </p:tavLst>
                                    </p:anim>
                                    <p:anim calcmode="lin" valueType="num">
                                      <p:cBhvr>
                                        <p:cTn id="38" dur="1000" fill="hold"/>
                                        <p:tgtEl>
                                          <p:spTgt spid="98"/>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6" presetClass="emph" presetSubtype="0" fill="hold" nodeType="afterEffect">
                                  <p:stCondLst>
                                    <p:cond delay="0"/>
                                  </p:stCondLst>
                                  <p:childTnLst>
                                    <p:animEffect transition="out" filter="fade">
                                      <p:cBhvr>
                                        <p:cTn id="41" dur="500" tmFilter="0, 0; .2, .5; .8, .5; 1, 0"/>
                                        <p:tgtEl>
                                          <p:spTgt spid="98"/>
                                        </p:tgtEl>
                                      </p:cBhvr>
                                    </p:animEffect>
                                    <p:animScale>
                                      <p:cBhvr>
                                        <p:cTn id="42" dur="250" autoRev="1" fill="hold"/>
                                        <p:tgtEl>
                                          <p:spTgt spid="98"/>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41"/>
                                        </p:tgtEl>
                                        <p:attrNameLst>
                                          <p:attrName>style.visibility</p:attrName>
                                        </p:attrNameLst>
                                      </p:cBhvr>
                                      <p:to>
                                        <p:strVal val="visible"/>
                                      </p:to>
                                    </p:set>
                                    <p:anim calcmode="lin" valueType="num">
                                      <p:cBhvr>
                                        <p:cTn id="47" dur="500" fill="hold"/>
                                        <p:tgtEl>
                                          <p:spTgt spid="141"/>
                                        </p:tgtEl>
                                        <p:attrNameLst>
                                          <p:attrName>ppt_w</p:attrName>
                                        </p:attrNameLst>
                                      </p:cBhvr>
                                      <p:tavLst>
                                        <p:tav tm="0">
                                          <p:val>
                                            <p:fltVal val="0"/>
                                          </p:val>
                                        </p:tav>
                                        <p:tav tm="100000">
                                          <p:val>
                                            <p:strVal val="#ppt_w"/>
                                          </p:val>
                                        </p:tav>
                                      </p:tavLst>
                                    </p:anim>
                                    <p:anim calcmode="lin" valueType="num">
                                      <p:cBhvr>
                                        <p:cTn id="48" dur="500" fill="hold"/>
                                        <p:tgtEl>
                                          <p:spTgt spid="141"/>
                                        </p:tgtEl>
                                        <p:attrNameLst>
                                          <p:attrName>ppt_h</p:attrName>
                                        </p:attrNameLst>
                                      </p:cBhvr>
                                      <p:tavLst>
                                        <p:tav tm="0">
                                          <p:val>
                                            <p:fltVal val="0"/>
                                          </p:val>
                                        </p:tav>
                                        <p:tav tm="100000">
                                          <p:val>
                                            <p:strVal val="#ppt_h"/>
                                          </p:val>
                                        </p:tav>
                                      </p:tavLst>
                                    </p:anim>
                                    <p:animEffect transition="in" filter="fade">
                                      <p:cBhvr>
                                        <p:cTn id="49" dur="500"/>
                                        <p:tgtEl>
                                          <p:spTgt spid="141"/>
                                        </p:tgtEl>
                                      </p:cBhvr>
                                    </p:animEffect>
                                  </p:childTnLst>
                                </p:cTn>
                              </p:par>
                            </p:childTnLst>
                          </p:cTn>
                        </p:par>
                        <p:par>
                          <p:cTn id="50" fill="hold">
                            <p:stCondLst>
                              <p:cond delay="500"/>
                            </p:stCondLst>
                            <p:childTnLst>
                              <p:par>
                                <p:cTn id="51" presetID="14" presetClass="entr" presetSubtype="10" fill="hold"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randombar(horizontal)">
                                      <p:cBhvr>
                                        <p:cTn id="53" dur="500"/>
                                        <p:tgtEl>
                                          <p:spTgt spid="145"/>
                                        </p:tgtEl>
                                      </p:cBhvr>
                                    </p:animEffect>
                                  </p:childTnLst>
                                </p:cTn>
                              </p:par>
                            </p:childTnLst>
                          </p:cTn>
                        </p:par>
                        <p:par>
                          <p:cTn id="54" fill="hold">
                            <p:stCondLst>
                              <p:cond delay="1000"/>
                            </p:stCondLst>
                            <p:childTnLst>
                              <p:par>
                                <p:cTn id="55" presetID="42" presetClass="entr" presetSubtype="0" fill="hold" nodeType="afterEffect">
                                  <p:stCondLst>
                                    <p:cond delay="0"/>
                                  </p:stCondLst>
                                  <p:childTnLst>
                                    <p:set>
                                      <p:cBhvr>
                                        <p:cTn id="56" dur="1" fill="hold">
                                          <p:stCondLst>
                                            <p:cond delay="0"/>
                                          </p:stCondLst>
                                        </p:cTn>
                                        <p:tgtEl>
                                          <p:spTgt spid="152"/>
                                        </p:tgtEl>
                                        <p:attrNameLst>
                                          <p:attrName>style.visibility</p:attrName>
                                        </p:attrNameLst>
                                      </p:cBhvr>
                                      <p:to>
                                        <p:strVal val="visible"/>
                                      </p:to>
                                    </p:set>
                                    <p:animEffect transition="in" filter="fade">
                                      <p:cBhvr>
                                        <p:cTn id="57" dur="1000"/>
                                        <p:tgtEl>
                                          <p:spTgt spid="152"/>
                                        </p:tgtEl>
                                      </p:cBhvr>
                                    </p:animEffect>
                                    <p:anim calcmode="lin" valueType="num">
                                      <p:cBhvr>
                                        <p:cTn id="58" dur="1000" fill="hold"/>
                                        <p:tgtEl>
                                          <p:spTgt spid="152"/>
                                        </p:tgtEl>
                                        <p:attrNameLst>
                                          <p:attrName>ppt_x</p:attrName>
                                        </p:attrNameLst>
                                      </p:cBhvr>
                                      <p:tavLst>
                                        <p:tav tm="0">
                                          <p:val>
                                            <p:strVal val="#ppt_x"/>
                                          </p:val>
                                        </p:tav>
                                        <p:tav tm="100000">
                                          <p:val>
                                            <p:strVal val="#ppt_x"/>
                                          </p:val>
                                        </p:tav>
                                      </p:tavLst>
                                    </p:anim>
                                    <p:anim calcmode="lin" valueType="num">
                                      <p:cBhvr>
                                        <p:cTn id="59" dur="1000" fill="hold"/>
                                        <p:tgtEl>
                                          <p:spTgt spid="152"/>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6" presetClass="emph" presetSubtype="0" fill="hold" nodeType="afterEffect">
                                  <p:stCondLst>
                                    <p:cond delay="0"/>
                                  </p:stCondLst>
                                  <p:childTnLst>
                                    <p:animEffect transition="out" filter="fade">
                                      <p:cBhvr>
                                        <p:cTn id="62" dur="500" tmFilter="0, 0; .2, .5; .8, .5; 1, 0"/>
                                        <p:tgtEl>
                                          <p:spTgt spid="152"/>
                                        </p:tgtEl>
                                      </p:cBhvr>
                                    </p:animEffect>
                                    <p:animScale>
                                      <p:cBhvr>
                                        <p:cTn id="63" dur="250" autoRev="1" fill="hold"/>
                                        <p:tgtEl>
                                          <p:spTgt spid="152"/>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155"/>
                                        </p:tgtEl>
                                        <p:attrNameLst>
                                          <p:attrName>style.visibility</p:attrName>
                                        </p:attrNameLst>
                                      </p:cBhvr>
                                      <p:to>
                                        <p:strVal val="visible"/>
                                      </p:to>
                                    </p:set>
                                    <p:anim calcmode="lin" valueType="num">
                                      <p:cBhvr>
                                        <p:cTn id="68" dur="500" fill="hold"/>
                                        <p:tgtEl>
                                          <p:spTgt spid="155"/>
                                        </p:tgtEl>
                                        <p:attrNameLst>
                                          <p:attrName>ppt_w</p:attrName>
                                        </p:attrNameLst>
                                      </p:cBhvr>
                                      <p:tavLst>
                                        <p:tav tm="0">
                                          <p:val>
                                            <p:fltVal val="0"/>
                                          </p:val>
                                        </p:tav>
                                        <p:tav tm="100000">
                                          <p:val>
                                            <p:strVal val="#ppt_w"/>
                                          </p:val>
                                        </p:tav>
                                      </p:tavLst>
                                    </p:anim>
                                    <p:anim calcmode="lin" valueType="num">
                                      <p:cBhvr>
                                        <p:cTn id="69" dur="500" fill="hold"/>
                                        <p:tgtEl>
                                          <p:spTgt spid="155"/>
                                        </p:tgtEl>
                                        <p:attrNameLst>
                                          <p:attrName>ppt_h</p:attrName>
                                        </p:attrNameLst>
                                      </p:cBhvr>
                                      <p:tavLst>
                                        <p:tav tm="0">
                                          <p:val>
                                            <p:fltVal val="0"/>
                                          </p:val>
                                        </p:tav>
                                        <p:tav tm="100000">
                                          <p:val>
                                            <p:strVal val="#ppt_h"/>
                                          </p:val>
                                        </p:tav>
                                      </p:tavLst>
                                    </p:anim>
                                    <p:animEffect transition="in" filter="fade">
                                      <p:cBhvr>
                                        <p:cTn id="70" dur="500"/>
                                        <p:tgtEl>
                                          <p:spTgt spid="155"/>
                                        </p:tgtEl>
                                      </p:cBhvr>
                                    </p:animEffect>
                                  </p:childTnLst>
                                </p:cTn>
                              </p:par>
                            </p:childTnLst>
                          </p:cTn>
                        </p:par>
                        <p:par>
                          <p:cTn id="71" fill="hold">
                            <p:stCondLst>
                              <p:cond delay="500"/>
                            </p:stCondLst>
                            <p:childTnLst>
                              <p:par>
                                <p:cTn id="72" presetID="14" presetClass="entr" presetSubtype="10" fill="hold" nodeType="afterEffect">
                                  <p:stCondLst>
                                    <p:cond delay="0"/>
                                  </p:stCondLst>
                                  <p:childTnLst>
                                    <p:set>
                                      <p:cBhvr>
                                        <p:cTn id="73" dur="1" fill="hold">
                                          <p:stCondLst>
                                            <p:cond delay="0"/>
                                          </p:stCondLst>
                                        </p:cTn>
                                        <p:tgtEl>
                                          <p:spTgt spid="159"/>
                                        </p:tgtEl>
                                        <p:attrNameLst>
                                          <p:attrName>style.visibility</p:attrName>
                                        </p:attrNameLst>
                                      </p:cBhvr>
                                      <p:to>
                                        <p:strVal val="visible"/>
                                      </p:to>
                                    </p:set>
                                    <p:animEffect transition="in" filter="randombar(horizontal)">
                                      <p:cBhvr>
                                        <p:cTn id="74" dur="500"/>
                                        <p:tgtEl>
                                          <p:spTgt spid="159"/>
                                        </p:tgtEl>
                                      </p:cBhvr>
                                    </p:animEffect>
                                  </p:childTnLst>
                                </p:cTn>
                              </p:par>
                            </p:childTnLst>
                          </p:cTn>
                        </p:par>
                        <p:par>
                          <p:cTn id="75" fill="hold">
                            <p:stCondLst>
                              <p:cond delay="1000"/>
                            </p:stCondLst>
                            <p:childTnLst>
                              <p:par>
                                <p:cTn id="76" presetID="42" presetClass="entr" presetSubtype="0" fill="hold" nodeType="afterEffect">
                                  <p:stCondLst>
                                    <p:cond delay="0"/>
                                  </p:stCondLst>
                                  <p:childTnLst>
                                    <p:set>
                                      <p:cBhvr>
                                        <p:cTn id="77" dur="1" fill="hold">
                                          <p:stCondLst>
                                            <p:cond delay="0"/>
                                          </p:stCondLst>
                                        </p:cTn>
                                        <p:tgtEl>
                                          <p:spTgt spid="167"/>
                                        </p:tgtEl>
                                        <p:attrNameLst>
                                          <p:attrName>style.visibility</p:attrName>
                                        </p:attrNameLst>
                                      </p:cBhvr>
                                      <p:to>
                                        <p:strVal val="visible"/>
                                      </p:to>
                                    </p:set>
                                    <p:animEffect transition="in" filter="fade">
                                      <p:cBhvr>
                                        <p:cTn id="78" dur="1000"/>
                                        <p:tgtEl>
                                          <p:spTgt spid="167"/>
                                        </p:tgtEl>
                                      </p:cBhvr>
                                    </p:animEffect>
                                    <p:anim calcmode="lin" valueType="num">
                                      <p:cBhvr>
                                        <p:cTn id="79" dur="1000" fill="hold"/>
                                        <p:tgtEl>
                                          <p:spTgt spid="167"/>
                                        </p:tgtEl>
                                        <p:attrNameLst>
                                          <p:attrName>ppt_x</p:attrName>
                                        </p:attrNameLst>
                                      </p:cBhvr>
                                      <p:tavLst>
                                        <p:tav tm="0">
                                          <p:val>
                                            <p:strVal val="#ppt_x"/>
                                          </p:val>
                                        </p:tav>
                                        <p:tav tm="100000">
                                          <p:val>
                                            <p:strVal val="#ppt_x"/>
                                          </p:val>
                                        </p:tav>
                                      </p:tavLst>
                                    </p:anim>
                                    <p:anim calcmode="lin" valueType="num">
                                      <p:cBhvr>
                                        <p:cTn id="80" dur="1000" fill="hold"/>
                                        <p:tgtEl>
                                          <p:spTgt spid="167"/>
                                        </p:tgtEl>
                                        <p:attrNameLst>
                                          <p:attrName>ppt_y</p:attrName>
                                        </p:attrNameLst>
                                      </p:cBhvr>
                                      <p:tavLst>
                                        <p:tav tm="0">
                                          <p:val>
                                            <p:strVal val="#ppt_y+.1"/>
                                          </p:val>
                                        </p:tav>
                                        <p:tav tm="100000">
                                          <p:val>
                                            <p:strVal val="#ppt_y"/>
                                          </p:val>
                                        </p:tav>
                                      </p:tavLst>
                                    </p:anim>
                                  </p:childTnLst>
                                </p:cTn>
                              </p:par>
                            </p:childTnLst>
                          </p:cTn>
                        </p:par>
                        <p:par>
                          <p:cTn id="81" fill="hold">
                            <p:stCondLst>
                              <p:cond delay="2000"/>
                            </p:stCondLst>
                            <p:childTnLst>
                              <p:par>
                                <p:cTn id="82" presetID="26" presetClass="emph" presetSubtype="0" fill="hold" nodeType="afterEffect">
                                  <p:stCondLst>
                                    <p:cond delay="0"/>
                                  </p:stCondLst>
                                  <p:childTnLst>
                                    <p:animEffect transition="out" filter="fade">
                                      <p:cBhvr>
                                        <p:cTn id="83" dur="500" tmFilter="0, 0; .2, .5; .8, .5; 1, 0"/>
                                        <p:tgtEl>
                                          <p:spTgt spid="167"/>
                                        </p:tgtEl>
                                      </p:cBhvr>
                                    </p:animEffect>
                                    <p:animScale>
                                      <p:cBhvr>
                                        <p:cTn id="84" dur="250" autoRev="1" fill="hold"/>
                                        <p:tgtEl>
                                          <p:spTgt spid="16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427881"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8131953"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3"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395713"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3999299"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2666762"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476401"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3151965"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4"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3" name="组合 42"/>
          <p:cNvGrpSpPr/>
          <p:nvPr/>
        </p:nvGrpSpPr>
        <p:grpSpPr bwMode="auto">
          <a:xfrm>
            <a:off x="5844365"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5"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3232928"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a:hlinkClick r:id="rId6"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p:nvPr/>
        </p:nvGrpSpPr>
        <p:grpSpPr bwMode="auto">
          <a:xfrm>
            <a:off x="5879290" y="40688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7"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0" name="组合 69"/>
          <p:cNvGrpSpPr/>
          <p:nvPr/>
        </p:nvGrpSpPr>
        <p:grpSpPr bwMode="auto">
          <a:xfrm>
            <a:off x="8131953" y="41244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9" name="矩形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8">
              <a:duotone>
                <a:prstClr val="black"/>
                <a:srgbClr val="D9C3A5">
                  <a:tint val="50000"/>
                  <a:satMod val="180000"/>
                </a:srgbClr>
              </a:duotone>
            </a:blip>
            <a:stretch>
              <a:fillRect/>
            </a:stretch>
          </p:blipFill>
          <p:spPr>
            <a:xfrm>
              <a:off x="0" y="1176470"/>
              <a:ext cx="2708655" cy="5581473"/>
            </a:xfrm>
            <a:prstGeom prst="rect">
              <a:avLst/>
            </a:prstGeom>
          </p:spPr>
        </p:pic>
        <p:sp>
          <p:nvSpPr>
            <p:cNvPr id="82" name="矩形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矩形 171"/>
          <p:cNvSpPr/>
          <p:nvPr/>
        </p:nvSpPr>
        <p:spPr>
          <a:xfrm>
            <a:off x="5277346" y="0"/>
            <a:ext cx="306000"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grpSp>
        <p:nvGrpSpPr>
          <p:cNvPr id="112" name="组合 111"/>
          <p:cNvGrpSpPr/>
          <p:nvPr/>
        </p:nvGrpSpPr>
        <p:grpSpPr>
          <a:xfrm>
            <a:off x="6840959" y="-75877"/>
            <a:ext cx="5455316" cy="1104860"/>
            <a:chOff x="6840959" y="-75877"/>
            <a:chExt cx="5455316" cy="1104860"/>
          </a:xfrm>
        </p:grpSpPr>
        <p:pic>
          <p:nvPicPr>
            <p:cNvPr id="117" name="图片 116"/>
            <p:cNvPicPr>
              <a:picLocks noChangeAspect="1"/>
            </p:cNvPicPr>
            <p:nvPr/>
          </p:nvPicPr>
          <p:blipFill rotWithShape="1">
            <a:blip r:embed="rId2">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18" name="矩形 117"/>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教学流程</a:t>
              </a:r>
              <a:endParaRPr lang="zh-CN" altLang="en-US" b="1" dirty="0">
                <a:latin typeface="微软雅黑" panose="020B0503020204020204" pitchFamily="34" charset="-122"/>
                <a:ea typeface="微软雅黑" panose="020B0503020204020204" pitchFamily="34" charset="-122"/>
              </a:endParaRPr>
            </a:p>
          </p:txBody>
        </p:sp>
      </p:grpSp>
      <p:cxnSp>
        <p:nvCxnSpPr>
          <p:cNvPr id="136" name="直接连接符 135"/>
          <p:cNvCxnSpPr/>
          <p:nvPr/>
        </p:nvCxnSpPr>
        <p:spPr>
          <a:xfrm>
            <a:off x="4523530" y="2305227"/>
            <a:ext cx="16829" cy="1664677"/>
          </a:xfrm>
          <a:prstGeom prst="line">
            <a:avLst/>
          </a:prstGeom>
          <a:ln w="28575">
            <a:solidFill>
              <a:srgbClr val="343434"/>
            </a:solidFill>
          </a:ln>
        </p:spPr>
        <p:style>
          <a:lnRef idx="1">
            <a:schemeClr val="accent1"/>
          </a:lnRef>
          <a:fillRef idx="0">
            <a:schemeClr val="accent1"/>
          </a:fillRef>
          <a:effectRef idx="0">
            <a:schemeClr val="accent1"/>
          </a:effectRef>
          <a:fontRef idx="minor">
            <a:schemeClr val="tx1"/>
          </a:fontRef>
        </p:style>
      </p:cxnSp>
      <p:grpSp>
        <p:nvGrpSpPr>
          <p:cNvPr id="2" name="Group 4"/>
          <p:cNvGrpSpPr>
            <a:grpSpLocks noChangeAspect="1"/>
          </p:cNvGrpSpPr>
          <p:nvPr/>
        </p:nvGrpSpPr>
        <p:grpSpPr bwMode="auto">
          <a:xfrm>
            <a:off x="1917700" y="2876550"/>
            <a:ext cx="2705100" cy="3873500"/>
            <a:chOff x="1208" y="1812"/>
            <a:chExt cx="1704" cy="2440"/>
          </a:xfrm>
        </p:grpSpPr>
        <p:sp>
          <p:nvSpPr>
            <p:cNvPr id="5" name="AutoShape 3"/>
            <p:cNvSpPr>
              <a:spLocks noChangeAspect="1" noChangeArrowheads="1" noTextEdit="1"/>
            </p:cNvSpPr>
            <p:nvPr/>
          </p:nvSpPr>
          <p:spPr bwMode="auto">
            <a:xfrm>
              <a:off x="1208" y="1812"/>
              <a:ext cx="1704" cy="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Oval 5"/>
            <p:cNvSpPr>
              <a:spLocks noChangeArrowheads="1"/>
            </p:cNvSpPr>
            <p:nvPr/>
          </p:nvSpPr>
          <p:spPr bwMode="auto">
            <a:xfrm>
              <a:off x="1618" y="1808"/>
              <a:ext cx="425" cy="420"/>
            </a:xfrm>
            <a:prstGeom prst="ellipse">
              <a:avLst/>
            </a:prstGeom>
            <a:solidFill>
              <a:srgbClr val="343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
            <p:cNvSpPr/>
            <p:nvPr/>
          </p:nvSpPr>
          <p:spPr bwMode="auto">
            <a:xfrm>
              <a:off x="1208" y="2278"/>
              <a:ext cx="1716" cy="1974"/>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rgbClr val="343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5246525" y="1340768"/>
            <a:ext cx="396000" cy="396000"/>
            <a:chOff x="5232346" y="1340768"/>
            <a:chExt cx="396000" cy="396000"/>
          </a:xfrm>
        </p:grpSpPr>
        <p:sp>
          <p:nvSpPr>
            <p:cNvPr id="177" name="椭圆 176"/>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78" name="椭圆 177"/>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5863937" y="1223890"/>
            <a:ext cx="2542783" cy="661181"/>
            <a:chOff x="5863937" y="1223890"/>
            <a:chExt cx="2542783" cy="661181"/>
          </a:xfrm>
        </p:grpSpPr>
        <p:grpSp>
          <p:nvGrpSpPr>
            <p:cNvPr id="23" name="组合 22"/>
            <p:cNvGrpSpPr/>
            <p:nvPr/>
          </p:nvGrpSpPr>
          <p:grpSpPr>
            <a:xfrm>
              <a:off x="5863937" y="1223890"/>
              <a:ext cx="2542783" cy="661181"/>
              <a:chOff x="5863937" y="1223890"/>
              <a:chExt cx="2542783" cy="661181"/>
            </a:xfrm>
          </p:grpSpPr>
          <p:sp>
            <p:nvSpPr>
              <p:cNvPr id="179" name="圆角矩形 178"/>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TextBox 8"/>
              <p:cNvSpPr txBox="1"/>
              <p:nvPr/>
            </p:nvSpPr>
            <p:spPr>
              <a:xfrm>
                <a:off x="5953941" y="1323647"/>
                <a:ext cx="2452779"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情境</a:t>
                </a:r>
                <a:r>
                  <a:rPr lang="zh-CN" altLang="en-US" sz="2400" b="1" dirty="0" smtClean="0">
                    <a:solidFill>
                      <a:schemeClr val="bg1"/>
                    </a:solidFill>
                    <a:latin typeface="微软雅黑" panose="020B0503020204020204" pitchFamily="34" charset="-122"/>
                    <a:ea typeface="微软雅黑" panose="020B0503020204020204" pitchFamily="34" charset="-122"/>
                  </a:rPr>
                  <a:t>引入</a:t>
                </a:r>
                <a:r>
                  <a:rPr lang="en-US" altLang="zh-CN" sz="2400" b="1" dirty="0" smtClean="0">
                    <a:solidFill>
                      <a:schemeClr val="bg1"/>
                    </a:solidFill>
                    <a:latin typeface="微软雅黑" panose="020B0503020204020204" pitchFamily="34" charset="-122"/>
                    <a:ea typeface="微软雅黑" panose="020B0503020204020204" pitchFamily="34" charset="-122"/>
                  </a:rPr>
                  <a:t>(`10’)</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181" name="圆角矩形 180"/>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8" name="组合 187"/>
          <p:cNvGrpSpPr/>
          <p:nvPr/>
        </p:nvGrpSpPr>
        <p:grpSpPr>
          <a:xfrm>
            <a:off x="5246525" y="2367592"/>
            <a:ext cx="396000" cy="396000"/>
            <a:chOff x="5232346" y="1340768"/>
            <a:chExt cx="396000" cy="396000"/>
          </a:xfrm>
        </p:grpSpPr>
        <p:sp>
          <p:nvSpPr>
            <p:cNvPr id="189" name="椭圆 188"/>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0" name="椭圆 189"/>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a:off x="5875188" y="2250714"/>
            <a:ext cx="2542783" cy="661181"/>
            <a:chOff x="5863937" y="1223890"/>
            <a:chExt cx="2542783" cy="661181"/>
          </a:xfrm>
        </p:grpSpPr>
        <p:grpSp>
          <p:nvGrpSpPr>
            <p:cNvPr id="192" name="组合 191"/>
            <p:cNvGrpSpPr/>
            <p:nvPr/>
          </p:nvGrpSpPr>
          <p:grpSpPr>
            <a:xfrm>
              <a:off x="5863937" y="1223890"/>
              <a:ext cx="2542783" cy="661181"/>
              <a:chOff x="5863937" y="1223890"/>
              <a:chExt cx="2542783" cy="661181"/>
            </a:xfrm>
          </p:grpSpPr>
          <p:sp>
            <p:nvSpPr>
              <p:cNvPr id="194" name="圆角矩形 193"/>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TextBox 8"/>
              <p:cNvSpPr txBox="1"/>
              <p:nvPr/>
            </p:nvSpPr>
            <p:spPr>
              <a:xfrm>
                <a:off x="5953941" y="1323647"/>
                <a:ext cx="2452779"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梳理</a:t>
                </a:r>
                <a:r>
                  <a:rPr lang="zh-CN" altLang="en-US" sz="2400" b="1" dirty="0" smtClean="0">
                    <a:solidFill>
                      <a:schemeClr val="bg1"/>
                    </a:solidFill>
                    <a:latin typeface="微软雅黑" panose="020B0503020204020204" pitchFamily="34" charset="-122"/>
                    <a:ea typeface="微软雅黑" panose="020B0503020204020204" pitchFamily="34" charset="-122"/>
                  </a:rPr>
                  <a:t>旧知</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20’)</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193" name="圆角矩形 192"/>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a:off x="5246525" y="3394416"/>
            <a:ext cx="396000" cy="396000"/>
            <a:chOff x="5232346" y="1340768"/>
            <a:chExt cx="396000" cy="396000"/>
          </a:xfrm>
        </p:grpSpPr>
        <p:sp>
          <p:nvSpPr>
            <p:cNvPr id="197" name="椭圆 196"/>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8" name="椭圆 197"/>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p:cNvGrpSpPr/>
          <p:nvPr/>
        </p:nvGrpSpPr>
        <p:grpSpPr>
          <a:xfrm>
            <a:off x="5881045" y="3277538"/>
            <a:ext cx="3474828" cy="661181"/>
            <a:chOff x="5863937" y="1223890"/>
            <a:chExt cx="3474828" cy="661181"/>
          </a:xfrm>
        </p:grpSpPr>
        <p:grpSp>
          <p:nvGrpSpPr>
            <p:cNvPr id="200" name="组合 199"/>
            <p:cNvGrpSpPr/>
            <p:nvPr/>
          </p:nvGrpSpPr>
          <p:grpSpPr>
            <a:xfrm>
              <a:off x="5863937" y="1223890"/>
              <a:ext cx="3474828" cy="661181"/>
              <a:chOff x="5863937" y="1223890"/>
              <a:chExt cx="3474828" cy="661181"/>
            </a:xfrm>
          </p:grpSpPr>
          <p:sp>
            <p:nvSpPr>
              <p:cNvPr id="202" name="圆角矩形 201"/>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TextBox 8"/>
              <p:cNvSpPr txBox="1"/>
              <p:nvPr/>
            </p:nvSpPr>
            <p:spPr>
              <a:xfrm>
                <a:off x="5953941" y="1323647"/>
                <a:ext cx="338482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探究</a:t>
                </a:r>
                <a:r>
                  <a:rPr lang="zh-CN" altLang="en-US" sz="2400" b="1" dirty="0" smtClean="0">
                    <a:solidFill>
                      <a:schemeClr val="bg1"/>
                    </a:solidFill>
                    <a:latin typeface="微软雅黑" panose="020B0503020204020204" pitchFamily="34" charset="-122"/>
                    <a:ea typeface="微软雅黑" panose="020B0503020204020204" pitchFamily="34" charset="-122"/>
                  </a:rPr>
                  <a:t>新知</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30’)</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201" name="圆角矩形 200"/>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4" name="组合 203"/>
          <p:cNvGrpSpPr/>
          <p:nvPr/>
        </p:nvGrpSpPr>
        <p:grpSpPr>
          <a:xfrm>
            <a:off x="5246525" y="4421240"/>
            <a:ext cx="396000" cy="396000"/>
            <a:chOff x="5232346" y="1340768"/>
            <a:chExt cx="396000" cy="396000"/>
          </a:xfrm>
        </p:grpSpPr>
        <p:sp>
          <p:nvSpPr>
            <p:cNvPr id="205" name="椭圆 204"/>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06" name="椭圆 205"/>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7" name="组合 206"/>
          <p:cNvGrpSpPr/>
          <p:nvPr/>
        </p:nvGrpSpPr>
        <p:grpSpPr>
          <a:xfrm>
            <a:off x="5892296" y="4304362"/>
            <a:ext cx="3157560" cy="661181"/>
            <a:chOff x="5863937" y="1223890"/>
            <a:chExt cx="3157560" cy="661181"/>
          </a:xfrm>
        </p:grpSpPr>
        <p:grpSp>
          <p:nvGrpSpPr>
            <p:cNvPr id="208" name="组合 207"/>
            <p:cNvGrpSpPr/>
            <p:nvPr/>
          </p:nvGrpSpPr>
          <p:grpSpPr>
            <a:xfrm>
              <a:off x="5863937" y="1223890"/>
              <a:ext cx="3157560" cy="661181"/>
              <a:chOff x="5863937" y="1223890"/>
              <a:chExt cx="3157560" cy="661181"/>
            </a:xfrm>
          </p:grpSpPr>
          <p:sp>
            <p:nvSpPr>
              <p:cNvPr id="210" name="圆角矩形 209"/>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TextBox 8"/>
              <p:cNvSpPr txBox="1"/>
              <p:nvPr/>
            </p:nvSpPr>
            <p:spPr>
              <a:xfrm>
                <a:off x="5953941" y="1323647"/>
                <a:ext cx="3067556"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任务</a:t>
                </a:r>
                <a:r>
                  <a:rPr lang="zh-CN" altLang="en-US" sz="2400" b="1" dirty="0" smtClean="0">
                    <a:solidFill>
                      <a:schemeClr val="bg1"/>
                    </a:solidFill>
                    <a:latin typeface="微软雅黑" panose="020B0503020204020204" pitchFamily="34" charset="-122"/>
                    <a:ea typeface="微软雅黑" panose="020B0503020204020204" pitchFamily="34" charset="-122"/>
                  </a:rPr>
                  <a:t>实施</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95’)</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209" name="圆角矩形 208"/>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2" name="组合 211"/>
          <p:cNvGrpSpPr/>
          <p:nvPr/>
        </p:nvGrpSpPr>
        <p:grpSpPr>
          <a:xfrm>
            <a:off x="5246525" y="5448066"/>
            <a:ext cx="396000" cy="396000"/>
            <a:chOff x="5232346" y="1340768"/>
            <a:chExt cx="396000" cy="396000"/>
          </a:xfrm>
        </p:grpSpPr>
        <p:sp>
          <p:nvSpPr>
            <p:cNvPr id="213" name="椭圆 212"/>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14" name="椭圆 213"/>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p:nvGrpSpPr>
        <p:grpSpPr>
          <a:xfrm>
            <a:off x="5875188" y="5331188"/>
            <a:ext cx="2666647" cy="661181"/>
            <a:chOff x="5863937" y="1223890"/>
            <a:chExt cx="2666647" cy="661181"/>
          </a:xfrm>
        </p:grpSpPr>
        <p:grpSp>
          <p:nvGrpSpPr>
            <p:cNvPr id="216" name="组合 215"/>
            <p:cNvGrpSpPr/>
            <p:nvPr/>
          </p:nvGrpSpPr>
          <p:grpSpPr>
            <a:xfrm>
              <a:off x="5863937" y="1223890"/>
              <a:ext cx="2666647" cy="661181"/>
              <a:chOff x="5863937" y="1223890"/>
              <a:chExt cx="2666647" cy="661181"/>
            </a:xfrm>
          </p:grpSpPr>
          <p:sp>
            <p:nvSpPr>
              <p:cNvPr id="218" name="圆角矩形 217"/>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TextBox 8"/>
              <p:cNvSpPr txBox="1"/>
              <p:nvPr/>
            </p:nvSpPr>
            <p:spPr>
              <a:xfrm>
                <a:off x="5953942" y="1323647"/>
                <a:ext cx="2576642"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展示</a:t>
                </a:r>
                <a:r>
                  <a:rPr lang="zh-CN" altLang="en-US" sz="2400" b="1" dirty="0" smtClean="0">
                    <a:solidFill>
                      <a:schemeClr val="bg1"/>
                    </a:solidFill>
                    <a:latin typeface="微软雅黑" panose="020B0503020204020204" pitchFamily="34" charset="-122"/>
                    <a:ea typeface="微软雅黑" panose="020B0503020204020204" pitchFamily="34" charset="-122"/>
                  </a:rPr>
                  <a:t>评价</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25’)</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217" name="圆角矩形 216"/>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rot="16200000">
            <a:off x="7669754" y="4223161"/>
            <a:ext cx="2255837" cy="792162"/>
            <a:chOff x="4979988" y="3789363"/>
            <a:chExt cx="2255837" cy="792162"/>
          </a:xfrm>
        </p:grpSpPr>
        <p:cxnSp>
          <p:nvCxnSpPr>
            <p:cNvPr id="222" name="直接连接符 37"/>
            <p:cNvCxnSpPr>
              <a:cxnSpLocks noChangeShapeType="1"/>
            </p:cNvCxnSpPr>
            <p:nvPr/>
          </p:nvCxnSpPr>
          <p:spPr bwMode="auto">
            <a:xfrm rot="5400000">
              <a:off x="4790282" y="4363243"/>
              <a:ext cx="431800" cy="4763"/>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cxnSp>
          <p:nvCxnSpPr>
            <p:cNvPr id="223" name="直接连接符 36"/>
            <p:cNvCxnSpPr>
              <a:cxnSpLocks noChangeShapeType="1"/>
            </p:cNvCxnSpPr>
            <p:nvPr/>
          </p:nvCxnSpPr>
          <p:spPr bwMode="auto">
            <a:xfrm flipV="1">
              <a:off x="4979988" y="4149725"/>
              <a:ext cx="2255837" cy="1588"/>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cxnSp>
          <p:nvCxnSpPr>
            <p:cNvPr id="224" name="直接连接符 52"/>
            <p:cNvCxnSpPr>
              <a:cxnSpLocks noChangeShapeType="1"/>
            </p:cNvCxnSpPr>
            <p:nvPr/>
          </p:nvCxnSpPr>
          <p:spPr bwMode="auto">
            <a:xfrm rot="16200000" flipH="1">
              <a:off x="5953919" y="3969544"/>
              <a:ext cx="360362" cy="0"/>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cxnSp>
          <p:nvCxnSpPr>
            <p:cNvPr id="225" name="直接连接符 37"/>
            <p:cNvCxnSpPr>
              <a:cxnSpLocks noChangeShapeType="1"/>
            </p:cNvCxnSpPr>
            <p:nvPr/>
          </p:nvCxnSpPr>
          <p:spPr bwMode="auto">
            <a:xfrm rot="5400000">
              <a:off x="7006393" y="4340944"/>
              <a:ext cx="431800" cy="4762"/>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grpSp>
      <p:grpSp>
        <p:nvGrpSpPr>
          <p:cNvPr id="242" name="组合 241"/>
          <p:cNvGrpSpPr/>
          <p:nvPr/>
        </p:nvGrpSpPr>
        <p:grpSpPr>
          <a:xfrm>
            <a:off x="9269974" y="2812136"/>
            <a:ext cx="2579687" cy="1286862"/>
            <a:chOff x="6554788" y="1058863"/>
            <a:chExt cx="2579687" cy="1286862"/>
          </a:xfrm>
        </p:grpSpPr>
        <p:grpSp>
          <p:nvGrpSpPr>
            <p:cNvPr id="243" name="组合 37"/>
            <p:cNvGrpSpPr/>
            <p:nvPr/>
          </p:nvGrpSpPr>
          <p:grpSpPr bwMode="auto">
            <a:xfrm>
              <a:off x="6554788" y="1058863"/>
              <a:ext cx="2579687" cy="1285597"/>
              <a:chOff x="733425" y="2720975"/>
              <a:chExt cx="2506663" cy="1248984"/>
            </a:xfrm>
          </p:grpSpPr>
          <p:sp>
            <p:nvSpPr>
              <p:cNvPr id="245" name="AutoShape 8"/>
              <p:cNvSpPr>
                <a:spLocks noChangeArrowheads="1"/>
              </p:cNvSpPr>
              <p:nvPr/>
            </p:nvSpPr>
            <p:spPr bwMode="gray">
              <a:xfrm>
                <a:off x="733425" y="2961103"/>
                <a:ext cx="2506663" cy="1008856"/>
              </a:xfrm>
              <a:prstGeom prst="roundRect">
                <a:avLst>
                  <a:gd name="adj" fmla="val 8814"/>
                </a:avLst>
              </a:prstGeom>
              <a:gradFill flip="none" rotWithShape="1">
                <a:gsLst>
                  <a:gs pos="34000">
                    <a:schemeClr val="bg1">
                      <a:lumMod val="95000"/>
                    </a:schemeClr>
                  </a:gs>
                  <a:gs pos="100000">
                    <a:srgbClr val="D5D5D5"/>
                  </a:gs>
                </a:gsLst>
                <a:lin ang="3600000" scaled="0"/>
                <a:tileRect/>
              </a:gradFill>
              <a:ln w="25400" algn="ctr">
                <a:solidFill>
                  <a:schemeClr val="bg1">
                    <a:lumMod val="7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grpSp>
            <p:nvGrpSpPr>
              <p:cNvPr id="246" name="组合 41"/>
              <p:cNvGrpSpPr/>
              <p:nvPr/>
            </p:nvGrpSpPr>
            <p:grpSpPr bwMode="auto">
              <a:xfrm>
                <a:off x="868647" y="2720975"/>
                <a:ext cx="2236217" cy="516579"/>
                <a:chOff x="869186" y="2720975"/>
                <a:chExt cx="2236218" cy="516580"/>
              </a:xfrm>
            </p:grpSpPr>
            <p:sp>
              <p:nvSpPr>
                <p:cNvPr id="247" name="AutoShape 8"/>
                <p:cNvSpPr>
                  <a:spLocks noChangeArrowheads="1"/>
                </p:cNvSpPr>
                <p:nvPr/>
              </p:nvSpPr>
              <p:spPr bwMode="gray">
                <a:xfrm>
                  <a:off x="869186" y="2720975"/>
                  <a:ext cx="2236218" cy="516580"/>
                </a:xfrm>
                <a:prstGeom prst="roundRect">
                  <a:avLst>
                    <a:gd name="adj" fmla="val 18555"/>
                  </a:avLst>
                </a:prstGeom>
                <a:gradFill rotWithShape="1">
                  <a:gsLst>
                    <a:gs pos="0">
                      <a:schemeClr val="bg1">
                        <a:lumMod val="50000"/>
                      </a:schemeClr>
                    </a:gs>
                    <a:gs pos="100000">
                      <a:schemeClr val="tx1">
                        <a:lumMod val="85000"/>
                        <a:lumOff val="15000"/>
                      </a:schemeClr>
                    </a:gs>
                  </a:gsLst>
                  <a:lin ang="5400000" scaled="1"/>
                </a:gradFill>
                <a:ln w="25400" algn="ctr">
                  <a:solidFill>
                    <a:schemeClr val="bg1">
                      <a:lumMod val="8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sp>
              <p:nvSpPr>
                <p:cNvPr id="248" name="矩形 247"/>
                <p:cNvSpPr>
                  <a:spLocks noChangeArrowheads="1"/>
                </p:cNvSpPr>
                <p:nvPr/>
              </p:nvSpPr>
              <p:spPr bwMode="auto">
                <a:xfrm>
                  <a:off x="949993" y="2744663"/>
                  <a:ext cx="2109026" cy="358814"/>
                </a:xfrm>
                <a:prstGeom prst="rect">
                  <a:avLst/>
                </a:prstGeom>
                <a:noFill/>
                <a:ln w="9525">
                  <a:noFill/>
                  <a:miter lim="800000"/>
                </a:ln>
              </p:spPr>
              <p:txBody>
                <a:bodyPr>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任务一</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244" name="矩形 243"/>
            <p:cNvSpPr/>
            <p:nvPr/>
          </p:nvSpPr>
          <p:spPr>
            <a:xfrm>
              <a:off x="6814413" y="1637839"/>
              <a:ext cx="2236510" cy="707886"/>
            </a:xfrm>
            <a:prstGeom prst="rect">
              <a:avLst/>
            </a:prstGeom>
          </p:spPr>
          <p:txBody>
            <a:bodyPr wrap="none">
              <a:spAutoFit/>
            </a:bodyPr>
            <a:lstStyle/>
            <a:p>
              <a:pPr algn="ctr"/>
              <a:r>
                <a:rPr lang="zh-CN" altLang="en-US" sz="2000" b="1" dirty="0" smtClean="0">
                  <a:solidFill>
                    <a:srgbClr val="00B0F0"/>
                  </a:solidFill>
                  <a:latin typeface="微软雅黑" panose="020B0503020204020204" pitchFamily="34" charset="-122"/>
                  <a:ea typeface="微软雅黑" panose="020B0503020204020204" pitchFamily="34" charset="-122"/>
                </a:rPr>
                <a:t>点击此处输入文字</a:t>
              </a:r>
              <a:endParaRPr lang="en-US" altLang="zh-CN" sz="2000" b="1" dirty="0" smtClean="0">
                <a:solidFill>
                  <a:srgbClr val="00B0F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B0F0"/>
                  </a:solidFill>
                  <a:latin typeface="微软雅黑" panose="020B0503020204020204" pitchFamily="34" charset="-122"/>
                  <a:ea typeface="微软雅黑" panose="020B0503020204020204" pitchFamily="34" charset="-122"/>
                </a:rPr>
                <a:t>内容</a:t>
              </a:r>
              <a:endParaRPr lang="en-US" altLang="zh-CN" sz="2000" b="1" dirty="0">
                <a:solidFill>
                  <a:srgbClr val="00B0F0"/>
                </a:solidFill>
                <a:latin typeface="微软雅黑" panose="020B0503020204020204" pitchFamily="34" charset="-122"/>
                <a:ea typeface="微软雅黑" panose="020B0503020204020204" pitchFamily="34" charset="-122"/>
              </a:endParaRPr>
            </a:p>
          </p:txBody>
        </p:sp>
      </p:grpSp>
      <p:grpSp>
        <p:nvGrpSpPr>
          <p:cNvPr id="249" name="组合 248"/>
          <p:cNvGrpSpPr/>
          <p:nvPr/>
        </p:nvGrpSpPr>
        <p:grpSpPr>
          <a:xfrm>
            <a:off x="9269972" y="4925296"/>
            <a:ext cx="2579687" cy="1286862"/>
            <a:chOff x="6554788" y="1058863"/>
            <a:chExt cx="2579687" cy="1286862"/>
          </a:xfrm>
        </p:grpSpPr>
        <p:grpSp>
          <p:nvGrpSpPr>
            <p:cNvPr id="250" name="组合 37"/>
            <p:cNvGrpSpPr/>
            <p:nvPr/>
          </p:nvGrpSpPr>
          <p:grpSpPr bwMode="auto">
            <a:xfrm>
              <a:off x="6554788" y="1058863"/>
              <a:ext cx="2579687" cy="1286861"/>
              <a:chOff x="733425" y="2720975"/>
              <a:chExt cx="2506663" cy="1250212"/>
            </a:xfrm>
          </p:grpSpPr>
          <p:sp>
            <p:nvSpPr>
              <p:cNvPr id="252" name="AutoShape 8"/>
              <p:cNvSpPr>
                <a:spLocks noChangeArrowheads="1"/>
              </p:cNvSpPr>
              <p:nvPr/>
            </p:nvSpPr>
            <p:spPr bwMode="gray">
              <a:xfrm>
                <a:off x="733425" y="2961103"/>
                <a:ext cx="2506663" cy="1010084"/>
              </a:xfrm>
              <a:prstGeom prst="roundRect">
                <a:avLst>
                  <a:gd name="adj" fmla="val 8814"/>
                </a:avLst>
              </a:prstGeom>
              <a:gradFill flip="none" rotWithShape="1">
                <a:gsLst>
                  <a:gs pos="34000">
                    <a:schemeClr val="bg1">
                      <a:lumMod val="95000"/>
                    </a:schemeClr>
                  </a:gs>
                  <a:gs pos="100000">
                    <a:srgbClr val="D5D5D5"/>
                  </a:gs>
                </a:gsLst>
                <a:lin ang="3600000" scaled="0"/>
                <a:tileRect/>
              </a:gradFill>
              <a:ln w="25400" algn="ctr">
                <a:solidFill>
                  <a:schemeClr val="bg1">
                    <a:lumMod val="7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grpSp>
            <p:nvGrpSpPr>
              <p:cNvPr id="253" name="组合 41"/>
              <p:cNvGrpSpPr/>
              <p:nvPr/>
            </p:nvGrpSpPr>
            <p:grpSpPr bwMode="auto">
              <a:xfrm>
                <a:off x="868647" y="2720975"/>
                <a:ext cx="2236217" cy="516579"/>
                <a:chOff x="869186" y="2720975"/>
                <a:chExt cx="2236218" cy="516580"/>
              </a:xfrm>
            </p:grpSpPr>
            <p:sp>
              <p:nvSpPr>
                <p:cNvPr id="254" name="AutoShape 8"/>
                <p:cNvSpPr>
                  <a:spLocks noChangeArrowheads="1"/>
                </p:cNvSpPr>
                <p:nvPr/>
              </p:nvSpPr>
              <p:spPr bwMode="gray">
                <a:xfrm>
                  <a:off x="869186" y="2720975"/>
                  <a:ext cx="2236218" cy="516580"/>
                </a:xfrm>
                <a:prstGeom prst="roundRect">
                  <a:avLst>
                    <a:gd name="adj" fmla="val 18555"/>
                  </a:avLst>
                </a:prstGeom>
                <a:gradFill rotWithShape="1">
                  <a:gsLst>
                    <a:gs pos="0">
                      <a:schemeClr val="bg1">
                        <a:lumMod val="50000"/>
                      </a:schemeClr>
                    </a:gs>
                    <a:gs pos="100000">
                      <a:schemeClr val="tx1">
                        <a:lumMod val="85000"/>
                        <a:lumOff val="15000"/>
                      </a:schemeClr>
                    </a:gs>
                  </a:gsLst>
                  <a:lin ang="5400000" scaled="1"/>
                </a:gradFill>
                <a:ln w="25400" algn="ctr">
                  <a:solidFill>
                    <a:schemeClr val="bg1">
                      <a:lumMod val="8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sp>
              <p:nvSpPr>
                <p:cNvPr id="255" name="矩形 254"/>
                <p:cNvSpPr>
                  <a:spLocks noChangeArrowheads="1"/>
                </p:cNvSpPr>
                <p:nvPr/>
              </p:nvSpPr>
              <p:spPr bwMode="auto">
                <a:xfrm>
                  <a:off x="949993" y="2744663"/>
                  <a:ext cx="2109026" cy="358814"/>
                </a:xfrm>
                <a:prstGeom prst="rect">
                  <a:avLst/>
                </a:prstGeom>
                <a:noFill/>
                <a:ln w="9525">
                  <a:noFill/>
                  <a:miter lim="800000"/>
                </a:ln>
              </p:spPr>
              <p:txBody>
                <a:bodyPr>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任务二</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251" name="矩形 250"/>
            <p:cNvSpPr/>
            <p:nvPr/>
          </p:nvSpPr>
          <p:spPr>
            <a:xfrm>
              <a:off x="6814412" y="1637839"/>
              <a:ext cx="2236510" cy="707886"/>
            </a:xfrm>
            <a:prstGeom prst="rect">
              <a:avLst/>
            </a:prstGeom>
          </p:spPr>
          <p:txBody>
            <a:bodyPr wrap="none">
              <a:spAutoFit/>
            </a:bodyPr>
            <a:lstStyle/>
            <a:p>
              <a:pPr algn="ctr"/>
              <a:r>
                <a:rPr lang="zh-CN" altLang="en-US" sz="2000" b="1" dirty="0">
                  <a:solidFill>
                    <a:srgbClr val="00B0F0"/>
                  </a:solidFill>
                  <a:latin typeface="微软雅黑" panose="020B0503020204020204" pitchFamily="34" charset="-122"/>
                  <a:ea typeface="微软雅黑" panose="020B0503020204020204" pitchFamily="34" charset="-122"/>
                </a:rPr>
                <a:t>点击此处输入文字</a:t>
              </a:r>
              <a:endParaRPr lang="zh-CN" altLang="en-US" sz="2000" b="1" dirty="0">
                <a:solidFill>
                  <a:srgbClr val="00B0F0"/>
                </a:solidFill>
                <a:latin typeface="微软雅黑" panose="020B0503020204020204" pitchFamily="34" charset="-122"/>
                <a:ea typeface="微软雅黑" panose="020B0503020204020204" pitchFamily="34" charset="-122"/>
              </a:endParaRPr>
            </a:p>
            <a:p>
              <a:pPr algn="ctr"/>
              <a:r>
                <a:rPr lang="zh-CN" altLang="en-US" sz="2000" b="1" dirty="0">
                  <a:solidFill>
                    <a:srgbClr val="00B0F0"/>
                  </a:solidFill>
                  <a:latin typeface="微软雅黑" panose="020B0503020204020204" pitchFamily="34" charset="-122"/>
                  <a:ea typeface="微软雅黑" panose="020B0503020204020204" pitchFamily="34" charset="-122"/>
                </a:rPr>
                <a:t>内容</a:t>
              </a:r>
              <a:endParaRPr lang="zh-CN" altLang="en-US" sz="2000" b="1" dirty="0">
                <a:solidFill>
                  <a:srgbClr val="00B0F0"/>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3753993" y="113012"/>
            <a:ext cx="1562518" cy="2192215"/>
            <a:chOff x="2179573" y="23446"/>
            <a:chExt cx="1562518" cy="2192215"/>
          </a:xfrm>
        </p:grpSpPr>
        <p:sp>
          <p:nvSpPr>
            <p:cNvPr id="139" name="任意多边形 138"/>
            <p:cNvSpPr/>
            <p:nvPr/>
          </p:nvSpPr>
          <p:spPr>
            <a:xfrm flipV="1">
              <a:off x="2179573" y="23446"/>
              <a:ext cx="1562518" cy="2192215"/>
            </a:xfrm>
            <a:custGeom>
              <a:avLst/>
              <a:gdLst>
                <a:gd name="connsiteX0" fmla="*/ 781259 w 1562518"/>
                <a:gd name="connsiteY0" fmla="*/ 2192215 h 2192215"/>
                <a:gd name="connsiteX1" fmla="*/ 1562518 w 1562518"/>
                <a:gd name="connsiteY1" fmla="*/ 1213338 h 2192215"/>
                <a:gd name="connsiteX2" fmla="*/ 938710 w 1562518"/>
                <a:gd name="connsiteY2" fmla="*/ 254348 h 2192215"/>
                <a:gd name="connsiteX3" fmla="*/ 872018 w 1562518"/>
                <a:gd name="connsiteY3" fmla="*/ 245925 h 2192215"/>
                <a:gd name="connsiteX4" fmla="*/ 781260 w 1562518"/>
                <a:gd name="connsiteY4" fmla="*/ 0 h 2192215"/>
                <a:gd name="connsiteX5" fmla="*/ 690501 w 1562518"/>
                <a:gd name="connsiteY5" fmla="*/ 245924 h 2192215"/>
                <a:gd name="connsiteX6" fmla="*/ 623808 w 1562518"/>
                <a:gd name="connsiteY6" fmla="*/ 254348 h 2192215"/>
                <a:gd name="connsiteX7" fmla="*/ 0 w 1562518"/>
                <a:gd name="connsiteY7" fmla="*/ 1213338 h 2192215"/>
                <a:gd name="connsiteX8" fmla="*/ 781259 w 1562518"/>
                <a:gd name="connsiteY8" fmla="*/ 2192215 h 219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518" h="2192215">
                  <a:moveTo>
                    <a:pt x="781259" y="2192215"/>
                  </a:moveTo>
                  <a:cubicBezTo>
                    <a:pt x="1212736" y="2192215"/>
                    <a:pt x="1562518" y="1753957"/>
                    <a:pt x="1562518" y="1213338"/>
                  </a:cubicBezTo>
                  <a:cubicBezTo>
                    <a:pt x="1562518" y="740296"/>
                    <a:pt x="1294716" y="345625"/>
                    <a:pt x="938710" y="254348"/>
                  </a:cubicBezTo>
                  <a:lnTo>
                    <a:pt x="872018" y="245925"/>
                  </a:lnTo>
                  <a:lnTo>
                    <a:pt x="781260" y="0"/>
                  </a:lnTo>
                  <a:lnTo>
                    <a:pt x="690501" y="245924"/>
                  </a:lnTo>
                  <a:lnTo>
                    <a:pt x="623808" y="254348"/>
                  </a:lnTo>
                  <a:cubicBezTo>
                    <a:pt x="267802" y="345625"/>
                    <a:pt x="0" y="740296"/>
                    <a:pt x="0" y="1213338"/>
                  </a:cubicBezTo>
                  <a:cubicBezTo>
                    <a:pt x="0" y="1753957"/>
                    <a:pt x="349782" y="2192215"/>
                    <a:pt x="781259" y="2192215"/>
                  </a:cubicBezTo>
                  <a:close/>
                </a:path>
              </a:pathLst>
            </a:custGeom>
            <a:solidFill>
              <a:srgbClr val="00B0F0"/>
            </a:solidFill>
            <a:ln>
              <a:noFill/>
            </a:ln>
            <a:effectLst>
              <a:outerShdw blurRad="152400" dist="38100" dir="27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0" name="矩形 139"/>
            <p:cNvSpPr/>
            <p:nvPr/>
          </p:nvSpPr>
          <p:spPr>
            <a:xfrm>
              <a:off x="2324129" y="384948"/>
              <a:ext cx="1261884" cy="1384995"/>
            </a:xfrm>
            <a:prstGeom prst="rect">
              <a:avLst/>
            </a:prstGeom>
          </p:spPr>
          <p:txBody>
            <a:bodyPr wrap="none">
              <a:spAutoFit/>
            </a:bodyPr>
            <a:lstStyle/>
            <a:p>
              <a:pPr algn="ctr"/>
              <a:r>
                <a:rPr lang="zh-CN" altLang="en-US"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rPr>
                <a:t>请输入</a:t>
              </a:r>
              <a:endParaRPr lang="en-US" altLang="zh-CN"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endParaRPr>
            </a:p>
            <a:p>
              <a:pPr algn="ctr"/>
              <a:r>
                <a:rPr lang="zh-CN" altLang="en-US"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rPr>
                <a:t>课程名</a:t>
              </a:r>
              <a:endParaRPr lang="en-US" altLang="zh-CN"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endParaRPr>
            </a:p>
            <a:p>
              <a:pPr algn="ctr"/>
              <a:r>
                <a:rPr lang="zh-CN" altLang="en-US"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rPr>
                <a:t>称</a:t>
              </a:r>
              <a:endParaRPr lang="zh-CN" altLang="en-US" sz="2800" kern="100" dirty="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7"/>
                                        </p:tgtEl>
                                      </p:cBhvr>
                                    </p:animEffect>
                                    <p:animScale>
                                      <p:cBhvr>
                                        <p:cTn id="7" dur="250" autoRev="1" fill="hold"/>
                                        <p:tgtEl>
                                          <p:spTgt spid="8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12"/>
                                        </p:tgtEl>
                                        <p:attrNameLst>
                                          <p:attrName>style.visibility</p:attrName>
                                        </p:attrNameLst>
                                      </p:cBhvr>
                                      <p:to>
                                        <p:strVal val="visible"/>
                                      </p:to>
                                    </p:set>
                                    <p:anim calcmode="lin" valueType="num">
                                      <p:cBhvr additive="base">
                                        <p:cTn id="12" dur="500" fill="hold"/>
                                        <p:tgtEl>
                                          <p:spTgt spid="112"/>
                                        </p:tgtEl>
                                        <p:attrNameLst>
                                          <p:attrName>ppt_x</p:attrName>
                                        </p:attrNameLst>
                                      </p:cBhvr>
                                      <p:tavLst>
                                        <p:tav tm="0">
                                          <p:val>
                                            <p:strVal val="1+#ppt_w/2"/>
                                          </p:val>
                                        </p:tav>
                                        <p:tav tm="100000">
                                          <p:val>
                                            <p:strVal val="#ppt_x"/>
                                          </p:val>
                                        </p:tav>
                                      </p:tavLst>
                                    </p:anim>
                                    <p:anim calcmode="lin" valueType="num">
                                      <p:cBhvr additive="base">
                                        <p:cTn id="13" dur="500" fill="hold"/>
                                        <p:tgtEl>
                                          <p:spTgt spid="11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112"/>
                                        </p:tgtEl>
                                      </p:cBhvr>
                                    </p:animEffect>
                                    <p:animScale>
                                      <p:cBhvr>
                                        <p:cTn id="17" dur="250" autoRev="1" fill="hold"/>
                                        <p:tgtEl>
                                          <p:spTgt spid="112"/>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136"/>
                                        </p:tgtEl>
                                        <p:attrNameLst>
                                          <p:attrName>style.visibility</p:attrName>
                                        </p:attrNameLst>
                                      </p:cBhvr>
                                      <p:to>
                                        <p:strVal val="visible"/>
                                      </p:to>
                                    </p:set>
                                    <p:animEffect transition="in" filter="wipe(down)">
                                      <p:cBhvr>
                                        <p:cTn id="28" dur="500"/>
                                        <p:tgtEl>
                                          <p:spTgt spid="136"/>
                                        </p:tgtEl>
                                      </p:cBhvr>
                                    </p:animEffect>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137"/>
                                        </p:tgtEl>
                                        <p:attrNameLst>
                                          <p:attrName>style.visibility</p:attrName>
                                        </p:attrNameLst>
                                      </p:cBhvr>
                                      <p:to>
                                        <p:strVal val="visible"/>
                                      </p:to>
                                    </p:set>
                                    <p:animEffect transition="in" filter="fade">
                                      <p:cBhvr>
                                        <p:cTn id="32" dur="1000"/>
                                        <p:tgtEl>
                                          <p:spTgt spid="137"/>
                                        </p:tgtEl>
                                      </p:cBhvr>
                                    </p:animEffect>
                                    <p:anim calcmode="lin" valueType="num">
                                      <p:cBhvr>
                                        <p:cTn id="33" dur="1000" fill="hold"/>
                                        <p:tgtEl>
                                          <p:spTgt spid="137"/>
                                        </p:tgtEl>
                                        <p:attrNameLst>
                                          <p:attrName>ppt_x</p:attrName>
                                        </p:attrNameLst>
                                      </p:cBhvr>
                                      <p:tavLst>
                                        <p:tav tm="0">
                                          <p:val>
                                            <p:strVal val="#ppt_x"/>
                                          </p:val>
                                        </p:tav>
                                        <p:tav tm="100000">
                                          <p:val>
                                            <p:strVal val="#ppt_x"/>
                                          </p:val>
                                        </p:tav>
                                      </p:tavLst>
                                    </p:anim>
                                    <p:anim calcmode="lin" valueType="num">
                                      <p:cBhvr>
                                        <p:cTn id="34"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72"/>
                                        </p:tgtEl>
                                        <p:attrNameLst>
                                          <p:attrName>style.visibility</p:attrName>
                                        </p:attrNameLst>
                                      </p:cBhvr>
                                      <p:to>
                                        <p:strVal val="visible"/>
                                      </p:to>
                                    </p:set>
                                    <p:animEffect transition="in" filter="wipe(up)">
                                      <p:cBhvr>
                                        <p:cTn id="39" dur="500"/>
                                        <p:tgtEl>
                                          <p:spTgt spid="172"/>
                                        </p:tgtEl>
                                      </p:cBhvr>
                                    </p:animEffect>
                                  </p:childTnLst>
                                </p:cTn>
                              </p:par>
                            </p:childTnLst>
                          </p:cTn>
                        </p:par>
                        <p:par>
                          <p:cTn id="40" fill="hold">
                            <p:stCondLst>
                              <p:cond delay="500"/>
                            </p:stCondLst>
                            <p:childTnLst>
                              <p:par>
                                <p:cTn id="41" presetID="49" presetClass="entr" presetSubtype="0" decel="10000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 calcmode="lin" valueType="num">
                                      <p:cBhvr>
                                        <p:cTn id="45" dur="500" fill="hold"/>
                                        <p:tgtEl>
                                          <p:spTgt spid="25"/>
                                        </p:tgtEl>
                                        <p:attrNameLst>
                                          <p:attrName>style.rotation</p:attrName>
                                        </p:attrNameLst>
                                      </p:cBhvr>
                                      <p:tavLst>
                                        <p:tav tm="0">
                                          <p:val>
                                            <p:fltVal val="360"/>
                                          </p:val>
                                        </p:tav>
                                        <p:tav tm="100000">
                                          <p:val>
                                            <p:fltVal val="0"/>
                                          </p:val>
                                        </p:tav>
                                      </p:tavLst>
                                    </p:anim>
                                    <p:animEffect transition="in" filter="fade">
                                      <p:cBhvr>
                                        <p:cTn id="46" dur="500"/>
                                        <p:tgtEl>
                                          <p:spTgt spid="25"/>
                                        </p:tgtEl>
                                      </p:cBhvr>
                                    </p:animEffect>
                                  </p:childTnLst>
                                </p:cTn>
                              </p:par>
                            </p:childTnLst>
                          </p:cTn>
                        </p:par>
                        <p:par>
                          <p:cTn id="47" fill="hold">
                            <p:stCondLst>
                              <p:cond delay="1000"/>
                            </p:stCondLst>
                            <p:childTnLst>
                              <p:par>
                                <p:cTn id="48" presetID="12" presetClass="entr" presetSubtype="8"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p:tgtEl>
                                          <p:spTgt spid="33"/>
                                        </p:tgtEl>
                                        <p:attrNameLst>
                                          <p:attrName>ppt_x</p:attrName>
                                        </p:attrNameLst>
                                      </p:cBhvr>
                                      <p:tavLst>
                                        <p:tav tm="0">
                                          <p:val>
                                            <p:strVal val="#ppt_x-#ppt_w*1.125000"/>
                                          </p:val>
                                        </p:tav>
                                        <p:tav tm="100000">
                                          <p:val>
                                            <p:strVal val="#ppt_x"/>
                                          </p:val>
                                        </p:tav>
                                      </p:tavLst>
                                    </p:anim>
                                    <p:animEffect transition="in" filter="wipe(right)">
                                      <p:cBhvr>
                                        <p:cTn id="51" dur="500"/>
                                        <p:tgtEl>
                                          <p:spTgt spid="33"/>
                                        </p:tgtEl>
                                      </p:cBhvr>
                                    </p:animEffect>
                                  </p:childTnLst>
                                </p:cTn>
                              </p:par>
                            </p:childTnLst>
                          </p:cTn>
                        </p:par>
                        <p:par>
                          <p:cTn id="52" fill="hold">
                            <p:stCondLst>
                              <p:cond delay="1500"/>
                            </p:stCondLst>
                            <p:childTnLst>
                              <p:par>
                                <p:cTn id="53" presetID="49" presetClass="entr" presetSubtype="0" decel="100000" fill="hold" nodeType="afterEffect">
                                  <p:stCondLst>
                                    <p:cond delay="0"/>
                                  </p:stCondLst>
                                  <p:childTnLst>
                                    <p:set>
                                      <p:cBhvr>
                                        <p:cTn id="54" dur="1" fill="hold">
                                          <p:stCondLst>
                                            <p:cond delay="0"/>
                                          </p:stCondLst>
                                        </p:cTn>
                                        <p:tgtEl>
                                          <p:spTgt spid="188"/>
                                        </p:tgtEl>
                                        <p:attrNameLst>
                                          <p:attrName>style.visibility</p:attrName>
                                        </p:attrNameLst>
                                      </p:cBhvr>
                                      <p:to>
                                        <p:strVal val="visible"/>
                                      </p:to>
                                    </p:set>
                                    <p:anim calcmode="lin" valueType="num">
                                      <p:cBhvr>
                                        <p:cTn id="55" dur="500" fill="hold"/>
                                        <p:tgtEl>
                                          <p:spTgt spid="188"/>
                                        </p:tgtEl>
                                        <p:attrNameLst>
                                          <p:attrName>ppt_w</p:attrName>
                                        </p:attrNameLst>
                                      </p:cBhvr>
                                      <p:tavLst>
                                        <p:tav tm="0">
                                          <p:val>
                                            <p:fltVal val="0"/>
                                          </p:val>
                                        </p:tav>
                                        <p:tav tm="100000">
                                          <p:val>
                                            <p:strVal val="#ppt_w"/>
                                          </p:val>
                                        </p:tav>
                                      </p:tavLst>
                                    </p:anim>
                                    <p:anim calcmode="lin" valueType="num">
                                      <p:cBhvr>
                                        <p:cTn id="56" dur="500" fill="hold"/>
                                        <p:tgtEl>
                                          <p:spTgt spid="188"/>
                                        </p:tgtEl>
                                        <p:attrNameLst>
                                          <p:attrName>ppt_h</p:attrName>
                                        </p:attrNameLst>
                                      </p:cBhvr>
                                      <p:tavLst>
                                        <p:tav tm="0">
                                          <p:val>
                                            <p:fltVal val="0"/>
                                          </p:val>
                                        </p:tav>
                                        <p:tav tm="100000">
                                          <p:val>
                                            <p:strVal val="#ppt_h"/>
                                          </p:val>
                                        </p:tav>
                                      </p:tavLst>
                                    </p:anim>
                                    <p:anim calcmode="lin" valueType="num">
                                      <p:cBhvr>
                                        <p:cTn id="57" dur="500" fill="hold"/>
                                        <p:tgtEl>
                                          <p:spTgt spid="188"/>
                                        </p:tgtEl>
                                        <p:attrNameLst>
                                          <p:attrName>style.rotation</p:attrName>
                                        </p:attrNameLst>
                                      </p:cBhvr>
                                      <p:tavLst>
                                        <p:tav tm="0">
                                          <p:val>
                                            <p:fltVal val="360"/>
                                          </p:val>
                                        </p:tav>
                                        <p:tav tm="100000">
                                          <p:val>
                                            <p:fltVal val="0"/>
                                          </p:val>
                                        </p:tav>
                                      </p:tavLst>
                                    </p:anim>
                                    <p:animEffect transition="in" filter="fade">
                                      <p:cBhvr>
                                        <p:cTn id="58" dur="500"/>
                                        <p:tgtEl>
                                          <p:spTgt spid="188"/>
                                        </p:tgtEl>
                                      </p:cBhvr>
                                    </p:animEffect>
                                  </p:childTnLst>
                                </p:cTn>
                              </p:par>
                            </p:childTnLst>
                          </p:cTn>
                        </p:par>
                        <p:par>
                          <p:cTn id="59" fill="hold">
                            <p:stCondLst>
                              <p:cond delay="2000"/>
                            </p:stCondLst>
                            <p:childTnLst>
                              <p:par>
                                <p:cTn id="60" presetID="12" presetClass="entr" presetSubtype="8" fill="hold" nodeType="afterEffect">
                                  <p:stCondLst>
                                    <p:cond delay="0"/>
                                  </p:stCondLst>
                                  <p:childTnLst>
                                    <p:set>
                                      <p:cBhvr>
                                        <p:cTn id="61" dur="1" fill="hold">
                                          <p:stCondLst>
                                            <p:cond delay="0"/>
                                          </p:stCondLst>
                                        </p:cTn>
                                        <p:tgtEl>
                                          <p:spTgt spid="191"/>
                                        </p:tgtEl>
                                        <p:attrNameLst>
                                          <p:attrName>style.visibility</p:attrName>
                                        </p:attrNameLst>
                                      </p:cBhvr>
                                      <p:to>
                                        <p:strVal val="visible"/>
                                      </p:to>
                                    </p:set>
                                    <p:anim calcmode="lin" valueType="num">
                                      <p:cBhvr additive="base">
                                        <p:cTn id="62" dur="500"/>
                                        <p:tgtEl>
                                          <p:spTgt spid="191"/>
                                        </p:tgtEl>
                                        <p:attrNameLst>
                                          <p:attrName>ppt_x</p:attrName>
                                        </p:attrNameLst>
                                      </p:cBhvr>
                                      <p:tavLst>
                                        <p:tav tm="0">
                                          <p:val>
                                            <p:strVal val="#ppt_x-#ppt_w*1.125000"/>
                                          </p:val>
                                        </p:tav>
                                        <p:tav tm="100000">
                                          <p:val>
                                            <p:strVal val="#ppt_x"/>
                                          </p:val>
                                        </p:tav>
                                      </p:tavLst>
                                    </p:anim>
                                    <p:animEffect transition="in" filter="wipe(right)">
                                      <p:cBhvr>
                                        <p:cTn id="63" dur="500"/>
                                        <p:tgtEl>
                                          <p:spTgt spid="191"/>
                                        </p:tgtEl>
                                      </p:cBhvr>
                                    </p:animEffect>
                                  </p:childTnLst>
                                </p:cTn>
                              </p:par>
                            </p:childTnLst>
                          </p:cTn>
                        </p:par>
                        <p:par>
                          <p:cTn id="64" fill="hold">
                            <p:stCondLst>
                              <p:cond delay="2500"/>
                            </p:stCondLst>
                            <p:childTnLst>
                              <p:par>
                                <p:cTn id="65" presetID="49" presetClass="entr" presetSubtype="0" decel="100000" fill="hold" nodeType="afterEffect">
                                  <p:stCondLst>
                                    <p:cond delay="0"/>
                                  </p:stCondLst>
                                  <p:childTnLst>
                                    <p:set>
                                      <p:cBhvr>
                                        <p:cTn id="66" dur="1" fill="hold">
                                          <p:stCondLst>
                                            <p:cond delay="0"/>
                                          </p:stCondLst>
                                        </p:cTn>
                                        <p:tgtEl>
                                          <p:spTgt spid="196"/>
                                        </p:tgtEl>
                                        <p:attrNameLst>
                                          <p:attrName>style.visibility</p:attrName>
                                        </p:attrNameLst>
                                      </p:cBhvr>
                                      <p:to>
                                        <p:strVal val="visible"/>
                                      </p:to>
                                    </p:set>
                                    <p:anim calcmode="lin" valueType="num">
                                      <p:cBhvr>
                                        <p:cTn id="67" dur="500" fill="hold"/>
                                        <p:tgtEl>
                                          <p:spTgt spid="196"/>
                                        </p:tgtEl>
                                        <p:attrNameLst>
                                          <p:attrName>ppt_w</p:attrName>
                                        </p:attrNameLst>
                                      </p:cBhvr>
                                      <p:tavLst>
                                        <p:tav tm="0">
                                          <p:val>
                                            <p:fltVal val="0"/>
                                          </p:val>
                                        </p:tav>
                                        <p:tav tm="100000">
                                          <p:val>
                                            <p:strVal val="#ppt_w"/>
                                          </p:val>
                                        </p:tav>
                                      </p:tavLst>
                                    </p:anim>
                                    <p:anim calcmode="lin" valueType="num">
                                      <p:cBhvr>
                                        <p:cTn id="68" dur="500" fill="hold"/>
                                        <p:tgtEl>
                                          <p:spTgt spid="196"/>
                                        </p:tgtEl>
                                        <p:attrNameLst>
                                          <p:attrName>ppt_h</p:attrName>
                                        </p:attrNameLst>
                                      </p:cBhvr>
                                      <p:tavLst>
                                        <p:tav tm="0">
                                          <p:val>
                                            <p:fltVal val="0"/>
                                          </p:val>
                                        </p:tav>
                                        <p:tav tm="100000">
                                          <p:val>
                                            <p:strVal val="#ppt_h"/>
                                          </p:val>
                                        </p:tav>
                                      </p:tavLst>
                                    </p:anim>
                                    <p:anim calcmode="lin" valueType="num">
                                      <p:cBhvr>
                                        <p:cTn id="69" dur="500" fill="hold"/>
                                        <p:tgtEl>
                                          <p:spTgt spid="196"/>
                                        </p:tgtEl>
                                        <p:attrNameLst>
                                          <p:attrName>style.rotation</p:attrName>
                                        </p:attrNameLst>
                                      </p:cBhvr>
                                      <p:tavLst>
                                        <p:tav tm="0">
                                          <p:val>
                                            <p:fltVal val="360"/>
                                          </p:val>
                                        </p:tav>
                                        <p:tav tm="100000">
                                          <p:val>
                                            <p:fltVal val="0"/>
                                          </p:val>
                                        </p:tav>
                                      </p:tavLst>
                                    </p:anim>
                                    <p:animEffect transition="in" filter="fade">
                                      <p:cBhvr>
                                        <p:cTn id="70" dur="500"/>
                                        <p:tgtEl>
                                          <p:spTgt spid="196"/>
                                        </p:tgtEl>
                                      </p:cBhvr>
                                    </p:animEffect>
                                  </p:childTnLst>
                                </p:cTn>
                              </p:par>
                            </p:childTnLst>
                          </p:cTn>
                        </p:par>
                        <p:par>
                          <p:cTn id="71" fill="hold">
                            <p:stCondLst>
                              <p:cond delay="3000"/>
                            </p:stCondLst>
                            <p:childTnLst>
                              <p:par>
                                <p:cTn id="72" presetID="12" presetClass="entr" presetSubtype="8" fill="hold" nodeType="afterEffect">
                                  <p:stCondLst>
                                    <p:cond delay="0"/>
                                  </p:stCondLst>
                                  <p:childTnLst>
                                    <p:set>
                                      <p:cBhvr>
                                        <p:cTn id="73" dur="1" fill="hold">
                                          <p:stCondLst>
                                            <p:cond delay="0"/>
                                          </p:stCondLst>
                                        </p:cTn>
                                        <p:tgtEl>
                                          <p:spTgt spid="199"/>
                                        </p:tgtEl>
                                        <p:attrNameLst>
                                          <p:attrName>style.visibility</p:attrName>
                                        </p:attrNameLst>
                                      </p:cBhvr>
                                      <p:to>
                                        <p:strVal val="visible"/>
                                      </p:to>
                                    </p:set>
                                    <p:anim calcmode="lin" valueType="num">
                                      <p:cBhvr additive="base">
                                        <p:cTn id="74" dur="500"/>
                                        <p:tgtEl>
                                          <p:spTgt spid="199"/>
                                        </p:tgtEl>
                                        <p:attrNameLst>
                                          <p:attrName>ppt_x</p:attrName>
                                        </p:attrNameLst>
                                      </p:cBhvr>
                                      <p:tavLst>
                                        <p:tav tm="0">
                                          <p:val>
                                            <p:strVal val="#ppt_x-#ppt_w*1.125000"/>
                                          </p:val>
                                        </p:tav>
                                        <p:tav tm="100000">
                                          <p:val>
                                            <p:strVal val="#ppt_x"/>
                                          </p:val>
                                        </p:tav>
                                      </p:tavLst>
                                    </p:anim>
                                    <p:animEffect transition="in" filter="wipe(right)">
                                      <p:cBhvr>
                                        <p:cTn id="75" dur="500"/>
                                        <p:tgtEl>
                                          <p:spTgt spid="199"/>
                                        </p:tgtEl>
                                      </p:cBhvr>
                                    </p:animEffect>
                                  </p:childTnLst>
                                </p:cTn>
                              </p:par>
                            </p:childTnLst>
                          </p:cTn>
                        </p:par>
                        <p:par>
                          <p:cTn id="76" fill="hold">
                            <p:stCondLst>
                              <p:cond delay="3500"/>
                            </p:stCondLst>
                            <p:childTnLst>
                              <p:par>
                                <p:cTn id="77" presetID="49" presetClass="entr" presetSubtype="0" decel="100000" fill="hold" nodeType="afterEffect">
                                  <p:stCondLst>
                                    <p:cond delay="0"/>
                                  </p:stCondLst>
                                  <p:childTnLst>
                                    <p:set>
                                      <p:cBhvr>
                                        <p:cTn id="78" dur="1" fill="hold">
                                          <p:stCondLst>
                                            <p:cond delay="0"/>
                                          </p:stCondLst>
                                        </p:cTn>
                                        <p:tgtEl>
                                          <p:spTgt spid="204"/>
                                        </p:tgtEl>
                                        <p:attrNameLst>
                                          <p:attrName>style.visibility</p:attrName>
                                        </p:attrNameLst>
                                      </p:cBhvr>
                                      <p:to>
                                        <p:strVal val="visible"/>
                                      </p:to>
                                    </p:set>
                                    <p:anim calcmode="lin" valueType="num">
                                      <p:cBhvr>
                                        <p:cTn id="79" dur="500" fill="hold"/>
                                        <p:tgtEl>
                                          <p:spTgt spid="204"/>
                                        </p:tgtEl>
                                        <p:attrNameLst>
                                          <p:attrName>ppt_w</p:attrName>
                                        </p:attrNameLst>
                                      </p:cBhvr>
                                      <p:tavLst>
                                        <p:tav tm="0">
                                          <p:val>
                                            <p:fltVal val="0"/>
                                          </p:val>
                                        </p:tav>
                                        <p:tav tm="100000">
                                          <p:val>
                                            <p:strVal val="#ppt_w"/>
                                          </p:val>
                                        </p:tav>
                                      </p:tavLst>
                                    </p:anim>
                                    <p:anim calcmode="lin" valueType="num">
                                      <p:cBhvr>
                                        <p:cTn id="80" dur="500" fill="hold"/>
                                        <p:tgtEl>
                                          <p:spTgt spid="204"/>
                                        </p:tgtEl>
                                        <p:attrNameLst>
                                          <p:attrName>ppt_h</p:attrName>
                                        </p:attrNameLst>
                                      </p:cBhvr>
                                      <p:tavLst>
                                        <p:tav tm="0">
                                          <p:val>
                                            <p:fltVal val="0"/>
                                          </p:val>
                                        </p:tav>
                                        <p:tav tm="100000">
                                          <p:val>
                                            <p:strVal val="#ppt_h"/>
                                          </p:val>
                                        </p:tav>
                                      </p:tavLst>
                                    </p:anim>
                                    <p:anim calcmode="lin" valueType="num">
                                      <p:cBhvr>
                                        <p:cTn id="81" dur="500" fill="hold"/>
                                        <p:tgtEl>
                                          <p:spTgt spid="204"/>
                                        </p:tgtEl>
                                        <p:attrNameLst>
                                          <p:attrName>style.rotation</p:attrName>
                                        </p:attrNameLst>
                                      </p:cBhvr>
                                      <p:tavLst>
                                        <p:tav tm="0">
                                          <p:val>
                                            <p:fltVal val="360"/>
                                          </p:val>
                                        </p:tav>
                                        <p:tav tm="100000">
                                          <p:val>
                                            <p:fltVal val="0"/>
                                          </p:val>
                                        </p:tav>
                                      </p:tavLst>
                                    </p:anim>
                                    <p:animEffect transition="in" filter="fade">
                                      <p:cBhvr>
                                        <p:cTn id="82" dur="500"/>
                                        <p:tgtEl>
                                          <p:spTgt spid="204"/>
                                        </p:tgtEl>
                                      </p:cBhvr>
                                    </p:animEffect>
                                  </p:childTnLst>
                                </p:cTn>
                              </p:par>
                            </p:childTnLst>
                          </p:cTn>
                        </p:par>
                        <p:par>
                          <p:cTn id="83" fill="hold">
                            <p:stCondLst>
                              <p:cond delay="4000"/>
                            </p:stCondLst>
                            <p:childTnLst>
                              <p:par>
                                <p:cTn id="84" presetID="12" presetClass="entr" presetSubtype="8" fill="hold" nodeType="afterEffect">
                                  <p:stCondLst>
                                    <p:cond delay="0"/>
                                  </p:stCondLst>
                                  <p:childTnLst>
                                    <p:set>
                                      <p:cBhvr>
                                        <p:cTn id="85" dur="1" fill="hold">
                                          <p:stCondLst>
                                            <p:cond delay="0"/>
                                          </p:stCondLst>
                                        </p:cTn>
                                        <p:tgtEl>
                                          <p:spTgt spid="207"/>
                                        </p:tgtEl>
                                        <p:attrNameLst>
                                          <p:attrName>style.visibility</p:attrName>
                                        </p:attrNameLst>
                                      </p:cBhvr>
                                      <p:to>
                                        <p:strVal val="visible"/>
                                      </p:to>
                                    </p:set>
                                    <p:anim calcmode="lin" valueType="num">
                                      <p:cBhvr additive="base">
                                        <p:cTn id="86" dur="500"/>
                                        <p:tgtEl>
                                          <p:spTgt spid="207"/>
                                        </p:tgtEl>
                                        <p:attrNameLst>
                                          <p:attrName>ppt_x</p:attrName>
                                        </p:attrNameLst>
                                      </p:cBhvr>
                                      <p:tavLst>
                                        <p:tav tm="0">
                                          <p:val>
                                            <p:strVal val="#ppt_x-#ppt_w*1.125000"/>
                                          </p:val>
                                        </p:tav>
                                        <p:tav tm="100000">
                                          <p:val>
                                            <p:strVal val="#ppt_x"/>
                                          </p:val>
                                        </p:tav>
                                      </p:tavLst>
                                    </p:anim>
                                    <p:animEffect transition="in" filter="wipe(right)">
                                      <p:cBhvr>
                                        <p:cTn id="87" dur="500"/>
                                        <p:tgtEl>
                                          <p:spTgt spid="207"/>
                                        </p:tgtEl>
                                      </p:cBhvr>
                                    </p:animEffect>
                                  </p:childTnLst>
                                </p:cTn>
                              </p:par>
                            </p:childTnLst>
                          </p:cTn>
                        </p:par>
                        <p:par>
                          <p:cTn id="88" fill="hold">
                            <p:stCondLst>
                              <p:cond delay="4500"/>
                            </p:stCondLst>
                            <p:childTnLst>
                              <p:par>
                                <p:cTn id="89" presetID="49" presetClass="entr" presetSubtype="0" decel="100000" fill="hold" nodeType="afterEffect">
                                  <p:stCondLst>
                                    <p:cond delay="0"/>
                                  </p:stCondLst>
                                  <p:childTnLst>
                                    <p:set>
                                      <p:cBhvr>
                                        <p:cTn id="90" dur="1" fill="hold">
                                          <p:stCondLst>
                                            <p:cond delay="0"/>
                                          </p:stCondLst>
                                        </p:cTn>
                                        <p:tgtEl>
                                          <p:spTgt spid="212"/>
                                        </p:tgtEl>
                                        <p:attrNameLst>
                                          <p:attrName>style.visibility</p:attrName>
                                        </p:attrNameLst>
                                      </p:cBhvr>
                                      <p:to>
                                        <p:strVal val="visible"/>
                                      </p:to>
                                    </p:set>
                                    <p:anim calcmode="lin" valueType="num">
                                      <p:cBhvr>
                                        <p:cTn id="91" dur="500" fill="hold"/>
                                        <p:tgtEl>
                                          <p:spTgt spid="212"/>
                                        </p:tgtEl>
                                        <p:attrNameLst>
                                          <p:attrName>ppt_w</p:attrName>
                                        </p:attrNameLst>
                                      </p:cBhvr>
                                      <p:tavLst>
                                        <p:tav tm="0">
                                          <p:val>
                                            <p:fltVal val="0"/>
                                          </p:val>
                                        </p:tav>
                                        <p:tav tm="100000">
                                          <p:val>
                                            <p:strVal val="#ppt_w"/>
                                          </p:val>
                                        </p:tav>
                                      </p:tavLst>
                                    </p:anim>
                                    <p:anim calcmode="lin" valueType="num">
                                      <p:cBhvr>
                                        <p:cTn id="92" dur="500" fill="hold"/>
                                        <p:tgtEl>
                                          <p:spTgt spid="212"/>
                                        </p:tgtEl>
                                        <p:attrNameLst>
                                          <p:attrName>ppt_h</p:attrName>
                                        </p:attrNameLst>
                                      </p:cBhvr>
                                      <p:tavLst>
                                        <p:tav tm="0">
                                          <p:val>
                                            <p:fltVal val="0"/>
                                          </p:val>
                                        </p:tav>
                                        <p:tav tm="100000">
                                          <p:val>
                                            <p:strVal val="#ppt_h"/>
                                          </p:val>
                                        </p:tav>
                                      </p:tavLst>
                                    </p:anim>
                                    <p:anim calcmode="lin" valueType="num">
                                      <p:cBhvr>
                                        <p:cTn id="93" dur="500" fill="hold"/>
                                        <p:tgtEl>
                                          <p:spTgt spid="212"/>
                                        </p:tgtEl>
                                        <p:attrNameLst>
                                          <p:attrName>style.rotation</p:attrName>
                                        </p:attrNameLst>
                                      </p:cBhvr>
                                      <p:tavLst>
                                        <p:tav tm="0">
                                          <p:val>
                                            <p:fltVal val="360"/>
                                          </p:val>
                                        </p:tav>
                                        <p:tav tm="100000">
                                          <p:val>
                                            <p:fltVal val="0"/>
                                          </p:val>
                                        </p:tav>
                                      </p:tavLst>
                                    </p:anim>
                                    <p:animEffect transition="in" filter="fade">
                                      <p:cBhvr>
                                        <p:cTn id="94" dur="500"/>
                                        <p:tgtEl>
                                          <p:spTgt spid="212"/>
                                        </p:tgtEl>
                                      </p:cBhvr>
                                    </p:animEffect>
                                  </p:childTnLst>
                                </p:cTn>
                              </p:par>
                            </p:childTnLst>
                          </p:cTn>
                        </p:par>
                        <p:par>
                          <p:cTn id="95" fill="hold">
                            <p:stCondLst>
                              <p:cond delay="5000"/>
                            </p:stCondLst>
                            <p:childTnLst>
                              <p:par>
                                <p:cTn id="96" presetID="12" presetClass="entr" presetSubtype="8" fill="hold" nodeType="afterEffect">
                                  <p:stCondLst>
                                    <p:cond delay="0"/>
                                  </p:stCondLst>
                                  <p:childTnLst>
                                    <p:set>
                                      <p:cBhvr>
                                        <p:cTn id="97" dur="1" fill="hold">
                                          <p:stCondLst>
                                            <p:cond delay="0"/>
                                          </p:stCondLst>
                                        </p:cTn>
                                        <p:tgtEl>
                                          <p:spTgt spid="215"/>
                                        </p:tgtEl>
                                        <p:attrNameLst>
                                          <p:attrName>style.visibility</p:attrName>
                                        </p:attrNameLst>
                                      </p:cBhvr>
                                      <p:to>
                                        <p:strVal val="visible"/>
                                      </p:to>
                                    </p:set>
                                    <p:anim calcmode="lin" valueType="num">
                                      <p:cBhvr additive="base">
                                        <p:cTn id="98" dur="500"/>
                                        <p:tgtEl>
                                          <p:spTgt spid="215"/>
                                        </p:tgtEl>
                                        <p:attrNameLst>
                                          <p:attrName>ppt_x</p:attrName>
                                        </p:attrNameLst>
                                      </p:cBhvr>
                                      <p:tavLst>
                                        <p:tav tm="0">
                                          <p:val>
                                            <p:strVal val="#ppt_x-#ppt_w*1.125000"/>
                                          </p:val>
                                        </p:tav>
                                        <p:tav tm="100000">
                                          <p:val>
                                            <p:strVal val="#ppt_x"/>
                                          </p:val>
                                        </p:tav>
                                      </p:tavLst>
                                    </p:anim>
                                    <p:animEffect transition="in" filter="wipe(right)">
                                      <p:cBhvr>
                                        <p:cTn id="99" dur="500"/>
                                        <p:tgtEl>
                                          <p:spTgt spid="215"/>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89"/>
                                        </p:tgtEl>
                                        <p:attrNameLst>
                                          <p:attrName>style.visibility</p:attrName>
                                        </p:attrNameLst>
                                      </p:cBhvr>
                                      <p:to>
                                        <p:strVal val="visible"/>
                                      </p:to>
                                    </p:set>
                                    <p:animEffect transition="in" filter="wipe(left)">
                                      <p:cBhvr>
                                        <p:cTn id="104" dur="500"/>
                                        <p:tgtEl>
                                          <p:spTgt spid="89"/>
                                        </p:tgtEl>
                                      </p:cBhvr>
                                    </p:animEffect>
                                  </p:childTnLst>
                                </p:cTn>
                              </p:par>
                            </p:childTnLst>
                          </p:cTn>
                        </p:par>
                        <p:par>
                          <p:cTn id="105" fill="hold">
                            <p:stCondLst>
                              <p:cond delay="500"/>
                            </p:stCondLst>
                            <p:childTnLst>
                              <p:par>
                                <p:cTn id="106" presetID="31" presetClass="entr" presetSubtype="0" fill="hold" nodeType="afterEffect">
                                  <p:stCondLst>
                                    <p:cond delay="0"/>
                                  </p:stCondLst>
                                  <p:childTnLst>
                                    <p:set>
                                      <p:cBhvr>
                                        <p:cTn id="107" dur="1" fill="hold">
                                          <p:stCondLst>
                                            <p:cond delay="0"/>
                                          </p:stCondLst>
                                        </p:cTn>
                                        <p:tgtEl>
                                          <p:spTgt spid="242"/>
                                        </p:tgtEl>
                                        <p:attrNameLst>
                                          <p:attrName>style.visibility</p:attrName>
                                        </p:attrNameLst>
                                      </p:cBhvr>
                                      <p:to>
                                        <p:strVal val="visible"/>
                                      </p:to>
                                    </p:set>
                                    <p:anim calcmode="lin" valueType="num">
                                      <p:cBhvr>
                                        <p:cTn id="108" dur="1000" fill="hold"/>
                                        <p:tgtEl>
                                          <p:spTgt spid="242"/>
                                        </p:tgtEl>
                                        <p:attrNameLst>
                                          <p:attrName>ppt_w</p:attrName>
                                        </p:attrNameLst>
                                      </p:cBhvr>
                                      <p:tavLst>
                                        <p:tav tm="0">
                                          <p:val>
                                            <p:fltVal val="0"/>
                                          </p:val>
                                        </p:tav>
                                        <p:tav tm="100000">
                                          <p:val>
                                            <p:strVal val="#ppt_w"/>
                                          </p:val>
                                        </p:tav>
                                      </p:tavLst>
                                    </p:anim>
                                    <p:anim calcmode="lin" valueType="num">
                                      <p:cBhvr>
                                        <p:cTn id="109" dur="1000" fill="hold"/>
                                        <p:tgtEl>
                                          <p:spTgt spid="242"/>
                                        </p:tgtEl>
                                        <p:attrNameLst>
                                          <p:attrName>ppt_h</p:attrName>
                                        </p:attrNameLst>
                                      </p:cBhvr>
                                      <p:tavLst>
                                        <p:tav tm="0">
                                          <p:val>
                                            <p:fltVal val="0"/>
                                          </p:val>
                                        </p:tav>
                                        <p:tav tm="100000">
                                          <p:val>
                                            <p:strVal val="#ppt_h"/>
                                          </p:val>
                                        </p:tav>
                                      </p:tavLst>
                                    </p:anim>
                                    <p:anim calcmode="lin" valueType="num">
                                      <p:cBhvr>
                                        <p:cTn id="110" dur="1000" fill="hold"/>
                                        <p:tgtEl>
                                          <p:spTgt spid="242"/>
                                        </p:tgtEl>
                                        <p:attrNameLst>
                                          <p:attrName>style.rotation</p:attrName>
                                        </p:attrNameLst>
                                      </p:cBhvr>
                                      <p:tavLst>
                                        <p:tav tm="0">
                                          <p:val>
                                            <p:fltVal val="90"/>
                                          </p:val>
                                        </p:tav>
                                        <p:tav tm="100000">
                                          <p:val>
                                            <p:fltVal val="0"/>
                                          </p:val>
                                        </p:tav>
                                      </p:tavLst>
                                    </p:anim>
                                    <p:animEffect transition="in" filter="fade">
                                      <p:cBhvr>
                                        <p:cTn id="111" dur="1000"/>
                                        <p:tgtEl>
                                          <p:spTgt spid="242"/>
                                        </p:tgtEl>
                                      </p:cBhvr>
                                    </p:animEffect>
                                  </p:childTnLst>
                                </p:cTn>
                              </p:par>
                            </p:childTnLst>
                          </p:cTn>
                        </p:par>
                        <p:par>
                          <p:cTn id="112" fill="hold">
                            <p:stCondLst>
                              <p:cond delay="1500"/>
                            </p:stCondLst>
                            <p:childTnLst>
                              <p:par>
                                <p:cTn id="113" presetID="31" presetClass="entr" presetSubtype="0" fill="hold" nodeType="afterEffect">
                                  <p:stCondLst>
                                    <p:cond delay="0"/>
                                  </p:stCondLst>
                                  <p:childTnLst>
                                    <p:set>
                                      <p:cBhvr>
                                        <p:cTn id="114" dur="1" fill="hold">
                                          <p:stCondLst>
                                            <p:cond delay="0"/>
                                          </p:stCondLst>
                                        </p:cTn>
                                        <p:tgtEl>
                                          <p:spTgt spid="249"/>
                                        </p:tgtEl>
                                        <p:attrNameLst>
                                          <p:attrName>style.visibility</p:attrName>
                                        </p:attrNameLst>
                                      </p:cBhvr>
                                      <p:to>
                                        <p:strVal val="visible"/>
                                      </p:to>
                                    </p:set>
                                    <p:anim calcmode="lin" valueType="num">
                                      <p:cBhvr>
                                        <p:cTn id="115" dur="1000" fill="hold"/>
                                        <p:tgtEl>
                                          <p:spTgt spid="249"/>
                                        </p:tgtEl>
                                        <p:attrNameLst>
                                          <p:attrName>ppt_w</p:attrName>
                                        </p:attrNameLst>
                                      </p:cBhvr>
                                      <p:tavLst>
                                        <p:tav tm="0">
                                          <p:val>
                                            <p:fltVal val="0"/>
                                          </p:val>
                                        </p:tav>
                                        <p:tav tm="100000">
                                          <p:val>
                                            <p:strVal val="#ppt_w"/>
                                          </p:val>
                                        </p:tav>
                                      </p:tavLst>
                                    </p:anim>
                                    <p:anim calcmode="lin" valueType="num">
                                      <p:cBhvr>
                                        <p:cTn id="116" dur="1000" fill="hold"/>
                                        <p:tgtEl>
                                          <p:spTgt spid="249"/>
                                        </p:tgtEl>
                                        <p:attrNameLst>
                                          <p:attrName>ppt_h</p:attrName>
                                        </p:attrNameLst>
                                      </p:cBhvr>
                                      <p:tavLst>
                                        <p:tav tm="0">
                                          <p:val>
                                            <p:fltVal val="0"/>
                                          </p:val>
                                        </p:tav>
                                        <p:tav tm="100000">
                                          <p:val>
                                            <p:strVal val="#ppt_h"/>
                                          </p:val>
                                        </p:tav>
                                      </p:tavLst>
                                    </p:anim>
                                    <p:anim calcmode="lin" valueType="num">
                                      <p:cBhvr>
                                        <p:cTn id="117" dur="1000" fill="hold"/>
                                        <p:tgtEl>
                                          <p:spTgt spid="249"/>
                                        </p:tgtEl>
                                        <p:attrNameLst>
                                          <p:attrName>style.rotation</p:attrName>
                                        </p:attrNameLst>
                                      </p:cBhvr>
                                      <p:tavLst>
                                        <p:tav tm="0">
                                          <p:val>
                                            <p:fltVal val="90"/>
                                          </p:val>
                                        </p:tav>
                                        <p:tav tm="100000">
                                          <p:val>
                                            <p:fltVal val="0"/>
                                          </p:val>
                                        </p:tav>
                                      </p:tavLst>
                                    </p:anim>
                                    <p:animEffect transition="in" filter="fade">
                                      <p:cBhvr>
                                        <p:cTn id="118" dur="100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8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梳理旧知</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探究新知</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133" name="Picture 45" descr="卡通1"/>
          <p:cNvPicPr>
            <a:picLocks noChangeAspect="1" noChangeArrowheads="1"/>
          </p:cNvPicPr>
          <p:nvPr/>
        </p:nvPicPr>
        <p:blipFill>
          <a:blip r:embed="rId3">
            <a:extLst>
              <a:ext uri="{28A0092B-C50C-407E-A947-70E740481C1C}">
                <a14:useLocalDpi xmlns:a14="http://schemas.microsoft.com/office/drawing/2010/main" val="0"/>
              </a:ext>
            </a:extLst>
          </a:blip>
          <a:srcRect b="34816"/>
          <a:stretch>
            <a:fillRect/>
          </a:stretch>
        </p:blipFill>
        <p:spPr bwMode="auto">
          <a:xfrm>
            <a:off x="2353017" y="1338663"/>
            <a:ext cx="4541812" cy="2099881"/>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Picture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2554" y="1338663"/>
            <a:ext cx="3945182" cy="2092637"/>
          </a:xfrm>
          <a:prstGeom prst="rect">
            <a:avLst/>
          </a:prstGeom>
          <a:noFill/>
          <a:ln>
            <a:noFill/>
          </a:ln>
          <a:effectLst>
            <a:outerShdw dist="107763" dir="2700000" algn="ctr" rotWithShape="0">
              <a:srgbClr val="003366">
                <a:alpha val="50000"/>
              </a:srgbClr>
            </a:outerShdw>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solidFill>
                  <a:srgbClr val="003366"/>
                </a:solidFill>
                <a:miter lim="800000"/>
                <a:headEnd/>
                <a:tailEnd/>
              </a14:hiddenLine>
            </a:ext>
          </a:extLst>
        </p:spPr>
      </p:pic>
      <p:grpSp>
        <p:nvGrpSpPr>
          <p:cNvPr id="100" name="组合 99"/>
          <p:cNvGrpSpPr/>
          <p:nvPr/>
        </p:nvGrpSpPr>
        <p:grpSpPr>
          <a:xfrm>
            <a:off x="2310371" y="3164084"/>
            <a:ext cx="4689246" cy="1066800"/>
            <a:chOff x="2349190" y="3938954"/>
            <a:chExt cx="4689246" cy="1066800"/>
          </a:xfrm>
        </p:grpSpPr>
        <p:pic>
          <p:nvPicPr>
            <p:cNvPr id="98" name="图片 97"/>
            <p:cNvPicPr>
              <a:picLocks noChangeAspect="1"/>
            </p:cNvPicPr>
            <p:nvPr/>
          </p:nvPicPr>
          <p:blipFill rotWithShape="1">
            <a:blip r:embed="rId5">
              <a:extLst>
                <a:ext uri="{28A0092B-C50C-407E-A947-70E740481C1C}">
                  <a14:useLocalDpi xmlns:a14="http://schemas.microsoft.com/office/drawing/2010/main" val="0"/>
                </a:ext>
              </a:extLst>
            </a:blip>
            <a:srcRect t="29980" b="37204"/>
            <a:stretch>
              <a:fillRect/>
            </a:stretch>
          </p:blipFill>
          <p:spPr>
            <a:xfrm>
              <a:off x="2349190" y="3938954"/>
              <a:ext cx="4689246" cy="1066800"/>
            </a:xfrm>
            <a:prstGeom prst="rect">
              <a:avLst/>
            </a:prstGeom>
          </p:spPr>
        </p:pic>
        <p:sp>
          <p:nvSpPr>
            <p:cNvPr id="99" name="矩形 98"/>
            <p:cNvSpPr/>
            <p:nvPr/>
          </p:nvSpPr>
          <p:spPr>
            <a:xfrm>
              <a:off x="2984597" y="4370711"/>
              <a:ext cx="3775393" cy="400110"/>
            </a:xfrm>
            <a:prstGeom prst="rect">
              <a:avLst/>
            </a:prstGeom>
          </p:spPr>
          <p:txBody>
            <a:bodyPr wrap="none">
              <a:spAutoFit/>
            </a:bodyPr>
            <a:lstStyle/>
            <a:p>
              <a:r>
                <a:rPr lang="zh-CN" altLang="en-US" sz="2000" b="1" dirty="0" smtClean="0">
                  <a:latin typeface="微软雅黑" panose="020B0503020204020204" pitchFamily="34" charset="-122"/>
                  <a:ea typeface="微软雅黑" panose="020B0503020204020204" pitchFamily="34" charset="-122"/>
                </a:rPr>
                <a:t>请在此输入文字内容和更换照片</a:t>
              </a:r>
              <a:endParaRPr lang="zh-CN" altLang="en-US" sz="2000" b="1" dirty="0">
                <a:latin typeface="微软雅黑" panose="020B0503020204020204" pitchFamily="34" charset="-122"/>
                <a:ea typeface="微软雅黑" panose="020B0503020204020204" pitchFamily="34" charset="-122"/>
              </a:endParaRPr>
            </a:p>
          </p:txBody>
        </p:sp>
      </p:grpSp>
      <p:grpSp>
        <p:nvGrpSpPr>
          <p:cNvPr id="165" name="组合 164"/>
          <p:cNvGrpSpPr/>
          <p:nvPr/>
        </p:nvGrpSpPr>
        <p:grpSpPr>
          <a:xfrm>
            <a:off x="7408495" y="3164084"/>
            <a:ext cx="4123363" cy="1066800"/>
            <a:chOff x="2456366" y="3938954"/>
            <a:chExt cx="4123363" cy="1066800"/>
          </a:xfrm>
        </p:grpSpPr>
        <p:pic>
          <p:nvPicPr>
            <p:cNvPr id="168" name="图片 167"/>
            <p:cNvPicPr>
              <a:picLocks noChangeAspect="1"/>
            </p:cNvPicPr>
            <p:nvPr/>
          </p:nvPicPr>
          <p:blipFill rotWithShape="1">
            <a:blip r:embed="rId5">
              <a:extLst>
                <a:ext uri="{28A0092B-C50C-407E-A947-70E740481C1C}">
                  <a14:useLocalDpi xmlns:a14="http://schemas.microsoft.com/office/drawing/2010/main" val="0"/>
                </a:ext>
              </a:extLst>
            </a:blip>
            <a:srcRect t="29980" b="37204"/>
            <a:stretch>
              <a:fillRect/>
            </a:stretch>
          </p:blipFill>
          <p:spPr>
            <a:xfrm>
              <a:off x="2456366" y="3938954"/>
              <a:ext cx="4123363" cy="1066800"/>
            </a:xfrm>
            <a:prstGeom prst="rect">
              <a:avLst/>
            </a:prstGeom>
          </p:spPr>
        </p:pic>
        <p:sp>
          <p:nvSpPr>
            <p:cNvPr id="169" name="矩形 168"/>
            <p:cNvSpPr/>
            <p:nvPr/>
          </p:nvSpPr>
          <p:spPr>
            <a:xfrm>
              <a:off x="2575891" y="4333313"/>
              <a:ext cx="3775393"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请在此输入文字内容和更换照片</a:t>
              </a:r>
              <a:endParaRPr lang="zh-CN" altLang="en-US" sz="2000" b="1" dirty="0">
                <a:latin typeface="微软雅黑" panose="020B0503020204020204" pitchFamily="34" charset="-122"/>
                <a:ea typeface="微软雅黑" panose="020B0503020204020204" pitchFamily="34" charset="-122"/>
              </a:endParaRPr>
            </a:p>
          </p:txBody>
        </p:sp>
      </p:grpSp>
      <p:grpSp>
        <p:nvGrpSpPr>
          <p:cNvPr id="170" name="组合 169"/>
          <p:cNvGrpSpPr/>
          <p:nvPr/>
        </p:nvGrpSpPr>
        <p:grpSpPr>
          <a:xfrm flipH="1">
            <a:off x="9669964" y="4167279"/>
            <a:ext cx="1959330" cy="2040864"/>
            <a:chOff x="2295934" y="5308894"/>
            <a:chExt cx="1420700" cy="1479820"/>
          </a:xfrm>
        </p:grpSpPr>
        <p:pic>
          <p:nvPicPr>
            <p:cNvPr id="171" name="图片 17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76" name="线形标注 3(无边框) 175"/>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设疑，引导学生思考 </a:t>
            </a:r>
            <a:endPar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177" name="图片 176">
            <a:hlinkClick r:id="" action="ppaction://hlinkshowjump?jump=previousslide"/>
          </p:cNvPr>
          <p:cNvPicPr>
            <a:picLocks noChangeAspect="1"/>
          </p:cNvPicPr>
          <p:nvPr/>
        </p:nvPicPr>
        <p:blipFill rotWithShape="1">
          <a:blip r:embed="rId7">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31"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8">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35" name="矩形 134"/>
            <p:cNvSpPr/>
            <p:nvPr/>
          </p:nvSpPr>
          <p:spPr>
            <a:xfrm>
              <a:off x="7941860" y="317400"/>
              <a:ext cx="1056700" cy="369332"/>
            </a:xfrm>
            <a:prstGeom prst="rect">
              <a:avLst/>
            </a:prstGeom>
          </p:spPr>
          <p:txBody>
            <a:bodyPr wrap="none">
              <a:spAutoFit/>
            </a:bodyPr>
            <a:lstStyle/>
            <a:p>
              <a:pPr>
                <a:spcBef>
                  <a:spcPct val="50000"/>
                </a:spcBef>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找一找</a:t>
              </a:r>
              <a:r>
                <a:rPr lang="en-US" altLang="zh-CN" b="1" dirty="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additive="base">
                                        <p:cTn id="7" dur="500" fill="hold"/>
                                        <p:tgtEl>
                                          <p:spTgt spid="131"/>
                                        </p:tgtEl>
                                        <p:attrNameLst>
                                          <p:attrName>ppt_x</p:attrName>
                                        </p:attrNameLst>
                                      </p:cBhvr>
                                      <p:tavLst>
                                        <p:tav tm="0">
                                          <p:val>
                                            <p:strVal val="1+#ppt_w/2"/>
                                          </p:val>
                                        </p:tav>
                                        <p:tav tm="100000">
                                          <p:val>
                                            <p:strVal val="#ppt_x"/>
                                          </p:val>
                                        </p:tav>
                                      </p:tavLst>
                                    </p:anim>
                                    <p:anim calcmode="lin" valueType="num">
                                      <p:cBhvr additive="base">
                                        <p:cTn id="8" dur="500" fill="hold"/>
                                        <p:tgtEl>
                                          <p:spTgt spid="1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1"/>
                                        </p:tgtEl>
                                      </p:cBhvr>
                                    </p:animEffect>
                                    <p:animScale>
                                      <p:cBhvr>
                                        <p:cTn id="12" dur="250" autoRev="1" fill="hold"/>
                                        <p:tgtEl>
                                          <p:spTgt spid="131"/>
                                        </p:tgtEl>
                                      </p:cBhvr>
                                      <p:by x="105000" y="105000"/>
                                    </p:animScale>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7"/>
                                        </p:tgtEl>
                                        <p:attrNameLst>
                                          <p:attrName>style.visibility</p:attrName>
                                        </p:attrNameLst>
                                      </p:cBhvr>
                                      <p:to>
                                        <p:strVal val="visible"/>
                                      </p:to>
                                    </p:set>
                                    <p:animEffect transition="in" filter="wipe(left)">
                                      <p:cBhvr>
                                        <p:cTn id="16" dur="2000"/>
                                        <p:tgtEl>
                                          <p:spTgt spid="127"/>
                                        </p:tgtEl>
                                      </p:cBhvr>
                                    </p:animEffect>
                                  </p:childTnLst>
                                </p:cTn>
                              </p:par>
                            </p:childTnLst>
                          </p:cTn>
                        </p:par>
                        <p:par>
                          <p:cTn id="17" fill="hold">
                            <p:stCondLst>
                              <p:cond delay="3000"/>
                            </p:stCondLst>
                            <p:childTnLst>
                              <p:par>
                                <p:cTn id="18" presetID="27" presetClass="emph" presetSubtype="0" fill="remove" grpId="0" nodeType="afterEffect">
                                  <p:stCondLst>
                                    <p:cond delay="0"/>
                                  </p:stCondLst>
                                  <p:childTnLst>
                                    <p:animClr clrSpc="rgb" dir="cw">
                                      <p:cBhvr override="childStyle">
                                        <p:cTn id="19" dur="400" autoRev="1" fill="remove"/>
                                        <p:tgtEl>
                                          <p:spTgt spid="116"/>
                                        </p:tgtEl>
                                        <p:attrNameLst>
                                          <p:attrName>style.color</p:attrName>
                                        </p:attrNameLst>
                                      </p:cBhvr>
                                      <p:to>
                                        <a:schemeClr val="bg1"/>
                                      </p:to>
                                    </p:animClr>
                                    <p:animClr clrSpc="rgb" dir="cw">
                                      <p:cBhvr>
                                        <p:cTn id="20" dur="400" autoRev="1" fill="remove"/>
                                        <p:tgtEl>
                                          <p:spTgt spid="116"/>
                                        </p:tgtEl>
                                        <p:attrNameLst>
                                          <p:attrName>fillcolor</p:attrName>
                                        </p:attrNameLst>
                                      </p:cBhvr>
                                      <p:to>
                                        <a:schemeClr val="bg1"/>
                                      </p:to>
                                    </p:animClr>
                                    <p:set>
                                      <p:cBhvr>
                                        <p:cTn id="21" dur="400" autoRev="1" fill="remove"/>
                                        <p:tgtEl>
                                          <p:spTgt spid="116"/>
                                        </p:tgtEl>
                                        <p:attrNameLst>
                                          <p:attrName>fill.type</p:attrName>
                                        </p:attrNameLst>
                                      </p:cBhvr>
                                      <p:to>
                                        <p:strVal val="solid"/>
                                      </p:to>
                                    </p:set>
                                    <p:set>
                                      <p:cBhvr>
                                        <p:cTn id="22" dur="400" autoRev="1" fill="remove"/>
                                        <p:tgtEl>
                                          <p:spTgt spid="116"/>
                                        </p:tgtEl>
                                        <p:attrNameLst>
                                          <p:attrName>fill.on</p:attrName>
                                        </p:attrNameLst>
                                      </p:cBhvr>
                                      <p:to>
                                        <p:strVal val="true"/>
                                      </p:to>
                                    </p:set>
                                  </p:childTnLst>
                                </p:cTn>
                              </p:par>
                            </p:childTnLst>
                          </p:cTn>
                        </p:par>
                      </p:childTnLst>
                    </p:cTn>
                  </p:par>
                  <p:par>
                    <p:cTn id="23" fill="hold">
                      <p:stCondLst>
                        <p:cond delay="indefinite"/>
                      </p:stCondLst>
                      <p:childTnLst>
                        <p:par>
                          <p:cTn id="24" fill="hold">
                            <p:stCondLst>
                              <p:cond delay="0"/>
                            </p:stCondLst>
                            <p:childTnLst>
                              <p:par>
                                <p:cTn id="25" presetID="35" presetClass="entr" presetSubtype="0" fill="hold" nodeType="clickEffect">
                                  <p:stCondLst>
                                    <p:cond delay="0"/>
                                  </p:stCondLst>
                                  <p:childTnLst>
                                    <p:set>
                                      <p:cBhvr>
                                        <p:cTn id="26" dur="1" fill="hold">
                                          <p:stCondLst>
                                            <p:cond delay="0"/>
                                          </p:stCondLst>
                                        </p:cTn>
                                        <p:tgtEl>
                                          <p:spTgt spid="133"/>
                                        </p:tgtEl>
                                        <p:attrNameLst>
                                          <p:attrName>style.visibility</p:attrName>
                                        </p:attrNameLst>
                                      </p:cBhvr>
                                      <p:to>
                                        <p:strVal val="visible"/>
                                      </p:to>
                                    </p:set>
                                    <p:animEffect transition="in" filter="fade">
                                      <p:cBhvr>
                                        <p:cTn id="27" dur="2000"/>
                                        <p:tgtEl>
                                          <p:spTgt spid="133"/>
                                        </p:tgtEl>
                                      </p:cBhvr>
                                    </p:animEffect>
                                    <p:anim calcmode="lin" valueType="num">
                                      <p:cBhvr>
                                        <p:cTn id="28" dur="2000" fill="hold"/>
                                        <p:tgtEl>
                                          <p:spTgt spid="133"/>
                                        </p:tgtEl>
                                        <p:attrNameLst>
                                          <p:attrName>style.rotation</p:attrName>
                                        </p:attrNameLst>
                                      </p:cBhvr>
                                      <p:tavLst>
                                        <p:tav tm="0">
                                          <p:val>
                                            <p:fltVal val="720"/>
                                          </p:val>
                                        </p:tav>
                                        <p:tav tm="100000">
                                          <p:val>
                                            <p:fltVal val="0"/>
                                          </p:val>
                                        </p:tav>
                                      </p:tavLst>
                                    </p:anim>
                                    <p:anim calcmode="lin" valueType="num">
                                      <p:cBhvr>
                                        <p:cTn id="29" dur="2000" fill="hold"/>
                                        <p:tgtEl>
                                          <p:spTgt spid="133"/>
                                        </p:tgtEl>
                                        <p:attrNameLst>
                                          <p:attrName>ppt_h</p:attrName>
                                        </p:attrNameLst>
                                      </p:cBhvr>
                                      <p:tavLst>
                                        <p:tav tm="0">
                                          <p:val>
                                            <p:fltVal val="0"/>
                                          </p:val>
                                        </p:tav>
                                        <p:tav tm="100000">
                                          <p:val>
                                            <p:strVal val="#ppt_h"/>
                                          </p:val>
                                        </p:tav>
                                      </p:tavLst>
                                    </p:anim>
                                    <p:anim calcmode="lin" valueType="num">
                                      <p:cBhvr>
                                        <p:cTn id="30" dur="2000" fill="hold"/>
                                        <p:tgtEl>
                                          <p:spTgt spid="133"/>
                                        </p:tgtEl>
                                        <p:attrNameLst>
                                          <p:attrName>ppt_w</p:attrName>
                                        </p:attrNameLst>
                                      </p:cBhvr>
                                      <p:tavLst>
                                        <p:tav tm="0">
                                          <p:val>
                                            <p:fltVal val="0"/>
                                          </p:val>
                                        </p:tav>
                                        <p:tav tm="100000">
                                          <p:val>
                                            <p:strVal val="#ppt_w"/>
                                          </p:val>
                                        </p:tav>
                                      </p:tavLst>
                                    </p:anim>
                                  </p:childTnLst>
                                </p:cTn>
                              </p:par>
                            </p:childTnLst>
                          </p:cTn>
                        </p:par>
                        <p:par>
                          <p:cTn id="31" fill="hold">
                            <p:stCondLst>
                              <p:cond delay="2000"/>
                            </p:stCondLst>
                            <p:childTnLst>
                              <p:par>
                                <p:cTn id="32" presetID="35" presetClass="entr" presetSubtype="0" fill="hold" nodeType="afterEffect">
                                  <p:stCondLst>
                                    <p:cond delay="0"/>
                                  </p:stCondLst>
                                  <p:childTnLst>
                                    <p:set>
                                      <p:cBhvr>
                                        <p:cTn id="33" dur="1" fill="hold">
                                          <p:stCondLst>
                                            <p:cond delay="0"/>
                                          </p:stCondLst>
                                        </p:cTn>
                                        <p:tgtEl>
                                          <p:spTgt spid="134"/>
                                        </p:tgtEl>
                                        <p:attrNameLst>
                                          <p:attrName>style.visibility</p:attrName>
                                        </p:attrNameLst>
                                      </p:cBhvr>
                                      <p:to>
                                        <p:strVal val="visible"/>
                                      </p:to>
                                    </p:set>
                                    <p:animEffect transition="in" filter="fade">
                                      <p:cBhvr>
                                        <p:cTn id="34" dur="2000"/>
                                        <p:tgtEl>
                                          <p:spTgt spid="134"/>
                                        </p:tgtEl>
                                      </p:cBhvr>
                                    </p:animEffect>
                                    <p:anim calcmode="lin" valueType="num">
                                      <p:cBhvr>
                                        <p:cTn id="35" dur="2000" fill="hold"/>
                                        <p:tgtEl>
                                          <p:spTgt spid="134"/>
                                        </p:tgtEl>
                                        <p:attrNameLst>
                                          <p:attrName>style.rotation</p:attrName>
                                        </p:attrNameLst>
                                      </p:cBhvr>
                                      <p:tavLst>
                                        <p:tav tm="0">
                                          <p:val>
                                            <p:fltVal val="720"/>
                                          </p:val>
                                        </p:tav>
                                        <p:tav tm="100000">
                                          <p:val>
                                            <p:fltVal val="0"/>
                                          </p:val>
                                        </p:tav>
                                      </p:tavLst>
                                    </p:anim>
                                    <p:anim calcmode="lin" valueType="num">
                                      <p:cBhvr>
                                        <p:cTn id="36" dur="2000" fill="hold"/>
                                        <p:tgtEl>
                                          <p:spTgt spid="134"/>
                                        </p:tgtEl>
                                        <p:attrNameLst>
                                          <p:attrName>ppt_h</p:attrName>
                                        </p:attrNameLst>
                                      </p:cBhvr>
                                      <p:tavLst>
                                        <p:tav tm="0">
                                          <p:val>
                                            <p:fltVal val="0"/>
                                          </p:val>
                                        </p:tav>
                                        <p:tav tm="100000">
                                          <p:val>
                                            <p:strVal val="#ppt_h"/>
                                          </p:val>
                                        </p:tav>
                                      </p:tavLst>
                                    </p:anim>
                                    <p:anim calcmode="lin" valueType="num">
                                      <p:cBhvr>
                                        <p:cTn id="37" dur="2000" fill="hold"/>
                                        <p:tgtEl>
                                          <p:spTgt spid="134"/>
                                        </p:tgtEl>
                                        <p:attrNameLst>
                                          <p:attrName>ppt_w</p:attrName>
                                        </p:attrNameLst>
                                      </p:cBhvr>
                                      <p:tavLst>
                                        <p:tav tm="0">
                                          <p:val>
                                            <p:fltVal val="0"/>
                                          </p:val>
                                        </p:tav>
                                        <p:tav tm="100000">
                                          <p:val>
                                            <p:strVal val="#ppt_w"/>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00"/>
                                        </p:tgtEl>
                                        <p:attrNameLst>
                                          <p:attrName>style.visibility</p:attrName>
                                        </p:attrNameLst>
                                      </p:cBhvr>
                                      <p:to>
                                        <p:strVal val="visible"/>
                                      </p:to>
                                    </p:set>
                                    <p:anim calcmode="lin" valueType="num">
                                      <p:cBhvr>
                                        <p:cTn id="42" dur="500" fill="hold"/>
                                        <p:tgtEl>
                                          <p:spTgt spid="100"/>
                                        </p:tgtEl>
                                        <p:attrNameLst>
                                          <p:attrName>ppt_w</p:attrName>
                                        </p:attrNameLst>
                                      </p:cBhvr>
                                      <p:tavLst>
                                        <p:tav tm="0">
                                          <p:val>
                                            <p:fltVal val="0"/>
                                          </p:val>
                                        </p:tav>
                                        <p:tav tm="100000">
                                          <p:val>
                                            <p:strVal val="#ppt_w"/>
                                          </p:val>
                                        </p:tav>
                                      </p:tavLst>
                                    </p:anim>
                                    <p:anim calcmode="lin" valueType="num">
                                      <p:cBhvr>
                                        <p:cTn id="43" dur="500" fill="hold"/>
                                        <p:tgtEl>
                                          <p:spTgt spid="100"/>
                                        </p:tgtEl>
                                        <p:attrNameLst>
                                          <p:attrName>ppt_h</p:attrName>
                                        </p:attrNameLst>
                                      </p:cBhvr>
                                      <p:tavLst>
                                        <p:tav tm="0">
                                          <p:val>
                                            <p:fltVal val="0"/>
                                          </p:val>
                                        </p:tav>
                                        <p:tav tm="100000">
                                          <p:val>
                                            <p:strVal val="#ppt_h"/>
                                          </p:val>
                                        </p:tav>
                                      </p:tavLst>
                                    </p:anim>
                                    <p:animEffect transition="in" filter="fade">
                                      <p:cBhvr>
                                        <p:cTn id="44" dur="500"/>
                                        <p:tgtEl>
                                          <p:spTgt spid="100"/>
                                        </p:tgtEl>
                                      </p:cBhvr>
                                    </p:animEffect>
                                  </p:childTnLst>
                                </p:cTn>
                              </p:par>
                              <p:par>
                                <p:cTn id="45" presetID="53" presetClass="entr" presetSubtype="16" fill="hold" nodeType="withEffect">
                                  <p:stCondLst>
                                    <p:cond delay="0"/>
                                  </p:stCondLst>
                                  <p:childTnLst>
                                    <p:set>
                                      <p:cBhvr>
                                        <p:cTn id="46" dur="1" fill="hold">
                                          <p:stCondLst>
                                            <p:cond delay="0"/>
                                          </p:stCondLst>
                                        </p:cTn>
                                        <p:tgtEl>
                                          <p:spTgt spid="165"/>
                                        </p:tgtEl>
                                        <p:attrNameLst>
                                          <p:attrName>style.visibility</p:attrName>
                                        </p:attrNameLst>
                                      </p:cBhvr>
                                      <p:to>
                                        <p:strVal val="visible"/>
                                      </p:to>
                                    </p:set>
                                    <p:anim calcmode="lin" valueType="num">
                                      <p:cBhvr>
                                        <p:cTn id="47" dur="500" fill="hold"/>
                                        <p:tgtEl>
                                          <p:spTgt spid="165"/>
                                        </p:tgtEl>
                                        <p:attrNameLst>
                                          <p:attrName>ppt_w</p:attrName>
                                        </p:attrNameLst>
                                      </p:cBhvr>
                                      <p:tavLst>
                                        <p:tav tm="0">
                                          <p:val>
                                            <p:fltVal val="0"/>
                                          </p:val>
                                        </p:tav>
                                        <p:tav tm="100000">
                                          <p:val>
                                            <p:strVal val="#ppt_w"/>
                                          </p:val>
                                        </p:tav>
                                      </p:tavLst>
                                    </p:anim>
                                    <p:anim calcmode="lin" valueType="num">
                                      <p:cBhvr>
                                        <p:cTn id="48" dur="500" fill="hold"/>
                                        <p:tgtEl>
                                          <p:spTgt spid="165"/>
                                        </p:tgtEl>
                                        <p:attrNameLst>
                                          <p:attrName>ppt_h</p:attrName>
                                        </p:attrNameLst>
                                      </p:cBhvr>
                                      <p:tavLst>
                                        <p:tav tm="0">
                                          <p:val>
                                            <p:fltVal val="0"/>
                                          </p:val>
                                        </p:tav>
                                        <p:tav tm="100000">
                                          <p:val>
                                            <p:strVal val="#ppt_h"/>
                                          </p:val>
                                        </p:tav>
                                      </p:tavLst>
                                    </p:anim>
                                    <p:animEffect transition="in" filter="fade">
                                      <p:cBhvr>
                                        <p:cTn id="49" dur="500"/>
                                        <p:tgtEl>
                                          <p:spTgt spid="165"/>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170"/>
                                        </p:tgtEl>
                                        <p:attrNameLst>
                                          <p:attrName>style.visibility</p:attrName>
                                        </p:attrNameLst>
                                      </p:cBhvr>
                                      <p:to>
                                        <p:strVal val="visible"/>
                                      </p:to>
                                    </p:set>
                                    <p:anim calcmode="lin" valueType="num">
                                      <p:cBhvr additive="base">
                                        <p:cTn id="54" dur="500" fill="hold"/>
                                        <p:tgtEl>
                                          <p:spTgt spid="170"/>
                                        </p:tgtEl>
                                        <p:attrNameLst>
                                          <p:attrName>ppt_x</p:attrName>
                                        </p:attrNameLst>
                                      </p:cBhvr>
                                      <p:tavLst>
                                        <p:tav tm="0">
                                          <p:val>
                                            <p:strVal val="1+#ppt_w/2"/>
                                          </p:val>
                                        </p:tav>
                                        <p:tav tm="100000">
                                          <p:val>
                                            <p:strVal val="#ppt_x"/>
                                          </p:val>
                                        </p:tav>
                                      </p:tavLst>
                                    </p:anim>
                                    <p:anim calcmode="lin" valueType="num">
                                      <p:cBhvr additive="base">
                                        <p:cTn id="55" dur="500" fill="hold"/>
                                        <p:tgtEl>
                                          <p:spTgt spid="170"/>
                                        </p:tgtEl>
                                        <p:attrNameLst>
                                          <p:attrName>ppt_y</p:attrName>
                                        </p:attrNameLst>
                                      </p:cBhvr>
                                      <p:tavLst>
                                        <p:tav tm="0">
                                          <p:val>
                                            <p:strVal val="#ppt_y"/>
                                          </p:val>
                                        </p:tav>
                                        <p:tav tm="100000">
                                          <p:val>
                                            <p:strVal val="#ppt_y"/>
                                          </p:val>
                                        </p:tav>
                                      </p:tavLst>
                                    </p:anim>
                                  </p:childTnLst>
                                </p:cTn>
                              </p:par>
                            </p:childTnLst>
                          </p:cTn>
                        </p:par>
                        <p:par>
                          <p:cTn id="56" fill="hold">
                            <p:stCondLst>
                              <p:cond delay="500"/>
                            </p:stCondLst>
                            <p:childTnLst>
                              <p:par>
                                <p:cTn id="57" presetID="22" presetClass="entr" presetSubtype="2" fill="hold" grpId="0" nodeType="afterEffect">
                                  <p:stCondLst>
                                    <p:cond delay="0"/>
                                  </p:stCondLst>
                                  <p:childTnLst>
                                    <p:set>
                                      <p:cBhvr>
                                        <p:cTn id="58" dur="1" fill="hold">
                                          <p:stCondLst>
                                            <p:cond delay="0"/>
                                          </p:stCondLst>
                                        </p:cTn>
                                        <p:tgtEl>
                                          <p:spTgt spid="176"/>
                                        </p:tgtEl>
                                        <p:attrNameLst>
                                          <p:attrName>style.visibility</p:attrName>
                                        </p:attrNameLst>
                                      </p:cBhvr>
                                      <p:to>
                                        <p:strVal val="visible"/>
                                      </p:to>
                                    </p:set>
                                    <p:animEffect transition="in" filter="wipe(right)">
                                      <p:cBhvr>
                                        <p:cTn id="59" dur="20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27" grpId="0" animBg="1"/>
      <p:bldP spid="17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梳理旧知</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探究新知</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130" name="Picture 55"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274" y="3139173"/>
            <a:ext cx="2684911" cy="1607876"/>
          </a:xfrm>
          <a:prstGeom prst="rect">
            <a:avLst/>
          </a:prstGeom>
          <a:ln w="6350" cap="sq">
            <a:solidFill>
              <a:schemeClr val="bg1"/>
            </a:solidFill>
            <a:prstDash val="solid"/>
            <a:miter lim="800000"/>
            <a:headEnd/>
            <a:tailEnd/>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131" name="Picture 57"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7274" y="1690986"/>
            <a:ext cx="2684911" cy="1315499"/>
          </a:xfrm>
          <a:prstGeom prst="rect">
            <a:avLst/>
          </a:prstGeom>
          <a:ln w="6350" cap="sq">
            <a:solidFill>
              <a:schemeClr val="bg1"/>
            </a:solidFill>
            <a:prstDash val="solid"/>
            <a:miter lim="800000"/>
            <a:headEnd/>
            <a:tailEnd/>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nvGrpSpPr>
          <p:cNvPr id="132" name="组合 131"/>
          <p:cNvGrpSpPr/>
          <p:nvPr/>
        </p:nvGrpSpPr>
        <p:grpSpPr>
          <a:xfrm rot="14767957">
            <a:off x="2680414" y="1477490"/>
            <a:ext cx="1430502" cy="1584957"/>
            <a:chOff x="5755471" y="1379775"/>
            <a:chExt cx="1430502" cy="1584957"/>
          </a:xfrm>
        </p:grpSpPr>
        <p:grpSp>
          <p:nvGrpSpPr>
            <p:cNvPr id="135" name="组合 134"/>
            <p:cNvGrpSpPr/>
            <p:nvPr/>
          </p:nvGrpSpPr>
          <p:grpSpPr>
            <a:xfrm rot="19911767">
              <a:off x="5755471" y="1379775"/>
              <a:ext cx="1430502" cy="1584957"/>
              <a:chOff x="1951689" y="885207"/>
              <a:chExt cx="4802035" cy="3497470"/>
            </a:xfrm>
          </p:grpSpPr>
          <p:sp>
            <p:nvSpPr>
              <p:cNvPr id="156" name="椭圆 3"/>
              <p:cNvSpPr/>
              <p:nvPr/>
            </p:nvSpPr>
            <p:spPr>
              <a:xfrm rot="3152971">
                <a:off x="2554199" y="2778234"/>
                <a:ext cx="2270604" cy="15354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7" name="椭圆 3"/>
              <p:cNvSpPr/>
              <p:nvPr/>
            </p:nvSpPr>
            <p:spPr>
              <a:xfrm rot="3152971" flipV="1">
                <a:off x="1963888" y="3061292"/>
                <a:ext cx="2270604" cy="262097"/>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58" name="组合 157"/>
              <p:cNvGrpSpPr/>
              <p:nvPr/>
            </p:nvGrpSpPr>
            <p:grpSpPr>
              <a:xfrm>
                <a:off x="1951689" y="885207"/>
                <a:ext cx="4802035" cy="2934173"/>
                <a:chOff x="3662562" y="1737334"/>
                <a:chExt cx="4915319" cy="3003393"/>
              </a:xfrm>
            </p:grpSpPr>
            <p:sp>
              <p:nvSpPr>
                <p:cNvPr id="162"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4BACC6"/>
                    </a:gs>
                    <a:gs pos="95000">
                      <a:srgbClr val="4BACC6">
                        <a:lumMod val="75000"/>
                        <a:shade val="67500"/>
                        <a:satMod val="115000"/>
                      </a:srgbClr>
                    </a:gs>
                    <a:gs pos="56000">
                      <a:srgbClr val="4BACC6"/>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3" name="等腰三角形 15"/>
                <p:cNvSpPr/>
                <p:nvPr/>
              </p:nvSpPr>
              <p:spPr>
                <a:xfrm rot="14439046">
                  <a:off x="4686345" y="883298"/>
                  <a:ext cx="2757675" cy="4785303"/>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solidFill>
                  <a:srgbClr val="00B0F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59" name="矩形 158"/>
              <p:cNvSpPr/>
              <p:nvPr/>
            </p:nvSpPr>
            <p:spPr>
              <a:xfrm rot="3152971">
                <a:off x="2448204" y="2850390"/>
                <a:ext cx="2296636" cy="27324"/>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0" name="矩形 159"/>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1" name="矩形 160"/>
              <p:cNvSpPr/>
              <p:nvPr/>
            </p:nvSpPr>
            <p:spPr>
              <a:xfrm rot="19371522">
                <a:off x="3140495" y="1455877"/>
                <a:ext cx="432000" cy="29268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51" name="矩形 150"/>
            <p:cNvSpPr/>
            <p:nvPr/>
          </p:nvSpPr>
          <p:spPr>
            <a:xfrm rot="6832043">
              <a:off x="6202772" y="1354682"/>
              <a:ext cx="646331" cy="923330"/>
            </a:xfrm>
            <a:prstGeom prst="rect">
              <a:avLst/>
            </a:prstGeom>
          </p:spPr>
          <p:txBody>
            <a:bodyPr wrap="none">
              <a:spAutoFit/>
            </a:bodyPr>
            <a:lstStyle/>
            <a:p>
              <a:pPr algn="ctr"/>
              <a:r>
                <a:rPr lang="zh-CN" altLang="en-US" b="1" dirty="0" smtClean="0">
                  <a:latin typeface="微软雅黑" panose="020B0503020204020204" pitchFamily="34" charset="-122"/>
                  <a:ea typeface="微软雅黑" panose="020B0503020204020204" pitchFamily="34" charset="-122"/>
                </a:rPr>
                <a:t>输入</a:t>
              </a:r>
              <a:endParaRPr lang="en-US" altLang="zh-CN" b="1" dirty="0" smtClean="0">
                <a:latin typeface="微软雅黑" panose="020B0503020204020204" pitchFamily="34" charset="-122"/>
                <a:ea typeface="微软雅黑" panose="020B0503020204020204" pitchFamily="34" charset="-122"/>
              </a:endParaRPr>
            </a:p>
            <a:p>
              <a:pPr algn="ctr"/>
              <a:r>
                <a:rPr lang="zh-CN" altLang="en-US" b="1" dirty="0" smtClean="0">
                  <a:latin typeface="微软雅黑" panose="020B0503020204020204" pitchFamily="34" charset="-122"/>
                  <a:ea typeface="微软雅黑" panose="020B0503020204020204" pitchFamily="34" charset="-122"/>
                </a:rPr>
                <a:t>照片</a:t>
              </a:r>
              <a:endParaRPr lang="en-US" altLang="zh-CN" b="1" dirty="0" smtClean="0">
                <a:latin typeface="微软雅黑" panose="020B0503020204020204" pitchFamily="34" charset="-122"/>
                <a:ea typeface="微软雅黑" panose="020B0503020204020204" pitchFamily="34" charset="-122"/>
              </a:endParaRPr>
            </a:p>
            <a:p>
              <a:pPr algn="ctr"/>
              <a:r>
                <a:rPr lang="zh-CN" altLang="en-US" b="1" dirty="0" smtClean="0">
                  <a:latin typeface="微软雅黑" panose="020B0503020204020204" pitchFamily="34" charset="-122"/>
                  <a:ea typeface="微软雅黑" panose="020B0503020204020204" pitchFamily="34" charset="-122"/>
                </a:rPr>
                <a:t>名称</a:t>
              </a:r>
              <a:endParaRPr lang="zh-CN" altLang="en-US" b="1" dirty="0">
                <a:latin typeface="微软雅黑" panose="020B0503020204020204" pitchFamily="34" charset="-122"/>
                <a:ea typeface="微软雅黑" panose="020B0503020204020204" pitchFamily="34" charset="-122"/>
              </a:endParaRPr>
            </a:p>
          </p:txBody>
        </p:sp>
      </p:grpSp>
      <p:grpSp>
        <p:nvGrpSpPr>
          <p:cNvPr id="164" name="组合 163"/>
          <p:cNvGrpSpPr/>
          <p:nvPr/>
        </p:nvGrpSpPr>
        <p:grpSpPr>
          <a:xfrm rot="17593486">
            <a:off x="2351659" y="3093545"/>
            <a:ext cx="1937267" cy="1902833"/>
            <a:chOff x="7176929" y="1341200"/>
            <a:chExt cx="1428767" cy="1655623"/>
          </a:xfrm>
        </p:grpSpPr>
        <p:grpSp>
          <p:nvGrpSpPr>
            <p:cNvPr id="166" name="组合 165"/>
            <p:cNvGrpSpPr/>
            <p:nvPr/>
          </p:nvGrpSpPr>
          <p:grpSpPr>
            <a:xfrm rot="1818259" flipH="1">
              <a:off x="7176929" y="1341200"/>
              <a:ext cx="1428767" cy="1655623"/>
              <a:chOff x="1951689" y="885207"/>
              <a:chExt cx="4802035" cy="3653277"/>
            </a:xfrm>
          </p:grpSpPr>
          <p:sp>
            <p:nvSpPr>
              <p:cNvPr id="177" name="椭圆 3"/>
              <p:cNvSpPr/>
              <p:nvPr/>
            </p:nvSpPr>
            <p:spPr>
              <a:xfrm rot="3152971">
                <a:off x="2558453" y="2769617"/>
                <a:ext cx="2270604" cy="16426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78" name="椭圆 3"/>
              <p:cNvSpPr/>
              <p:nvPr/>
            </p:nvSpPr>
            <p:spPr>
              <a:xfrm rot="3152971" flipV="1">
                <a:off x="1961078" y="3059903"/>
                <a:ext cx="2270604" cy="269178"/>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79" name="组合 178"/>
              <p:cNvGrpSpPr/>
              <p:nvPr/>
            </p:nvGrpSpPr>
            <p:grpSpPr>
              <a:xfrm>
                <a:off x="1951689" y="885207"/>
                <a:ext cx="4802035" cy="2934173"/>
                <a:chOff x="3662562" y="1737334"/>
                <a:chExt cx="4915319" cy="3003393"/>
              </a:xfrm>
            </p:grpSpPr>
            <p:sp>
              <p:nvSpPr>
                <p:cNvPr id="183"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FFC000"/>
                    </a:gs>
                    <a:gs pos="95000">
                      <a:srgbClr val="F79646">
                        <a:lumMod val="75000"/>
                      </a:srgbClr>
                    </a:gs>
                    <a:gs pos="56000">
                      <a:srgbClr val="FFC000"/>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4" name="等腰三角形 15"/>
                <p:cNvSpPr/>
                <p:nvPr/>
              </p:nvSpPr>
              <p:spPr>
                <a:xfrm rot="14439046">
                  <a:off x="4686347" y="883298"/>
                  <a:ext cx="2757675" cy="4785302"/>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no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80" name="矩形 179"/>
              <p:cNvSpPr/>
              <p:nvPr/>
            </p:nvSpPr>
            <p:spPr>
              <a:xfrm rot="3152971">
                <a:off x="2448204" y="2850390"/>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1" name="矩形 180"/>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2" name="矩形 181"/>
              <p:cNvSpPr/>
              <p:nvPr/>
            </p:nvSpPr>
            <p:spPr>
              <a:xfrm rot="19371522">
                <a:off x="3212694" y="1437091"/>
                <a:ext cx="427384" cy="3101393"/>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67" name="矩形 166"/>
            <p:cNvSpPr/>
            <p:nvPr/>
          </p:nvSpPr>
          <p:spPr>
            <a:xfrm rot="4006514">
              <a:off x="7541175" y="1415291"/>
              <a:ext cx="562362" cy="680971"/>
            </a:xfrm>
            <a:prstGeom prst="rect">
              <a:avLst/>
            </a:prstGeom>
          </p:spPr>
          <p:txBody>
            <a:bodyPr wrap="none">
              <a:spAutoFit/>
            </a:bodyPr>
            <a:lstStyle/>
            <a:p>
              <a:pPr algn="ctr"/>
              <a:r>
                <a:rPr lang="zh-CN" altLang="en-US" b="1" dirty="0">
                  <a:latin typeface="微软雅黑" panose="020B0503020204020204" pitchFamily="34" charset="-122"/>
                  <a:ea typeface="微软雅黑" panose="020B0503020204020204" pitchFamily="34" charset="-122"/>
                </a:rPr>
                <a:t>输入</a:t>
              </a:r>
              <a:endParaRPr lang="zh-CN" altLang="en-US" b="1" dirty="0">
                <a:latin typeface="微软雅黑" panose="020B0503020204020204" pitchFamily="34" charset="-122"/>
                <a:ea typeface="微软雅黑" panose="020B0503020204020204" pitchFamily="34" charset="-122"/>
              </a:endParaRPr>
            </a:p>
            <a:p>
              <a:pPr algn="ctr"/>
              <a:r>
                <a:rPr lang="zh-CN" altLang="en-US" b="1" dirty="0">
                  <a:latin typeface="微软雅黑" panose="020B0503020204020204" pitchFamily="34" charset="-122"/>
                  <a:ea typeface="微软雅黑" panose="020B0503020204020204" pitchFamily="34" charset="-122"/>
                </a:rPr>
                <a:t>照片</a:t>
              </a:r>
              <a:endParaRPr lang="zh-CN" altLang="en-US" b="1" dirty="0">
                <a:latin typeface="微软雅黑" panose="020B0503020204020204" pitchFamily="34" charset="-122"/>
                <a:ea typeface="微软雅黑" panose="020B0503020204020204" pitchFamily="34" charset="-122"/>
              </a:endParaRPr>
            </a:p>
            <a:p>
              <a:pPr algn="ctr"/>
              <a:r>
                <a:rPr lang="zh-CN" altLang="en-US" b="1" dirty="0">
                  <a:latin typeface="微软雅黑" panose="020B0503020204020204" pitchFamily="34" charset="-122"/>
                  <a:ea typeface="微软雅黑" panose="020B0503020204020204" pitchFamily="34" charset="-122"/>
                </a:rPr>
                <a:t>名称</a:t>
              </a:r>
              <a:endParaRPr lang="zh-CN" altLang="en-US" b="1"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846727" y="1432071"/>
            <a:ext cx="2695786" cy="1546023"/>
            <a:chOff x="7846727" y="1432071"/>
            <a:chExt cx="2695786" cy="1546023"/>
          </a:xfrm>
        </p:grpSpPr>
        <p:sp>
          <p:nvSpPr>
            <p:cNvPr id="3" name="矩形 2"/>
            <p:cNvSpPr/>
            <p:nvPr/>
          </p:nvSpPr>
          <p:spPr>
            <a:xfrm>
              <a:off x="7846727" y="1655531"/>
              <a:ext cx="2695786" cy="1322563"/>
            </a:xfrm>
            <a:prstGeom prst="rect">
              <a:avLst/>
            </a:prstGeom>
            <a:solidFill>
              <a:schemeClr val="bg1"/>
            </a:solidFill>
            <a:ln>
              <a:solidFill>
                <a:srgbClr val="00B0F0"/>
              </a:solidFill>
              <a:prstDash val="sysDot"/>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523455" y="1432071"/>
              <a:ext cx="1342331" cy="446904"/>
            </a:xfrm>
            <a:prstGeom prst="ellipse">
              <a:avLst/>
            </a:prstGeom>
            <a:solidFill>
              <a:srgbClr val="00B0F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5" name="矩形 4"/>
            <p:cNvSpPr/>
            <p:nvPr/>
          </p:nvSpPr>
          <p:spPr>
            <a:xfrm>
              <a:off x="8132131" y="1896648"/>
              <a:ext cx="2124978" cy="961289"/>
            </a:xfrm>
            <a:prstGeom prst="rect">
              <a:avLst/>
            </a:prstGeom>
          </p:spPr>
          <p:txBody>
            <a:bodyPr wrap="square">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请在此输入</a:t>
              </a:r>
              <a:r>
                <a:rPr lang="zh-CN" altLang="en-US" sz="2000" dirty="0">
                  <a:latin typeface="微软雅黑" panose="020B0503020204020204" pitchFamily="34" charset="-122"/>
                  <a:ea typeface="微软雅黑" panose="020B0503020204020204" pitchFamily="34" charset="-122"/>
                </a:rPr>
                <a:t>文字内容请在此</a:t>
              </a:r>
              <a:r>
                <a:rPr lang="zh-CN" altLang="en-US" sz="2000" dirty="0" smtClean="0">
                  <a:latin typeface="微软雅黑" panose="020B0503020204020204" pitchFamily="34" charset="-122"/>
                  <a:ea typeface="微软雅黑" panose="020B0503020204020204" pitchFamily="34" charset="-122"/>
                </a:rPr>
                <a:t>输入</a:t>
              </a:r>
              <a:endParaRPr lang="zh-CN" altLang="en-US" sz="2000" dirty="0">
                <a:latin typeface="微软雅黑" panose="020B0503020204020204" pitchFamily="34" charset="-122"/>
                <a:ea typeface="微软雅黑" panose="020B0503020204020204" pitchFamily="34" charset="-122"/>
              </a:endParaRPr>
            </a:p>
          </p:txBody>
        </p:sp>
      </p:grpSp>
      <p:grpSp>
        <p:nvGrpSpPr>
          <p:cNvPr id="188" name="组合 187"/>
          <p:cNvGrpSpPr/>
          <p:nvPr/>
        </p:nvGrpSpPr>
        <p:grpSpPr>
          <a:xfrm>
            <a:off x="7846727" y="3190110"/>
            <a:ext cx="2695786" cy="1546023"/>
            <a:chOff x="7846727" y="1432071"/>
            <a:chExt cx="2695786" cy="1546023"/>
          </a:xfrm>
        </p:grpSpPr>
        <p:sp>
          <p:nvSpPr>
            <p:cNvPr id="189" name="矩形 188"/>
            <p:cNvSpPr/>
            <p:nvPr/>
          </p:nvSpPr>
          <p:spPr>
            <a:xfrm>
              <a:off x="7846727" y="1655531"/>
              <a:ext cx="2695786" cy="1322563"/>
            </a:xfrm>
            <a:prstGeom prst="rect">
              <a:avLst/>
            </a:prstGeom>
            <a:solidFill>
              <a:schemeClr val="bg1"/>
            </a:solidFill>
            <a:ln>
              <a:solidFill>
                <a:srgbClr val="00B0F0"/>
              </a:solidFill>
              <a:prstDash val="sysDot"/>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8523455" y="1432071"/>
              <a:ext cx="1342331" cy="446904"/>
            </a:xfrm>
            <a:prstGeom prst="ellipse">
              <a:avLst/>
            </a:prstGeom>
            <a:solidFill>
              <a:srgbClr val="00B0F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91" name="矩形 190"/>
            <p:cNvSpPr/>
            <p:nvPr/>
          </p:nvSpPr>
          <p:spPr>
            <a:xfrm>
              <a:off x="8132131" y="1896648"/>
              <a:ext cx="2124978" cy="961289"/>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请在此输入文字内容请在此输入</a:t>
              </a:r>
              <a:endParaRPr lang="zh-CN" altLang="en-US" sz="2000" dirty="0">
                <a:latin typeface="微软雅黑" panose="020B0503020204020204" pitchFamily="34" charset="-122"/>
                <a:ea typeface="微软雅黑" panose="020B0503020204020204" pitchFamily="34" charset="-122"/>
              </a:endParaRPr>
            </a:p>
          </p:txBody>
        </p:sp>
      </p:grpSp>
      <p:grpSp>
        <p:nvGrpSpPr>
          <p:cNvPr id="192" name="组合 191"/>
          <p:cNvGrpSpPr/>
          <p:nvPr/>
        </p:nvGrpSpPr>
        <p:grpSpPr>
          <a:xfrm flipH="1">
            <a:off x="9669964" y="4167279"/>
            <a:ext cx="1959330" cy="2040864"/>
            <a:chOff x="2295934" y="5308894"/>
            <a:chExt cx="1420700" cy="1479820"/>
          </a:xfrm>
        </p:grpSpPr>
        <p:pic>
          <p:nvPicPr>
            <p:cNvPr id="193" name="图片 19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94"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95" name="线形标注 3(无边框) 194"/>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讨论，回忆旧知 </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196" name="图片 195">
            <a:hlinkClick r:id="" action="ppaction://hlinkshowjump?jump=previousslide"/>
          </p:cNvPr>
          <p:cNvPicPr>
            <a:picLocks noChangeAspect="1"/>
          </p:cNvPicPr>
          <p:nvPr/>
        </p:nvPicPr>
        <p:blipFill rotWithShape="1">
          <a:blip r:embed="rId6">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36" name="组合 135"/>
          <p:cNvGrpSpPr/>
          <p:nvPr/>
        </p:nvGrpSpPr>
        <p:grpSpPr>
          <a:xfrm>
            <a:off x="2274817" y="354874"/>
            <a:ext cx="4319051" cy="1304799"/>
            <a:chOff x="6840959" y="-75877"/>
            <a:chExt cx="5455316" cy="1104860"/>
          </a:xfrm>
        </p:grpSpPr>
        <p:pic>
          <p:nvPicPr>
            <p:cNvPr id="137" name="图片 136"/>
            <p:cNvPicPr>
              <a:picLocks noChangeAspect="1"/>
            </p:cNvPicPr>
            <p:nvPr/>
          </p:nvPicPr>
          <p:blipFill rotWithShape="1">
            <a:blip r:embed="rId7">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38" name="矩形 137"/>
            <p:cNvSpPr/>
            <p:nvPr/>
          </p:nvSpPr>
          <p:spPr>
            <a:xfrm>
              <a:off x="8004242" y="329431"/>
              <a:ext cx="1125628" cy="369332"/>
            </a:xfrm>
            <a:prstGeom prst="rect">
              <a:avLst/>
            </a:prstGeom>
          </p:spPr>
          <p:txBody>
            <a:bodyPr wrap="none">
              <a:spAutoFit/>
            </a:bodyPr>
            <a:lstStyle/>
            <a:p>
              <a:pPr>
                <a:spcBef>
                  <a:spcPct val="50000"/>
                </a:spcBef>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看一看</a:t>
              </a:r>
              <a:r>
                <a:rPr lang="en-US" altLang="zh-CN" b="1" dirty="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grpSp>
        <p:nvGrpSpPr>
          <p:cNvPr id="139" name="组合 138"/>
          <p:cNvGrpSpPr/>
          <p:nvPr/>
        </p:nvGrpSpPr>
        <p:grpSpPr>
          <a:xfrm>
            <a:off x="6989348" y="397764"/>
            <a:ext cx="4319051" cy="1304799"/>
            <a:chOff x="6840959" y="-75877"/>
            <a:chExt cx="5455316" cy="1104860"/>
          </a:xfrm>
        </p:grpSpPr>
        <p:pic>
          <p:nvPicPr>
            <p:cNvPr id="140" name="图片 139"/>
            <p:cNvPicPr>
              <a:picLocks noChangeAspect="1"/>
            </p:cNvPicPr>
            <p:nvPr/>
          </p:nvPicPr>
          <p:blipFill rotWithShape="1">
            <a:blip r:embed="rId7">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41" name="矩形 140"/>
            <p:cNvSpPr/>
            <p:nvPr/>
          </p:nvSpPr>
          <p:spPr>
            <a:xfrm>
              <a:off x="8004242" y="329431"/>
              <a:ext cx="1421762" cy="312738"/>
            </a:xfrm>
            <a:prstGeom prst="rect">
              <a:avLst/>
            </a:prstGeom>
          </p:spPr>
          <p:txBody>
            <a:bodyPr wrap="none">
              <a:spAutoFit/>
            </a:bodyPr>
            <a:lstStyle/>
            <a:p>
              <a:pPr>
                <a:spcBef>
                  <a:spcPct val="50000"/>
                </a:spcBef>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议一议</a:t>
              </a:r>
              <a:r>
                <a:rPr lang="en-US" altLang="zh-CN" b="1" dirty="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additive="base">
                                        <p:cTn id="7" dur="500" fill="hold"/>
                                        <p:tgtEl>
                                          <p:spTgt spid="136"/>
                                        </p:tgtEl>
                                        <p:attrNameLst>
                                          <p:attrName>ppt_x</p:attrName>
                                        </p:attrNameLst>
                                      </p:cBhvr>
                                      <p:tavLst>
                                        <p:tav tm="0">
                                          <p:val>
                                            <p:strVal val="1+#ppt_w/2"/>
                                          </p:val>
                                        </p:tav>
                                        <p:tav tm="100000">
                                          <p:val>
                                            <p:strVal val="#ppt_x"/>
                                          </p:val>
                                        </p:tav>
                                      </p:tavLst>
                                    </p:anim>
                                    <p:anim calcmode="lin" valueType="num">
                                      <p:cBhvr additive="base">
                                        <p:cTn id="8" dur="500" fill="hold"/>
                                        <p:tgtEl>
                                          <p:spTgt spid="1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6"/>
                                        </p:tgtEl>
                                      </p:cBhvr>
                                    </p:animEffect>
                                    <p:animScale>
                                      <p:cBhvr>
                                        <p:cTn id="12" dur="250" autoRev="1" fill="hold"/>
                                        <p:tgtEl>
                                          <p:spTgt spid="136"/>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1"/>
                                        </p:tgtEl>
                                        <p:attrNameLst>
                                          <p:attrName>style.visibility</p:attrName>
                                        </p:attrNameLst>
                                      </p:cBhvr>
                                      <p:to>
                                        <p:strVal val="visible"/>
                                      </p:to>
                                    </p:set>
                                    <p:animEffect transition="in" filter="randombar(horizontal)">
                                      <p:cBhvr>
                                        <p:cTn id="17" dur="500"/>
                                        <p:tgtEl>
                                          <p:spTgt spid="131"/>
                                        </p:tgtEl>
                                      </p:cBhvr>
                                    </p:animEffect>
                                  </p:childTnLst>
                                </p:cTn>
                              </p:par>
                            </p:childTnLst>
                          </p:cTn>
                        </p:par>
                        <p:par>
                          <p:cTn id="18" fill="hold">
                            <p:stCondLst>
                              <p:cond delay="500"/>
                            </p:stCondLst>
                            <p:childTnLst>
                              <p:par>
                                <p:cTn id="19" presetID="14" presetClass="entr" presetSubtype="10" fill="hold"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randombar(horizontal)">
                                      <p:cBhvr>
                                        <p:cTn id="21" dur="500"/>
                                        <p:tgtEl>
                                          <p:spTgt spid="13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32"/>
                                        </p:tgtEl>
                                        <p:attrNameLst>
                                          <p:attrName>style.visibility</p:attrName>
                                        </p:attrNameLst>
                                      </p:cBhvr>
                                      <p:to>
                                        <p:strVal val="visible"/>
                                      </p:to>
                                    </p:set>
                                    <p:animEffect transition="in" filter="fade">
                                      <p:cBhvr>
                                        <p:cTn id="26" dur="1000"/>
                                        <p:tgtEl>
                                          <p:spTgt spid="132"/>
                                        </p:tgtEl>
                                      </p:cBhvr>
                                    </p:animEffect>
                                    <p:anim calcmode="lin" valueType="num">
                                      <p:cBhvr>
                                        <p:cTn id="27" dur="1000" fill="hold"/>
                                        <p:tgtEl>
                                          <p:spTgt spid="132"/>
                                        </p:tgtEl>
                                        <p:attrNameLst>
                                          <p:attrName>ppt_x</p:attrName>
                                        </p:attrNameLst>
                                      </p:cBhvr>
                                      <p:tavLst>
                                        <p:tav tm="0">
                                          <p:val>
                                            <p:strVal val="#ppt_x"/>
                                          </p:val>
                                        </p:tav>
                                        <p:tav tm="100000">
                                          <p:val>
                                            <p:strVal val="#ppt_x"/>
                                          </p:val>
                                        </p:tav>
                                      </p:tavLst>
                                    </p:anim>
                                    <p:anim calcmode="lin" valueType="num">
                                      <p:cBhvr>
                                        <p:cTn id="28"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64"/>
                                        </p:tgtEl>
                                        <p:attrNameLst>
                                          <p:attrName>style.visibility</p:attrName>
                                        </p:attrNameLst>
                                      </p:cBhvr>
                                      <p:to>
                                        <p:strVal val="visible"/>
                                      </p:to>
                                    </p:set>
                                    <p:animEffect transition="in" filter="fade">
                                      <p:cBhvr>
                                        <p:cTn id="33" dur="1000"/>
                                        <p:tgtEl>
                                          <p:spTgt spid="164"/>
                                        </p:tgtEl>
                                      </p:cBhvr>
                                    </p:animEffect>
                                    <p:anim calcmode="lin" valueType="num">
                                      <p:cBhvr>
                                        <p:cTn id="34" dur="1000" fill="hold"/>
                                        <p:tgtEl>
                                          <p:spTgt spid="164"/>
                                        </p:tgtEl>
                                        <p:attrNameLst>
                                          <p:attrName>ppt_x</p:attrName>
                                        </p:attrNameLst>
                                      </p:cBhvr>
                                      <p:tavLst>
                                        <p:tav tm="0">
                                          <p:val>
                                            <p:strVal val="#ppt_x"/>
                                          </p:val>
                                        </p:tav>
                                        <p:tav tm="100000">
                                          <p:val>
                                            <p:strVal val="#ppt_x"/>
                                          </p:val>
                                        </p:tav>
                                      </p:tavLst>
                                    </p:anim>
                                    <p:anim calcmode="lin" valueType="num">
                                      <p:cBhvr>
                                        <p:cTn id="35" dur="1000" fill="hold"/>
                                        <p:tgtEl>
                                          <p:spTgt spid="16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2" presetClass="entr" presetSubtype="2" fill="hold" nodeType="afterEffect">
                                  <p:stCondLst>
                                    <p:cond delay="0"/>
                                  </p:stCondLst>
                                  <p:childTnLst>
                                    <p:set>
                                      <p:cBhvr>
                                        <p:cTn id="38" dur="1" fill="hold">
                                          <p:stCondLst>
                                            <p:cond delay="0"/>
                                          </p:stCondLst>
                                        </p:cTn>
                                        <p:tgtEl>
                                          <p:spTgt spid="139"/>
                                        </p:tgtEl>
                                        <p:attrNameLst>
                                          <p:attrName>style.visibility</p:attrName>
                                        </p:attrNameLst>
                                      </p:cBhvr>
                                      <p:to>
                                        <p:strVal val="visible"/>
                                      </p:to>
                                    </p:set>
                                    <p:anim calcmode="lin" valueType="num">
                                      <p:cBhvr additive="base">
                                        <p:cTn id="39" dur="500" fill="hold"/>
                                        <p:tgtEl>
                                          <p:spTgt spid="139"/>
                                        </p:tgtEl>
                                        <p:attrNameLst>
                                          <p:attrName>ppt_x</p:attrName>
                                        </p:attrNameLst>
                                      </p:cBhvr>
                                      <p:tavLst>
                                        <p:tav tm="0">
                                          <p:val>
                                            <p:strVal val="1+#ppt_w/2"/>
                                          </p:val>
                                        </p:tav>
                                        <p:tav tm="100000">
                                          <p:val>
                                            <p:strVal val="#ppt_x"/>
                                          </p:val>
                                        </p:tav>
                                      </p:tavLst>
                                    </p:anim>
                                    <p:anim calcmode="lin" valueType="num">
                                      <p:cBhvr additive="base">
                                        <p:cTn id="40" dur="500" fill="hold"/>
                                        <p:tgtEl>
                                          <p:spTgt spid="139"/>
                                        </p:tgtEl>
                                        <p:attrNameLst>
                                          <p:attrName>ppt_y</p:attrName>
                                        </p:attrNameLst>
                                      </p:cBhvr>
                                      <p:tavLst>
                                        <p:tav tm="0">
                                          <p:val>
                                            <p:strVal val="#ppt_y"/>
                                          </p:val>
                                        </p:tav>
                                        <p:tav tm="100000">
                                          <p:val>
                                            <p:strVal val="#ppt_y"/>
                                          </p:val>
                                        </p:tav>
                                      </p:tavLst>
                                    </p:anim>
                                  </p:childTnLst>
                                </p:cTn>
                              </p:par>
                            </p:childTnLst>
                          </p:cTn>
                        </p:par>
                        <p:par>
                          <p:cTn id="41" fill="hold">
                            <p:stCondLst>
                              <p:cond delay="1500"/>
                            </p:stCondLst>
                            <p:childTnLst>
                              <p:par>
                                <p:cTn id="42" presetID="26" presetClass="emph" presetSubtype="0" fill="hold" nodeType="afterEffect">
                                  <p:stCondLst>
                                    <p:cond delay="0"/>
                                  </p:stCondLst>
                                  <p:childTnLst>
                                    <p:animEffect transition="out" filter="fade">
                                      <p:cBhvr>
                                        <p:cTn id="43" dur="500" tmFilter="0, 0; .2, .5; .8, .5; 1, 0"/>
                                        <p:tgtEl>
                                          <p:spTgt spid="139"/>
                                        </p:tgtEl>
                                      </p:cBhvr>
                                    </p:animEffect>
                                    <p:animScale>
                                      <p:cBhvr>
                                        <p:cTn id="44" dur="250" autoRev="1" fill="hold"/>
                                        <p:tgtEl>
                                          <p:spTgt spid="139"/>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188"/>
                                        </p:tgtEl>
                                        <p:attrNameLst>
                                          <p:attrName>style.visibility</p:attrName>
                                        </p:attrNameLst>
                                      </p:cBhvr>
                                      <p:to>
                                        <p:strVal val="visible"/>
                                      </p:to>
                                    </p:set>
                                    <p:animEffect transition="in" filter="fade">
                                      <p:cBhvr>
                                        <p:cTn id="56" dur="1000"/>
                                        <p:tgtEl>
                                          <p:spTgt spid="188"/>
                                        </p:tgtEl>
                                      </p:cBhvr>
                                    </p:animEffect>
                                    <p:anim calcmode="lin" valueType="num">
                                      <p:cBhvr>
                                        <p:cTn id="57" dur="1000" fill="hold"/>
                                        <p:tgtEl>
                                          <p:spTgt spid="188"/>
                                        </p:tgtEl>
                                        <p:attrNameLst>
                                          <p:attrName>ppt_x</p:attrName>
                                        </p:attrNameLst>
                                      </p:cBhvr>
                                      <p:tavLst>
                                        <p:tav tm="0">
                                          <p:val>
                                            <p:strVal val="#ppt_x"/>
                                          </p:val>
                                        </p:tav>
                                        <p:tav tm="100000">
                                          <p:val>
                                            <p:strVal val="#ppt_x"/>
                                          </p:val>
                                        </p:tav>
                                      </p:tavLst>
                                    </p:anim>
                                    <p:anim calcmode="lin" valueType="num">
                                      <p:cBhvr>
                                        <p:cTn id="58" dur="1000" fill="hold"/>
                                        <p:tgtEl>
                                          <p:spTgt spid="188"/>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192"/>
                                        </p:tgtEl>
                                        <p:attrNameLst>
                                          <p:attrName>style.visibility</p:attrName>
                                        </p:attrNameLst>
                                      </p:cBhvr>
                                      <p:to>
                                        <p:strVal val="visible"/>
                                      </p:to>
                                    </p:set>
                                    <p:anim calcmode="lin" valueType="num">
                                      <p:cBhvr additive="base">
                                        <p:cTn id="63" dur="500" fill="hold"/>
                                        <p:tgtEl>
                                          <p:spTgt spid="192"/>
                                        </p:tgtEl>
                                        <p:attrNameLst>
                                          <p:attrName>ppt_x</p:attrName>
                                        </p:attrNameLst>
                                      </p:cBhvr>
                                      <p:tavLst>
                                        <p:tav tm="0">
                                          <p:val>
                                            <p:strVal val="1+#ppt_w/2"/>
                                          </p:val>
                                        </p:tav>
                                        <p:tav tm="100000">
                                          <p:val>
                                            <p:strVal val="#ppt_x"/>
                                          </p:val>
                                        </p:tav>
                                      </p:tavLst>
                                    </p:anim>
                                    <p:anim calcmode="lin" valueType="num">
                                      <p:cBhvr additive="base">
                                        <p:cTn id="64" dur="500" fill="hold"/>
                                        <p:tgtEl>
                                          <p:spTgt spid="192"/>
                                        </p:tgtEl>
                                        <p:attrNameLst>
                                          <p:attrName>ppt_y</p:attrName>
                                        </p:attrNameLst>
                                      </p:cBhvr>
                                      <p:tavLst>
                                        <p:tav tm="0">
                                          <p:val>
                                            <p:strVal val="#ppt_y"/>
                                          </p:val>
                                        </p:tav>
                                        <p:tav tm="100000">
                                          <p:val>
                                            <p:strVal val="#ppt_y"/>
                                          </p:val>
                                        </p:tav>
                                      </p:tavLst>
                                    </p:anim>
                                  </p:childTnLst>
                                </p:cTn>
                              </p:par>
                            </p:childTnLst>
                          </p:cTn>
                        </p:par>
                        <p:par>
                          <p:cTn id="65" fill="hold">
                            <p:stCondLst>
                              <p:cond delay="500"/>
                            </p:stCondLst>
                            <p:childTnLst>
                              <p:par>
                                <p:cTn id="66" presetID="22" presetClass="entr" presetSubtype="2" fill="hold" grpId="0" nodeType="afterEffect">
                                  <p:stCondLst>
                                    <p:cond delay="0"/>
                                  </p:stCondLst>
                                  <p:childTnLst>
                                    <p:set>
                                      <p:cBhvr>
                                        <p:cTn id="67" dur="1" fill="hold">
                                          <p:stCondLst>
                                            <p:cond delay="0"/>
                                          </p:stCondLst>
                                        </p:cTn>
                                        <p:tgtEl>
                                          <p:spTgt spid="195"/>
                                        </p:tgtEl>
                                        <p:attrNameLst>
                                          <p:attrName>style.visibility</p:attrName>
                                        </p:attrNameLst>
                                      </p:cBhvr>
                                      <p:to>
                                        <p:strVal val="visible"/>
                                      </p:to>
                                    </p:set>
                                    <p:animEffect transition="in" filter="wipe(right)">
                                      <p:cBhvr>
                                        <p:cTn id="68" dur="20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梳理旧知</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探究新知</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99" name="线形标注 3(无边框) 198"/>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梳理巩固知识点，突破教学难点</a:t>
            </a:r>
            <a:endPar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200" name="图片 199">
            <a:hlinkClick r:id="" action="ppaction://hlinkshowjump?jump=previousslide"/>
          </p:cNvPr>
          <p:cNvPicPr>
            <a:picLocks noChangeAspect="1"/>
          </p:cNvPicPr>
          <p:nvPr/>
        </p:nvPicPr>
        <p:blipFill rotWithShape="1">
          <a:blip r:embed="rId3">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17" name="组合 116"/>
          <p:cNvGrpSpPr/>
          <p:nvPr/>
        </p:nvGrpSpPr>
        <p:grpSpPr>
          <a:xfrm>
            <a:off x="6840959" y="-75877"/>
            <a:ext cx="5455316" cy="1104860"/>
            <a:chOff x="6840959" y="-75877"/>
            <a:chExt cx="5455316" cy="1104860"/>
          </a:xfrm>
        </p:grpSpPr>
        <p:pic>
          <p:nvPicPr>
            <p:cNvPr id="118" name="图片 117"/>
            <p:cNvPicPr>
              <a:picLocks noChangeAspect="1"/>
            </p:cNvPicPr>
            <p:nvPr/>
          </p:nvPicPr>
          <p:blipFill rotWithShape="1">
            <a:blip r:embed="rId4">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22" name="矩形 121"/>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议一议</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23" name="Group 12"/>
          <p:cNvGrpSpPr/>
          <p:nvPr/>
        </p:nvGrpSpPr>
        <p:grpSpPr bwMode="auto">
          <a:xfrm>
            <a:off x="5371569" y="733461"/>
            <a:ext cx="6719328" cy="4178537"/>
            <a:chOff x="-1796205" y="-773713"/>
            <a:chExt cx="8190027" cy="6114351"/>
          </a:xfrm>
        </p:grpSpPr>
        <p:pic>
          <p:nvPicPr>
            <p:cNvPr id="124" name="图片 103"/>
            <p:cNvPicPr>
              <a:picLocks noChangeAspect="1" noChangeArrowheads="1"/>
            </p:cNvPicPr>
            <p:nvPr/>
          </p:nvPicPr>
          <p:blipFill>
            <a:blip r:embed="rId5">
              <a:extLst>
                <a:ext uri="{28A0092B-C50C-407E-A947-70E740481C1C}">
                  <a14:useLocalDpi xmlns:a14="http://schemas.microsoft.com/office/drawing/2010/main" val="0"/>
                </a:ext>
              </a:extLst>
            </a:blip>
            <a:srcRect l="3421" t="71214" r="66537" b="2415"/>
            <a:stretch>
              <a:fillRect/>
            </a:stretch>
          </p:blipFill>
          <p:spPr bwMode="auto">
            <a:xfrm>
              <a:off x="-1796205" y="-773713"/>
              <a:ext cx="8190027" cy="611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600" b="1">
                <a:solidFill>
                  <a:srgbClr val="C00000"/>
                </a:solidFill>
                <a:latin typeface="微软雅黑" panose="020B0503020204020204" pitchFamily="34" charset="-122"/>
                <a:ea typeface="微软雅黑" panose="020B0503020204020204" pitchFamily="34" charset="-122"/>
              </a:endParaRPr>
            </a:p>
          </p:txBody>
        </p:sp>
      </p:grpSp>
      <p:pic>
        <p:nvPicPr>
          <p:cNvPr id="128" name="图片 127"/>
          <p:cNvPicPr>
            <a:picLocks noChangeAspect="1"/>
          </p:cNvPicPr>
          <p:nvPr/>
        </p:nvPicPr>
        <p:blipFill>
          <a:blip r:embed="rId6"/>
          <a:stretch>
            <a:fillRect/>
          </a:stretch>
        </p:blipFill>
        <p:spPr>
          <a:xfrm flipH="1">
            <a:off x="2371032" y="1053074"/>
            <a:ext cx="2391272" cy="3884740"/>
          </a:xfrm>
          <a:prstGeom prst="rect">
            <a:avLst/>
          </a:prstGeom>
        </p:spPr>
      </p:pic>
      <p:sp>
        <p:nvSpPr>
          <p:cNvPr id="129" name="任意多边形 128"/>
          <p:cNvSpPr/>
          <p:nvPr/>
        </p:nvSpPr>
        <p:spPr>
          <a:xfrm>
            <a:off x="4770915" y="808587"/>
            <a:ext cx="2336800" cy="3106057"/>
          </a:xfrm>
          <a:custGeom>
            <a:avLst/>
            <a:gdLst>
              <a:gd name="connsiteX0" fmla="*/ 0 w 2336800"/>
              <a:gd name="connsiteY0" fmla="*/ 783771 h 3106057"/>
              <a:gd name="connsiteX1" fmla="*/ 0 w 2336800"/>
              <a:gd name="connsiteY1" fmla="*/ 1146628 h 3106057"/>
              <a:gd name="connsiteX2" fmla="*/ 2336800 w 2336800"/>
              <a:gd name="connsiteY2" fmla="*/ 3106057 h 3106057"/>
              <a:gd name="connsiteX3" fmla="*/ 2336800 w 2336800"/>
              <a:gd name="connsiteY3" fmla="*/ 0 h 3106057"/>
              <a:gd name="connsiteX4" fmla="*/ 0 w 2336800"/>
              <a:gd name="connsiteY4" fmla="*/ 783771 h 3106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3106057">
                <a:moveTo>
                  <a:pt x="0" y="783771"/>
                </a:moveTo>
                <a:lnTo>
                  <a:pt x="0" y="1146628"/>
                </a:lnTo>
                <a:lnTo>
                  <a:pt x="2336800" y="3106057"/>
                </a:lnTo>
                <a:lnTo>
                  <a:pt x="2336800" y="0"/>
                </a:lnTo>
                <a:lnTo>
                  <a:pt x="0" y="783771"/>
                </a:lnTo>
                <a:close/>
              </a:path>
            </a:pathLst>
          </a:custGeom>
          <a:gradFill flip="none" rotWithShape="1">
            <a:gsLst>
              <a:gs pos="0">
                <a:schemeClr val="bg1">
                  <a:lumMod val="65000"/>
                  <a:alpha val="43000"/>
                </a:schemeClr>
              </a:gs>
              <a:gs pos="50000">
                <a:schemeClr val="bg1">
                  <a:lumMod val="85000"/>
                  <a:alpha val="16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组合 195"/>
          <p:cNvGrpSpPr/>
          <p:nvPr/>
        </p:nvGrpSpPr>
        <p:grpSpPr>
          <a:xfrm flipH="1">
            <a:off x="9669964" y="4167279"/>
            <a:ext cx="1959330" cy="2040864"/>
            <a:chOff x="2295934" y="5308894"/>
            <a:chExt cx="1420700" cy="1479820"/>
          </a:xfrm>
        </p:grpSpPr>
        <p:pic>
          <p:nvPicPr>
            <p:cNvPr id="197" name="图片 19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98"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3" name="矩形 2"/>
          <p:cNvSpPr/>
          <p:nvPr/>
        </p:nvSpPr>
        <p:spPr>
          <a:xfrm>
            <a:off x="6128777" y="1319989"/>
            <a:ext cx="5238959" cy="27930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可以在此处插入视频</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1+#ppt_w/2"/>
                                          </p:val>
                                        </p:tav>
                                        <p:tav tm="100000">
                                          <p:val>
                                            <p:strVal val="#ppt_x"/>
                                          </p:val>
                                        </p:tav>
                                      </p:tavLst>
                                    </p:anim>
                                    <p:anim calcmode="lin" valueType="num">
                                      <p:cBhvr additive="base">
                                        <p:cTn id="8" dur="500" fill="hold"/>
                                        <p:tgtEl>
                                          <p:spTgt spid="1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17"/>
                                        </p:tgtEl>
                                      </p:cBhvr>
                                    </p:animEffect>
                                    <p:animScale>
                                      <p:cBhvr>
                                        <p:cTn id="12" dur="250" autoRev="1" fill="hold"/>
                                        <p:tgtEl>
                                          <p:spTgt spid="117"/>
                                        </p:tgtEl>
                                      </p:cBhvr>
                                      <p:by x="105000" y="105000"/>
                                    </p:animScale>
                                  </p:childTnLst>
                                </p:cTn>
                              </p:par>
                              <p:par>
                                <p:cTn id="13" presetID="2" presetClass="entr" presetSubtype="4" fill="hold" nodeType="withEffect">
                                  <p:stCondLst>
                                    <p:cond delay="0"/>
                                  </p:stCondLst>
                                  <p:childTnLst>
                                    <p:set>
                                      <p:cBhvr>
                                        <p:cTn id="14" dur="1" fill="hold">
                                          <p:stCondLst>
                                            <p:cond delay="0"/>
                                          </p:stCondLst>
                                        </p:cTn>
                                        <p:tgtEl>
                                          <p:spTgt spid="128"/>
                                        </p:tgtEl>
                                        <p:attrNameLst>
                                          <p:attrName>style.visibility</p:attrName>
                                        </p:attrNameLst>
                                      </p:cBhvr>
                                      <p:to>
                                        <p:strVal val="visible"/>
                                      </p:to>
                                    </p:set>
                                    <p:anim calcmode="lin" valueType="num">
                                      <p:cBhvr additive="base">
                                        <p:cTn id="15" dur="500" fill="hold"/>
                                        <p:tgtEl>
                                          <p:spTgt spid="128"/>
                                        </p:tgtEl>
                                        <p:attrNameLst>
                                          <p:attrName>ppt_x</p:attrName>
                                        </p:attrNameLst>
                                      </p:cBhvr>
                                      <p:tavLst>
                                        <p:tav tm="0">
                                          <p:val>
                                            <p:strVal val="#ppt_x"/>
                                          </p:val>
                                        </p:tav>
                                        <p:tav tm="100000">
                                          <p:val>
                                            <p:strVal val="#ppt_x"/>
                                          </p:val>
                                        </p:tav>
                                      </p:tavLst>
                                    </p:anim>
                                    <p:anim calcmode="lin" valueType="num">
                                      <p:cBhvr additive="base">
                                        <p:cTn id="16" dur="500" fill="hold"/>
                                        <p:tgtEl>
                                          <p:spTgt spid="12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29"/>
                                        </p:tgtEl>
                                        <p:attrNameLst>
                                          <p:attrName>style.visibility</p:attrName>
                                        </p:attrNameLst>
                                      </p:cBhvr>
                                      <p:to>
                                        <p:strVal val="visible"/>
                                      </p:to>
                                    </p:set>
                                    <p:animEffect transition="in" filter="wipe(left)">
                                      <p:cBhvr>
                                        <p:cTn id="20" dur="500"/>
                                        <p:tgtEl>
                                          <p:spTgt spid="129"/>
                                        </p:tgtEl>
                                      </p:cBhvr>
                                    </p:animEffect>
                                  </p:childTnLst>
                                </p:cTn>
                              </p:par>
                              <p:par>
                                <p:cTn id="21" presetID="26" presetClass="emph" presetSubtype="0" repeatCount="indefinite" fill="hold" grpId="1" nodeType="withEffect">
                                  <p:stCondLst>
                                    <p:cond delay="0"/>
                                  </p:stCondLst>
                                  <p:endCondLst>
                                    <p:cond evt="onNext" delay="0">
                                      <p:tgtEl>
                                        <p:sldTgt/>
                                      </p:tgtEl>
                                    </p:cond>
                                  </p:endCondLst>
                                  <p:childTnLst>
                                    <p:animEffect transition="out" filter="fade">
                                      <p:cBhvr>
                                        <p:cTn id="22" dur="500" tmFilter="0, 0; .2, .5; .8, .5; 1, 0"/>
                                        <p:tgtEl>
                                          <p:spTgt spid="129"/>
                                        </p:tgtEl>
                                      </p:cBhvr>
                                    </p:animEffect>
                                    <p:animScale>
                                      <p:cBhvr>
                                        <p:cTn id="23" dur="250" autoRev="1" fill="hold"/>
                                        <p:tgtEl>
                                          <p:spTgt spid="129"/>
                                        </p:tgtEl>
                                      </p:cBhvr>
                                      <p:by x="105000" y="105000"/>
                                    </p:animScale>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500"/>
                                        <p:tgtEl>
                                          <p:spTgt spid="123"/>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96"/>
                                        </p:tgtEl>
                                        <p:attrNameLst>
                                          <p:attrName>style.visibility</p:attrName>
                                        </p:attrNameLst>
                                      </p:cBhvr>
                                      <p:to>
                                        <p:strVal val="visible"/>
                                      </p:to>
                                    </p:set>
                                    <p:anim calcmode="lin" valueType="num">
                                      <p:cBhvr additive="base">
                                        <p:cTn id="36" dur="500" fill="hold"/>
                                        <p:tgtEl>
                                          <p:spTgt spid="196"/>
                                        </p:tgtEl>
                                        <p:attrNameLst>
                                          <p:attrName>ppt_x</p:attrName>
                                        </p:attrNameLst>
                                      </p:cBhvr>
                                      <p:tavLst>
                                        <p:tav tm="0">
                                          <p:val>
                                            <p:strVal val="1+#ppt_w/2"/>
                                          </p:val>
                                        </p:tav>
                                        <p:tav tm="100000">
                                          <p:val>
                                            <p:strVal val="#ppt_x"/>
                                          </p:val>
                                        </p:tav>
                                      </p:tavLst>
                                    </p:anim>
                                    <p:anim calcmode="lin" valueType="num">
                                      <p:cBhvr additive="base">
                                        <p:cTn id="37" dur="500" fill="hold"/>
                                        <p:tgtEl>
                                          <p:spTgt spid="196"/>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2" presetClass="entr" presetSubtype="2" fill="hold" grpId="0" nodeType="afterEffect">
                                  <p:stCondLst>
                                    <p:cond delay="0"/>
                                  </p:stCondLst>
                                  <p:childTnLst>
                                    <p:set>
                                      <p:cBhvr>
                                        <p:cTn id="40" dur="1" fill="hold">
                                          <p:stCondLst>
                                            <p:cond delay="0"/>
                                          </p:stCondLst>
                                        </p:cTn>
                                        <p:tgtEl>
                                          <p:spTgt spid="199"/>
                                        </p:tgtEl>
                                        <p:attrNameLst>
                                          <p:attrName>style.visibility</p:attrName>
                                        </p:attrNameLst>
                                      </p:cBhvr>
                                      <p:to>
                                        <p:strVal val="visible"/>
                                      </p:to>
                                    </p:set>
                                    <p:animEffect transition="in" filter="wipe(right)">
                                      <p:cBhvr>
                                        <p:cTn id="41" dur="20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animBg="1"/>
      <p:bldP spid="129" grpId="0" animBg="1"/>
      <p:bldP spid="129" grpId="1"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32667" y="423892"/>
            <a:ext cx="3570154" cy="49048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2927672" y="4235535"/>
            <a:ext cx="3848050" cy="1173139"/>
            <a:chOff x="2891924" y="507273"/>
            <a:chExt cx="3848050" cy="1173139"/>
          </a:xfrm>
        </p:grpSpPr>
        <p:pic>
          <p:nvPicPr>
            <p:cNvPr id="132" name="图片 131"/>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33" name="矩形 132"/>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答一答</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927672" y="354874"/>
            <a:ext cx="3848050" cy="1173139"/>
            <a:chOff x="2891924" y="507273"/>
            <a:chExt cx="3848050" cy="1173139"/>
          </a:xfrm>
        </p:grpSpPr>
        <p:pic>
          <p:nvPicPr>
            <p:cNvPr id="16" name="图片 15"/>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7" name="矩形 16"/>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看一看</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2927672" y="1325039"/>
            <a:ext cx="3848050" cy="1173139"/>
            <a:chOff x="2891924" y="507273"/>
            <a:chExt cx="3848050" cy="1173139"/>
          </a:xfrm>
        </p:grpSpPr>
        <p:pic>
          <p:nvPicPr>
            <p:cNvPr id="122" name="图片 121"/>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23" name="矩形 122"/>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想一想</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2927672" y="2295204"/>
            <a:ext cx="3848050" cy="1173139"/>
            <a:chOff x="2891924" y="507273"/>
            <a:chExt cx="3848050" cy="1173139"/>
          </a:xfrm>
        </p:grpSpPr>
        <p:pic>
          <p:nvPicPr>
            <p:cNvPr id="125" name="图片 124"/>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26" name="矩形 125"/>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议一议</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2927672" y="3265369"/>
            <a:ext cx="3848050" cy="1173139"/>
            <a:chOff x="2891924" y="507273"/>
            <a:chExt cx="3848050" cy="1173139"/>
          </a:xfrm>
        </p:grpSpPr>
        <p:pic>
          <p:nvPicPr>
            <p:cNvPr id="129" name="图片 128"/>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30" name="矩形 129"/>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做一做</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grpSp>
        <p:nvGrpSpPr>
          <p:cNvPr id="21" name="组合 20"/>
          <p:cNvGrpSpPr/>
          <p:nvPr/>
        </p:nvGrpSpPr>
        <p:grpSpPr>
          <a:xfrm>
            <a:off x="2135626" y="58962"/>
            <a:ext cx="1909589" cy="1733887"/>
            <a:chOff x="2135626" y="858824"/>
            <a:chExt cx="1909589" cy="1733887"/>
          </a:xfrm>
        </p:grpSpPr>
        <p:grpSp>
          <p:nvGrpSpPr>
            <p:cNvPr id="173" name="组合 172"/>
            <p:cNvGrpSpPr/>
            <p:nvPr/>
          </p:nvGrpSpPr>
          <p:grpSpPr>
            <a:xfrm>
              <a:off x="2135626" y="858824"/>
              <a:ext cx="1909589" cy="1733887"/>
              <a:chOff x="3254329" y="260648"/>
              <a:chExt cx="2831703" cy="2571157"/>
            </a:xfrm>
          </p:grpSpPr>
          <p:sp>
            <p:nvSpPr>
              <p:cNvPr id="174" name="Oval 65"/>
              <p:cNvSpPr>
                <a:spLocks noChangeArrowheads="1"/>
              </p:cNvSpPr>
              <p:nvPr/>
            </p:nvSpPr>
            <p:spPr bwMode="auto">
              <a:xfrm rot="10800000" flipV="1">
                <a:off x="3254329" y="2296825"/>
                <a:ext cx="2831703" cy="53498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75" name="图片 1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1880" y="260648"/>
                <a:ext cx="2356603" cy="2292565"/>
              </a:xfrm>
              <a:prstGeom prst="rect">
                <a:avLst/>
              </a:prstGeom>
            </p:spPr>
          </p:pic>
        </p:grpSp>
        <p:sp>
          <p:nvSpPr>
            <p:cNvPr id="20" name="矩形 19"/>
            <p:cNvSpPr/>
            <p:nvPr/>
          </p:nvSpPr>
          <p:spPr>
            <a:xfrm>
              <a:off x="2622457" y="1206257"/>
              <a:ext cx="800219" cy="830997"/>
            </a:xfrm>
            <a:prstGeom prst="rect">
              <a:avLst/>
            </a:prstGeom>
          </p:spPr>
          <p:txBody>
            <a:bodyPr wrap="none">
              <a:spAutoFit/>
            </a:bodyPr>
            <a:lstStyle/>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梳理</a:t>
              </a:r>
              <a:endPar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旧知</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4">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探究新知</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虚尾箭头 3"/>
          <p:cNvSpPr/>
          <p:nvPr/>
        </p:nvSpPr>
        <p:spPr>
          <a:xfrm>
            <a:off x="6907816" y="2333746"/>
            <a:ext cx="1092352" cy="970165"/>
          </a:xfrm>
          <a:prstGeom prst="striped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7272172" y="792404"/>
            <a:ext cx="3975446" cy="2336497"/>
            <a:chOff x="7272172" y="792404"/>
            <a:chExt cx="3975446" cy="2336497"/>
          </a:xfrm>
        </p:grpSpPr>
        <p:grpSp>
          <p:nvGrpSpPr>
            <p:cNvPr id="160" name="组合 159"/>
            <p:cNvGrpSpPr/>
            <p:nvPr/>
          </p:nvGrpSpPr>
          <p:grpSpPr>
            <a:xfrm rot="13869431">
              <a:off x="8215779" y="97062"/>
              <a:ext cx="2088232" cy="3975446"/>
              <a:chOff x="1691680" y="1541786"/>
              <a:chExt cx="2088232" cy="3975446"/>
            </a:xfrm>
          </p:grpSpPr>
          <p:cxnSp>
            <p:nvCxnSpPr>
              <p:cNvPr id="161" name="直接连接符 160"/>
              <p:cNvCxnSpPr/>
              <p:nvPr/>
            </p:nvCxnSpPr>
            <p:spPr>
              <a:xfrm flipH="1" flipV="1">
                <a:off x="3349865" y="1997837"/>
                <a:ext cx="430047" cy="2367268"/>
              </a:xfrm>
              <a:prstGeom prst="line">
                <a:avLst/>
              </a:prstGeom>
              <a:noFill/>
              <a:ln w="19050" cap="flat" cmpd="sng" algn="ctr">
                <a:solidFill>
                  <a:sysClr val="windowText" lastClr="000000">
                    <a:lumMod val="65000"/>
                    <a:lumOff val="35000"/>
                  </a:sysClr>
                </a:solidFill>
                <a:prstDash val="solid"/>
              </a:ln>
              <a:effectLst/>
            </p:spPr>
          </p:cxnSp>
          <p:cxnSp>
            <p:nvCxnSpPr>
              <p:cNvPr id="162" name="直接连接符 161"/>
              <p:cNvCxnSpPr/>
              <p:nvPr/>
            </p:nvCxnSpPr>
            <p:spPr>
              <a:xfrm flipH="1">
                <a:off x="1691680" y="1997837"/>
                <a:ext cx="1044116" cy="2367267"/>
              </a:xfrm>
              <a:prstGeom prst="line">
                <a:avLst/>
              </a:prstGeom>
              <a:noFill/>
              <a:ln w="19050" cap="flat" cmpd="sng" algn="ctr">
                <a:solidFill>
                  <a:sysClr val="windowText" lastClr="000000">
                    <a:lumMod val="65000"/>
                    <a:lumOff val="35000"/>
                  </a:sysClr>
                </a:solidFill>
                <a:prstDash val="solid"/>
              </a:ln>
              <a:effectLst/>
            </p:spPr>
          </p:cxnSp>
          <p:grpSp>
            <p:nvGrpSpPr>
              <p:cNvPr id="163" name="组合 162"/>
              <p:cNvGrpSpPr/>
              <p:nvPr/>
            </p:nvGrpSpPr>
            <p:grpSpPr>
              <a:xfrm>
                <a:off x="2627784" y="1541786"/>
                <a:ext cx="912102" cy="912102"/>
                <a:chOff x="1259632" y="764704"/>
                <a:chExt cx="1728192" cy="1728192"/>
              </a:xfrm>
            </p:grpSpPr>
            <p:sp>
              <p:nvSpPr>
                <p:cNvPr id="167" name="椭圆 166"/>
                <p:cNvSpPr/>
                <p:nvPr/>
              </p:nvSpPr>
              <p:spPr>
                <a:xfrm>
                  <a:off x="1259632" y="764704"/>
                  <a:ext cx="1728192" cy="1728192"/>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9" name="椭圆 168"/>
                <p:cNvSpPr/>
                <p:nvPr/>
              </p:nvSpPr>
              <p:spPr>
                <a:xfrm>
                  <a:off x="1619672" y="1124744"/>
                  <a:ext cx="1008112" cy="1008112"/>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solidFill>
                    <a:sysClr val="window" lastClr="FFFFFF"/>
                  </a:solidFill>
                  <a:prstDash val="solid"/>
                </a:ln>
                <a:effectLst>
                  <a:outerShdw blurRad="139700" dist="88900" dir="5400000" algn="t"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164" name="组合 163"/>
              <p:cNvGrpSpPr/>
              <p:nvPr/>
            </p:nvGrpSpPr>
            <p:grpSpPr>
              <a:xfrm>
                <a:off x="1691680" y="3429000"/>
                <a:ext cx="2088232" cy="2088232"/>
                <a:chOff x="1691680" y="2780928"/>
                <a:chExt cx="2736304" cy="2736304"/>
              </a:xfrm>
            </p:grpSpPr>
            <p:sp>
              <p:nvSpPr>
                <p:cNvPr id="165" name="椭圆 164"/>
                <p:cNvSpPr/>
                <p:nvPr/>
              </p:nvSpPr>
              <p:spPr>
                <a:xfrm>
                  <a:off x="1691680" y="2780928"/>
                  <a:ext cx="2736304" cy="2736304"/>
                </a:xfrm>
                <a:prstGeom prst="ellipse">
                  <a:avLst/>
                </a:prstGeom>
                <a:gradFill flip="none" rotWithShape="1">
                  <a:gsLst>
                    <a:gs pos="0">
                      <a:srgbClr val="E4E4E4"/>
                    </a:gs>
                    <a:gs pos="90000">
                      <a:sysClr val="window" lastClr="FFFFFF"/>
                    </a:gs>
                  </a:gsLst>
                  <a:lin ang="5400000" scaled="1"/>
                  <a:tileRect/>
                </a:gradFill>
                <a:ln w="76200" cap="flat" cmpd="sng" algn="ctr">
                  <a:solidFill>
                    <a:sysClr val="window" lastClr="FFFFFF"/>
                  </a:solidFill>
                  <a:prstDash val="solid"/>
                </a:ln>
                <a:effectLst>
                  <a:outerShdw blurRad="165100" dist="190500" dir="5400000" algn="t"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6" name="椭圆 165"/>
                <p:cNvSpPr/>
                <p:nvPr/>
              </p:nvSpPr>
              <p:spPr>
                <a:xfrm>
                  <a:off x="2014391" y="3419903"/>
                  <a:ext cx="1994498" cy="1994498"/>
                </a:xfrm>
                <a:prstGeom prst="ellipse">
                  <a:avLst/>
                </a:prstGeom>
                <a:gradFill flip="none" rotWithShape="1">
                  <a:gsLst>
                    <a:gs pos="0">
                      <a:srgbClr val="8BE1FF"/>
                    </a:gs>
                    <a:gs pos="99000">
                      <a:srgbClr val="00B0F0"/>
                    </a:gs>
                  </a:gsLst>
                  <a:path path="circle">
                    <a:fillToRect l="50000" t="50000" r="50000" b="50000"/>
                  </a:path>
                  <a:tileRect/>
                </a:gradFill>
                <a:ln w="25400" cap="flat" cmpd="sng" algn="ctr">
                  <a:solidFill>
                    <a:srgbClr val="00B0F0"/>
                  </a:solidFill>
                  <a:prstDash val="solid"/>
                </a:ln>
                <a:effectLst>
                  <a:glow rad="101600">
                    <a:srgbClr val="4BACC6">
                      <a:satMod val="175000"/>
                      <a:alpha val="4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sp>
          <p:nvSpPr>
            <p:cNvPr id="22" name="矩形 21"/>
            <p:cNvSpPr/>
            <p:nvPr/>
          </p:nvSpPr>
          <p:spPr>
            <a:xfrm>
              <a:off x="9638253" y="792404"/>
              <a:ext cx="1107996" cy="1200329"/>
            </a:xfrm>
            <a:prstGeom prst="rect">
              <a:avLst/>
            </a:prstGeom>
          </p:spPr>
          <p:txBody>
            <a:bodyPr wrap="none">
              <a:spAutoFit/>
            </a:bodyPr>
            <a:lstStyle/>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a:t>
              </a:r>
              <a:endPar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126232" y="2650227"/>
            <a:ext cx="3975446" cy="2088585"/>
            <a:chOff x="7126232" y="2650227"/>
            <a:chExt cx="3975446" cy="2088585"/>
          </a:xfrm>
        </p:grpSpPr>
        <p:grpSp>
          <p:nvGrpSpPr>
            <p:cNvPr id="177" name="组合 176"/>
            <p:cNvGrpSpPr/>
            <p:nvPr/>
          </p:nvGrpSpPr>
          <p:grpSpPr>
            <a:xfrm rot="17622577">
              <a:off x="8069839" y="1706620"/>
              <a:ext cx="2088232" cy="3975446"/>
              <a:chOff x="1691680" y="1541786"/>
              <a:chExt cx="2088232" cy="3975446"/>
            </a:xfrm>
          </p:grpSpPr>
          <p:cxnSp>
            <p:nvCxnSpPr>
              <p:cNvPr id="178" name="直接连接符 177"/>
              <p:cNvCxnSpPr/>
              <p:nvPr/>
            </p:nvCxnSpPr>
            <p:spPr>
              <a:xfrm flipH="1" flipV="1">
                <a:off x="3349865" y="1997837"/>
                <a:ext cx="430047" cy="2367268"/>
              </a:xfrm>
              <a:prstGeom prst="line">
                <a:avLst/>
              </a:prstGeom>
              <a:noFill/>
              <a:ln w="19050" cap="flat" cmpd="sng" algn="ctr">
                <a:solidFill>
                  <a:sysClr val="windowText" lastClr="000000">
                    <a:lumMod val="65000"/>
                    <a:lumOff val="35000"/>
                  </a:sysClr>
                </a:solidFill>
                <a:prstDash val="solid"/>
              </a:ln>
              <a:effectLst/>
            </p:spPr>
          </p:cxnSp>
          <p:cxnSp>
            <p:nvCxnSpPr>
              <p:cNvPr id="179" name="直接连接符 178"/>
              <p:cNvCxnSpPr/>
              <p:nvPr/>
            </p:nvCxnSpPr>
            <p:spPr>
              <a:xfrm flipH="1">
                <a:off x="1691680" y="1997837"/>
                <a:ext cx="1044116" cy="2367267"/>
              </a:xfrm>
              <a:prstGeom prst="line">
                <a:avLst/>
              </a:prstGeom>
              <a:noFill/>
              <a:ln w="19050" cap="flat" cmpd="sng" algn="ctr">
                <a:solidFill>
                  <a:sysClr val="windowText" lastClr="000000">
                    <a:lumMod val="65000"/>
                    <a:lumOff val="35000"/>
                  </a:sysClr>
                </a:solidFill>
                <a:prstDash val="solid"/>
              </a:ln>
              <a:effectLst/>
            </p:spPr>
          </p:cxnSp>
          <p:grpSp>
            <p:nvGrpSpPr>
              <p:cNvPr id="180" name="组合 179"/>
              <p:cNvGrpSpPr/>
              <p:nvPr/>
            </p:nvGrpSpPr>
            <p:grpSpPr>
              <a:xfrm>
                <a:off x="2627784" y="1541786"/>
                <a:ext cx="912102" cy="912102"/>
                <a:chOff x="1259632" y="764704"/>
                <a:chExt cx="1728192" cy="1728192"/>
              </a:xfrm>
            </p:grpSpPr>
            <p:sp>
              <p:nvSpPr>
                <p:cNvPr id="184" name="椭圆 183"/>
                <p:cNvSpPr/>
                <p:nvPr/>
              </p:nvSpPr>
              <p:spPr>
                <a:xfrm>
                  <a:off x="1259632" y="764704"/>
                  <a:ext cx="1728192" cy="1728192"/>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85" name="椭圆 184"/>
                <p:cNvSpPr/>
                <p:nvPr/>
              </p:nvSpPr>
              <p:spPr>
                <a:xfrm>
                  <a:off x="1619672" y="1124744"/>
                  <a:ext cx="1008112" cy="1008112"/>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solidFill>
                    <a:sysClr val="window" lastClr="FFFFFF"/>
                  </a:solidFill>
                  <a:prstDash val="solid"/>
                </a:ln>
                <a:effectLst>
                  <a:outerShdw blurRad="139700" dist="88900" dir="5400000" algn="t"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181" name="组合 180"/>
              <p:cNvGrpSpPr/>
              <p:nvPr/>
            </p:nvGrpSpPr>
            <p:grpSpPr>
              <a:xfrm>
                <a:off x="1691680" y="3429000"/>
                <a:ext cx="2088232" cy="2088232"/>
                <a:chOff x="1691680" y="2780928"/>
                <a:chExt cx="2736304" cy="2736304"/>
              </a:xfrm>
            </p:grpSpPr>
            <p:sp>
              <p:nvSpPr>
                <p:cNvPr id="182" name="椭圆 181"/>
                <p:cNvSpPr/>
                <p:nvPr/>
              </p:nvSpPr>
              <p:spPr>
                <a:xfrm>
                  <a:off x="1691680" y="2780928"/>
                  <a:ext cx="2736304" cy="2736304"/>
                </a:xfrm>
                <a:prstGeom prst="ellipse">
                  <a:avLst/>
                </a:prstGeom>
                <a:gradFill flip="none" rotWithShape="1">
                  <a:gsLst>
                    <a:gs pos="0">
                      <a:srgbClr val="E4E4E4"/>
                    </a:gs>
                    <a:gs pos="90000">
                      <a:sysClr val="window" lastClr="FFFFFF"/>
                    </a:gs>
                  </a:gsLst>
                  <a:lin ang="5400000" scaled="1"/>
                  <a:tileRect/>
                </a:gradFill>
                <a:ln w="76200" cap="flat" cmpd="sng" algn="ctr">
                  <a:solidFill>
                    <a:sysClr val="window" lastClr="FFFFFF"/>
                  </a:solidFill>
                  <a:prstDash val="solid"/>
                </a:ln>
                <a:effectLst>
                  <a:outerShdw blurRad="165100" dist="190500" dir="5400000" algn="t"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83" name="椭圆 182"/>
                <p:cNvSpPr/>
                <p:nvPr/>
              </p:nvSpPr>
              <p:spPr>
                <a:xfrm>
                  <a:off x="2014391" y="3419903"/>
                  <a:ext cx="1994498" cy="1994498"/>
                </a:xfrm>
                <a:prstGeom prst="ellipse">
                  <a:avLst/>
                </a:prstGeom>
                <a:gradFill flip="none" rotWithShape="1">
                  <a:gsLst>
                    <a:gs pos="0">
                      <a:srgbClr val="8BE1FF"/>
                    </a:gs>
                    <a:gs pos="99000">
                      <a:srgbClr val="00B0F0"/>
                    </a:gs>
                  </a:gsLst>
                  <a:path path="circle">
                    <a:fillToRect l="50000" t="50000" r="50000" b="50000"/>
                  </a:path>
                  <a:tileRect/>
                </a:gradFill>
                <a:ln w="25400" cap="flat" cmpd="sng" algn="ctr">
                  <a:solidFill>
                    <a:srgbClr val="00B0F0"/>
                  </a:solidFill>
                  <a:prstDash val="solid"/>
                </a:ln>
                <a:effectLst>
                  <a:glow rad="101600">
                    <a:srgbClr val="4BACC6">
                      <a:satMod val="175000"/>
                      <a:alpha val="4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sp>
          <p:nvSpPr>
            <p:cNvPr id="186" name="矩形 185"/>
            <p:cNvSpPr/>
            <p:nvPr/>
          </p:nvSpPr>
          <p:spPr>
            <a:xfrm>
              <a:off x="9586119" y="3538483"/>
              <a:ext cx="1107996" cy="1200329"/>
            </a:xfrm>
            <a:prstGeom prst="rect">
              <a:avLst/>
            </a:prstGeom>
          </p:spPr>
          <p:txBody>
            <a:bodyPr wrap="none">
              <a:spAutoFit/>
            </a:bodyPr>
            <a:lstStyle/>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a:t>
              </a:r>
              <a:endPar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187" name="图片 186">
            <a:hlinkClick r:id="" action="ppaction://hlinkshowjump?jump=previousslide"/>
          </p:cNvPr>
          <p:cNvPicPr>
            <a:picLocks noChangeAspect="1"/>
          </p:cNvPicPr>
          <p:nvPr/>
        </p:nvPicPr>
        <p:blipFill rotWithShape="1">
          <a:blip r:embed="rId5">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2000"/>
                                            <p:tgtEl>
                                              <p:spTgt spid="117"/>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19"/>
                                            </p:tgtEl>
                                            <p:attrNameLst>
                                              <p:attrName>style.color</p:attrName>
                                            </p:attrNameLst>
                                          </p:cBhvr>
                                          <p:to>
                                            <a:schemeClr val="bg1"/>
                                          </p:to>
                                        </p:animClr>
                                        <p:animClr clrSpc="rgb" dir="cw">
                                          <p:cBhvr>
                                            <p:cTn id="11" dur="250" autoRev="1" fill="remove"/>
                                            <p:tgtEl>
                                              <p:spTgt spid="119"/>
                                            </p:tgtEl>
                                            <p:attrNameLst>
                                              <p:attrName>fillcolor</p:attrName>
                                            </p:attrNameLst>
                                          </p:cBhvr>
                                          <p:to>
                                            <a:schemeClr val="bg1"/>
                                          </p:to>
                                        </p:animClr>
                                        <p:set>
                                          <p:cBhvr>
                                            <p:cTn id="12" dur="250" autoRev="1" fill="remove"/>
                                            <p:tgtEl>
                                              <p:spTgt spid="119"/>
                                            </p:tgtEl>
                                            <p:attrNameLst>
                                              <p:attrName>fill.type</p:attrName>
                                            </p:attrNameLst>
                                          </p:cBhvr>
                                          <p:to>
                                            <p:strVal val="solid"/>
                                          </p:to>
                                        </p:set>
                                        <p:set>
                                          <p:cBhvr>
                                            <p:cTn id="13" dur="250" autoRev="1" fill="remove"/>
                                            <p:tgtEl>
                                              <p:spTgt spid="119"/>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14:presetBounceEnd="42000">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14:bounceEnd="42000">
                                          <p:cBhvr additive="base">
                                            <p:cTn id="18" dur="2000" fill="hold"/>
                                            <p:tgtEl>
                                              <p:spTgt spid="21"/>
                                            </p:tgtEl>
                                            <p:attrNameLst>
                                              <p:attrName>ppt_x</p:attrName>
                                            </p:attrNameLst>
                                          </p:cBhvr>
                                          <p:tavLst>
                                            <p:tav tm="0">
                                              <p:val>
                                                <p:strVal val="#ppt_x"/>
                                              </p:val>
                                            </p:tav>
                                            <p:tav tm="100000">
                                              <p:val>
                                                <p:strVal val="#ppt_x"/>
                                              </p:val>
                                            </p:tav>
                                          </p:tavLst>
                                        </p:anim>
                                        <p:anim calcmode="lin" valueType="num" p14:bounceEnd="42000">
                                          <p:cBhvr additive="base">
                                            <p:cTn id="19" dur="2000" fill="hold"/>
                                            <p:tgtEl>
                                              <p:spTgt spid="21"/>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ppt_x</p:attrName>
                                            </p:attrNameLst>
                                          </p:cBhvr>
                                          <p:tavLst>
                                            <p:tav tm="0">
                                              <p:val>
                                                <p:strVal val="#ppt_x-#ppt_w*1.125000"/>
                                              </p:val>
                                            </p:tav>
                                            <p:tav tm="100000">
                                              <p:val>
                                                <p:strVal val="#ppt_x"/>
                                              </p:val>
                                            </p:tav>
                                          </p:tavLst>
                                        </p:anim>
                                        <p:animEffect transition="in" filter="wipe(right)">
                                          <p:cBhvr>
                                            <p:cTn id="24" dur="500"/>
                                            <p:tgtEl>
                                              <p:spTgt spid="19"/>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 calcmode="lin" valueType="num">
                                          <p:cBhvr additive="base">
                                            <p:cTn id="28" dur="500"/>
                                            <p:tgtEl>
                                              <p:spTgt spid="118"/>
                                            </p:tgtEl>
                                            <p:attrNameLst>
                                              <p:attrName>ppt_x</p:attrName>
                                            </p:attrNameLst>
                                          </p:cBhvr>
                                          <p:tavLst>
                                            <p:tav tm="0">
                                              <p:val>
                                                <p:strVal val="#ppt_x-#ppt_w*1.125000"/>
                                              </p:val>
                                            </p:tav>
                                            <p:tav tm="100000">
                                              <p:val>
                                                <p:strVal val="#ppt_x"/>
                                              </p:val>
                                            </p:tav>
                                          </p:tavLst>
                                        </p:anim>
                                        <p:animEffect transition="in" filter="wipe(right)">
                                          <p:cBhvr>
                                            <p:cTn id="29" dur="500"/>
                                            <p:tgtEl>
                                              <p:spTgt spid="118"/>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 calcmode="lin" valueType="num">
                                          <p:cBhvr additive="base">
                                            <p:cTn id="33" dur="500"/>
                                            <p:tgtEl>
                                              <p:spTgt spid="124"/>
                                            </p:tgtEl>
                                            <p:attrNameLst>
                                              <p:attrName>ppt_x</p:attrName>
                                            </p:attrNameLst>
                                          </p:cBhvr>
                                          <p:tavLst>
                                            <p:tav tm="0">
                                              <p:val>
                                                <p:strVal val="#ppt_x-#ppt_w*1.125000"/>
                                              </p:val>
                                            </p:tav>
                                            <p:tav tm="100000">
                                              <p:val>
                                                <p:strVal val="#ppt_x"/>
                                              </p:val>
                                            </p:tav>
                                          </p:tavLst>
                                        </p:anim>
                                        <p:animEffect transition="in" filter="wipe(right)">
                                          <p:cBhvr>
                                            <p:cTn id="34" dur="500"/>
                                            <p:tgtEl>
                                              <p:spTgt spid="124"/>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28"/>
                                            </p:tgtEl>
                                            <p:attrNameLst>
                                              <p:attrName>style.visibility</p:attrName>
                                            </p:attrNameLst>
                                          </p:cBhvr>
                                          <p:to>
                                            <p:strVal val="visible"/>
                                          </p:to>
                                        </p:set>
                                        <p:anim calcmode="lin" valueType="num">
                                          <p:cBhvr additive="base">
                                            <p:cTn id="38" dur="500"/>
                                            <p:tgtEl>
                                              <p:spTgt spid="128"/>
                                            </p:tgtEl>
                                            <p:attrNameLst>
                                              <p:attrName>ppt_x</p:attrName>
                                            </p:attrNameLst>
                                          </p:cBhvr>
                                          <p:tavLst>
                                            <p:tav tm="0">
                                              <p:val>
                                                <p:strVal val="#ppt_x-#ppt_w*1.125000"/>
                                              </p:val>
                                            </p:tav>
                                            <p:tav tm="100000">
                                              <p:val>
                                                <p:strVal val="#ppt_x"/>
                                              </p:val>
                                            </p:tav>
                                          </p:tavLst>
                                        </p:anim>
                                        <p:animEffect transition="in" filter="wipe(right)">
                                          <p:cBhvr>
                                            <p:cTn id="39" dur="500"/>
                                            <p:tgtEl>
                                              <p:spTgt spid="128"/>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131"/>
                                            </p:tgtEl>
                                            <p:attrNameLst>
                                              <p:attrName>style.visibility</p:attrName>
                                            </p:attrNameLst>
                                          </p:cBhvr>
                                          <p:to>
                                            <p:strVal val="visible"/>
                                          </p:to>
                                        </p:set>
                                        <p:anim calcmode="lin" valueType="num">
                                          <p:cBhvr additive="base">
                                            <p:cTn id="43" dur="500"/>
                                            <p:tgtEl>
                                              <p:spTgt spid="131"/>
                                            </p:tgtEl>
                                            <p:attrNameLst>
                                              <p:attrName>ppt_x</p:attrName>
                                            </p:attrNameLst>
                                          </p:cBhvr>
                                          <p:tavLst>
                                            <p:tav tm="0">
                                              <p:val>
                                                <p:strVal val="#ppt_x-#ppt_w*1.125000"/>
                                              </p:val>
                                            </p:tav>
                                            <p:tav tm="100000">
                                              <p:val>
                                                <p:strVal val="#ppt_x"/>
                                              </p:val>
                                            </p:tav>
                                          </p:tavLst>
                                        </p:anim>
                                        <p:animEffect transition="in" filter="wipe(right)">
                                          <p:cBhvr>
                                            <p:cTn id="44" dur="500"/>
                                            <p:tgtEl>
                                              <p:spTgt spid="131"/>
                                            </p:tgtEl>
                                          </p:cBhvr>
                                        </p:animEffect>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arn(outHorizontal)">
                                          <p:cBhvr>
                                            <p:cTn id="48" dur="500"/>
                                            <p:tgtEl>
                                              <p:spTgt spid="3"/>
                                            </p:tgtEl>
                                          </p:cBhvr>
                                        </p:animEffect>
                                      </p:childTnLst>
                                    </p:cTn>
                                  </p:par>
                                </p:childTnLst>
                              </p:cTn>
                            </p:par>
                            <p:par>
                              <p:cTn id="49" fill="hold">
                                <p:stCondLst>
                                  <p:cond delay="5000"/>
                                </p:stCondLst>
                                <p:childTnLst>
                                  <p:par>
                                    <p:cTn id="50" presetID="26" presetClass="emph" presetSubtype="0" fill="hold" grpId="1" nodeType="afterEffect">
                                      <p:stCondLst>
                                        <p:cond delay="0"/>
                                      </p:stCondLst>
                                      <p:childTnLst>
                                        <p:animEffect transition="out" filter="fade">
                                          <p:cBhvr>
                                            <p:cTn id="51" dur="500" tmFilter="0, 0; .2, .5; .8, .5; 1, 0"/>
                                            <p:tgtEl>
                                              <p:spTgt spid="3"/>
                                            </p:tgtEl>
                                          </p:cBhvr>
                                        </p:animEffect>
                                        <p:animScale>
                                          <p:cBhvr>
                                            <p:cTn id="52" dur="250" autoRev="1" fill="hold"/>
                                            <p:tgtEl>
                                              <p:spTgt spid="3"/>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childTnLst>
                              </p:cTn>
                            </p:par>
                            <p:par>
                              <p:cTn id="58" fill="hold">
                                <p:stCondLst>
                                  <p:cond delay="500"/>
                                </p:stCondLst>
                                <p:childTnLst>
                                  <p:par>
                                    <p:cTn id="59" presetID="42" presetClass="entr" presetSubtype="0"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1500"/>
                                </p:stCondLst>
                                <p:childTnLst>
                                  <p:par>
                                    <p:cTn id="65" presetID="47" presetClass="entr" presetSubtype="0"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19" grpId="0" animBg="1"/>
          <p:bldP spid="117" grpId="0" animBg="1"/>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2000"/>
                                            <p:tgtEl>
                                              <p:spTgt spid="117"/>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19"/>
                                            </p:tgtEl>
                                            <p:attrNameLst>
                                              <p:attrName>style.color</p:attrName>
                                            </p:attrNameLst>
                                          </p:cBhvr>
                                          <p:to>
                                            <a:schemeClr val="bg1"/>
                                          </p:to>
                                        </p:animClr>
                                        <p:animClr clrSpc="rgb" dir="cw">
                                          <p:cBhvr>
                                            <p:cTn id="11" dur="250" autoRev="1" fill="remove"/>
                                            <p:tgtEl>
                                              <p:spTgt spid="119"/>
                                            </p:tgtEl>
                                            <p:attrNameLst>
                                              <p:attrName>fillcolor</p:attrName>
                                            </p:attrNameLst>
                                          </p:cBhvr>
                                          <p:to>
                                            <a:schemeClr val="bg1"/>
                                          </p:to>
                                        </p:animClr>
                                        <p:set>
                                          <p:cBhvr>
                                            <p:cTn id="12" dur="250" autoRev="1" fill="remove"/>
                                            <p:tgtEl>
                                              <p:spTgt spid="119"/>
                                            </p:tgtEl>
                                            <p:attrNameLst>
                                              <p:attrName>fill.type</p:attrName>
                                            </p:attrNameLst>
                                          </p:cBhvr>
                                          <p:to>
                                            <p:strVal val="solid"/>
                                          </p:to>
                                        </p:set>
                                        <p:set>
                                          <p:cBhvr>
                                            <p:cTn id="13" dur="250" autoRev="1" fill="remove"/>
                                            <p:tgtEl>
                                              <p:spTgt spid="119"/>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2000" fill="hold"/>
                                            <p:tgtEl>
                                              <p:spTgt spid="21"/>
                                            </p:tgtEl>
                                            <p:attrNameLst>
                                              <p:attrName>ppt_x</p:attrName>
                                            </p:attrNameLst>
                                          </p:cBhvr>
                                          <p:tavLst>
                                            <p:tav tm="0">
                                              <p:val>
                                                <p:strVal val="#ppt_x"/>
                                              </p:val>
                                            </p:tav>
                                            <p:tav tm="100000">
                                              <p:val>
                                                <p:strVal val="#ppt_x"/>
                                              </p:val>
                                            </p:tav>
                                          </p:tavLst>
                                        </p:anim>
                                        <p:anim calcmode="lin" valueType="num">
                                          <p:cBhvr additive="base">
                                            <p:cTn id="19" dur="2000" fill="hold"/>
                                            <p:tgtEl>
                                              <p:spTgt spid="21"/>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ppt_x</p:attrName>
                                            </p:attrNameLst>
                                          </p:cBhvr>
                                          <p:tavLst>
                                            <p:tav tm="0">
                                              <p:val>
                                                <p:strVal val="#ppt_x-#ppt_w*1.125000"/>
                                              </p:val>
                                            </p:tav>
                                            <p:tav tm="100000">
                                              <p:val>
                                                <p:strVal val="#ppt_x"/>
                                              </p:val>
                                            </p:tav>
                                          </p:tavLst>
                                        </p:anim>
                                        <p:animEffect transition="in" filter="wipe(right)">
                                          <p:cBhvr>
                                            <p:cTn id="24" dur="500"/>
                                            <p:tgtEl>
                                              <p:spTgt spid="19"/>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 calcmode="lin" valueType="num">
                                          <p:cBhvr additive="base">
                                            <p:cTn id="28" dur="500"/>
                                            <p:tgtEl>
                                              <p:spTgt spid="118"/>
                                            </p:tgtEl>
                                            <p:attrNameLst>
                                              <p:attrName>ppt_x</p:attrName>
                                            </p:attrNameLst>
                                          </p:cBhvr>
                                          <p:tavLst>
                                            <p:tav tm="0">
                                              <p:val>
                                                <p:strVal val="#ppt_x-#ppt_w*1.125000"/>
                                              </p:val>
                                            </p:tav>
                                            <p:tav tm="100000">
                                              <p:val>
                                                <p:strVal val="#ppt_x"/>
                                              </p:val>
                                            </p:tav>
                                          </p:tavLst>
                                        </p:anim>
                                        <p:animEffect transition="in" filter="wipe(right)">
                                          <p:cBhvr>
                                            <p:cTn id="29" dur="500"/>
                                            <p:tgtEl>
                                              <p:spTgt spid="118"/>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 calcmode="lin" valueType="num">
                                          <p:cBhvr additive="base">
                                            <p:cTn id="33" dur="500"/>
                                            <p:tgtEl>
                                              <p:spTgt spid="124"/>
                                            </p:tgtEl>
                                            <p:attrNameLst>
                                              <p:attrName>ppt_x</p:attrName>
                                            </p:attrNameLst>
                                          </p:cBhvr>
                                          <p:tavLst>
                                            <p:tav tm="0">
                                              <p:val>
                                                <p:strVal val="#ppt_x-#ppt_w*1.125000"/>
                                              </p:val>
                                            </p:tav>
                                            <p:tav tm="100000">
                                              <p:val>
                                                <p:strVal val="#ppt_x"/>
                                              </p:val>
                                            </p:tav>
                                          </p:tavLst>
                                        </p:anim>
                                        <p:animEffect transition="in" filter="wipe(right)">
                                          <p:cBhvr>
                                            <p:cTn id="34" dur="500"/>
                                            <p:tgtEl>
                                              <p:spTgt spid="124"/>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28"/>
                                            </p:tgtEl>
                                            <p:attrNameLst>
                                              <p:attrName>style.visibility</p:attrName>
                                            </p:attrNameLst>
                                          </p:cBhvr>
                                          <p:to>
                                            <p:strVal val="visible"/>
                                          </p:to>
                                        </p:set>
                                        <p:anim calcmode="lin" valueType="num">
                                          <p:cBhvr additive="base">
                                            <p:cTn id="38" dur="500"/>
                                            <p:tgtEl>
                                              <p:spTgt spid="128"/>
                                            </p:tgtEl>
                                            <p:attrNameLst>
                                              <p:attrName>ppt_x</p:attrName>
                                            </p:attrNameLst>
                                          </p:cBhvr>
                                          <p:tavLst>
                                            <p:tav tm="0">
                                              <p:val>
                                                <p:strVal val="#ppt_x-#ppt_w*1.125000"/>
                                              </p:val>
                                            </p:tav>
                                            <p:tav tm="100000">
                                              <p:val>
                                                <p:strVal val="#ppt_x"/>
                                              </p:val>
                                            </p:tav>
                                          </p:tavLst>
                                        </p:anim>
                                        <p:animEffect transition="in" filter="wipe(right)">
                                          <p:cBhvr>
                                            <p:cTn id="39" dur="500"/>
                                            <p:tgtEl>
                                              <p:spTgt spid="128"/>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131"/>
                                            </p:tgtEl>
                                            <p:attrNameLst>
                                              <p:attrName>style.visibility</p:attrName>
                                            </p:attrNameLst>
                                          </p:cBhvr>
                                          <p:to>
                                            <p:strVal val="visible"/>
                                          </p:to>
                                        </p:set>
                                        <p:anim calcmode="lin" valueType="num">
                                          <p:cBhvr additive="base">
                                            <p:cTn id="43" dur="500"/>
                                            <p:tgtEl>
                                              <p:spTgt spid="131"/>
                                            </p:tgtEl>
                                            <p:attrNameLst>
                                              <p:attrName>ppt_x</p:attrName>
                                            </p:attrNameLst>
                                          </p:cBhvr>
                                          <p:tavLst>
                                            <p:tav tm="0">
                                              <p:val>
                                                <p:strVal val="#ppt_x-#ppt_w*1.125000"/>
                                              </p:val>
                                            </p:tav>
                                            <p:tav tm="100000">
                                              <p:val>
                                                <p:strVal val="#ppt_x"/>
                                              </p:val>
                                            </p:tav>
                                          </p:tavLst>
                                        </p:anim>
                                        <p:animEffect transition="in" filter="wipe(right)">
                                          <p:cBhvr>
                                            <p:cTn id="44" dur="500"/>
                                            <p:tgtEl>
                                              <p:spTgt spid="131"/>
                                            </p:tgtEl>
                                          </p:cBhvr>
                                        </p:animEffect>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arn(outHorizontal)">
                                          <p:cBhvr>
                                            <p:cTn id="48" dur="500"/>
                                            <p:tgtEl>
                                              <p:spTgt spid="3"/>
                                            </p:tgtEl>
                                          </p:cBhvr>
                                        </p:animEffect>
                                      </p:childTnLst>
                                    </p:cTn>
                                  </p:par>
                                </p:childTnLst>
                              </p:cTn>
                            </p:par>
                            <p:par>
                              <p:cTn id="49" fill="hold">
                                <p:stCondLst>
                                  <p:cond delay="5000"/>
                                </p:stCondLst>
                                <p:childTnLst>
                                  <p:par>
                                    <p:cTn id="50" presetID="26" presetClass="emph" presetSubtype="0" fill="hold" grpId="1" nodeType="afterEffect">
                                      <p:stCondLst>
                                        <p:cond delay="0"/>
                                      </p:stCondLst>
                                      <p:childTnLst>
                                        <p:animEffect transition="out" filter="fade">
                                          <p:cBhvr>
                                            <p:cTn id="51" dur="500" tmFilter="0, 0; .2, .5; .8, .5; 1, 0"/>
                                            <p:tgtEl>
                                              <p:spTgt spid="3"/>
                                            </p:tgtEl>
                                          </p:cBhvr>
                                        </p:animEffect>
                                        <p:animScale>
                                          <p:cBhvr>
                                            <p:cTn id="52" dur="250" autoRev="1" fill="hold"/>
                                            <p:tgtEl>
                                              <p:spTgt spid="3"/>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childTnLst>
                              </p:cTn>
                            </p:par>
                            <p:par>
                              <p:cTn id="58" fill="hold">
                                <p:stCondLst>
                                  <p:cond delay="500"/>
                                </p:stCondLst>
                                <p:childTnLst>
                                  <p:par>
                                    <p:cTn id="59" presetID="42" presetClass="entr" presetSubtype="0"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1500"/>
                                </p:stCondLst>
                                <p:childTnLst>
                                  <p:par>
                                    <p:cTn id="65" presetID="47" presetClass="entr" presetSubtype="0"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19" grpId="0" animBg="1"/>
          <p:bldP spid="117" grpId="0" animBg="1"/>
          <p:bldP spid="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1" name="图片 140">
            <a:hlinkClick r:id="" action="ppaction://hlinkshowjump?jump=previousslide"/>
          </p:cNvPr>
          <p:cNvPicPr>
            <a:picLocks noChangeAspect="1"/>
          </p:cNvPicPr>
          <p:nvPr/>
        </p:nvPicPr>
        <p:blipFill rotWithShape="1">
          <a:blip r:embed="rId3">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05" name="组合 104"/>
          <p:cNvGrpSpPr/>
          <p:nvPr/>
        </p:nvGrpSpPr>
        <p:grpSpPr>
          <a:xfrm>
            <a:off x="6840959" y="-75877"/>
            <a:ext cx="5455316" cy="1104860"/>
            <a:chOff x="6840959" y="-75877"/>
            <a:chExt cx="5455316" cy="1104860"/>
          </a:xfrm>
        </p:grpSpPr>
        <p:pic>
          <p:nvPicPr>
            <p:cNvPr id="106" name="图片 105"/>
            <p:cNvPicPr>
              <a:picLocks noChangeAspect="1"/>
            </p:cNvPicPr>
            <p:nvPr/>
          </p:nvPicPr>
          <p:blipFill rotWithShape="1">
            <a:blip r:embed="rId4">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07" name="矩形 106"/>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做一做</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3636193" y="1005970"/>
            <a:ext cx="6634982" cy="4081624"/>
            <a:chOff x="3477801" y="1480892"/>
            <a:chExt cx="6634982" cy="4020847"/>
          </a:xfrm>
        </p:grpSpPr>
        <p:grpSp>
          <p:nvGrpSpPr>
            <p:cNvPr id="112" name="组合 111"/>
            <p:cNvGrpSpPr/>
            <p:nvPr/>
          </p:nvGrpSpPr>
          <p:grpSpPr>
            <a:xfrm>
              <a:off x="3477801" y="1480892"/>
              <a:ext cx="6634982" cy="4020847"/>
              <a:chOff x="3325401" y="1328492"/>
              <a:chExt cx="6634982" cy="4020847"/>
            </a:xfrm>
          </p:grpSpPr>
          <p:pic>
            <p:nvPicPr>
              <p:cNvPr id="122" name="图片 1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5401" y="1328492"/>
                <a:ext cx="6634982" cy="4020847"/>
              </a:xfrm>
              <a:prstGeom prst="rect">
                <a:avLst/>
              </a:prstGeom>
            </p:spPr>
          </p:pic>
          <p:sp>
            <p:nvSpPr>
              <p:cNvPr id="123" name="文本框 122"/>
              <p:cNvSpPr txBox="1"/>
              <p:nvPr/>
            </p:nvSpPr>
            <p:spPr>
              <a:xfrm>
                <a:off x="3762086" y="3885971"/>
                <a:ext cx="800219"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上</a:t>
                </a:r>
                <a:r>
                  <a:rPr lang="zh-CN" altLang="en-US" sz="1200" b="1" dirty="0" smtClean="0">
                    <a:solidFill>
                      <a:schemeClr val="bg1"/>
                    </a:solidFill>
                    <a:latin typeface="微软雅黑" panose="020B0503020204020204" pitchFamily="34" charset="-122"/>
                    <a:ea typeface="微软雅黑" panose="020B0503020204020204" pitchFamily="34" charset="-122"/>
                  </a:rPr>
                  <a:t>传文件</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4" name="文本框 123"/>
              <p:cNvSpPr txBox="1"/>
              <p:nvPr/>
            </p:nvSpPr>
            <p:spPr>
              <a:xfrm>
                <a:off x="3762086" y="4307124"/>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提交练习</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5" name="文本框 124"/>
              <p:cNvSpPr txBox="1"/>
              <p:nvPr/>
            </p:nvSpPr>
            <p:spPr>
              <a:xfrm>
                <a:off x="3762086" y="4713610"/>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系统设置</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6" name="文本框 125"/>
              <p:cNvSpPr txBox="1"/>
              <p:nvPr/>
            </p:nvSpPr>
            <p:spPr>
              <a:xfrm>
                <a:off x="3763253" y="2745379"/>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同声训练</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sp>
          <p:nvSpPr>
            <p:cNvPr id="118" name="文本框 117"/>
            <p:cNvSpPr txBox="1"/>
            <p:nvPr/>
          </p:nvSpPr>
          <p:spPr>
            <a:xfrm>
              <a:off x="3914486" y="3253031"/>
              <a:ext cx="800219"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对答练习</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sp>
        <p:nvSpPr>
          <p:cNvPr id="128" name="文本框 127"/>
          <p:cNvSpPr txBox="1"/>
          <p:nvPr/>
        </p:nvSpPr>
        <p:spPr>
          <a:xfrm>
            <a:off x="4104070" y="3226815"/>
            <a:ext cx="800219" cy="276999"/>
          </a:xfrm>
          <a:prstGeom prst="rect">
            <a:avLst/>
          </a:prstGeom>
          <a:noFill/>
        </p:spPr>
        <p:txBody>
          <a:bodyPr wrap="none" rtlCol="0">
            <a:spAutoFit/>
          </a:bodyPr>
          <a:lstStyle/>
          <a:p>
            <a:r>
              <a:rPr lang="zh-CN" altLang="en-US" sz="1200" b="1" dirty="0" smtClean="0">
                <a:solidFill>
                  <a:srgbClr val="FFFF00"/>
                </a:solidFill>
                <a:latin typeface="微软雅黑" panose="020B0503020204020204" pitchFamily="34" charset="-122"/>
                <a:ea typeface="微软雅黑" panose="020B0503020204020204" pitchFamily="34" charset="-122"/>
              </a:rPr>
              <a:t>进行测试</a:t>
            </a:r>
            <a:endParaRPr lang="zh-CN" altLang="en-US" sz="1200" b="1" dirty="0">
              <a:solidFill>
                <a:srgbClr val="FFFF00"/>
              </a:solidFill>
              <a:latin typeface="微软雅黑" panose="020B0503020204020204" pitchFamily="34" charset="-122"/>
              <a:ea typeface="微软雅黑" panose="020B0503020204020204" pitchFamily="34" charset="-122"/>
            </a:endParaRPr>
          </a:p>
        </p:txBody>
      </p:sp>
      <p:grpSp>
        <p:nvGrpSpPr>
          <p:cNvPr id="129" name="组合 128"/>
          <p:cNvGrpSpPr/>
          <p:nvPr/>
        </p:nvGrpSpPr>
        <p:grpSpPr>
          <a:xfrm>
            <a:off x="5671253" y="2055046"/>
            <a:ext cx="3775393" cy="2483842"/>
            <a:chOff x="-3387495" y="2967271"/>
            <a:chExt cx="3775393" cy="2446856"/>
          </a:xfrm>
        </p:grpSpPr>
        <p:grpSp>
          <p:nvGrpSpPr>
            <p:cNvPr id="130" name="组合 129"/>
            <p:cNvGrpSpPr/>
            <p:nvPr/>
          </p:nvGrpSpPr>
          <p:grpSpPr>
            <a:xfrm>
              <a:off x="-3283853" y="2967271"/>
              <a:ext cx="3568108" cy="866489"/>
              <a:chOff x="-3408048" y="3053703"/>
              <a:chExt cx="3954320" cy="960278"/>
            </a:xfrm>
          </p:grpSpPr>
          <p:pic>
            <p:nvPicPr>
              <p:cNvPr id="145" name="图片 14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08048" y="3053703"/>
                <a:ext cx="960278" cy="960278"/>
              </a:xfrm>
              <a:prstGeom prst="rect">
                <a:avLst/>
              </a:prstGeom>
            </p:spPr>
          </p:pic>
          <p:pic>
            <p:nvPicPr>
              <p:cNvPr id="146" name="图片 14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0034" y="3053703"/>
                <a:ext cx="960278" cy="960278"/>
              </a:xfrm>
              <a:prstGeom prst="rect">
                <a:avLst/>
              </a:prstGeom>
            </p:spPr>
          </p:pic>
          <p:pic>
            <p:nvPicPr>
              <p:cNvPr id="147" name="图片 1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12020" y="3053703"/>
                <a:ext cx="960278" cy="960278"/>
              </a:xfrm>
              <a:prstGeom prst="rect">
                <a:avLst/>
              </a:prstGeom>
            </p:spPr>
          </p:pic>
          <p:pic>
            <p:nvPicPr>
              <p:cNvPr id="148" name="图片 1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006" y="3053703"/>
                <a:ext cx="960278" cy="960278"/>
              </a:xfrm>
              <a:prstGeom prst="rect">
                <a:avLst/>
              </a:prstGeom>
            </p:spPr>
          </p:pic>
        </p:grpSp>
        <p:grpSp>
          <p:nvGrpSpPr>
            <p:cNvPr id="131" name="组合 130"/>
            <p:cNvGrpSpPr/>
            <p:nvPr/>
          </p:nvGrpSpPr>
          <p:grpSpPr>
            <a:xfrm>
              <a:off x="-3283853" y="3998934"/>
              <a:ext cx="3568108" cy="866489"/>
              <a:chOff x="-3408048" y="3053703"/>
              <a:chExt cx="3954320" cy="960278"/>
            </a:xfrm>
          </p:grpSpPr>
          <p:pic>
            <p:nvPicPr>
              <p:cNvPr id="133" name="图片 1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08048" y="3053703"/>
                <a:ext cx="960278" cy="960278"/>
              </a:xfrm>
              <a:prstGeom prst="rect">
                <a:avLst/>
              </a:prstGeom>
            </p:spPr>
          </p:pic>
          <p:pic>
            <p:nvPicPr>
              <p:cNvPr id="142" name="图片 1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0034" y="3053703"/>
                <a:ext cx="960278" cy="960278"/>
              </a:xfrm>
              <a:prstGeom prst="rect">
                <a:avLst/>
              </a:prstGeom>
            </p:spPr>
          </p:pic>
          <p:pic>
            <p:nvPicPr>
              <p:cNvPr id="143" name="图片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12020" y="3053703"/>
                <a:ext cx="960278" cy="960278"/>
              </a:xfrm>
              <a:prstGeom prst="rect">
                <a:avLst/>
              </a:prstGeom>
            </p:spPr>
          </p:pic>
          <p:pic>
            <p:nvPicPr>
              <p:cNvPr id="144" name="图片 14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006" y="3053703"/>
                <a:ext cx="960278" cy="960278"/>
              </a:xfrm>
              <a:prstGeom prst="rect">
                <a:avLst/>
              </a:prstGeom>
            </p:spPr>
          </p:pic>
        </p:grpSp>
        <p:sp>
          <p:nvSpPr>
            <p:cNvPr id="132" name="文本框 131"/>
            <p:cNvSpPr txBox="1"/>
            <p:nvPr/>
          </p:nvSpPr>
          <p:spPr>
            <a:xfrm>
              <a:off x="-3387495" y="4890907"/>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请点击并进行测试练习</a:t>
              </a:r>
              <a:endParaRPr lang="zh-CN" altLang="en-US" sz="2800" b="1" dirty="0">
                <a:latin typeface="微软雅黑" panose="020B0503020204020204" pitchFamily="34" charset="-122"/>
                <a:ea typeface="微软雅黑" panose="020B0503020204020204" pitchFamily="34" charset="-122"/>
              </a:endParaRPr>
            </a:p>
          </p:txBody>
        </p:sp>
      </p:grpSp>
      <p:pic>
        <p:nvPicPr>
          <p:cNvPr id="150" name="图片 149"/>
          <p:cNvPicPr>
            <a:picLocks noChangeAspect="1"/>
          </p:cNvPicPr>
          <p:nvPr/>
        </p:nvPicPr>
        <p:blipFill rotWithShape="1">
          <a:blip r:embed="rId7" cstate="print">
            <a:extLst>
              <a:ext uri="{28A0092B-C50C-407E-A947-70E740481C1C}">
                <a14:useLocalDpi xmlns:a14="http://schemas.microsoft.com/office/drawing/2010/main" val="0"/>
              </a:ext>
            </a:extLst>
          </a:blip>
          <a:srcRect l="179" t="49800" r="-179" b="615"/>
          <a:stretch>
            <a:fillRect/>
          </a:stretch>
        </p:blipFill>
        <p:spPr>
          <a:xfrm>
            <a:off x="2365675" y="3308692"/>
            <a:ext cx="4373073" cy="1897327"/>
          </a:xfrm>
          <a:prstGeom prst="rect">
            <a:avLst/>
          </a:prstGeom>
        </p:spPr>
      </p:pic>
      <p:sp>
        <p:nvSpPr>
          <p:cNvPr id="140" name="线形标注 3(无边框) 139"/>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小组竞赛，激发学趣</a:t>
            </a:r>
            <a:endPar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grpSp>
        <p:nvGrpSpPr>
          <p:cNvPr id="137" name="组合 136"/>
          <p:cNvGrpSpPr/>
          <p:nvPr/>
        </p:nvGrpSpPr>
        <p:grpSpPr>
          <a:xfrm flipH="1">
            <a:off x="9669964" y="4167279"/>
            <a:ext cx="1959330" cy="2040864"/>
            <a:chOff x="2295934" y="5308894"/>
            <a:chExt cx="1420700" cy="1479820"/>
          </a:xfrm>
        </p:grpSpPr>
        <p:pic>
          <p:nvPicPr>
            <p:cNvPr id="138" name="图片 13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39"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1+#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05"/>
                                        </p:tgtEl>
                                      </p:cBhvr>
                                    </p:animEffect>
                                    <p:animScale>
                                      <p:cBhvr>
                                        <p:cTn id="12" dur="250" autoRev="1" fill="hold"/>
                                        <p:tgtEl>
                                          <p:spTgt spid="105"/>
                                        </p:tgtEl>
                                      </p:cBhvr>
                                      <p:by x="105000" y="105000"/>
                                    </p:animScale>
                                  </p:childTnLst>
                                </p:cTn>
                              </p:par>
                              <p:par>
                                <p:cTn id="13" presetID="22" presetClass="entr" presetSubtype="8" fill="hold" grpId="0" nodeType="withEffect">
                                  <p:stCondLst>
                                    <p:cond delay="0"/>
                                  </p:stCondLst>
                                  <p:childTnLst>
                                    <p:set>
                                      <p:cBhvr>
                                        <p:cTn id="14" dur="1" fill="hold">
                                          <p:stCondLst>
                                            <p:cond delay="0"/>
                                          </p:stCondLst>
                                        </p:cTn>
                                        <p:tgtEl>
                                          <p:spTgt spid="134"/>
                                        </p:tgtEl>
                                        <p:attrNameLst>
                                          <p:attrName>style.visibility</p:attrName>
                                        </p:attrNameLst>
                                      </p:cBhvr>
                                      <p:to>
                                        <p:strVal val="visible"/>
                                      </p:to>
                                    </p:set>
                                    <p:animEffect transition="in" filter="wipe(left)">
                                      <p:cBhvr>
                                        <p:cTn id="15" dur="2000"/>
                                        <p:tgtEl>
                                          <p:spTgt spid="134"/>
                                        </p:tgtEl>
                                      </p:cBhvr>
                                    </p:animEffect>
                                  </p:childTnLst>
                                </p:cTn>
                              </p:par>
                            </p:childTnLst>
                          </p:cTn>
                        </p:par>
                        <p:par>
                          <p:cTn id="16" fill="hold">
                            <p:stCondLst>
                              <p:cond delay="1000"/>
                            </p:stCondLst>
                            <p:childTnLst>
                              <p:par>
                                <p:cTn id="17" presetID="27" presetClass="emph" presetSubtype="0" fill="remove" grpId="0" nodeType="afterEffect">
                                  <p:stCondLst>
                                    <p:cond delay="0"/>
                                  </p:stCondLst>
                                  <p:childTnLst>
                                    <p:animClr clrSpc="rgb" dir="cw">
                                      <p:cBhvr override="childStyle">
                                        <p:cTn id="18" dur="250" autoRev="1" fill="remove"/>
                                        <p:tgtEl>
                                          <p:spTgt spid="120"/>
                                        </p:tgtEl>
                                        <p:attrNameLst>
                                          <p:attrName>style.color</p:attrName>
                                        </p:attrNameLst>
                                      </p:cBhvr>
                                      <p:to>
                                        <a:schemeClr val="bg1"/>
                                      </p:to>
                                    </p:animClr>
                                    <p:animClr clrSpc="rgb" dir="cw">
                                      <p:cBhvr>
                                        <p:cTn id="19" dur="250" autoRev="1" fill="remove"/>
                                        <p:tgtEl>
                                          <p:spTgt spid="120"/>
                                        </p:tgtEl>
                                        <p:attrNameLst>
                                          <p:attrName>fillcolor</p:attrName>
                                        </p:attrNameLst>
                                      </p:cBhvr>
                                      <p:to>
                                        <a:schemeClr val="bg1"/>
                                      </p:to>
                                    </p:animClr>
                                    <p:set>
                                      <p:cBhvr>
                                        <p:cTn id="20" dur="250" autoRev="1" fill="remove"/>
                                        <p:tgtEl>
                                          <p:spTgt spid="120"/>
                                        </p:tgtEl>
                                        <p:attrNameLst>
                                          <p:attrName>fill.type</p:attrName>
                                        </p:attrNameLst>
                                      </p:cBhvr>
                                      <p:to>
                                        <p:strVal val="solid"/>
                                      </p:to>
                                    </p:set>
                                    <p:set>
                                      <p:cBhvr>
                                        <p:cTn id="21" dur="250" autoRev="1" fill="remove"/>
                                        <p:tgtEl>
                                          <p:spTgt spid="120"/>
                                        </p:tgtEl>
                                        <p:attrNameLst>
                                          <p:attrName>fill.on</p:attrName>
                                        </p:attrNameLst>
                                      </p:cBhvr>
                                      <p:to>
                                        <p:strVal val="true"/>
                                      </p:to>
                                    </p:se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50"/>
                                        </p:tgtEl>
                                        <p:attrNameLst>
                                          <p:attrName>style.visibility</p:attrName>
                                        </p:attrNameLst>
                                      </p:cBhvr>
                                      <p:to>
                                        <p:strVal val="visible"/>
                                      </p:to>
                                    </p:set>
                                    <p:anim calcmode="lin" valueType="num">
                                      <p:cBhvr additive="base">
                                        <p:cTn id="25" dur="500" fill="hold"/>
                                        <p:tgtEl>
                                          <p:spTgt spid="150"/>
                                        </p:tgtEl>
                                        <p:attrNameLst>
                                          <p:attrName>ppt_x</p:attrName>
                                        </p:attrNameLst>
                                      </p:cBhvr>
                                      <p:tavLst>
                                        <p:tav tm="0">
                                          <p:val>
                                            <p:strVal val="0-#ppt_w/2"/>
                                          </p:val>
                                        </p:tav>
                                        <p:tav tm="100000">
                                          <p:val>
                                            <p:strVal val="#ppt_x"/>
                                          </p:val>
                                        </p:tav>
                                      </p:tavLst>
                                    </p:anim>
                                    <p:anim calcmode="lin" valueType="num">
                                      <p:cBhvr additive="base">
                                        <p:cTn id="26"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nodeType="withEffect">
                                  <p:stCondLst>
                                    <p:cond delay="0"/>
                                  </p:stCondLst>
                                  <p:childTnLst>
                                    <p:set>
                                      <p:cBhvr>
                                        <p:cTn id="33" dur="1" fill="hold">
                                          <p:stCondLst>
                                            <p:cond delay="0"/>
                                          </p:stCondLst>
                                        </p:cTn>
                                        <p:tgtEl>
                                          <p:spTgt spid="128">
                                            <p:txEl>
                                              <p:pRg st="0" end="0"/>
                                            </p:txEl>
                                          </p:spTgt>
                                        </p:tgtEl>
                                        <p:attrNameLst>
                                          <p:attrName>style.visibility</p:attrName>
                                        </p:attrNameLst>
                                      </p:cBhvr>
                                      <p:to>
                                        <p:strVal val="visible"/>
                                      </p:to>
                                    </p:set>
                                    <p:animEffect transition="in" filter="fade">
                                      <p:cBhvr>
                                        <p:cTn id="34" dur="500"/>
                                        <p:tgtEl>
                                          <p:spTgt spid="128">
                                            <p:txEl>
                                              <p:pRg st="0" end="0"/>
                                            </p:txEl>
                                          </p:spTgt>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29"/>
                                        </p:tgtEl>
                                        <p:attrNameLst>
                                          <p:attrName>style.visibility</p:attrName>
                                        </p:attrNameLst>
                                      </p:cBhvr>
                                      <p:to>
                                        <p:strVal val="visible"/>
                                      </p:to>
                                    </p:set>
                                    <p:animEffect transition="in" filter="fade">
                                      <p:cBhvr>
                                        <p:cTn id="38" dur="500"/>
                                        <p:tgtEl>
                                          <p:spTgt spid="12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37"/>
                                        </p:tgtEl>
                                        <p:attrNameLst>
                                          <p:attrName>style.visibility</p:attrName>
                                        </p:attrNameLst>
                                      </p:cBhvr>
                                      <p:to>
                                        <p:strVal val="visible"/>
                                      </p:to>
                                    </p:set>
                                    <p:anim calcmode="lin" valueType="num">
                                      <p:cBhvr additive="base">
                                        <p:cTn id="43" dur="500" fill="hold"/>
                                        <p:tgtEl>
                                          <p:spTgt spid="137"/>
                                        </p:tgtEl>
                                        <p:attrNameLst>
                                          <p:attrName>ppt_x</p:attrName>
                                        </p:attrNameLst>
                                      </p:cBhvr>
                                      <p:tavLst>
                                        <p:tav tm="0">
                                          <p:val>
                                            <p:strVal val="1+#ppt_w/2"/>
                                          </p:val>
                                        </p:tav>
                                        <p:tav tm="100000">
                                          <p:val>
                                            <p:strVal val="#ppt_x"/>
                                          </p:val>
                                        </p:tav>
                                      </p:tavLst>
                                    </p:anim>
                                    <p:anim calcmode="lin" valueType="num">
                                      <p:cBhvr additive="base">
                                        <p:cTn id="44" dur="500" fill="hold"/>
                                        <p:tgtEl>
                                          <p:spTgt spid="137"/>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22" presetClass="entr" presetSubtype="2" fill="hold" grpId="0" nodeType="afterEffect">
                                  <p:stCondLst>
                                    <p:cond delay="0"/>
                                  </p:stCondLst>
                                  <p:childTnLst>
                                    <p:set>
                                      <p:cBhvr>
                                        <p:cTn id="47" dur="1" fill="hold">
                                          <p:stCondLst>
                                            <p:cond delay="0"/>
                                          </p:stCondLst>
                                        </p:cTn>
                                        <p:tgtEl>
                                          <p:spTgt spid="140"/>
                                        </p:tgtEl>
                                        <p:attrNameLst>
                                          <p:attrName>style.visibility</p:attrName>
                                        </p:attrNameLst>
                                      </p:cBhvr>
                                      <p:to>
                                        <p:strVal val="visible"/>
                                      </p:to>
                                    </p:set>
                                    <p:animEffect transition="in" filter="wipe(right)">
                                      <p:cBhvr>
                                        <p:cTn id="48"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34" grpId="0" animBg="1"/>
      <p:bldP spid="14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矩形 4"/>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82879" y="472440"/>
            <a:ext cx="2192523" cy="6285503"/>
            <a:chOff x="0" y="1176470"/>
            <a:chExt cx="2708655" cy="5581473"/>
          </a:xfrm>
        </p:grpSpPr>
        <p:pic>
          <p:nvPicPr>
            <p:cNvPr id="8" name="图片 7"/>
            <p:cNvPicPr>
              <a:picLocks noChangeAspect="1"/>
            </p:cNvPicPr>
            <p:nvPr/>
          </p:nvPicPr>
          <p:blipFill>
            <a:blip r:embed="rId1">
              <a:duotone>
                <a:prstClr val="black"/>
                <a:srgbClr val="D9C3A5">
                  <a:tint val="50000"/>
                  <a:satMod val="180000"/>
                </a:srgbClr>
              </a:duotone>
            </a:blip>
            <a:stretch>
              <a:fillRect/>
            </a:stretch>
          </p:blipFill>
          <p:spPr>
            <a:xfrm>
              <a:off x="0" y="1176470"/>
              <a:ext cx="2708655" cy="5581473"/>
            </a:xfrm>
            <a:prstGeom prst="rect">
              <a:avLst/>
            </a:prstGeom>
          </p:spPr>
        </p:pic>
        <p:sp>
          <p:nvSpPr>
            <p:cNvPr id="9" name="矩形 8"/>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8304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8534474"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7982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4018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30692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8789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3554486"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5"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3" name="组合 42"/>
          <p:cNvGrpSpPr/>
          <p:nvPr/>
        </p:nvGrpSpPr>
        <p:grpSpPr bwMode="auto">
          <a:xfrm>
            <a:off x="6246886"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6"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3635449"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p:nvPr/>
        </p:nvGrpSpPr>
        <p:grpSpPr bwMode="auto">
          <a:xfrm>
            <a:off x="6281811" y="40688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7"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0" name="组合 69"/>
          <p:cNvGrpSpPr/>
          <p:nvPr/>
        </p:nvGrpSpPr>
        <p:grpSpPr bwMode="auto">
          <a:xfrm>
            <a:off x="8534474" y="41244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rId8" action="ppaction://hlinksldjump"/>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 calcmode="lin" valueType="num">
                                      <p:cBhvr>
                                        <p:cTn id="18" dur="500" fill="hold"/>
                                        <p:tgtEl>
                                          <p:spTgt spid="21"/>
                                        </p:tgtEl>
                                        <p:attrNameLst>
                                          <p:attrName>style.rotation</p:attrName>
                                        </p:attrNameLst>
                                      </p:cBhvr>
                                      <p:tavLst>
                                        <p:tav tm="0">
                                          <p:val>
                                            <p:fltVal val="360"/>
                                          </p:val>
                                        </p:tav>
                                        <p:tav tm="100000">
                                          <p:val>
                                            <p:fltVal val="0"/>
                                          </p:val>
                                        </p:tav>
                                      </p:tavLst>
                                    </p:anim>
                                    <p:animEffect transition="in" filter="fade">
                                      <p:cBhvr>
                                        <p:cTn id="19" dur="500"/>
                                        <p:tgtEl>
                                          <p:spTgt spid="21"/>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49" presetClass="entr" presetSubtype="0" decel="10000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 calcmode="lin" valueType="num">
                                      <p:cBhvr>
                                        <p:cTn id="29" dur="500" fill="hold"/>
                                        <p:tgtEl>
                                          <p:spTgt spid="43"/>
                                        </p:tgtEl>
                                        <p:attrNameLst>
                                          <p:attrName>style.rotation</p:attrName>
                                        </p:attrNameLst>
                                      </p:cBhvr>
                                      <p:tavLst>
                                        <p:tav tm="0">
                                          <p:val>
                                            <p:fltVal val="360"/>
                                          </p:val>
                                        </p:tav>
                                        <p:tav tm="100000">
                                          <p:val>
                                            <p:fltVal val="0"/>
                                          </p:val>
                                        </p:tav>
                                      </p:tavLst>
                                    </p:anim>
                                    <p:animEffect transition="in" filter="fade">
                                      <p:cBhvr>
                                        <p:cTn id="30" dur="500"/>
                                        <p:tgtEl>
                                          <p:spTgt spid="43"/>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 calcmode="lin" valueType="num">
                                      <p:cBhvr>
                                        <p:cTn id="40" dur="500" fill="hold"/>
                                        <p:tgtEl>
                                          <p:spTgt spid="34"/>
                                        </p:tgtEl>
                                        <p:attrNameLst>
                                          <p:attrName>style.rotation</p:attrName>
                                        </p:attrNameLst>
                                      </p:cBhvr>
                                      <p:tavLst>
                                        <p:tav tm="0">
                                          <p:val>
                                            <p:fltVal val="360"/>
                                          </p:val>
                                        </p:tav>
                                        <p:tav tm="100000">
                                          <p:val>
                                            <p:fltVal val="0"/>
                                          </p:val>
                                        </p:tav>
                                      </p:tavLst>
                                    </p:anim>
                                    <p:animEffect transition="in" filter="fade">
                                      <p:cBhvr>
                                        <p:cTn id="41" dur="500"/>
                                        <p:tgtEl>
                                          <p:spTgt spid="34"/>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par>
                          <p:cTn id="46" fill="hold">
                            <p:stCondLst>
                              <p:cond delay="4000"/>
                            </p:stCondLst>
                            <p:childTnLst>
                              <p:par>
                                <p:cTn id="47" presetID="49" presetClass="entr" presetSubtype="0" decel="10000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par>
                          <p:cTn id="57" fill="hold">
                            <p:stCondLst>
                              <p:cond delay="5000"/>
                            </p:stCondLst>
                            <p:childTnLst>
                              <p:par>
                                <p:cTn id="58" presetID="49" presetClass="entr" presetSubtype="0" decel="100000" fill="hold" nodeType="after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p:cTn id="60" dur="500" fill="hold"/>
                                        <p:tgtEl>
                                          <p:spTgt spid="61"/>
                                        </p:tgtEl>
                                        <p:attrNameLst>
                                          <p:attrName>ppt_w</p:attrName>
                                        </p:attrNameLst>
                                      </p:cBhvr>
                                      <p:tavLst>
                                        <p:tav tm="0">
                                          <p:val>
                                            <p:fltVal val="0"/>
                                          </p:val>
                                        </p:tav>
                                        <p:tav tm="100000">
                                          <p:val>
                                            <p:strVal val="#ppt_w"/>
                                          </p:val>
                                        </p:tav>
                                      </p:tavLst>
                                    </p:anim>
                                    <p:anim calcmode="lin" valueType="num">
                                      <p:cBhvr>
                                        <p:cTn id="61" dur="500" fill="hold"/>
                                        <p:tgtEl>
                                          <p:spTgt spid="61"/>
                                        </p:tgtEl>
                                        <p:attrNameLst>
                                          <p:attrName>ppt_h</p:attrName>
                                        </p:attrNameLst>
                                      </p:cBhvr>
                                      <p:tavLst>
                                        <p:tav tm="0">
                                          <p:val>
                                            <p:fltVal val="0"/>
                                          </p:val>
                                        </p:tav>
                                        <p:tav tm="100000">
                                          <p:val>
                                            <p:strVal val="#ppt_h"/>
                                          </p:val>
                                        </p:tav>
                                      </p:tavLst>
                                    </p:anim>
                                    <p:anim calcmode="lin" valueType="num">
                                      <p:cBhvr>
                                        <p:cTn id="62" dur="500" fill="hold"/>
                                        <p:tgtEl>
                                          <p:spTgt spid="61"/>
                                        </p:tgtEl>
                                        <p:attrNameLst>
                                          <p:attrName>style.rotation</p:attrName>
                                        </p:attrNameLst>
                                      </p:cBhvr>
                                      <p:tavLst>
                                        <p:tav tm="0">
                                          <p:val>
                                            <p:fltVal val="360"/>
                                          </p:val>
                                        </p:tav>
                                        <p:tav tm="100000">
                                          <p:val>
                                            <p:fltVal val="0"/>
                                          </p:val>
                                        </p:tav>
                                      </p:tavLst>
                                    </p:anim>
                                    <p:animEffect transition="in" filter="fade">
                                      <p:cBhvr>
                                        <p:cTn id="63" dur="500"/>
                                        <p:tgtEl>
                                          <p:spTgt spid="61"/>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6000"/>
                            </p:stCondLst>
                            <p:childTnLst>
                              <p:par>
                                <p:cTn id="69" presetID="49" presetClass="entr" presetSubtype="0" decel="100000" fill="hold" nodeType="afterEffect">
                                  <p:stCondLst>
                                    <p:cond delay="0"/>
                                  </p:stCondLst>
                                  <p:childTnLst>
                                    <p:set>
                                      <p:cBhvr>
                                        <p:cTn id="70" dur="1" fill="hold">
                                          <p:stCondLst>
                                            <p:cond delay="0"/>
                                          </p:stCondLst>
                                        </p:cTn>
                                        <p:tgtEl>
                                          <p:spTgt spid="70"/>
                                        </p:tgtEl>
                                        <p:attrNameLst>
                                          <p:attrName>style.visibility</p:attrName>
                                        </p:attrNameLst>
                                      </p:cBhvr>
                                      <p:to>
                                        <p:strVal val="visible"/>
                                      </p:to>
                                    </p:set>
                                    <p:anim calcmode="lin" valueType="num">
                                      <p:cBhvr>
                                        <p:cTn id="71" dur="500" fill="hold"/>
                                        <p:tgtEl>
                                          <p:spTgt spid="70"/>
                                        </p:tgtEl>
                                        <p:attrNameLst>
                                          <p:attrName>ppt_w</p:attrName>
                                        </p:attrNameLst>
                                      </p:cBhvr>
                                      <p:tavLst>
                                        <p:tav tm="0">
                                          <p:val>
                                            <p:fltVal val="0"/>
                                          </p:val>
                                        </p:tav>
                                        <p:tav tm="100000">
                                          <p:val>
                                            <p:strVal val="#ppt_w"/>
                                          </p:val>
                                        </p:tav>
                                      </p:tavLst>
                                    </p:anim>
                                    <p:anim calcmode="lin" valueType="num">
                                      <p:cBhvr>
                                        <p:cTn id="72" dur="500" fill="hold"/>
                                        <p:tgtEl>
                                          <p:spTgt spid="70"/>
                                        </p:tgtEl>
                                        <p:attrNameLst>
                                          <p:attrName>ppt_h</p:attrName>
                                        </p:attrNameLst>
                                      </p:cBhvr>
                                      <p:tavLst>
                                        <p:tav tm="0">
                                          <p:val>
                                            <p:fltVal val="0"/>
                                          </p:val>
                                        </p:tav>
                                        <p:tav tm="100000">
                                          <p:val>
                                            <p:strVal val="#ppt_h"/>
                                          </p:val>
                                        </p:tav>
                                      </p:tavLst>
                                    </p:anim>
                                    <p:anim calcmode="lin" valueType="num">
                                      <p:cBhvr>
                                        <p:cTn id="73" dur="500" fill="hold"/>
                                        <p:tgtEl>
                                          <p:spTgt spid="70"/>
                                        </p:tgtEl>
                                        <p:attrNameLst>
                                          <p:attrName>style.rotation</p:attrName>
                                        </p:attrNameLst>
                                      </p:cBhvr>
                                      <p:tavLst>
                                        <p:tav tm="0">
                                          <p:val>
                                            <p:fltVal val="360"/>
                                          </p:val>
                                        </p:tav>
                                        <p:tav tm="100000">
                                          <p:val>
                                            <p:fltVal val="0"/>
                                          </p:val>
                                        </p:tav>
                                      </p:tavLst>
                                    </p:anim>
                                    <p:animEffect transition="in" filter="fade">
                                      <p:cBhvr>
                                        <p:cTn id="7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矩形 125"/>
          <p:cNvSpPr/>
          <p:nvPr/>
        </p:nvSpPr>
        <p:spPr>
          <a:xfrm>
            <a:off x="7582147" y="815492"/>
            <a:ext cx="2999938" cy="43722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2448615" y="815492"/>
            <a:ext cx="2999938" cy="43722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590606"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endParaRPr lang="zh-CN" altLang="en-US" sz="2400" b="1" dirty="0"/>
          </a:p>
        </p:txBody>
      </p:sp>
      <p:sp>
        <p:nvSpPr>
          <p:cNvPr id="4" name="矩形 3"/>
          <p:cNvSpPr/>
          <p:nvPr/>
        </p:nvSpPr>
        <p:spPr>
          <a:xfrm>
            <a:off x="2580730"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dirty="0" smtClean="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09" name="矩形 108"/>
          <p:cNvSpPr/>
          <p:nvPr/>
        </p:nvSpPr>
        <p:spPr>
          <a:xfrm>
            <a:off x="3618704"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2</a:t>
            </a:r>
            <a:endParaRPr lang="zh-CN" altLang="en-US" sz="2400" b="1" dirty="0"/>
          </a:p>
        </p:txBody>
      </p:sp>
      <p:sp>
        <p:nvSpPr>
          <p:cNvPr id="112" name="矩形 111"/>
          <p:cNvSpPr/>
          <p:nvPr/>
        </p:nvSpPr>
        <p:spPr>
          <a:xfrm>
            <a:off x="3608828"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18" name="矩形 117"/>
          <p:cNvSpPr/>
          <p:nvPr/>
        </p:nvSpPr>
        <p:spPr>
          <a:xfrm>
            <a:off x="4632335"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endParaRPr lang="zh-CN" altLang="en-US" sz="2400" b="1" dirty="0"/>
          </a:p>
        </p:txBody>
      </p:sp>
      <p:sp>
        <p:nvSpPr>
          <p:cNvPr id="122" name="矩形 121"/>
          <p:cNvSpPr/>
          <p:nvPr/>
        </p:nvSpPr>
        <p:spPr>
          <a:xfrm>
            <a:off x="4622459"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28" name="矩形 127"/>
          <p:cNvSpPr/>
          <p:nvPr/>
        </p:nvSpPr>
        <p:spPr>
          <a:xfrm>
            <a:off x="7776951"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endParaRPr lang="zh-CN" altLang="en-US" sz="2400" b="1" dirty="0"/>
          </a:p>
        </p:txBody>
      </p:sp>
      <p:sp>
        <p:nvSpPr>
          <p:cNvPr id="129" name="矩形 128"/>
          <p:cNvSpPr/>
          <p:nvPr/>
        </p:nvSpPr>
        <p:spPr>
          <a:xfrm>
            <a:off x="7767075"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dirty="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30" name="矩形 129"/>
          <p:cNvSpPr/>
          <p:nvPr/>
        </p:nvSpPr>
        <p:spPr>
          <a:xfrm>
            <a:off x="8805049"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2</a:t>
            </a:r>
            <a:endParaRPr lang="zh-CN" altLang="en-US" sz="2400" b="1" dirty="0"/>
          </a:p>
        </p:txBody>
      </p:sp>
      <p:sp>
        <p:nvSpPr>
          <p:cNvPr id="131" name="矩形 130"/>
          <p:cNvSpPr/>
          <p:nvPr/>
        </p:nvSpPr>
        <p:spPr>
          <a:xfrm>
            <a:off x="8795173"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a:latin typeface="微软雅黑" panose="020B0503020204020204" pitchFamily="34" charset="-122"/>
              <a:ea typeface="微软雅黑" panose="020B0503020204020204" pitchFamily="34" charset="-122"/>
            </a:endParaRPr>
          </a:p>
        </p:txBody>
      </p:sp>
      <p:sp>
        <p:nvSpPr>
          <p:cNvPr id="142" name="线形标注 3(无边框) 141"/>
          <p:cNvSpPr/>
          <p:nvPr/>
        </p:nvSpPr>
        <p:spPr>
          <a:xfrm flipH="1">
            <a:off x="2480086" y="5016752"/>
            <a:ext cx="666878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任务引领，实践新知</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143" name="图片 142">
            <a:hlinkClick r:id="" action="ppaction://hlinkshowjump?jump=previousslide"/>
          </p:cNvPr>
          <p:cNvPicPr>
            <a:picLocks noChangeAspect="1"/>
          </p:cNvPicPr>
          <p:nvPr/>
        </p:nvPicPr>
        <p:blipFill rotWithShape="1">
          <a:blip r:embed="rId3">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35" name="组合 134"/>
          <p:cNvGrpSpPr/>
          <p:nvPr/>
        </p:nvGrpSpPr>
        <p:grpSpPr>
          <a:xfrm>
            <a:off x="1629269" y="225429"/>
            <a:ext cx="4319051" cy="1304799"/>
            <a:chOff x="6840959" y="-75877"/>
            <a:chExt cx="5455316" cy="1104860"/>
          </a:xfrm>
        </p:grpSpPr>
        <p:pic>
          <p:nvPicPr>
            <p:cNvPr id="136" name="图片 135"/>
            <p:cNvPicPr>
              <a:picLocks noChangeAspect="1"/>
            </p:cNvPicPr>
            <p:nvPr/>
          </p:nvPicPr>
          <p:blipFill rotWithShape="1">
            <a:blip r:embed="rId4">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37" name="矩形 136"/>
            <p:cNvSpPr/>
            <p:nvPr/>
          </p:nvSpPr>
          <p:spPr>
            <a:xfrm>
              <a:off x="8004242" y="329431"/>
              <a:ext cx="1421762" cy="312738"/>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想一想</a:t>
              </a:r>
              <a:r>
                <a:rPr lang="en-US" altLang="zh-CN" b="1" dirty="0" smtClean="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6805028" y="217831"/>
            <a:ext cx="4319051" cy="1304799"/>
            <a:chOff x="6840959" y="-75877"/>
            <a:chExt cx="5455316" cy="1104860"/>
          </a:xfrm>
        </p:grpSpPr>
        <p:pic>
          <p:nvPicPr>
            <p:cNvPr id="139" name="图片 138"/>
            <p:cNvPicPr>
              <a:picLocks noChangeAspect="1"/>
            </p:cNvPicPr>
            <p:nvPr/>
          </p:nvPicPr>
          <p:blipFill rotWithShape="1">
            <a:blip r:embed="rId4">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40" name="矩形 139"/>
            <p:cNvSpPr/>
            <p:nvPr/>
          </p:nvSpPr>
          <p:spPr>
            <a:xfrm>
              <a:off x="8004242" y="329431"/>
              <a:ext cx="1421762" cy="312738"/>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说一说</a:t>
              </a:r>
              <a:r>
                <a:rPr lang="en-US" altLang="zh-CN" b="1" dirty="0" smtClean="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sp>
        <p:nvSpPr>
          <p:cNvPr id="144" name="矩形 143"/>
          <p:cNvSpPr/>
          <p:nvPr/>
        </p:nvSpPr>
        <p:spPr>
          <a:xfrm>
            <a:off x="9760858"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endParaRPr lang="zh-CN" altLang="en-US" sz="2400" b="1" dirty="0"/>
          </a:p>
        </p:txBody>
      </p:sp>
      <p:sp>
        <p:nvSpPr>
          <p:cNvPr id="145" name="矩形 144"/>
          <p:cNvSpPr/>
          <p:nvPr/>
        </p:nvSpPr>
        <p:spPr>
          <a:xfrm>
            <a:off x="9750982"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a:latin typeface="微软雅黑" panose="020B0503020204020204" pitchFamily="34" charset="-122"/>
              <a:ea typeface="微软雅黑" panose="020B0503020204020204" pitchFamily="34" charset="-122"/>
            </a:endParaRPr>
          </a:p>
        </p:txBody>
      </p:sp>
      <p:grpSp>
        <p:nvGrpSpPr>
          <p:cNvPr id="132" name="组合 131"/>
          <p:cNvGrpSpPr/>
          <p:nvPr/>
        </p:nvGrpSpPr>
        <p:grpSpPr>
          <a:xfrm flipH="1">
            <a:off x="9669964" y="4125714"/>
            <a:ext cx="1959330" cy="2040864"/>
            <a:chOff x="2295934" y="5308894"/>
            <a:chExt cx="1420700" cy="1479820"/>
          </a:xfrm>
        </p:grpSpPr>
        <p:pic>
          <p:nvPicPr>
            <p:cNvPr id="133" name="图片 1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41"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1+#ppt_w/2"/>
                                          </p:val>
                                        </p:tav>
                                        <p:tav tm="100000">
                                          <p:val>
                                            <p:strVal val="#ppt_x"/>
                                          </p:val>
                                        </p:tav>
                                      </p:tavLst>
                                    </p:anim>
                                    <p:anim calcmode="lin" valueType="num">
                                      <p:cBhvr additive="base">
                                        <p:cTn id="8" dur="500" fill="hold"/>
                                        <p:tgtEl>
                                          <p:spTgt spid="1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5"/>
                                        </p:tgtEl>
                                      </p:cBhvr>
                                    </p:animEffect>
                                    <p:animScale>
                                      <p:cBhvr>
                                        <p:cTn id="12" dur="250" autoRev="1" fill="hold"/>
                                        <p:tgtEl>
                                          <p:spTgt spid="13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up)">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09"/>
                                        </p:tgtEl>
                                        <p:attrNameLst>
                                          <p:attrName>style.visibility</p:attrName>
                                        </p:attrNameLst>
                                      </p:cBhvr>
                                      <p:to>
                                        <p:strVal val="visible"/>
                                      </p:to>
                                    </p:set>
                                    <p:anim calcmode="lin" valueType="num">
                                      <p:cBhvr>
                                        <p:cTn id="29" dur="500" fill="hold"/>
                                        <p:tgtEl>
                                          <p:spTgt spid="109"/>
                                        </p:tgtEl>
                                        <p:attrNameLst>
                                          <p:attrName>ppt_w</p:attrName>
                                        </p:attrNameLst>
                                      </p:cBhvr>
                                      <p:tavLst>
                                        <p:tav tm="0">
                                          <p:val>
                                            <p:fltVal val="0"/>
                                          </p:val>
                                        </p:tav>
                                        <p:tav tm="100000">
                                          <p:val>
                                            <p:strVal val="#ppt_w"/>
                                          </p:val>
                                        </p:tav>
                                      </p:tavLst>
                                    </p:anim>
                                    <p:anim calcmode="lin" valueType="num">
                                      <p:cBhvr>
                                        <p:cTn id="30" dur="500" fill="hold"/>
                                        <p:tgtEl>
                                          <p:spTgt spid="109"/>
                                        </p:tgtEl>
                                        <p:attrNameLst>
                                          <p:attrName>ppt_h</p:attrName>
                                        </p:attrNameLst>
                                      </p:cBhvr>
                                      <p:tavLst>
                                        <p:tav tm="0">
                                          <p:val>
                                            <p:fltVal val="0"/>
                                          </p:val>
                                        </p:tav>
                                        <p:tav tm="100000">
                                          <p:val>
                                            <p:strVal val="#ppt_h"/>
                                          </p:val>
                                        </p:tav>
                                      </p:tavLst>
                                    </p:anim>
                                    <p:animEffect transition="in" filter="fade">
                                      <p:cBhvr>
                                        <p:cTn id="31" dur="500"/>
                                        <p:tgtEl>
                                          <p:spTgt spid="109"/>
                                        </p:tgtEl>
                                      </p:cBhvr>
                                    </p:animEffect>
                                  </p:childTnLst>
                                </p:cTn>
                              </p:par>
                            </p:childTnLst>
                          </p:cTn>
                        </p:par>
                        <p:par>
                          <p:cTn id="32" fill="hold">
                            <p:stCondLst>
                              <p:cond delay="500"/>
                            </p:stCondLst>
                            <p:childTnLst>
                              <p:par>
                                <p:cTn id="33" presetID="12" presetClass="entr" presetSubtype="4" fill="hold" grpId="0" nodeType="afterEffect">
                                  <p:stCondLst>
                                    <p:cond delay="0"/>
                                  </p:stCondLst>
                                  <p:childTnLst>
                                    <p:set>
                                      <p:cBhvr>
                                        <p:cTn id="34" dur="1" fill="hold">
                                          <p:stCondLst>
                                            <p:cond delay="0"/>
                                          </p:stCondLst>
                                        </p:cTn>
                                        <p:tgtEl>
                                          <p:spTgt spid="112"/>
                                        </p:tgtEl>
                                        <p:attrNameLst>
                                          <p:attrName>style.visibility</p:attrName>
                                        </p:attrNameLst>
                                      </p:cBhvr>
                                      <p:to>
                                        <p:strVal val="visible"/>
                                      </p:to>
                                    </p:set>
                                    <p:anim calcmode="lin" valueType="num">
                                      <p:cBhvr additive="base">
                                        <p:cTn id="35" dur="500"/>
                                        <p:tgtEl>
                                          <p:spTgt spid="112"/>
                                        </p:tgtEl>
                                        <p:attrNameLst>
                                          <p:attrName>ppt_y</p:attrName>
                                        </p:attrNameLst>
                                      </p:cBhvr>
                                      <p:tavLst>
                                        <p:tav tm="0">
                                          <p:val>
                                            <p:strVal val="#ppt_y+#ppt_h*1.125000"/>
                                          </p:val>
                                        </p:tav>
                                        <p:tav tm="100000">
                                          <p:val>
                                            <p:strVal val="#ppt_y"/>
                                          </p:val>
                                        </p:tav>
                                      </p:tavLst>
                                    </p:anim>
                                    <p:animEffect transition="in" filter="wipe(up)">
                                      <p:cBhvr>
                                        <p:cTn id="36" dur="500"/>
                                        <p:tgtEl>
                                          <p:spTgt spid="11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18"/>
                                        </p:tgtEl>
                                        <p:attrNameLst>
                                          <p:attrName>style.visibility</p:attrName>
                                        </p:attrNameLst>
                                      </p:cBhvr>
                                      <p:to>
                                        <p:strVal val="visible"/>
                                      </p:to>
                                    </p:set>
                                    <p:anim calcmode="lin" valueType="num">
                                      <p:cBhvr>
                                        <p:cTn id="41" dur="500" fill="hold"/>
                                        <p:tgtEl>
                                          <p:spTgt spid="118"/>
                                        </p:tgtEl>
                                        <p:attrNameLst>
                                          <p:attrName>ppt_w</p:attrName>
                                        </p:attrNameLst>
                                      </p:cBhvr>
                                      <p:tavLst>
                                        <p:tav tm="0">
                                          <p:val>
                                            <p:fltVal val="0"/>
                                          </p:val>
                                        </p:tav>
                                        <p:tav tm="100000">
                                          <p:val>
                                            <p:strVal val="#ppt_w"/>
                                          </p:val>
                                        </p:tav>
                                      </p:tavLst>
                                    </p:anim>
                                    <p:anim calcmode="lin" valueType="num">
                                      <p:cBhvr>
                                        <p:cTn id="42" dur="500" fill="hold"/>
                                        <p:tgtEl>
                                          <p:spTgt spid="118"/>
                                        </p:tgtEl>
                                        <p:attrNameLst>
                                          <p:attrName>ppt_h</p:attrName>
                                        </p:attrNameLst>
                                      </p:cBhvr>
                                      <p:tavLst>
                                        <p:tav tm="0">
                                          <p:val>
                                            <p:fltVal val="0"/>
                                          </p:val>
                                        </p:tav>
                                        <p:tav tm="100000">
                                          <p:val>
                                            <p:strVal val="#ppt_h"/>
                                          </p:val>
                                        </p:tav>
                                      </p:tavLst>
                                    </p:anim>
                                    <p:animEffect transition="in" filter="fade">
                                      <p:cBhvr>
                                        <p:cTn id="43" dur="500"/>
                                        <p:tgtEl>
                                          <p:spTgt spid="118"/>
                                        </p:tgtEl>
                                      </p:cBhvr>
                                    </p:animEffect>
                                  </p:childTnLst>
                                </p:cTn>
                              </p:par>
                            </p:childTnLst>
                          </p:cTn>
                        </p:par>
                        <p:par>
                          <p:cTn id="44" fill="hold">
                            <p:stCondLst>
                              <p:cond delay="500"/>
                            </p:stCondLst>
                            <p:childTnLst>
                              <p:par>
                                <p:cTn id="45" presetID="12" presetClass="entr" presetSubtype="4" fill="hold" grpId="0" nodeType="afterEffect">
                                  <p:stCondLst>
                                    <p:cond delay="0"/>
                                  </p:stCondLst>
                                  <p:childTnLst>
                                    <p:set>
                                      <p:cBhvr>
                                        <p:cTn id="46" dur="1" fill="hold">
                                          <p:stCondLst>
                                            <p:cond delay="0"/>
                                          </p:stCondLst>
                                        </p:cTn>
                                        <p:tgtEl>
                                          <p:spTgt spid="122"/>
                                        </p:tgtEl>
                                        <p:attrNameLst>
                                          <p:attrName>style.visibility</p:attrName>
                                        </p:attrNameLst>
                                      </p:cBhvr>
                                      <p:to>
                                        <p:strVal val="visible"/>
                                      </p:to>
                                    </p:set>
                                    <p:anim calcmode="lin" valueType="num">
                                      <p:cBhvr additive="base">
                                        <p:cTn id="47" dur="500"/>
                                        <p:tgtEl>
                                          <p:spTgt spid="122"/>
                                        </p:tgtEl>
                                        <p:attrNameLst>
                                          <p:attrName>ppt_y</p:attrName>
                                        </p:attrNameLst>
                                      </p:cBhvr>
                                      <p:tavLst>
                                        <p:tav tm="0">
                                          <p:val>
                                            <p:strVal val="#ppt_y+#ppt_h*1.125000"/>
                                          </p:val>
                                        </p:tav>
                                        <p:tav tm="100000">
                                          <p:val>
                                            <p:strVal val="#ppt_y"/>
                                          </p:val>
                                        </p:tav>
                                      </p:tavLst>
                                    </p:anim>
                                    <p:animEffect transition="in" filter="wipe(up)">
                                      <p:cBhvr>
                                        <p:cTn id="48" dur="500"/>
                                        <p:tgtEl>
                                          <p:spTgt spid="122"/>
                                        </p:tgtEl>
                                      </p:cBhvr>
                                    </p:animEffect>
                                  </p:childTnLst>
                                </p:cTn>
                              </p:par>
                            </p:childTnLst>
                          </p:cTn>
                        </p:par>
                        <p:par>
                          <p:cTn id="49" fill="hold">
                            <p:stCondLst>
                              <p:cond delay="1000"/>
                            </p:stCondLst>
                            <p:childTnLst>
                              <p:par>
                                <p:cTn id="50" presetID="16" presetClass="entr" presetSubtype="42" fill="hold" grpId="0" nodeType="afterEffect">
                                  <p:stCondLst>
                                    <p:cond delay="0"/>
                                  </p:stCondLst>
                                  <p:childTnLst>
                                    <p:set>
                                      <p:cBhvr>
                                        <p:cTn id="51" dur="1" fill="hold">
                                          <p:stCondLst>
                                            <p:cond delay="0"/>
                                          </p:stCondLst>
                                        </p:cTn>
                                        <p:tgtEl>
                                          <p:spTgt spid="104"/>
                                        </p:tgtEl>
                                        <p:attrNameLst>
                                          <p:attrName>style.visibility</p:attrName>
                                        </p:attrNameLst>
                                      </p:cBhvr>
                                      <p:to>
                                        <p:strVal val="visible"/>
                                      </p:to>
                                    </p:set>
                                    <p:animEffect transition="in" filter="barn(outHorizontal)">
                                      <p:cBhvr>
                                        <p:cTn id="52" dur="500"/>
                                        <p:tgtEl>
                                          <p:spTgt spid="104"/>
                                        </p:tgtEl>
                                      </p:cBhvr>
                                    </p:animEffect>
                                  </p:childTnLst>
                                </p:cTn>
                              </p:par>
                            </p:childTnLst>
                          </p:cTn>
                        </p:par>
                        <p:par>
                          <p:cTn id="53" fill="hold">
                            <p:stCondLst>
                              <p:cond delay="1500"/>
                            </p:stCondLst>
                            <p:childTnLst>
                              <p:par>
                                <p:cTn id="54" presetID="26" presetClass="emph" presetSubtype="0" fill="hold" grpId="1" nodeType="afterEffect">
                                  <p:stCondLst>
                                    <p:cond delay="0"/>
                                  </p:stCondLst>
                                  <p:childTnLst>
                                    <p:animEffect transition="out" filter="fade">
                                      <p:cBhvr>
                                        <p:cTn id="55" dur="500" tmFilter="0, 0; .2, .5; .8, .5; 1, 0"/>
                                        <p:tgtEl>
                                          <p:spTgt spid="104"/>
                                        </p:tgtEl>
                                      </p:cBhvr>
                                    </p:animEffect>
                                    <p:animScale>
                                      <p:cBhvr>
                                        <p:cTn id="56" dur="250" autoRev="1" fill="hold"/>
                                        <p:tgtEl>
                                          <p:spTgt spid="104"/>
                                        </p:tgtEl>
                                      </p:cBhvr>
                                      <p:by x="105000" y="105000"/>
                                    </p:animScale>
                                  </p:childTnLst>
                                </p:cTn>
                              </p:par>
                            </p:childTnLst>
                          </p:cTn>
                        </p:par>
                        <p:par>
                          <p:cTn id="57" fill="hold">
                            <p:stCondLst>
                              <p:cond delay="2000"/>
                            </p:stCondLst>
                            <p:childTnLst>
                              <p:par>
                                <p:cTn id="58" presetID="2" presetClass="entr" presetSubtype="2" fill="hold" nodeType="afterEffect">
                                  <p:stCondLst>
                                    <p:cond delay="0"/>
                                  </p:stCondLst>
                                  <p:childTnLst>
                                    <p:set>
                                      <p:cBhvr>
                                        <p:cTn id="59" dur="1" fill="hold">
                                          <p:stCondLst>
                                            <p:cond delay="0"/>
                                          </p:stCondLst>
                                        </p:cTn>
                                        <p:tgtEl>
                                          <p:spTgt spid="138"/>
                                        </p:tgtEl>
                                        <p:attrNameLst>
                                          <p:attrName>style.visibility</p:attrName>
                                        </p:attrNameLst>
                                      </p:cBhvr>
                                      <p:to>
                                        <p:strVal val="visible"/>
                                      </p:to>
                                    </p:set>
                                    <p:anim calcmode="lin" valueType="num">
                                      <p:cBhvr additive="base">
                                        <p:cTn id="60" dur="500" fill="hold"/>
                                        <p:tgtEl>
                                          <p:spTgt spid="138"/>
                                        </p:tgtEl>
                                        <p:attrNameLst>
                                          <p:attrName>ppt_x</p:attrName>
                                        </p:attrNameLst>
                                      </p:cBhvr>
                                      <p:tavLst>
                                        <p:tav tm="0">
                                          <p:val>
                                            <p:strVal val="1+#ppt_w/2"/>
                                          </p:val>
                                        </p:tav>
                                        <p:tav tm="100000">
                                          <p:val>
                                            <p:strVal val="#ppt_x"/>
                                          </p:val>
                                        </p:tav>
                                      </p:tavLst>
                                    </p:anim>
                                    <p:anim calcmode="lin" valueType="num">
                                      <p:cBhvr additive="base">
                                        <p:cTn id="61" dur="500" fill="hold"/>
                                        <p:tgtEl>
                                          <p:spTgt spid="138"/>
                                        </p:tgtEl>
                                        <p:attrNameLst>
                                          <p:attrName>ppt_y</p:attrName>
                                        </p:attrNameLst>
                                      </p:cBhvr>
                                      <p:tavLst>
                                        <p:tav tm="0">
                                          <p:val>
                                            <p:strVal val="#ppt_y"/>
                                          </p:val>
                                        </p:tav>
                                        <p:tav tm="100000">
                                          <p:val>
                                            <p:strVal val="#ppt_y"/>
                                          </p:val>
                                        </p:tav>
                                      </p:tavLst>
                                    </p:anim>
                                  </p:childTnLst>
                                </p:cTn>
                              </p:par>
                            </p:childTnLst>
                          </p:cTn>
                        </p:par>
                        <p:par>
                          <p:cTn id="62" fill="hold">
                            <p:stCondLst>
                              <p:cond delay="2500"/>
                            </p:stCondLst>
                            <p:childTnLst>
                              <p:par>
                                <p:cTn id="63" presetID="26" presetClass="emph" presetSubtype="0" fill="hold" nodeType="afterEffect">
                                  <p:stCondLst>
                                    <p:cond delay="0"/>
                                  </p:stCondLst>
                                  <p:childTnLst>
                                    <p:animEffect transition="out" filter="fade">
                                      <p:cBhvr>
                                        <p:cTn id="64" dur="500" tmFilter="0, 0; .2, .5; .8, .5; 1, 0"/>
                                        <p:tgtEl>
                                          <p:spTgt spid="138"/>
                                        </p:tgtEl>
                                      </p:cBhvr>
                                    </p:animEffect>
                                    <p:animScale>
                                      <p:cBhvr>
                                        <p:cTn id="65" dur="250" autoRev="1" fill="hold"/>
                                        <p:tgtEl>
                                          <p:spTgt spid="138"/>
                                        </p:tgtEl>
                                      </p:cBhvr>
                                      <p:by x="105000" y="105000"/>
                                    </p:animScale>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28"/>
                                        </p:tgtEl>
                                        <p:attrNameLst>
                                          <p:attrName>style.visibility</p:attrName>
                                        </p:attrNameLst>
                                      </p:cBhvr>
                                      <p:to>
                                        <p:strVal val="visible"/>
                                      </p:to>
                                    </p:set>
                                    <p:anim calcmode="lin" valueType="num">
                                      <p:cBhvr>
                                        <p:cTn id="70" dur="500" fill="hold"/>
                                        <p:tgtEl>
                                          <p:spTgt spid="128"/>
                                        </p:tgtEl>
                                        <p:attrNameLst>
                                          <p:attrName>ppt_w</p:attrName>
                                        </p:attrNameLst>
                                      </p:cBhvr>
                                      <p:tavLst>
                                        <p:tav tm="0">
                                          <p:val>
                                            <p:fltVal val="0"/>
                                          </p:val>
                                        </p:tav>
                                        <p:tav tm="100000">
                                          <p:val>
                                            <p:strVal val="#ppt_w"/>
                                          </p:val>
                                        </p:tav>
                                      </p:tavLst>
                                    </p:anim>
                                    <p:anim calcmode="lin" valueType="num">
                                      <p:cBhvr>
                                        <p:cTn id="71" dur="500" fill="hold"/>
                                        <p:tgtEl>
                                          <p:spTgt spid="128"/>
                                        </p:tgtEl>
                                        <p:attrNameLst>
                                          <p:attrName>ppt_h</p:attrName>
                                        </p:attrNameLst>
                                      </p:cBhvr>
                                      <p:tavLst>
                                        <p:tav tm="0">
                                          <p:val>
                                            <p:fltVal val="0"/>
                                          </p:val>
                                        </p:tav>
                                        <p:tav tm="100000">
                                          <p:val>
                                            <p:strVal val="#ppt_h"/>
                                          </p:val>
                                        </p:tav>
                                      </p:tavLst>
                                    </p:anim>
                                    <p:animEffect transition="in" filter="fade">
                                      <p:cBhvr>
                                        <p:cTn id="72" dur="500"/>
                                        <p:tgtEl>
                                          <p:spTgt spid="128"/>
                                        </p:tgtEl>
                                      </p:cBhvr>
                                    </p:animEffect>
                                  </p:childTnLst>
                                </p:cTn>
                              </p:par>
                            </p:childTnLst>
                          </p:cTn>
                        </p:par>
                        <p:par>
                          <p:cTn id="73" fill="hold">
                            <p:stCondLst>
                              <p:cond delay="500"/>
                            </p:stCondLst>
                            <p:childTnLst>
                              <p:par>
                                <p:cTn id="74" presetID="12" presetClass="entr" presetSubtype="4" fill="hold" grpId="0" nodeType="afterEffect">
                                  <p:stCondLst>
                                    <p:cond delay="0"/>
                                  </p:stCondLst>
                                  <p:childTnLst>
                                    <p:set>
                                      <p:cBhvr>
                                        <p:cTn id="75" dur="1" fill="hold">
                                          <p:stCondLst>
                                            <p:cond delay="0"/>
                                          </p:stCondLst>
                                        </p:cTn>
                                        <p:tgtEl>
                                          <p:spTgt spid="129"/>
                                        </p:tgtEl>
                                        <p:attrNameLst>
                                          <p:attrName>style.visibility</p:attrName>
                                        </p:attrNameLst>
                                      </p:cBhvr>
                                      <p:to>
                                        <p:strVal val="visible"/>
                                      </p:to>
                                    </p:set>
                                    <p:anim calcmode="lin" valueType="num">
                                      <p:cBhvr additive="base">
                                        <p:cTn id="76" dur="500"/>
                                        <p:tgtEl>
                                          <p:spTgt spid="129"/>
                                        </p:tgtEl>
                                        <p:attrNameLst>
                                          <p:attrName>ppt_y</p:attrName>
                                        </p:attrNameLst>
                                      </p:cBhvr>
                                      <p:tavLst>
                                        <p:tav tm="0">
                                          <p:val>
                                            <p:strVal val="#ppt_y+#ppt_h*1.125000"/>
                                          </p:val>
                                        </p:tav>
                                        <p:tav tm="100000">
                                          <p:val>
                                            <p:strVal val="#ppt_y"/>
                                          </p:val>
                                        </p:tav>
                                      </p:tavLst>
                                    </p:anim>
                                    <p:animEffect transition="in" filter="wipe(up)">
                                      <p:cBhvr>
                                        <p:cTn id="77" dur="500"/>
                                        <p:tgtEl>
                                          <p:spTgt spid="129"/>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500" fill="hold"/>
                                        <p:tgtEl>
                                          <p:spTgt spid="130"/>
                                        </p:tgtEl>
                                        <p:attrNameLst>
                                          <p:attrName>ppt_w</p:attrName>
                                        </p:attrNameLst>
                                      </p:cBhvr>
                                      <p:tavLst>
                                        <p:tav tm="0">
                                          <p:val>
                                            <p:fltVal val="0"/>
                                          </p:val>
                                        </p:tav>
                                        <p:tav tm="100000">
                                          <p:val>
                                            <p:strVal val="#ppt_w"/>
                                          </p:val>
                                        </p:tav>
                                      </p:tavLst>
                                    </p:anim>
                                    <p:anim calcmode="lin" valueType="num">
                                      <p:cBhvr>
                                        <p:cTn id="83" dur="500" fill="hold"/>
                                        <p:tgtEl>
                                          <p:spTgt spid="130"/>
                                        </p:tgtEl>
                                        <p:attrNameLst>
                                          <p:attrName>ppt_h</p:attrName>
                                        </p:attrNameLst>
                                      </p:cBhvr>
                                      <p:tavLst>
                                        <p:tav tm="0">
                                          <p:val>
                                            <p:fltVal val="0"/>
                                          </p:val>
                                        </p:tav>
                                        <p:tav tm="100000">
                                          <p:val>
                                            <p:strVal val="#ppt_h"/>
                                          </p:val>
                                        </p:tav>
                                      </p:tavLst>
                                    </p:anim>
                                    <p:animEffect transition="in" filter="fade">
                                      <p:cBhvr>
                                        <p:cTn id="84" dur="500"/>
                                        <p:tgtEl>
                                          <p:spTgt spid="130"/>
                                        </p:tgtEl>
                                      </p:cBhvr>
                                    </p:animEffect>
                                  </p:childTnLst>
                                </p:cTn>
                              </p:par>
                            </p:childTnLst>
                          </p:cTn>
                        </p:par>
                        <p:par>
                          <p:cTn id="85" fill="hold">
                            <p:stCondLst>
                              <p:cond delay="500"/>
                            </p:stCondLst>
                            <p:childTnLst>
                              <p:par>
                                <p:cTn id="86" presetID="12" presetClass="entr" presetSubtype="4" fill="hold" grpId="0" nodeType="afterEffect">
                                  <p:stCondLst>
                                    <p:cond delay="0"/>
                                  </p:stCondLst>
                                  <p:childTnLst>
                                    <p:set>
                                      <p:cBhvr>
                                        <p:cTn id="87" dur="1" fill="hold">
                                          <p:stCondLst>
                                            <p:cond delay="0"/>
                                          </p:stCondLst>
                                        </p:cTn>
                                        <p:tgtEl>
                                          <p:spTgt spid="131"/>
                                        </p:tgtEl>
                                        <p:attrNameLst>
                                          <p:attrName>style.visibility</p:attrName>
                                        </p:attrNameLst>
                                      </p:cBhvr>
                                      <p:to>
                                        <p:strVal val="visible"/>
                                      </p:to>
                                    </p:set>
                                    <p:anim calcmode="lin" valueType="num">
                                      <p:cBhvr additive="base">
                                        <p:cTn id="88" dur="500"/>
                                        <p:tgtEl>
                                          <p:spTgt spid="131"/>
                                        </p:tgtEl>
                                        <p:attrNameLst>
                                          <p:attrName>ppt_y</p:attrName>
                                        </p:attrNameLst>
                                      </p:cBhvr>
                                      <p:tavLst>
                                        <p:tav tm="0">
                                          <p:val>
                                            <p:strVal val="#ppt_y+#ppt_h*1.125000"/>
                                          </p:val>
                                        </p:tav>
                                        <p:tav tm="100000">
                                          <p:val>
                                            <p:strVal val="#ppt_y"/>
                                          </p:val>
                                        </p:tav>
                                      </p:tavLst>
                                    </p:anim>
                                    <p:animEffect transition="in" filter="wipe(up)">
                                      <p:cBhvr>
                                        <p:cTn id="89" dur="500"/>
                                        <p:tgtEl>
                                          <p:spTgt spid="131"/>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144"/>
                                        </p:tgtEl>
                                        <p:attrNameLst>
                                          <p:attrName>style.visibility</p:attrName>
                                        </p:attrNameLst>
                                      </p:cBhvr>
                                      <p:to>
                                        <p:strVal val="visible"/>
                                      </p:to>
                                    </p:set>
                                    <p:anim calcmode="lin" valueType="num">
                                      <p:cBhvr>
                                        <p:cTn id="94" dur="500" fill="hold"/>
                                        <p:tgtEl>
                                          <p:spTgt spid="144"/>
                                        </p:tgtEl>
                                        <p:attrNameLst>
                                          <p:attrName>ppt_w</p:attrName>
                                        </p:attrNameLst>
                                      </p:cBhvr>
                                      <p:tavLst>
                                        <p:tav tm="0">
                                          <p:val>
                                            <p:fltVal val="0"/>
                                          </p:val>
                                        </p:tav>
                                        <p:tav tm="100000">
                                          <p:val>
                                            <p:strVal val="#ppt_w"/>
                                          </p:val>
                                        </p:tav>
                                      </p:tavLst>
                                    </p:anim>
                                    <p:anim calcmode="lin" valueType="num">
                                      <p:cBhvr>
                                        <p:cTn id="95" dur="500" fill="hold"/>
                                        <p:tgtEl>
                                          <p:spTgt spid="144"/>
                                        </p:tgtEl>
                                        <p:attrNameLst>
                                          <p:attrName>ppt_h</p:attrName>
                                        </p:attrNameLst>
                                      </p:cBhvr>
                                      <p:tavLst>
                                        <p:tav tm="0">
                                          <p:val>
                                            <p:fltVal val="0"/>
                                          </p:val>
                                        </p:tav>
                                        <p:tav tm="100000">
                                          <p:val>
                                            <p:strVal val="#ppt_h"/>
                                          </p:val>
                                        </p:tav>
                                      </p:tavLst>
                                    </p:anim>
                                    <p:animEffect transition="in" filter="fade">
                                      <p:cBhvr>
                                        <p:cTn id="96" dur="500"/>
                                        <p:tgtEl>
                                          <p:spTgt spid="144"/>
                                        </p:tgtEl>
                                      </p:cBhvr>
                                    </p:animEffect>
                                  </p:childTnLst>
                                </p:cTn>
                              </p:par>
                            </p:childTnLst>
                          </p:cTn>
                        </p:par>
                        <p:par>
                          <p:cTn id="97" fill="hold">
                            <p:stCondLst>
                              <p:cond delay="500"/>
                            </p:stCondLst>
                            <p:childTnLst>
                              <p:par>
                                <p:cTn id="98" presetID="12" presetClass="entr" presetSubtype="4" fill="hold" grpId="0" nodeType="afterEffect">
                                  <p:stCondLst>
                                    <p:cond delay="0"/>
                                  </p:stCondLst>
                                  <p:childTnLst>
                                    <p:set>
                                      <p:cBhvr>
                                        <p:cTn id="99" dur="1" fill="hold">
                                          <p:stCondLst>
                                            <p:cond delay="0"/>
                                          </p:stCondLst>
                                        </p:cTn>
                                        <p:tgtEl>
                                          <p:spTgt spid="145"/>
                                        </p:tgtEl>
                                        <p:attrNameLst>
                                          <p:attrName>style.visibility</p:attrName>
                                        </p:attrNameLst>
                                      </p:cBhvr>
                                      <p:to>
                                        <p:strVal val="visible"/>
                                      </p:to>
                                    </p:set>
                                    <p:anim calcmode="lin" valueType="num">
                                      <p:cBhvr additive="base">
                                        <p:cTn id="100" dur="500"/>
                                        <p:tgtEl>
                                          <p:spTgt spid="145"/>
                                        </p:tgtEl>
                                        <p:attrNameLst>
                                          <p:attrName>ppt_y</p:attrName>
                                        </p:attrNameLst>
                                      </p:cBhvr>
                                      <p:tavLst>
                                        <p:tav tm="0">
                                          <p:val>
                                            <p:strVal val="#ppt_y+#ppt_h*1.125000"/>
                                          </p:val>
                                        </p:tav>
                                        <p:tav tm="100000">
                                          <p:val>
                                            <p:strVal val="#ppt_y"/>
                                          </p:val>
                                        </p:tav>
                                      </p:tavLst>
                                    </p:anim>
                                    <p:animEffect transition="in" filter="wipe(up)">
                                      <p:cBhvr>
                                        <p:cTn id="101" dur="500"/>
                                        <p:tgtEl>
                                          <p:spTgt spid="145"/>
                                        </p:tgtEl>
                                      </p:cBhvr>
                                    </p:animEffect>
                                  </p:childTnLst>
                                </p:cTn>
                              </p:par>
                            </p:childTnLst>
                          </p:cTn>
                        </p:par>
                        <p:par>
                          <p:cTn id="102" fill="hold">
                            <p:stCondLst>
                              <p:cond delay="1000"/>
                            </p:stCondLst>
                            <p:childTnLst>
                              <p:par>
                                <p:cTn id="103" presetID="16" presetClass="entr" presetSubtype="42"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Effect transition="in" filter="barn(outHorizontal)">
                                      <p:cBhvr>
                                        <p:cTn id="105" dur="500"/>
                                        <p:tgtEl>
                                          <p:spTgt spid="126"/>
                                        </p:tgtEl>
                                      </p:cBhvr>
                                    </p:animEffect>
                                  </p:childTnLst>
                                </p:cTn>
                              </p:par>
                            </p:childTnLst>
                          </p:cTn>
                        </p:par>
                        <p:par>
                          <p:cTn id="106" fill="hold">
                            <p:stCondLst>
                              <p:cond delay="1500"/>
                            </p:stCondLst>
                            <p:childTnLst>
                              <p:par>
                                <p:cTn id="107" presetID="26" presetClass="emph" presetSubtype="0" fill="hold" grpId="1" nodeType="afterEffect">
                                  <p:stCondLst>
                                    <p:cond delay="0"/>
                                  </p:stCondLst>
                                  <p:childTnLst>
                                    <p:animEffect transition="out" filter="fade">
                                      <p:cBhvr>
                                        <p:cTn id="108" dur="500" tmFilter="0, 0; .2, .5; .8, .5; 1, 0"/>
                                        <p:tgtEl>
                                          <p:spTgt spid="126"/>
                                        </p:tgtEl>
                                      </p:cBhvr>
                                    </p:animEffect>
                                    <p:animScale>
                                      <p:cBhvr>
                                        <p:cTn id="109" dur="250" autoRev="1" fill="hold"/>
                                        <p:tgtEl>
                                          <p:spTgt spid="126"/>
                                        </p:tgtEl>
                                      </p:cBhvr>
                                      <p:by x="105000" y="105000"/>
                                    </p:animScale>
                                  </p:childTnLst>
                                </p:cTn>
                              </p:par>
                            </p:childTnLst>
                          </p:cTn>
                        </p:par>
                      </p:childTnLst>
                    </p:cTn>
                  </p:par>
                  <p:par>
                    <p:cTn id="110" fill="hold">
                      <p:stCondLst>
                        <p:cond delay="indefinite"/>
                      </p:stCondLst>
                      <p:childTnLst>
                        <p:par>
                          <p:cTn id="111" fill="hold">
                            <p:stCondLst>
                              <p:cond delay="0"/>
                            </p:stCondLst>
                            <p:childTnLst>
                              <p:par>
                                <p:cTn id="112" presetID="2" presetClass="entr" presetSubtype="2" fill="hold" nodeType="clickEffect">
                                  <p:stCondLst>
                                    <p:cond delay="0"/>
                                  </p:stCondLst>
                                  <p:childTnLst>
                                    <p:set>
                                      <p:cBhvr>
                                        <p:cTn id="113" dur="1" fill="hold">
                                          <p:stCondLst>
                                            <p:cond delay="0"/>
                                          </p:stCondLst>
                                        </p:cTn>
                                        <p:tgtEl>
                                          <p:spTgt spid="132"/>
                                        </p:tgtEl>
                                        <p:attrNameLst>
                                          <p:attrName>style.visibility</p:attrName>
                                        </p:attrNameLst>
                                      </p:cBhvr>
                                      <p:to>
                                        <p:strVal val="visible"/>
                                      </p:to>
                                    </p:set>
                                    <p:anim calcmode="lin" valueType="num">
                                      <p:cBhvr additive="base">
                                        <p:cTn id="114" dur="500" fill="hold"/>
                                        <p:tgtEl>
                                          <p:spTgt spid="132"/>
                                        </p:tgtEl>
                                        <p:attrNameLst>
                                          <p:attrName>ppt_x</p:attrName>
                                        </p:attrNameLst>
                                      </p:cBhvr>
                                      <p:tavLst>
                                        <p:tav tm="0">
                                          <p:val>
                                            <p:strVal val="1+#ppt_w/2"/>
                                          </p:val>
                                        </p:tav>
                                        <p:tav tm="100000">
                                          <p:val>
                                            <p:strVal val="#ppt_x"/>
                                          </p:val>
                                        </p:tav>
                                      </p:tavLst>
                                    </p:anim>
                                    <p:anim calcmode="lin" valueType="num">
                                      <p:cBhvr additive="base">
                                        <p:cTn id="115" dur="500" fill="hold"/>
                                        <p:tgtEl>
                                          <p:spTgt spid="132"/>
                                        </p:tgtEl>
                                        <p:attrNameLst>
                                          <p:attrName>ppt_y</p:attrName>
                                        </p:attrNameLst>
                                      </p:cBhvr>
                                      <p:tavLst>
                                        <p:tav tm="0">
                                          <p:val>
                                            <p:strVal val="#ppt_y"/>
                                          </p:val>
                                        </p:tav>
                                        <p:tav tm="100000">
                                          <p:val>
                                            <p:strVal val="#ppt_y"/>
                                          </p:val>
                                        </p:tav>
                                      </p:tavLst>
                                    </p:anim>
                                  </p:childTnLst>
                                </p:cTn>
                              </p:par>
                            </p:childTnLst>
                          </p:cTn>
                        </p:par>
                        <p:par>
                          <p:cTn id="116" fill="hold">
                            <p:stCondLst>
                              <p:cond delay="500"/>
                            </p:stCondLst>
                            <p:childTnLst>
                              <p:par>
                                <p:cTn id="117" presetID="22" presetClass="entr" presetSubtype="2" fill="hold" grpId="0" nodeType="afterEffect">
                                  <p:stCondLst>
                                    <p:cond delay="0"/>
                                  </p:stCondLst>
                                  <p:childTnLst>
                                    <p:set>
                                      <p:cBhvr>
                                        <p:cTn id="118" dur="1" fill="hold">
                                          <p:stCondLst>
                                            <p:cond delay="0"/>
                                          </p:stCondLst>
                                        </p:cTn>
                                        <p:tgtEl>
                                          <p:spTgt spid="142"/>
                                        </p:tgtEl>
                                        <p:attrNameLst>
                                          <p:attrName>style.visibility</p:attrName>
                                        </p:attrNameLst>
                                      </p:cBhvr>
                                      <p:to>
                                        <p:strVal val="visible"/>
                                      </p:to>
                                    </p:set>
                                    <p:animEffect transition="in" filter="wipe(right)">
                                      <p:cBhvr>
                                        <p:cTn id="119" dur="20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6" grpId="1" animBg="1"/>
      <p:bldP spid="104" grpId="0" animBg="1"/>
      <p:bldP spid="104" grpId="1" animBg="1"/>
      <p:bldP spid="3" grpId="0" animBg="1"/>
      <p:bldP spid="4" grpId="0" animBg="1"/>
      <p:bldP spid="109" grpId="0" animBg="1"/>
      <p:bldP spid="112" grpId="0" animBg="1"/>
      <p:bldP spid="118" grpId="0" animBg="1"/>
      <p:bldP spid="122" grpId="0" animBg="1"/>
      <p:bldP spid="128" grpId="0" animBg="1"/>
      <p:bldP spid="129" grpId="0" animBg="1"/>
      <p:bldP spid="130" grpId="0" animBg="1"/>
      <p:bldP spid="131" grpId="0" animBg="1"/>
      <p:bldP spid="142" grpId="0" animBg="1"/>
      <p:bldP spid="144" grpId="0" animBg="1"/>
      <p:bldP spid="14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5" name="组合 134"/>
          <p:cNvGrpSpPr/>
          <p:nvPr/>
        </p:nvGrpSpPr>
        <p:grpSpPr>
          <a:xfrm>
            <a:off x="2135626" y="58962"/>
            <a:ext cx="1909589" cy="1733887"/>
            <a:chOff x="2135626" y="858824"/>
            <a:chExt cx="1909589" cy="1733887"/>
          </a:xfrm>
        </p:grpSpPr>
        <p:grpSp>
          <p:nvGrpSpPr>
            <p:cNvPr id="136" name="组合 135"/>
            <p:cNvGrpSpPr/>
            <p:nvPr/>
          </p:nvGrpSpPr>
          <p:grpSpPr>
            <a:xfrm>
              <a:off x="2135626" y="858824"/>
              <a:ext cx="1909589" cy="1733887"/>
              <a:chOff x="3254329" y="260648"/>
              <a:chExt cx="2831703" cy="2571157"/>
            </a:xfrm>
          </p:grpSpPr>
          <p:sp>
            <p:nvSpPr>
              <p:cNvPr id="138" name="Oval 65"/>
              <p:cNvSpPr>
                <a:spLocks noChangeArrowheads="1"/>
              </p:cNvSpPr>
              <p:nvPr/>
            </p:nvSpPr>
            <p:spPr bwMode="auto">
              <a:xfrm rot="10800000" flipV="1">
                <a:off x="3254329" y="2296825"/>
                <a:ext cx="2831703" cy="53498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39" name="图片 1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1880" y="260648"/>
                <a:ext cx="2356603" cy="2292565"/>
              </a:xfrm>
              <a:prstGeom prst="rect">
                <a:avLst/>
              </a:prstGeom>
            </p:spPr>
          </p:pic>
        </p:grpSp>
        <p:sp>
          <p:nvSpPr>
            <p:cNvPr id="137" name="矩形 136"/>
            <p:cNvSpPr/>
            <p:nvPr/>
          </p:nvSpPr>
          <p:spPr>
            <a:xfrm>
              <a:off x="2622457" y="1206257"/>
              <a:ext cx="800219" cy="830997"/>
            </a:xfrm>
            <a:prstGeom prst="rect">
              <a:avLst/>
            </a:prstGeom>
          </p:spPr>
          <p:txBody>
            <a:bodyPr wrap="none">
              <a:spAutoFit/>
            </a:bodyPr>
            <a:lstStyle/>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综合</a:t>
              </a:r>
              <a:endPar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实践</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212049" y="1859509"/>
            <a:ext cx="3516770" cy="1889358"/>
            <a:chOff x="3212049" y="1859509"/>
            <a:chExt cx="3516770" cy="1889358"/>
          </a:xfrm>
        </p:grpSpPr>
        <p:pic>
          <p:nvPicPr>
            <p:cNvPr id="140" name="Picture 1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2049" y="1859509"/>
              <a:ext cx="3506788" cy="1861841"/>
            </a:xfrm>
            <a:prstGeom prst="rect">
              <a:avLst/>
            </a:prstGeom>
            <a:noFill/>
            <a:ln>
              <a:noFill/>
            </a:ln>
            <a:effectLst>
              <a:outerShdw dist="107763" dir="2700000" algn="ctr" rotWithShape="0">
                <a:srgbClr val="003366">
                  <a:alpha val="50000"/>
                </a:srgbClr>
              </a:outerShdw>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solidFill>
                    <a:srgbClr val="003366"/>
                  </a:solidFill>
                  <a:miter lim="800000"/>
                  <a:headEnd/>
                  <a:tailEnd/>
                </a14:hiddenLine>
              </a:ext>
            </a:extLst>
          </p:spPr>
        </p:pic>
        <p:sp>
          <p:nvSpPr>
            <p:cNvPr id="5" name="矩形 4"/>
            <p:cNvSpPr/>
            <p:nvPr/>
          </p:nvSpPr>
          <p:spPr>
            <a:xfrm>
              <a:off x="3222031" y="3379535"/>
              <a:ext cx="3506788" cy="369332"/>
            </a:xfrm>
            <a:prstGeom prst="rect">
              <a:avLst/>
            </a:prstGeom>
            <a:solidFill>
              <a:schemeClr val="bg1">
                <a:alpha val="88000"/>
              </a:schemeClr>
            </a:solidFill>
          </p:spPr>
          <p:txBody>
            <a:bodyPr wrap="square">
              <a:spAutoFit/>
            </a:bodyPr>
            <a:lstStyle/>
            <a:p>
              <a:pPr algn="ctr"/>
              <a:r>
                <a:rPr lang="en-US" altLang="zh-CN" b="1"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请</a:t>
              </a:r>
              <a:r>
                <a:rPr lang="zh-CN" altLang="en-US" b="1" dirty="0" smtClean="0">
                  <a:latin typeface="微软雅黑" panose="020B0503020204020204" pitchFamily="34" charset="-122"/>
                  <a:ea typeface="微软雅黑" panose="020B0503020204020204" pitchFamily="34" charset="-122"/>
                </a:rPr>
                <a:t>输入文字内容</a:t>
              </a:r>
              <a:endParaRPr lang="zh-CN" altLang="en-US" dirty="0">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8184473" y="1844827"/>
            <a:ext cx="3758666" cy="1914770"/>
            <a:chOff x="8184473" y="1844827"/>
            <a:chExt cx="3758666" cy="1914770"/>
          </a:xfrm>
        </p:grpSpPr>
        <p:pic>
          <p:nvPicPr>
            <p:cNvPr id="143" name="Picture 1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84473" y="1844827"/>
              <a:ext cx="3758666" cy="1905802"/>
            </a:xfrm>
            <a:prstGeom prst="rect">
              <a:avLst/>
            </a:prstGeom>
            <a:noFill/>
            <a:ln>
              <a:noFill/>
            </a:ln>
            <a:effectLst>
              <a:outerShdw dist="107763" dir="2700000" algn="ctr" rotWithShape="0">
                <a:srgbClr val="003366">
                  <a:alpha val="50000"/>
                </a:srgbClr>
              </a:outerShdw>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solidFill>
                    <a:srgbClr val="003366"/>
                  </a:solidFill>
                  <a:miter lim="800000"/>
                  <a:headEnd/>
                  <a:tailEnd/>
                </a14:hiddenLine>
              </a:ext>
            </a:extLst>
          </p:spPr>
        </p:pic>
        <p:sp>
          <p:nvSpPr>
            <p:cNvPr id="144" name="矩形 143"/>
            <p:cNvSpPr/>
            <p:nvPr/>
          </p:nvSpPr>
          <p:spPr>
            <a:xfrm>
              <a:off x="8184473" y="3390265"/>
              <a:ext cx="3758666" cy="369332"/>
            </a:xfrm>
            <a:prstGeom prst="rect">
              <a:avLst/>
            </a:prstGeom>
            <a:solidFill>
              <a:schemeClr val="bg1">
                <a:alpha val="88000"/>
              </a:schemeClr>
            </a:solidFill>
          </p:spPr>
          <p:txBody>
            <a:bodyPr wrap="square">
              <a:spAutoFit/>
            </a:bodyPr>
            <a:lstStyle/>
            <a:p>
              <a:pPr algn="ctr"/>
              <a:r>
                <a:rPr lang="zh-CN" altLang="en-US" b="1" dirty="0">
                  <a:latin typeface="微软雅黑" panose="020B0503020204020204" pitchFamily="34" charset="-122"/>
                  <a:ea typeface="微软雅黑" panose="020B0503020204020204" pitchFamily="34" charset="-122"/>
                </a:rPr>
                <a:t>请输入文字内容</a:t>
              </a:r>
              <a:endParaRPr lang="zh-CN" altLang="en-US" b="1" dirty="0">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823929" y="2053362"/>
            <a:ext cx="1473141" cy="1421572"/>
            <a:chOff x="1823929" y="2053362"/>
            <a:chExt cx="1473141" cy="1421572"/>
          </a:xfrm>
        </p:grpSpPr>
        <p:grpSp>
          <p:nvGrpSpPr>
            <p:cNvPr id="146" name="组合 145"/>
            <p:cNvGrpSpPr/>
            <p:nvPr/>
          </p:nvGrpSpPr>
          <p:grpSpPr>
            <a:xfrm flipH="1">
              <a:off x="1852680" y="2053362"/>
              <a:ext cx="1444390" cy="1421572"/>
              <a:chOff x="1509522" y="1268760"/>
              <a:chExt cx="2414406" cy="2376264"/>
            </a:xfrm>
          </p:grpSpPr>
          <p:sp>
            <p:nvSpPr>
              <p:cNvPr id="147" name="椭圆 146"/>
              <p:cNvSpPr/>
              <p:nvPr/>
            </p:nvSpPr>
            <p:spPr>
              <a:xfrm>
                <a:off x="1547664" y="1268760"/>
                <a:ext cx="2376264" cy="2376264"/>
              </a:xfrm>
              <a:prstGeom prst="ellipse">
                <a:avLst/>
              </a:prstGeom>
              <a:solidFill>
                <a:srgbClr val="0F91E1"/>
              </a:solidFill>
              <a:ln w="25400" cap="flat" cmpd="sng" algn="ctr">
                <a:solidFill>
                  <a:srgbClr val="0C74B4"/>
                </a:solidFill>
                <a:prstDash val="solid"/>
              </a:ln>
              <a:effectLst>
                <a:outerShdw blurRad="762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48" name="矩形 147"/>
              <p:cNvSpPr/>
              <p:nvPr/>
            </p:nvSpPr>
            <p:spPr>
              <a:xfrm>
                <a:off x="1509522" y="2234454"/>
                <a:ext cx="648072" cy="504056"/>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49" name="椭圆 148"/>
              <p:cNvSpPr/>
              <p:nvPr/>
            </p:nvSpPr>
            <p:spPr>
              <a:xfrm>
                <a:off x="1699153" y="1410939"/>
                <a:ext cx="2091448" cy="2091447"/>
              </a:xfrm>
              <a:prstGeom prst="ellipse">
                <a:avLst/>
              </a:pr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0" name="等腰三角形 149"/>
              <p:cNvSpPr/>
              <p:nvPr/>
            </p:nvSpPr>
            <p:spPr>
              <a:xfrm rot="5400000">
                <a:off x="1644501" y="2362120"/>
                <a:ext cx="294348" cy="253097"/>
              </a:xfrm>
              <a:prstGeom prst="triangle">
                <a:avLst/>
              </a:prstGeom>
              <a:solidFill>
                <a:srgbClr val="0F91E1"/>
              </a:solidFill>
              <a:ln w="25400" cap="flat" cmpd="sng" algn="ctr">
                <a:solidFill>
                  <a:srgbClr val="0C74B4"/>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8" name="矩形 7"/>
            <p:cNvSpPr/>
            <p:nvPr/>
          </p:nvSpPr>
          <p:spPr>
            <a:xfrm>
              <a:off x="1823929" y="2575489"/>
              <a:ext cx="1346844"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新手篇</a:t>
              </a:r>
              <a:r>
                <a:rPr lang="en-US" altLang="zh-CN" b="1" dirty="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51" name="组合 150"/>
          <p:cNvGrpSpPr/>
          <p:nvPr/>
        </p:nvGrpSpPr>
        <p:grpSpPr>
          <a:xfrm>
            <a:off x="6863592" y="2086942"/>
            <a:ext cx="1473141" cy="1421572"/>
            <a:chOff x="1823929" y="2053362"/>
            <a:chExt cx="1473141" cy="1421572"/>
          </a:xfrm>
        </p:grpSpPr>
        <p:grpSp>
          <p:nvGrpSpPr>
            <p:cNvPr id="152" name="组合 151"/>
            <p:cNvGrpSpPr/>
            <p:nvPr/>
          </p:nvGrpSpPr>
          <p:grpSpPr>
            <a:xfrm flipH="1">
              <a:off x="1852680" y="2053362"/>
              <a:ext cx="1444390" cy="1421572"/>
              <a:chOff x="1509522" y="1268760"/>
              <a:chExt cx="2414406" cy="2376264"/>
            </a:xfrm>
          </p:grpSpPr>
          <p:sp>
            <p:nvSpPr>
              <p:cNvPr id="154" name="椭圆 153"/>
              <p:cNvSpPr/>
              <p:nvPr/>
            </p:nvSpPr>
            <p:spPr>
              <a:xfrm>
                <a:off x="1547664" y="1268760"/>
                <a:ext cx="2376264" cy="2376264"/>
              </a:xfrm>
              <a:prstGeom prst="ellipse">
                <a:avLst/>
              </a:prstGeom>
              <a:solidFill>
                <a:srgbClr val="0F91E1"/>
              </a:solidFill>
              <a:ln w="25400" cap="flat" cmpd="sng" algn="ctr">
                <a:solidFill>
                  <a:srgbClr val="0C74B4"/>
                </a:solidFill>
                <a:prstDash val="solid"/>
              </a:ln>
              <a:effectLst>
                <a:outerShdw blurRad="762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5" name="矩形 154"/>
              <p:cNvSpPr/>
              <p:nvPr/>
            </p:nvSpPr>
            <p:spPr>
              <a:xfrm>
                <a:off x="1509522" y="2234454"/>
                <a:ext cx="648072" cy="504056"/>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6" name="椭圆 155"/>
              <p:cNvSpPr/>
              <p:nvPr/>
            </p:nvSpPr>
            <p:spPr>
              <a:xfrm>
                <a:off x="1699153" y="1410939"/>
                <a:ext cx="2091448" cy="2091447"/>
              </a:xfrm>
              <a:prstGeom prst="ellipse">
                <a:avLst/>
              </a:pr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7" name="等腰三角形 156"/>
              <p:cNvSpPr/>
              <p:nvPr/>
            </p:nvSpPr>
            <p:spPr>
              <a:xfrm rot="5400000">
                <a:off x="1644501" y="2362120"/>
                <a:ext cx="294348" cy="253097"/>
              </a:xfrm>
              <a:prstGeom prst="triangle">
                <a:avLst/>
              </a:prstGeom>
              <a:solidFill>
                <a:srgbClr val="0F91E1"/>
              </a:solidFill>
              <a:ln w="25400" cap="flat" cmpd="sng" algn="ctr">
                <a:solidFill>
                  <a:srgbClr val="0C74B4"/>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153" name="矩形 152"/>
            <p:cNvSpPr/>
            <p:nvPr/>
          </p:nvSpPr>
          <p:spPr>
            <a:xfrm>
              <a:off x="1823929" y="2575489"/>
              <a:ext cx="1346844"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高手篇</a:t>
              </a:r>
              <a:r>
                <a:rPr lang="en-US" altLang="zh-CN" b="1" dirty="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58" name="组合 157"/>
          <p:cNvGrpSpPr/>
          <p:nvPr/>
        </p:nvGrpSpPr>
        <p:grpSpPr>
          <a:xfrm flipH="1">
            <a:off x="9877782" y="4125714"/>
            <a:ext cx="1959330" cy="2040864"/>
            <a:chOff x="2295934" y="5308894"/>
            <a:chExt cx="1420700" cy="1479820"/>
          </a:xfrm>
        </p:grpSpPr>
        <p:pic>
          <p:nvPicPr>
            <p:cNvPr id="159" name="图片 15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0"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1" name="线形标注 3(无边框) 160"/>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分层教学，引导学生自我挑战</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162" name="图片 161">
            <a:hlinkClick r:id="" action="ppaction://hlinkshowjump?jump=previousslide"/>
          </p:cNvPr>
          <p:cNvPicPr>
            <a:picLocks noChangeAspect="1"/>
          </p:cNvPicPr>
          <p:nvPr/>
        </p:nvPicPr>
        <p:blipFill rotWithShape="1">
          <a:blip r:embed="rId7">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42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42000">
                                          <p:cBhvr additive="base">
                                            <p:cTn id="7" dur="2000" fill="hold"/>
                                            <p:tgtEl>
                                              <p:spTgt spid="135"/>
                                            </p:tgtEl>
                                            <p:attrNameLst>
                                              <p:attrName>ppt_x</p:attrName>
                                            </p:attrNameLst>
                                          </p:cBhvr>
                                          <p:tavLst>
                                            <p:tav tm="0">
                                              <p:val>
                                                <p:strVal val="#ppt_x"/>
                                              </p:val>
                                            </p:tav>
                                            <p:tav tm="100000">
                                              <p:val>
                                                <p:strVal val="#ppt_x"/>
                                              </p:val>
                                            </p:tav>
                                          </p:tavLst>
                                        </p:anim>
                                        <p:anim calcmode="lin" valueType="num" p14:bounceEnd="42000">
                                          <p:cBhvr additive="base">
                                            <p:cTn id="8" dur="2000" fill="hold"/>
                                            <p:tgtEl>
                                              <p:spTgt spid="1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0-#ppt_w/2"/>
                                              </p:val>
                                            </p:tav>
                                            <p:tav tm="100000">
                                              <p:val>
                                                <p:strVal val="#ppt_x"/>
                                              </p:val>
                                            </p:tav>
                                          </p:tavLst>
                                        </p:anim>
                                        <p:anim calcmode="lin" valueType="num">
                                          <p:cBhvr additive="base">
                                            <p:cTn id="24" dur="500" fill="hold"/>
                                            <p:tgtEl>
                                              <p:spTgt spid="15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58"/>
                                            </p:tgtEl>
                                            <p:attrNameLst>
                                              <p:attrName>style.visibility</p:attrName>
                                            </p:attrNameLst>
                                          </p:cBhvr>
                                          <p:to>
                                            <p:strVal val="visible"/>
                                          </p:to>
                                        </p:set>
                                        <p:anim calcmode="lin" valueType="num">
                                          <p:cBhvr additive="base">
                                            <p:cTn id="33" dur="500" fill="hold"/>
                                            <p:tgtEl>
                                              <p:spTgt spid="158"/>
                                            </p:tgtEl>
                                            <p:attrNameLst>
                                              <p:attrName>ppt_x</p:attrName>
                                            </p:attrNameLst>
                                          </p:cBhvr>
                                          <p:tavLst>
                                            <p:tav tm="0">
                                              <p:val>
                                                <p:strVal val="1+#ppt_w/2"/>
                                              </p:val>
                                            </p:tav>
                                            <p:tav tm="100000">
                                              <p:val>
                                                <p:strVal val="#ppt_x"/>
                                              </p:val>
                                            </p:tav>
                                          </p:tavLst>
                                        </p:anim>
                                        <p:anim calcmode="lin" valueType="num">
                                          <p:cBhvr additive="base">
                                            <p:cTn id="34" dur="500" fill="hold"/>
                                            <p:tgtEl>
                                              <p:spTgt spid="158"/>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2" fill="hold" grpId="0" nodeType="afterEffect">
                                      <p:stCondLst>
                                        <p:cond delay="0"/>
                                      </p:stCondLst>
                                      <p:childTnLst>
                                        <p:set>
                                          <p:cBhvr>
                                            <p:cTn id="37" dur="1" fill="hold">
                                              <p:stCondLst>
                                                <p:cond delay="0"/>
                                              </p:stCondLst>
                                            </p:cTn>
                                            <p:tgtEl>
                                              <p:spTgt spid="161"/>
                                            </p:tgtEl>
                                            <p:attrNameLst>
                                              <p:attrName>style.visibility</p:attrName>
                                            </p:attrNameLst>
                                          </p:cBhvr>
                                          <p:to>
                                            <p:strVal val="visible"/>
                                          </p:to>
                                        </p:set>
                                        <p:animEffect transition="in" filter="wipe(right)">
                                          <p:cBhvr>
                                            <p:cTn id="38" dur="2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2000" fill="hold"/>
                                            <p:tgtEl>
                                              <p:spTgt spid="135"/>
                                            </p:tgtEl>
                                            <p:attrNameLst>
                                              <p:attrName>ppt_x</p:attrName>
                                            </p:attrNameLst>
                                          </p:cBhvr>
                                          <p:tavLst>
                                            <p:tav tm="0">
                                              <p:val>
                                                <p:strVal val="#ppt_x"/>
                                              </p:val>
                                            </p:tav>
                                            <p:tav tm="100000">
                                              <p:val>
                                                <p:strVal val="#ppt_x"/>
                                              </p:val>
                                            </p:tav>
                                          </p:tavLst>
                                        </p:anim>
                                        <p:anim calcmode="lin" valueType="num">
                                          <p:cBhvr additive="base">
                                            <p:cTn id="8" dur="2000" fill="hold"/>
                                            <p:tgtEl>
                                              <p:spTgt spid="1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0-#ppt_w/2"/>
                                              </p:val>
                                            </p:tav>
                                            <p:tav tm="100000">
                                              <p:val>
                                                <p:strVal val="#ppt_x"/>
                                              </p:val>
                                            </p:tav>
                                          </p:tavLst>
                                        </p:anim>
                                        <p:anim calcmode="lin" valueType="num">
                                          <p:cBhvr additive="base">
                                            <p:cTn id="24" dur="500" fill="hold"/>
                                            <p:tgtEl>
                                              <p:spTgt spid="15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58"/>
                                            </p:tgtEl>
                                            <p:attrNameLst>
                                              <p:attrName>style.visibility</p:attrName>
                                            </p:attrNameLst>
                                          </p:cBhvr>
                                          <p:to>
                                            <p:strVal val="visible"/>
                                          </p:to>
                                        </p:set>
                                        <p:anim calcmode="lin" valueType="num">
                                          <p:cBhvr additive="base">
                                            <p:cTn id="33" dur="500" fill="hold"/>
                                            <p:tgtEl>
                                              <p:spTgt spid="158"/>
                                            </p:tgtEl>
                                            <p:attrNameLst>
                                              <p:attrName>ppt_x</p:attrName>
                                            </p:attrNameLst>
                                          </p:cBhvr>
                                          <p:tavLst>
                                            <p:tav tm="0">
                                              <p:val>
                                                <p:strVal val="1+#ppt_w/2"/>
                                              </p:val>
                                            </p:tav>
                                            <p:tav tm="100000">
                                              <p:val>
                                                <p:strVal val="#ppt_x"/>
                                              </p:val>
                                            </p:tav>
                                          </p:tavLst>
                                        </p:anim>
                                        <p:anim calcmode="lin" valueType="num">
                                          <p:cBhvr additive="base">
                                            <p:cTn id="34" dur="500" fill="hold"/>
                                            <p:tgtEl>
                                              <p:spTgt spid="158"/>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2" fill="hold" grpId="0" nodeType="afterEffect">
                                      <p:stCondLst>
                                        <p:cond delay="0"/>
                                      </p:stCondLst>
                                      <p:childTnLst>
                                        <p:set>
                                          <p:cBhvr>
                                            <p:cTn id="37" dur="1" fill="hold">
                                              <p:stCondLst>
                                                <p:cond delay="0"/>
                                              </p:stCondLst>
                                            </p:cTn>
                                            <p:tgtEl>
                                              <p:spTgt spid="161"/>
                                            </p:tgtEl>
                                            <p:attrNameLst>
                                              <p:attrName>style.visibility</p:attrName>
                                            </p:attrNameLst>
                                          </p:cBhvr>
                                          <p:to>
                                            <p:strVal val="visible"/>
                                          </p:to>
                                        </p:set>
                                        <p:animEffect transition="in" filter="wipe(right)">
                                          <p:cBhvr>
                                            <p:cTn id="38" dur="2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2" name="图片 161">
            <a:hlinkClick r:id="" action="ppaction://hlinkshowjump?jump=previousslide"/>
          </p:cNvPr>
          <p:cNvPicPr>
            <a:picLocks noChangeAspect="1"/>
          </p:cNvPicPr>
          <p:nvPr/>
        </p:nvPicPr>
        <p:blipFill rotWithShape="1">
          <a:blip r:embed="rId3">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04" name="组合 103"/>
          <p:cNvGrpSpPr/>
          <p:nvPr/>
        </p:nvGrpSpPr>
        <p:grpSpPr>
          <a:xfrm>
            <a:off x="6840959" y="-75877"/>
            <a:ext cx="5455316" cy="1104860"/>
            <a:chOff x="6840959" y="-75877"/>
            <a:chExt cx="5455316" cy="1104860"/>
          </a:xfrm>
        </p:grpSpPr>
        <p:pic>
          <p:nvPicPr>
            <p:cNvPr id="105" name="图片 104"/>
            <p:cNvPicPr>
              <a:picLocks noChangeAspect="1"/>
            </p:cNvPicPr>
            <p:nvPr/>
          </p:nvPicPr>
          <p:blipFill rotWithShape="1">
            <a:blip r:embed="rId4">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06" name="矩形 105"/>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想一想</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fill="hold"/>
                                        <p:tgtEl>
                                          <p:spTgt spid="104"/>
                                        </p:tgtEl>
                                        <p:attrNameLst>
                                          <p:attrName>ppt_x</p:attrName>
                                        </p:attrNameLst>
                                      </p:cBhvr>
                                      <p:tavLst>
                                        <p:tav tm="0">
                                          <p:val>
                                            <p:strVal val="1+#ppt_w/2"/>
                                          </p:val>
                                        </p:tav>
                                        <p:tav tm="100000">
                                          <p:val>
                                            <p:strVal val="#ppt_x"/>
                                          </p:val>
                                        </p:tav>
                                      </p:tavLst>
                                    </p:anim>
                                    <p:anim calcmode="lin" valueType="num">
                                      <p:cBhvr additive="base">
                                        <p:cTn id="8" dur="500" fill="hold"/>
                                        <p:tgtEl>
                                          <p:spTgt spid="10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04"/>
                                        </p:tgtEl>
                                      </p:cBhvr>
                                    </p:animEffect>
                                    <p:animScale>
                                      <p:cBhvr>
                                        <p:cTn id="12" dur="250" autoRev="1" fill="hold"/>
                                        <p:tgtEl>
                                          <p:spTgt spid="10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06950" y="1824150"/>
            <a:ext cx="4735806" cy="2457188"/>
            <a:chOff x="1056331" y="1810269"/>
            <a:chExt cx="4735806" cy="2457188"/>
          </a:xfrm>
        </p:grpSpPr>
        <p:grpSp>
          <p:nvGrpSpPr>
            <p:cNvPr id="131" name="组合 130"/>
            <p:cNvGrpSpPr/>
            <p:nvPr/>
          </p:nvGrpSpPr>
          <p:grpSpPr>
            <a:xfrm rot="20811416">
              <a:off x="1056331" y="1810269"/>
              <a:ext cx="4735806" cy="2457188"/>
              <a:chOff x="520431" y="1412776"/>
              <a:chExt cx="6080182" cy="3828356"/>
            </a:xfrm>
          </p:grpSpPr>
          <p:sp>
            <p:nvSpPr>
              <p:cNvPr id="132"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33"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40" name="图片 1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41" name="TextBox 46"/>
            <p:cNvSpPr txBox="1"/>
            <p:nvPr/>
          </p:nvSpPr>
          <p:spPr>
            <a:xfrm rot="20587083" flipH="1">
              <a:off x="2574970" y="2515959"/>
              <a:ext cx="2131535" cy="553998"/>
            </a:xfrm>
            <a:prstGeom prst="rect">
              <a:avLst/>
            </a:prstGeom>
            <a:noFill/>
          </p:spPr>
          <p:txBody>
            <a:bodyPr wrap="square" rtlCol="0">
              <a:spAutoFit/>
            </a:bodyPr>
            <a:lstStyle/>
            <a:p>
              <a:pPr lvl="0" algn="ctr">
                <a:lnSpc>
                  <a:spcPct val="150000"/>
                </a:lnSpc>
                <a:defRPr/>
              </a:pPr>
              <a:r>
                <a:rPr kumimoji="0" lang="zh-CN" altLang="en-US" sz="200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请输入文字内容</a:t>
              </a:r>
              <a:endParaRPr kumimoji="0" lang="en-US" altLang="zh-CN" sz="200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2" name="组合 141"/>
          <p:cNvGrpSpPr/>
          <p:nvPr/>
        </p:nvGrpSpPr>
        <p:grpSpPr>
          <a:xfrm>
            <a:off x="3230187" y="1563669"/>
            <a:ext cx="4735806" cy="2457188"/>
            <a:chOff x="1056331" y="1810269"/>
            <a:chExt cx="4735806" cy="2457188"/>
          </a:xfrm>
        </p:grpSpPr>
        <p:grpSp>
          <p:nvGrpSpPr>
            <p:cNvPr id="143" name="组合 142"/>
            <p:cNvGrpSpPr/>
            <p:nvPr/>
          </p:nvGrpSpPr>
          <p:grpSpPr>
            <a:xfrm rot="20811416">
              <a:off x="1056331" y="1810269"/>
              <a:ext cx="4735806" cy="2457188"/>
              <a:chOff x="520431" y="1412776"/>
              <a:chExt cx="6080182" cy="3828356"/>
            </a:xfrm>
          </p:grpSpPr>
          <p:sp>
            <p:nvSpPr>
              <p:cNvPr id="146"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47"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48" name="图片 1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44" name="TextBox 46"/>
            <p:cNvSpPr txBox="1"/>
            <p:nvPr/>
          </p:nvSpPr>
          <p:spPr>
            <a:xfrm rot="20587083" flipH="1">
              <a:off x="2574971" y="2543401"/>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请输入文字内容</a:t>
              </a:r>
              <a:endPar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9" name="组合 148"/>
          <p:cNvGrpSpPr/>
          <p:nvPr/>
        </p:nvGrpSpPr>
        <p:grpSpPr>
          <a:xfrm>
            <a:off x="5653424" y="1749604"/>
            <a:ext cx="4735806" cy="2457188"/>
            <a:chOff x="1056331" y="1810269"/>
            <a:chExt cx="4735806" cy="2457188"/>
          </a:xfrm>
        </p:grpSpPr>
        <p:grpSp>
          <p:nvGrpSpPr>
            <p:cNvPr id="150" name="组合 149"/>
            <p:cNvGrpSpPr/>
            <p:nvPr/>
          </p:nvGrpSpPr>
          <p:grpSpPr>
            <a:xfrm rot="20811416">
              <a:off x="1056331" y="1810269"/>
              <a:ext cx="4735806" cy="2457188"/>
              <a:chOff x="520431" y="1412776"/>
              <a:chExt cx="6080182" cy="3828356"/>
            </a:xfrm>
          </p:grpSpPr>
          <p:sp>
            <p:nvSpPr>
              <p:cNvPr id="152"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53"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54" name="图片 1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51" name="TextBox 46"/>
            <p:cNvSpPr txBox="1"/>
            <p:nvPr/>
          </p:nvSpPr>
          <p:spPr>
            <a:xfrm rot="20587083" flipH="1">
              <a:off x="2533418" y="2543402"/>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请输入文字内容</a:t>
              </a:r>
              <a:endPar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5" name="组合 154"/>
          <p:cNvGrpSpPr/>
          <p:nvPr/>
        </p:nvGrpSpPr>
        <p:grpSpPr>
          <a:xfrm>
            <a:off x="8076660" y="1483798"/>
            <a:ext cx="4735806" cy="2457188"/>
            <a:chOff x="1056331" y="1810269"/>
            <a:chExt cx="4735806" cy="2457188"/>
          </a:xfrm>
        </p:grpSpPr>
        <p:grpSp>
          <p:nvGrpSpPr>
            <p:cNvPr id="156" name="组合 155"/>
            <p:cNvGrpSpPr/>
            <p:nvPr/>
          </p:nvGrpSpPr>
          <p:grpSpPr>
            <a:xfrm rot="20811416">
              <a:off x="1056331" y="1810269"/>
              <a:ext cx="4735806" cy="2457188"/>
              <a:chOff x="520431" y="1412776"/>
              <a:chExt cx="6080182" cy="3828356"/>
            </a:xfrm>
          </p:grpSpPr>
          <p:sp>
            <p:nvSpPr>
              <p:cNvPr id="158"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59"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60" name="图片 1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57" name="TextBox 46"/>
            <p:cNvSpPr txBox="1"/>
            <p:nvPr/>
          </p:nvSpPr>
          <p:spPr>
            <a:xfrm rot="20587083" flipH="1">
              <a:off x="2510006" y="2543401"/>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请输入文字内容</a:t>
              </a:r>
              <a:endPar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1" name="组合 160"/>
          <p:cNvGrpSpPr/>
          <p:nvPr/>
        </p:nvGrpSpPr>
        <p:grpSpPr>
          <a:xfrm flipH="1">
            <a:off x="9877782" y="4125714"/>
            <a:ext cx="1959330" cy="2040864"/>
            <a:chOff x="2295934" y="5308894"/>
            <a:chExt cx="1420700" cy="1479820"/>
          </a:xfrm>
        </p:grpSpPr>
        <p:pic>
          <p:nvPicPr>
            <p:cNvPr id="162" name="图片 1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3"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4" name="线形标注 3(无边框) 163"/>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层层推进，指出制作的要点，引导学生突破教学难点</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165" name="图片 164">
            <a:hlinkClick r:id="" action="ppaction://hlinkshowjump?jump=previousslide"/>
          </p:cNvPr>
          <p:cNvPicPr>
            <a:picLocks noChangeAspect="1"/>
          </p:cNvPicPr>
          <p:nvPr/>
        </p:nvPicPr>
        <p:blipFill rotWithShape="1">
          <a:blip r:embed="rId5">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28" name="组合 127"/>
          <p:cNvGrpSpPr/>
          <p:nvPr/>
        </p:nvGrpSpPr>
        <p:grpSpPr>
          <a:xfrm>
            <a:off x="6840959" y="-75877"/>
            <a:ext cx="5455316" cy="1104860"/>
            <a:chOff x="6840959" y="-75877"/>
            <a:chExt cx="5455316" cy="1104860"/>
          </a:xfrm>
        </p:grpSpPr>
        <p:pic>
          <p:nvPicPr>
            <p:cNvPr id="129" name="图片 128"/>
            <p:cNvPicPr>
              <a:picLocks noChangeAspect="1"/>
            </p:cNvPicPr>
            <p:nvPr/>
          </p:nvPicPr>
          <p:blipFill rotWithShape="1">
            <a:blip r:embed="rId6">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30" name="矩形 129"/>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查一查</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500" fill="hold"/>
                                        <p:tgtEl>
                                          <p:spTgt spid="128"/>
                                        </p:tgtEl>
                                        <p:attrNameLst>
                                          <p:attrName>ppt_x</p:attrName>
                                        </p:attrNameLst>
                                      </p:cBhvr>
                                      <p:tavLst>
                                        <p:tav tm="0">
                                          <p:val>
                                            <p:strVal val="1+#ppt_w/2"/>
                                          </p:val>
                                        </p:tav>
                                        <p:tav tm="100000">
                                          <p:val>
                                            <p:strVal val="#ppt_x"/>
                                          </p:val>
                                        </p:tav>
                                      </p:tavLst>
                                    </p:anim>
                                    <p:anim calcmode="lin" valueType="num">
                                      <p:cBhvr additive="base">
                                        <p:cTn id="8" dur="500" fill="hold"/>
                                        <p:tgtEl>
                                          <p:spTgt spid="1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28"/>
                                        </p:tgtEl>
                                      </p:cBhvr>
                                    </p:animEffect>
                                    <p:animScale>
                                      <p:cBhvr>
                                        <p:cTn id="12" dur="250" autoRev="1" fill="hold"/>
                                        <p:tgtEl>
                                          <p:spTgt spid="12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nodeType="afterEffect">
                                  <p:stCondLst>
                                    <p:cond delay="0"/>
                                  </p:stCondLst>
                                  <p:childTnLst>
                                    <p:set>
                                      <p:cBhvr>
                                        <p:cTn id="21" dur="1" fill="hold">
                                          <p:stCondLst>
                                            <p:cond delay="0"/>
                                          </p:stCondLst>
                                        </p:cTn>
                                        <p:tgtEl>
                                          <p:spTgt spid="142"/>
                                        </p:tgtEl>
                                        <p:attrNameLst>
                                          <p:attrName>style.visibility</p:attrName>
                                        </p:attrNameLst>
                                      </p:cBhvr>
                                      <p:to>
                                        <p:strVal val="visible"/>
                                      </p:to>
                                    </p:set>
                                    <p:anim calcmode="lin" valueType="num">
                                      <p:cBhvr additive="base">
                                        <p:cTn id="22" dur="500" fill="hold"/>
                                        <p:tgtEl>
                                          <p:spTgt spid="142"/>
                                        </p:tgtEl>
                                        <p:attrNameLst>
                                          <p:attrName>ppt_x</p:attrName>
                                        </p:attrNameLst>
                                      </p:cBhvr>
                                      <p:tavLst>
                                        <p:tav tm="0">
                                          <p:val>
                                            <p:strVal val="1+#ppt_w/2"/>
                                          </p:val>
                                        </p:tav>
                                        <p:tav tm="100000">
                                          <p:val>
                                            <p:strVal val="#ppt_x"/>
                                          </p:val>
                                        </p:tav>
                                      </p:tavLst>
                                    </p:anim>
                                    <p:anim calcmode="lin" valueType="num">
                                      <p:cBhvr additive="base">
                                        <p:cTn id="23" dur="500" fill="hold"/>
                                        <p:tgtEl>
                                          <p:spTgt spid="142"/>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1+#ppt_w/2"/>
                                          </p:val>
                                        </p:tav>
                                        <p:tav tm="100000">
                                          <p:val>
                                            <p:strVal val="#ppt_x"/>
                                          </p:val>
                                        </p:tav>
                                      </p:tavLst>
                                    </p:anim>
                                    <p:anim calcmode="lin" valueType="num">
                                      <p:cBhvr additive="base">
                                        <p:cTn id="28" dur="500" fill="hold"/>
                                        <p:tgtEl>
                                          <p:spTgt spid="149"/>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2" fill="hold" nodeType="afterEffect">
                                  <p:stCondLst>
                                    <p:cond delay="0"/>
                                  </p:stCondLst>
                                  <p:childTnLst>
                                    <p:set>
                                      <p:cBhvr>
                                        <p:cTn id="31" dur="1" fill="hold">
                                          <p:stCondLst>
                                            <p:cond delay="0"/>
                                          </p:stCondLst>
                                        </p:cTn>
                                        <p:tgtEl>
                                          <p:spTgt spid="155"/>
                                        </p:tgtEl>
                                        <p:attrNameLst>
                                          <p:attrName>style.visibility</p:attrName>
                                        </p:attrNameLst>
                                      </p:cBhvr>
                                      <p:to>
                                        <p:strVal val="visible"/>
                                      </p:to>
                                    </p:set>
                                    <p:anim calcmode="lin" valueType="num">
                                      <p:cBhvr additive="base">
                                        <p:cTn id="32" dur="500" fill="hold"/>
                                        <p:tgtEl>
                                          <p:spTgt spid="155"/>
                                        </p:tgtEl>
                                        <p:attrNameLst>
                                          <p:attrName>ppt_x</p:attrName>
                                        </p:attrNameLst>
                                      </p:cBhvr>
                                      <p:tavLst>
                                        <p:tav tm="0">
                                          <p:val>
                                            <p:strVal val="1+#ppt_w/2"/>
                                          </p:val>
                                        </p:tav>
                                        <p:tav tm="100000">
                                          <p:val>
                                            <p:strVal val="#ppt_x"/>
                                          </p:val>
                                        </p:tav>
                                      </p:tavLst>
                                    </p:anim>
                                    <p:anim calcmode="lin" valueType="num">
                                      <p:cBhvr additive="base">
                                        <p:cTn id="33" dur="500" fill="hold"/>
                                        <p:tgtEl>
                                          <p:spTgt spid="15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161"/>
                                        </p:tgtEl>
                                        <p:attrNameLst>
                                          <p:attrName>style.visibility</p:attrName>
                                        </p:attrNameLst>
                                      </p:cBhvr>
                                      <p:to>
                                        <p:strVal val="visible"/>
                                      </p:to>
                                    </p:set>
                                    <p:anim calcmode="lin" valueType="num">
                                      <p:cBhvr additive="base">
                                        <p:cTn id="38" dur="500" fill="hold"/>
                                        <p:tgtEl>
                                          <p:spTgt spid="161"/>
                                        </p:tgtEl>
                                        <p:attrNameLst>
                                          <p:attrName>ppt_x</p:attrName>
                                        </p:attrNameLst>
                                      </p:cBhvr>
                                      <p:tavLst>
                                        <p:tav tm="0">
                                          <p:val>
                                            <p:strVal val="1+#ppt_w/2"/>
                                          </p:val>
                                        </p:tav>
                                        <p:tav tm="100000">
                                          <p:val>
                                            <p:strVal val="#ppt_x"/>
                                          </p:val>
                                        </p:tav>
                                      </p:tavLst>
                                    </p:anim>
                                    <p:anim calcmode="lin" valueType="num">
                                      <p:cBhvr additive="base">
                                        <p:cTn id="39" dur="500" fill="hold"/>
                                        <p:tgtEl>
                                          <p:spTgt spid="161"/>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22" presetClass="entr" presetSubtype="2" fill="hold" grpId="0" nodeType="afterEffect">
                                  <p:stCondLst>
                                    <p:cond delay="0"/>
                                  </p:stCondLst>
                                  <p:childTnLst>
                                    <p:set>
                                      <p:cBhvr>
                                        <p:cTn id="42" dur="1" fill="hold">
                                          <p:stCondLst>
                                            <p:cond delay="0"/>
                                          </p:stCondLst>
                                        </p:cTn>
                                        <p:tgtEl>
                                          <p:spTgt spid="164"/>
                                        </p:tgtEl>
                                        <p:attrNameLst>
                                          <p:attrName>style.visibility</p:attrName>
                                        </p:attrNameLst>
                                      </p:cBhvr>
                                      <p:to>
                                        <p:strVal val="visible"/>
                                      </p:to>
                                    </p:set>
                                    <p:animEffect transition="in" filter="wipe(right)">
                                      <p:cBhvr>
                                        <p:cTn id="43" dur="20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组合 121"/>
          <p:cNvGrpSpPr/>
          <p:nvPr/>
        </p:nvGrpSpPr>
        <p:grpSpPr>
          <a:xfrm>
            <a:off x="2178387" y="1105782"/>
            <a:ext cx="3848050" cy="1173139"/>
            <a:chOff x="2891924" y="507273"/>
            <a:chExt cx="3848050" cy="1173139"/>
          </a:xfrm>
        </p:grpSpPr>
        <p:pic>
          <p:nvPicPr>
            <p:cNvPr id="123" name="图片 122"/>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24" name="矩形 123"/>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评一评</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Rectangle 312"/>
          <p:cNvSpPr>
            <a:spLocks noChangeArrowheads="1"/>
          </p:cNvSpPr>
          <p:nvPr/>
        </p:nvSpPr>
        <p:spPr bwMode="auto">
          <a:xfrm>
            <a:off x="2613691" y="2298498"/>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latin typeface="微软雅黑" panose="020B0503020204020204" pitchFamily="34" charset="-122"/>
                <a:ea typeface="微软雅黑" panose="020B0503020204020204" pitchFamily="34" charset="-122"/>
              </a:rPr>
              <a:t>最佳创意奖和最佳设计师奖 </a:t>
            </a:r>
            <a:endParaRPr lang="zh-CN" altLang="en-US" b="1" dirty="0">
              <a:latin typeface="微软雅黑" panose="020B0503020204020204" pitchFamily="34" charset="-122"/>
              <a:ea typeface="微软雅黑" panose="020B0503020204020204" pitchFamily="34" charset="-122"/>
            </a:endParaRPr>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2178387" y="3529911"/>
            <a:ext cx="3848050" cy="1173139"/>
            <a:chOff x="2891924" y="507273"/>
            <a:chExt cx="3848050" cy="1173139"/>
          </a:xfrm>
        </p:grpSpPr>
        <p:pic>
          <p:nvPicPr>
            <p:cNvPr id="167" name="图片 166"/>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68" name="矩形 167"/>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说一说</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69" name="Rectangle 312"/>
          <p:cNvSpPr>
            <a:spLocks noChangeArrowheads="1"/>
          </p:cNvSpPr>
          <p:nvPr/>
        </p:nvSpPr>
        <p:spPr bwMode="auto">
          <a:xfrm>
            <a:off x="2491368" y="4626085"/>
            <a:ext cx="315872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a:t>
            </a:r>
            <a:endParaRPr lang="zh-CN" altLang="en-US" b="1" dirty="0">
              <a:latin typeface="微软雅黑" panose="020B0503020204020204" pitchFamily="34" charset="-122"/>
              <a:ea typeface="微软雅黑" panose="020B0503020204020204" pitchFamily="34" charset="-122"/>
            </a:endParaRPr>
          </a:p>
        </p:txBody>
      </p:sp>
      <p:pic>
        <p:nvPicPr>
          <p:cNvPr id="171" name="图片 17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2290" y="290945"/>
            <a:ext cx="8494735" cy="583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 name="图片 171">
            <a:hlinkClick r:id="" action="ppaction://hlinkshowjump?jump=previousslide"/>
          </p:cNvPr>
          <p:cNvPicPr>
            <a:picLocks noChangeAspect="1"/>
          </p:cNvPicPr>
          <p:nvPr/>
        </p:nvPicPr>
        <p:blipFill rotWithShape="1">
          <a:blip r:embed="rId5">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5"/>
                                        </p:tgtEl>
                                        <p:attrNameLst>
                                          <p:attrName>style.visibility</p:attrName>
                                        </p:attrNameLst>
                                      </p:cBhvr>
                                      <p:to>
                                        <p:strVal val="visible"/>
                                      </p:to>
                                    </p:set>
                                    <p:animEffect transition="in" filter="wipe(left)">
                                      <p:cBhvr>
                                        <p:cTn id="7" dur="2000"/>
                                        <p:tgtEl>
                                          <p:spTgt spid="165"/>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21"/>
                                        </p:tgtEl>
                                        <p:attrNameLst>
                                          <p:attrName>style.color</p:attrName>
                                        </p:attrNameLst>
                                      </p:cBhvr>
                                      <p:to>
                                        <a:schemeClr val="bg1"/>
                                      </p:to>
                                    </p:animClr>
                                    <p:animClr clrSpc="rgb" dir="cw">
                                      <p:cBhvr>
                                        <p:cTn id="11" dur="250" autoRev="1" fill="remove"/>
                                        <p:tgtEl>
                                          <p:spTgt spid="121"/>
                                        </p:tgtEl>
                                        <p:attrNameLst>
                                          <p:attrName>fillcolor</p:attrName>
                                        </p:attrNameLst>
                                      </p:cBhvr>
                                      <p:to>
                                        <a:schemeClr val="bg1"/>
                                      </p:to>
                                    </p:animClr>
                                    <p:set>
                                      <p:cBhvr>
                                        <p:cTn id="12" dur="250" autoRev="1" fill="remove"/>
                                        <p:tgtEl>
                                          <p:spTgt spid="121"/>
                                        </p:tgtEl>
                                        <p:attrNameLst>
                                          <p:attrName>fill.type</p:attrName>
                                        </p:attrNameLst>
                                      </p:cBhvr>
                                      <p:to>
                                        <p:strVal val="solid"/>
                                      </p:to>
                                    </p:set>
                                    <p:set>
                                      <p:cBhvr>
                                        <p:cTn id="13" dur="250" autoRev="1" fill="remove"/>
                                        <p:tgtEl>
                                          <p:spTgt spid="121"/>
                                        </p:tgtEl>
                                        <p:attrNameLst>
                                          <p:attrName>fill.on</p:attrName>
                                        </p:attrNameLst>
                                      </p:cBhvr>
                                      <p:to>
                                        <p:strVal val="true"/>
                                      </p:to>
                                    </p:set>
                                  </p:childTnLst>
                                </p:cTn>
                              </p:par>
                            </p:childTnLst>
                          </p:cTn>
                        </p:par>
                        <p:par>
                          <p:cTn id="14" fill="hold">
                            <p:stCondLst>
                              <p:cond delay="2500"/>
                            </p:stCondLst>
                            <p:childTnLst>
                              <p:par>
                                <p:cTn id="15" presetID="12" presetClass="entr" presetSubtype="8" fill="hold" nodeType="afterEffect">
                                  <p:stCondLst>
                                    <p:cond delay="0"/>
                                  </p:stCondLst>
                                  <p:childTnLst>
                                    <p:set>
                                      <p:cBhvr>
                                        <p:cTn id="16" dur="1" fill="hold">
                                          <p:stCondLst>
                                            <p:cond delay="0"/>
                                          </p:stCondLst>
                                        </p:cTn>
                                        <p:tgtEl>
                                          <p:spTgt spid="122"/>
                                        </p:tgtEl>
                                        <p:attrNameLst>
                                          <p:attrName>style.visibility</p:attrName>
                                        </p:attrNameLst>
                                      </p:cBhvr>
                                      <p:to>
                                        <p:strVal val="visible"/>
                                      </p:to>
                                    </p:set>
                                    <p:anim calcmode="lin" valueType="num">
                                      <p:cBhvr additive="base">
                                        <p:cTn id="17" dur="500"/>
                                        <p:tgtEl>
                                          <p:spTgt spid="122"/>
                                        </p:tgtEl>
                                        <p:attrNameLst>
                                          <p:attrName>ppt_x</p:attrName>
                                        </p:attrNameLst>
                                      </p:cBhvr>
                                      <p:tavLst>
                                        <p:tav tm="0">
                                          <p:val>
                                            <p:strVal val="#ppt_x-#ppt_w*1.125000"/>
                                          </p:val>
                                        </p:tav>
                                        <p:tav tm="100000">
                                          <p:val>
                                            <p:strVal val="#ppt_x"/>
                                          </p:val>
                                        </p:tav>
                                      </p:tavLst>
                                    </p:anim>
                                    <p:animEffect transition="in" filter="wipe(right)">
                                      <p:cBhvr>
                                        <p:cTn id="18" dur="500"/>
                                        <p:tgtEl>
                                          <p:spTgt spid="122"/>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26"/>
                                        </p:tgtEl>
                                        <p:attrNameLst>
                                          <p:attrName>style.visibility</p:attrName>
                                        </p:attrNameLst>
                                      </p:cBhvr>
                                      <p:to>
                                        <p:strVal val="visible"/>
                                      </p:to>
                                    </p:set>
                                    <p:anim calcmode="lin" valueType="num">
                                      <p:cBhvr>
                                        <p:cTn id="22"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6"/>
                                        </p:tgtEl>
                                        <p:attrNameLst>
                                          <p:attrName>ppt_y</p:attrName>
                                        </p:attrNameLst>
                                      </p:cBhvr>
                                      <p:tavLst>
                                        <p:tav tm="0">
                                          <p:val>
                                            <p:strVal val="#ppt_y"/>
                                          </p:val>
                                        </p:tav>
                                        <p:tav tm="100000">
                                          <p:val>
                                            <p:strVal val="#ppt_y"/>
                                          </p:val>
                                        </p:tav>
                                      </p:tavLst>
                                    </p:anim>
                                    <p:anim calcmode="lin" valueType="num">
                                      <p:cBhvr>
                                        <p:cTn id="24"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71"/>
                                        </p:tgtEl>
                                        <p:attrNameLst>
                                          <p:attrName>style.visibility</p:attrName>
                                        </p:attrNameLst>
                                      </p:cBhvr>
                                      <p:to>
                                        <p:strVal val="visible"/>
                                      </p:to>
                                    </p:set>
                                    <p:animEffect transition="in" filter="fade">
                                      <p:cBhvr>
                                        <p:cTn id="31" dur="1000"/>
                                        <p:tgtEl>
                                          <p:spTgt spid="171"/>
                                        </p:tgtEl>
                                      </p:cBhvr>
                                    </p:animEffect>
                                    <p:anim calcmode="lin" valueType="num">
                                      <p:cBhvr>
                                        <p:cTn id="32" dur="1000" fill="hold"/>
                                        <p:tgtEl>
                                          <p:spTgt spid="171"/>
                                        </p:tgtEl>
                                        <p:attrNameLst>
                                          <p:attrName>ppt_x</p:attrName>
                                        </p:attrNameLst>
                                      </p:cBhvr>
                                      <p:tavLst>
                                        <p:tav tm="0">
                                          <p:val>
                                            <p:strVal val="#ppt_x"/>
                                          </p:val>
                                        </p:tav>
                                        <p:tav tm="100000">
                                          <p:val>
                                            <p:strVal val="#ppt_x"/>
                                          </p:val>
                                        </p:tav>
                                      </p:tavLst>
                                    </p:anim>
                                    <p:anim calcmode="lin" valueType="num">
                                      <p:cBhvr>
                                        <p:cTn id="33" dur="1000" fill="hold"/>
                                        <p:tgtEl>
                                          <p:spTgt spid="171"/>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2" presetClass="entr" presetSubtype="8" fill="hold" nodeType="afterEffect">
                                  <p:stCondLst>
                                    <p:cond delay="0"/>
                                  </p:stCondLst>
                                  <p:childTnLst>
                                    <p:set>
                                      <p:cBhvr>
                                        <p:cTn id="36" dur="1" fill="hold">
                                          <p:stCondLst>
                                            <p:cond delay="0"/>
                                          </p:stCondLst>
                                        </p:cTn>
                                        <p:tgtEl>
                                          <p:spTgt spid="166"/>
                                        </p:tgtEl>
                                        <p:attrNameLst>
                                          <p:attrName>style.visibility</p:attrName>
                                        </p:attrNameLst>
                                      </p:cBhvr>
                                      <p:to>
                                        <p:strVal val="visible"/>
                                      </p:to>
                                    </p:set>
                                    <p:anim calcmode="lin" valueType="num">
                                      <p:cBhvr additive="base">
                                        <p:cTn id="37" dur="500"/>
                                        <p:tgtEl>
                                          <p:spTgt spid="166"/>
                                        </p:tgtEl>
                                        <p:attrNameLst>
                                          <p:attrName>ppt_x</p:attrName>
                                        </p:attrNameLst>
                                      </p:cBhvr>
                                      <p:tavLst>
                                        <p:tav tm="0">
                                          <p:val>
                                            <p:strVal val="#ppt_x-#ppt_w*1.125000"/>
                                          </p:val>
                                        </p:tav>
                                        <p:tav tm="100000">
                                          <p:val>
                                            <p:strVal val="#ppt_x"/>
                                          </p:val>
                                        </p:tav>
                                      </p:tavLst>
                                    </p:anim>
                                    <p:animEffect transition="in" filter="wipe(right)">
                                      <p:cBhvr>
                                        <p:cTn id="38" dur="500"/>
                                        <p:tgtEl>
                                          <p:spTgt spid="166"/>
                                        </p:tgtEl>
                                      </p:cBhvr>
                                    </p:animEffect>
                                  </p:childTnLst>
                                </p:cTn>
                              </p:par>
                            </p:childTnLst>
                          </p:cTn>
                        </p:par>
                        <p:par>
                          <p:cTn id="39" fill="hold">
                            <p:stCondLst>
                              <p:cond delay="1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69"/>
                                        </p:tgtEl>
                                        <p:attrNameLst>
                                          <p:attrName>style.visibility</p:attrName>
                                        </p:attrNameLst>
                                      </p:cBhvr>
                                      <p:to>
                                        <p:strVal val="visible"/>
                                      </p:to>
                                    </p:set>
                                    <p:anim calcmode="lin" valueType="num">
                                      <p:cBhvr>
                                        <p:cTn id="42" dur="500" fill="hold"/>
                                        <p:tgtEl>
                                          <p:spTgt spid="169"/>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69"/>
                                        </p:tgtEl>
                                        <p:attrNameLst>
                                          <p:attrName>ppt_y</p:attrName>
                                        </p:attrNameLst>
                                      </p:cBhvr>
                                      <p:tavLst>
                                        <p:tav tm="0">
                                          <p:val>
                                            <p:strVal val="#ppt_y"/>
                                          </p:val>
                                        </p:tav>
                                        <p:tav tm="100000">
                                          <p:val>
                                            <p:strVal val="#ppt_y"/>
                                          </p:val>
                                        </p:tav>
                                      </p:tavLst>
                                    </p:anim>
                                    <p:anim calcmode="lin" valueType="num">
                                      <p:cBhvr>
                                        <p:cTn id="44" dur="500" fill="hold"/>
                                        <p:tgtEl>
                                          <p:spTgt spid="169"/>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6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6" grpId="0"/>
      <p:bldP spid="165" grpId="0" animBg="1"/>
      <p:bldP spid="1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90837" y="1287809"/>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endParaRPr lang="zh-CN" altLang="en-US"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2178387" y="204100"/>
            <a:ext cx="3848050" cy="1173139"/>
            <a:chOff x="2891924" y="507273"/>
            <a:chExt cx="3848050" cy="1173139"/>
          </a:xfrm>
        </p:grpSpPr>
        <p:pic>
          <p:nvPicPr>
            <p:cNvPr id="101" name="图片 100"/>
            <p:cNvPicPr>
              <a:picLocks noChangeAspect="1"/>
            </p:cNvPicPr>
            <p:nvPr/>
          </p:nvPicPr>
          <p:blipFill rotWithShape="1">
            <a:blip r:embed="rId3" cstate="screen"/>
            <a:srcRect/>
            <a:stretch>
              <a:fillRect/>
            </a:stretch>
          </p:blipFill>
          <p:spPr>
            <a:xfrm flipH="1">
              <a:off x="2891924" y="507273"/>
              <a:ext cx="3848050" cy="1173139"/>
            </a:xfrm>
            <a:prstGeom prst="rect">
              <a:avLst/>
            </a:prstGeom>
          </p:spPr>
        </p:pic>
        <p:sp>
          <p:nvSpPr>
            <p:cNvPr id="102" name="矩形 101"/>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评一评</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03" name="Rectangle 312"/>
          <p:cNvSpPr>
            <a:spLocks noChangeArrowheads="1"/>
          </p:cNvSpPr>
          <p:nvPr/>
        </p:nvSpPr>
        <p:spPr bwMode="auto">
          <a:xfrm>
            <a:off x="5705387" y="543320"/>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smtClean="0">
                <a:latin typeface="微软雅黑" panose="020B0503020204020204" pitchFamily="34" charset="-122"/>
                <a:ea typeface="微软雅黑" panose="020B0503020204020204" pitchFamily="34" charset="-122"/>
              </a:rPr>
              <a:t>在此输入文字内容</a:t>
            </a:r>
            <a:r>
              <a:rPr lang="zh-CN" altLang="en-US" b="1" dirty="0">
                <a:latin typeface="微软雅黑" panose="020B0503020204020204" pitchFamily="34" charset="-122"/>
                <a:ea typeface="微软雅黑" panose="020B0503020204020204" pitchFamily="34" charset="-122"/>
              </a:rPr>
              <a:t>在此输入文字内容</a:t>
            </a:r>
            <a:endParaRPr lang="zh-CN" altLang="en-US" b="1" dirty="0">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2178387" y="1169772"/>
            <a:ext cx="3848050" cy="1173139"/>
            <a:chOff x="2891924" y="507273"/>
            <a:chExt cx="3848050" cy="1173139"/>
          </a:xfrm>
        </p:grpSpPr>
        <p:pic>
          <p:nvPicPr>
            <p:cNvPr id="105" name="图片 104"/>
            <p:cNvPicPr>
              <a:picLocks noChangeAspect="1"/>
            </p:cNvPicPr>
            <p:nvPr/>
          </p:nvPicPr>
          <p:blipFill rotWithShape="1">
            <a:blip r:embed="rId3" cstate="screen"/>
            <a:srcRect/>
            <a:stretch>
              <a:fillRect/>
            </a:stretch>
          </p:blipFill>
          <p:spPr>
            <a:xfrm flipH="1">
              <a:off x="2891924" y="507273"/>
              <a:ext cx="3848050" cy="1173139"/>
            </a:xfrm>
            <a:prstGeom prst="rect">
              <a:avLst/>
            </a:prstGeom>
          </p:spPr>
        </p:pic>
        <p:sp>
          <p:nvSpPr>
            <p:cNvPr id="106" name="矩形 105"/>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说一说</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5752724" y="1259565"/>
            <a:ext cx="752105" cy="796527"/>
            <a:chOff x="5623919" y="1889465"/>
            <a:chExt cx="752105" cy="796527"/>
          </a:xfrm>
        </p:grpSpPr>
        <p:grpSp>
          <p:nvGrpSpPr>
            <p:cNvPr id="107" name="组合 106"/>
            <p:cNvGrpSpPr/>
            <p:nvPr/>
          </p:nvGrpSpPr>
          <p:grpSpPr>
            <a:xfrm>
              <a:off x="5623919" y="1889465"/>
              <a:ext cx="752105" cy="752105"/>
              <a:chOff x="3301168" y="601986"/>
              <a:chExt cx="2371327" cy="2371327"/>
            </a:xfrm>
          </p:grpSpPr>
          <p:sp>
            <p:nvSpPr>
              <p:cNvPr id="108" name="椭圆 107"/>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109" name="图片 10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77586" y="778405"/>
                <a:ext cx="2018487" cy="2018487"/>
              </a:xfrm>
              <a:prstGeom prst="rect">
                <a:avLst/>
              </a:prstGeom>
            </p:spPr>
          </p:pic>
        </p:grpSp>
        <p:sp>
          <p:nvSpPr>
            <p:cNvPr id="112" name="TextBox 28"/>
            <p:cNvSpPr txBox="1"/>
            <p:nvPr/>
          </p:nvSpPr>
          <p:spPr>
            <a:xfrm>
              <a:off x="5828772" y="2101217"/>
              <a:ext cx="466520"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rPr>
                <a:t>1</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endParaRPr>
            </a:p>
          </p:txBody>
        </p:sp>
      </p:grpSp>
      <p:sp>
        <p:nvSpPr>
          <p:cNvPr id="118" name="矩形 117"/>
          <p:cNvSpPr/>
          <p:nvPr/>
        </p:nvSpPr>
        <p:spPr>
          <a:xfrm>
            <a:off x="6190837" y="2173992"/>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endParaRPr lang="zh-CN" altLang="en-US" dirty="0">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5752724" y="2145748"/>
            <a:ext cx="752105" cy="827305"/>
            <a:chOff x="5623919" y="1889465"/>
            <a:chExt cx="752105" cy="827305"/>
          </a:xfrm>
        </p:grpSpPr>
        <p:grpSp>
          <p:nvGrpSpPr>
            <p:cNvPr id="128" name="组合 127"/>
            <p:cNvGrpSpPr/>
            <p:nvPr/>
          </p:nvGrpSpPr>
          <p:grpSpPr>
            <a:xfrm>
              <a:off x="5623919" y="1889465"/>
              <a:ext cx="752105" cy="752105"/>
              <a:chOff x="3301168" y="601986"/>
              <a:chExt cx="2371327" cy="2371327"/>
            </a:xfrm>
          </p:grpSpPr>
          <p:sp>
            <p:nvSpPr>
              <p:cNvPr id="130" name="椭圆 129"/>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131" name="图片 1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77588" y="778406"/>
                <a:ext cx="2018487" cy="2018487"/>
              </a:xfrm>
              <a:prstGeom prst="rect">
                <a:avLst/>
              </a:prstGeom>
            </p:spPr>
          </p:pic>
        </p:grpSp>
        <p:sp>
          <p:nvSpPr>
            <p:cNvPr id="129" name="TextBox 28"/>
            <p:cNvSpPr txBox="1"/>
            <p:nvPr/>
          </p:nvSpPr>
          <p:spPr>
            <a:xfrm>
              <a:off x="5828772" y="2101217"/>
              <a:ext cx="466520" cy="615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rPr>
                <a:t>2</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endParaRPr>
            </a:p>
          </p:txBody>
        </p:sp>
      </p:grpSp>
      <p:sp>
        <p:nvSpPr>
          <p:cNvPr id="132" name="矩形 131"/>
          <p:cNvSpPr/>
          <p:nvPr/>
        </p:nvSpPr>
        <p:spPr>
          <a:xfrm>
            <a:off x="6190837" y="3102537"/>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endParaRPr lang="zh-CN" altLang="en-US" dirty="0">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5752724" y="3074293"/>
            <a:ext cx="752105" cy="827305"/>
            <a:chOff x="5623919" y="1889465"/>
            <a:chExt cx="752105" cy="827305"/>
          </a:xfrm>
        </p:grpSpPr>
        <p:grpSp>
          <p:nvGrpSpPr>
            <p:cNvPr id="135" name="组合 134"/>
            <p:cNvGrpSpPr/>
            <p:nvPr/>
          </p:nvGrpSpPr>
          <p:grpSpPr>
            <a:xfrm>
              <a:off x="5623919" y="1889465"/>
              <a:ext cx="752105" cy="752105"/>
              <a:chOff x="3301168" y="601986"/>
              <a:chExt cx="2371327" cy="2371327"/>
            </a:xfrm>
          </p:grpSpPr>
          <p:sp>
            <p:nvSpPr>
              <p:cNvPr id="137" name="椭圆 136"/>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138" name="图片 1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77588" y="778406"/>
                <a:ext cx="2018487" cy="2018487"/>
              </a:xfrm>
              <a:prstGeom prst="rect">
                <a:avLst/>
              </a:prstGeom>
            </p:spPr>
          </p:pic>
        </p:grpSp>
        <p:sp>
          <p:nvSpPr>
            <p:cNvPr id="136" name="TextBox 28"/>
            <p:cNvSpPr txBox="1"/>
            <p:nvPr/>
          </p:nvSpPr>
          <p:spPr>
            <a:xfrm>
              <a:off x="5828772" y="2101217"/>
              <a:ext cx="466520" cy="615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rPr>
                <a:t>3</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endParaRPr>
            </a:p>
          </p:txBody>
        </p:sp>
      </p:grpSp>
      <p:grpSp>
        <p:nvGrpSpPr>
          <p:cNvPr id="139" name="组合 138"/>
          <p:cNvGrpSpPr/>
          <p:nvPr/>
        </p:nvGrpSpPr>
        <p:grpSpPr>
          <a:xfrm>
            <a:off x="2240361" y="3724390"/>
            <a:ext cx="3848050" cy="1173139"/>
            <a:chOff x="2891924" y="507273"/>
            <a:chExt cx="3848050" cy="1173139"/>
          </a:xfrm>
        </p:grpSpPr>
        <p:pic>
          <p:nvPicPr>
            <p:cNvPr id="140" name="图片 139"/>
            <p:cNvPicPr>
              <a:picLocks noChangeAspect="1"/>
            </p:cNvPicPr>
            <p:nvPr/>
          </p:nvPicPr>
          <p:blipFill rotWithShape="1">
            <a:blip r:embed="rId3" cstate="screen"/>
            <a:srcRect/>
            <a:stretch>
              <a:fillRect/>
            </a:stretch>
          </p:blipFill>
          <p:spPr>
            <a:xfrm flipH="1">
              <a:off x="2891924" y="507273"/>
              <a:ext cx="3848050" cy="1173139"/>
            </a:xfrm>
            <a:prstGeom prst="rect">
              <a:avLst/>
            </a:prstGeom>
          </p:spPr>
        </p:pic>
        <p:sp>
          <p:nvSpPr>
            <p:cNvPr id="141" name="矩形 140"/>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想一想</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42" name="Rectangle 312"/>
          <p:cNvSpPr>
            <a:spLocks noChangeArrowheads="1"/>
          </p:cNvSpPr>
          <p:nvPr/>
        </p:nvSpPr>
        <p:spPr bwMode="auto">
          <a:xfrm>
            <a:off x="5920067" y="4111811"/>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a:t>
            </a:r>
            <a:endParaRPr lang="zh-CN" altLang="en-US" b="1" dirty="0">
              <a:latin typeface="微软雅黑" panose="020B0503020204020204" pitchFamily="34" charset="-122"/>
              <a:ea typeface="微软雅黑" panose="020B0503020204020204" pitchFamily="34" charset="-122"/>
            </a:endParaRPr>
          </a:p>
        </p:txBody>
      </p:sp>
      <p:grpSp>
        <p:nvGrpSpPr>
          <p:cNvPr id="143" name="组合 142"/>
          <p:cNvGrpSpPr/>
          <p:nvPr/>
        </p:nvGrpSpPr>
        <p:grpSpPr>
          <a:xfrm flipH="1">
            <a:off x="9877782" y="4125714"/>
            <a:ext cx="1959330" cy="2040864"/>
            <a:chOff x="2295934" y="5308894"/>
            <a:chExt cx="1420700" cy="1479820"/>
          </a:xfrm>
        </p:grpSpPr>
        <p:pic>
          <p:nvPicPr>
            <p:cNvPr id="144" name="图片 1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45"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46" name="线形标注 3(无边框) 145"/>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结合评价表，引导学生自我反思，完善作品</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147" name="图片 146">
            <a:hlinkClick r:id="" action="ppaction://hlinkshowjump?jump=previousslide"/>
          </p:cNvPr>
          <p:cNvPicPr>
            <a:picLocks noChangeAspect="1"/>
          </p:cNvPicPr>
          <p:nvPr/>
        </p:nvPicPr>
        <p:blipFill rotWithShape="1">
          <a:blip r:embed="rId6">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500"/>
                            </p:stCondLst>
                            <p:childTnLst>
                              <p:par>
                                <p:cTn id="17" presetID="1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righ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25"/>
                                        </p:tgtEl>
                                        <p:attrNameLst>
                                          <p:attrName>style.visibility</p:attrName>
                                        </p:attrNameLst>
                                      </p:cBhvr>
                                      <p:to>
                                        <p:strVal val="visible"/>
                                      </p:to>
                                    </p:set>
                                    <p:anim calcmode="lin" valueType="num">
                                      <p:cBhvr>
                                        <p:cTn id="25" dur="500" fill="hold"/>
                                        <p:tgtEl>
                                          <p:spTgt spid="125"/>
                                        </p:tgtEl>
                                        <p:attrNameLst>
                                          <p:attrName>ppt_w</p:attrName>
                                        </p:attrNameLst>
                                      </p:cBhvr>
                                      <p:tavLst>
                                        <p:tav tm="0">
                                          <p:val>
                                            <p:fltVal val="0"/>
                                          </p:val>
                                        </p:tav>
                                        <p:tav tm="100000">
                                          <p:val>
                                            <p:strVal val="#ppt_w"/>
                                          </p:val>
                                        </p:tav>
                                      </p:tavLst>
                                    </p:anim>
                                    <p:anim calcmode="lin" valueType="num">
                                      <p:cBhvr>
                                        <p:cTn id="26" dur="500" fill="hold"/>
                                        <p:tgtEl>
                                          <p:spTgt spid="125"/>
                                        </p:tgtEl>
                                        <p:attrNameLst>
                                          <p:attrName>ppt_h</p:attrName>
                                        </p:attrNameLst>
                                      </p:cBhvr>
                                      <p:tavLst>
                                        <p:tav tm="0">
                                          <p:val>
                                            <p:fltVal val="0"/>
                                          </p:val>
                                        </p:tav>
                                        <p:tav tm="100000">
                                          <p:val>
                                            <p:strVal val="#ppt_h"/>
                                          </p:val>
                                        </p:tav>
                                      </p:tavLst>
                                    </p:anim>
                                    <p:animEffect transition="in" filter="fade">
                                      <p:cBhvr>
                                        <p:cTn id="27" dur="500"/>
                                        <p:tgtEl>
                                          <p:spTgt spid="125"/>
                                        </p:tgtEl>
                                      </p:cBhvr>
                                    </p:animEffect>
                                  </p:childTnLst>
                                </p:cTn>
                              </p:par>
                            </p:childTnLst>
                          </p:cTn>
                        </p:par>
                        <p:par>
                          <p:cTn id="28" fill="hold">
                            <p:stCondLst>
                              <p:cond delay="500"/>
                            </p:stCondLst>
                            <p:childTnLst>
                              <p:par>
                                <p:cTn id="29" presetID="12" presetClass="entr" presetSubtype="8" fill="hold" grpId="0" nodeType="afterEffect">
                                  <p:stCondLst>
                                    <p:cond delay="0"/>
                                  </p:stCondLst>
                                  <p:childTnLst>
                                    <p:set>
                                      <p:cBhvr>
                                        <p:cTn id="30" dur="1" fill="hold">
                                          <p:stCondLst>
                                            <p:cond delay="0"/>
                                          </p:stCondLst>
                                        </p:cTn>
                                        <p:tgtEl>
                                          <p:spTgt spid="118"/>
                                        </p:tgtEl>
                                        <p:attrNameLst>
                                          <p:attrName>style.visibility</p:attrName>
                                        </p:attrNameLst>
                                      </p:cBhvr>
                                      <p:to>
                                        <p:strVal val="visible"/>
                                      </p:to>
                                    </p:set>
                                    <p:anim calcmode="lin" valueType="num">
                                      <p:cBhvr additive="base">
                                        <p:cTn id="31" dur="500"/>
                                        <p:tgtEl>
                                          <p:spTgt spid="118"/>
                                        </p:tgtEl>
                                        <p:attrNameLst>
                                          <p:attrName>ppt_x</p:attrName>
                                        </p:attrNameLst>
                                      </p:cBhvr>
                                      <p:tavLst>
                                        <p:tav tm="0">
                                          <p:val>
                                            <p:strVal val="#ppt_x-#ppt_w*1.125000"/>
                                          </p:val>
                                        </p:tav>
                                        <p:tav tm="100000">
                                          <p:val>
                                            <p:strVal val="#ppt_x"/>
                                          </p:val>
                                        </p:tav>
                                      </p:tavLst>
                                    </p:anim>
                                    <p:animEffect transition="in" filter="wipe(right)">
                                      <p:cBhvr>
                                        <p:cTn id="32" dur="500"/>
                                        <p:tgtEl>
                                          <p:spTgt spid="118"/>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133"/>
                                        </p:tgtEl>
                                        <p:attrNameLst>
                                          <p:attrName>style.visibility</p:attrName>
                                        </p:attrNameLst>
                                      </p:cBhvr>
                                      <p:to>
                                        <p:strVal val="visible"/>
                                      </p:to>
                                    </p:set>
                                    <p:anim calcmode="lin" valueType="num">
                                      <p:cBhvr>
                                        <p:cTn id="37" dur="500" fill="hold"/>
                                        <p:tgtEl>
                                          <p:spTgt spid="133"/>
                                        </p:tgtEl>
                                        <p:attrNameLst>
                                          <p:attrName>ppt_w</p:attrName>
                                        </p:attrNameLst>
                                      </p:cBhvr>
                                      <p:tavLst>
                                        <p:tav tm="0">
                                          <p:val>
                                            <p:fltVal val="0"/>
                                          </p:val>
                                        </p:tav>
                                        <p:tav tm="100000">
                                          <p:val>
                                            <p:strVal val="#ppt_w"/>
                                          </p:val>
                                        </p:tav>
                                      </p:tavLst>
                                    </p:anim>
                                    <p:anim calcmode="lin" valueType="num">
                                      <p:cBhvr>
                                        <p:cTn id="38" dur="500" fill="hold"/>
                                        <p:tgtEl>
                                          <p:spTgt spid="133"/>
                                        </p:tgtEl>
                                        <p:attrNameLst>
                                          <p:attrName>ppt_h</p:attrName>
                                        </p:attrNameLst>
                                      </p:cBhvr>
                                      <p:tavLst>
                                        <p:tav tm="0">
                                          <p:val>
                                            <p:fltVal val="0"/>
                                          </p:val>
                                        </p:tav>
                                        <p:tav tm="100000">
                                          <p:val>
                                            <p:strVal val="#ppt_h"/>
                                          </p:val>
                                        </p:tav>
                                      </p:tavLst>
                                    </p:anim>
                                    <p:animEffect transition="in" filter="fade">
                                      <p:cBhvr>
                                        <p:cTn id="39" dur="500"/>
                                        <p:tgtEl>
                                          <p:spTgt spid="133"/>
                                        </p:tgtEl>
                                      </p:cBhvr>
                                    </p:animEffect>
                                  </p:childTnLst>
                                </p:cTn>
                              </p:par>
                            </p:childTnLst>
                          </p:cTn>
                        </p:par>
                        <p:par>
                          <p:cTn id="40" fill="hold">
                            <p:stCondLst>
                              <p:cond delay="500"/>
                            </p:stCondLst>
                            <p:childTnLst>
                              <p:par>
                                <p:cTn id="41" presetID="12" presetClass="entr" presetSubtype="8" fill="hold" grpId="0" nodeType="afterEffect">
                                  <p:stCondLst>
                                    <p:cond delay="0"/>
                                  </p:stCondLst>
                                  <p:childTnLst>
                                    <p:set>
                                      <p:cBhvr>
                                        <p:cTn id="42" dur="1" fill="hold">
                                          <p:stCondLst>
                                            <p:cond delay="0"/>
                                          </p:stCondLst>
                                        </p:cTn>
                                        <p:tgtEl>
                                          <p:spTgt spid="132"/>
                                        </p:tgtEl>
                                        <p:attrNameLst>
                                          <p:attrName>style.visibility</p:attrName>
                                        </p:attrNameLst>
                                      </p:cBhvr>
                                      <p:to>
                                        <p:strVal val="visible"/>
                                      </p:to>
                                    </p:set>
                                    <p:anim calcmode="lin" valueType="num">
                                      <p:cBhvr additive="base">
                                        <p:cTn id="43" dur="500"/>
                                        <p:tgtEl>
                                          <p:spTgt spid="132"/>
                                        </p:tgtEl>
                                        <p:attrNameLst>
                                          <p:attrName>ppt_x</p:attrName>
                                        </p:attrNameLst>
                                      </p:cBhvr>
                                      <p:tavLst>
                                        <p:tav tm="0">
                                          <p:val>
                                            <p:strVal val="#ppt_x-#ppt_w*1.125000"/>
                                          </p:val>
                                        </p:tav>
                                        <p:tav tm="100000">
                                          <p:val>
                                            <p:strVal val="#ppt_x"/>
                                          </p:val>
                                        </p:tav>
                                      </p:tavLst>
                                    </p:anim>
                                    <p:animEffect transition="in" filter="wipe(right)">
                                      <p:cBhvr>
                                        <p:cTn id="44" dur="500"/>
                                        <p:tgtEl>
                                          <p:spTgt spid="132"/>
                                        </p:tgtEl>
                                      </p:cBhvr>
                                    </p:animEffect>
                                  </p:childTnLst>
                                </p:cTn>
                              </p:par>
                            </p:childTnLst>
                          </p:cTn>
                        </p:par>
                        <p:par>
                          <p:cTn id="45" fill="hold">
                            <p:stCondLst>
                              <p:cond delay="1000"/>
                            </p:stCondLst>
                            <p:childTnLst>
                              <p:par>
                                <p:cTn id="46" presetID="12" presetClass="entr" presetSubtype="8" fill="hold" nodeType="afterEffect">
                                  <p:stCondLst>
                                    <p:cond delay="0"/>
                                  </p:stCondLst>
                                  <p:childTnLst>
                                    <p:set>
                                      <p:cBhvr>
                                        <p:cTn id="47" dur="1" fill="hold">
                                          <p:stCondLst>
                                            <p:cond delay="0"/>
                                          </p:stCondLst>
                                        </p:cTn>
                                        <p:tgtEl>
                                          <p:spTgt spid="139"/>
                                        </p:tgtEl>
                                        <p:attrNameLst>
                                          <p:attrName>style.visibility</p:attrName>
                                        </p:attrNameLst>
                                      </p:cBhvr>
                                      <p:to>
                                        <p:strVal val="visible"/>
                                      </p:to>
                                    </p:set>
                                    <p:anim calcmode="lin" valueType="num">
                                      <p:cBhvr additive="base">
                                        <p:cTn id="48" dur="500"/>
                                        <p:tgtEl>
                                          <p:spTgt spid="139"/>
                                        </p:tgtEl>
                                        <p:attrNameLst>
                                          <p:attrName>ppt_x</p:attrName>
                                        </p:attrNameLst>
                                      </p:cBhvr>
                                      <p:tavLst>
                                        <p:tav tm="0">
                                          <p:val>
                                            <p:strVal val="#ppt_x-#ppt_w*1.125000"/>
                                          </p:val>
                                        </p:tav>
                                        <p:tav tm="100000">
                                          <p:val>
                                            <p:strVal val="#ppt_x"/>
                                          </p:val>
                                        </p:tav>
                                      </p:tavLst>
                                    </p:anim>
                                    <p:animEffect transition="in" filter="wipe(right)">
                                      <p:cBhvr>
                                        <p:cTn id="49" dur="500"/>
                                        <p:tgtEl>
                                          <p:spTgt spid="139"/>
                                        </p:tgtEl>
                                      </p:cBhvr>
                                    </p:animEffect>
                                  </p:childTnLst>
                                </p:cTn>
                              </p:par>
                            </p:childTnLst>
                          </p:cTn>
                        </p:par>
                        <p:par>
                          <p:cTn id="50" fill="hold">
                            <p:stCondLst>
                              <p:cond delay="1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42"/>
                                        </p:tgtEl>
                                        <p:attrNameLst>
                                          <p:attrName>style.visibility</p:attrName>
                                        </p:attrNameLst>
                                      </p:cBhvr>
                                      <p:to>
                                        <p:strVal val="visible"/>
                                      </p:to>
                                    </p:set>
                                    <p:anim calcmode="lin" valueType="num">
                                      <p:cBhvr>
                                        <p:cTn id="53" dur="500" fill="hold"/>
                                        <p:tgtEl>
                                          <p:spTgt spid="14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42"/>
                                        </p:tgtEl>
                                        <p:attrNameLst>
                                          <p:attrName>ppt_y</p:attrName>
                                        </p:attrNameLst>
                                      </p:cBhvr>
                                      <p:tavLst>
                                        <p:tav tm="0">
                                          <p:val>
                                            <p:strVal val="#ppt_y"/>
                                          </p:val>
                                        </p:tav>
                                        <p:tav tm="100000">
                                          <p:val>
                                            <p:strVal val="#ppt_y"/>
                                          </p:val>
                                        </p:tav>
                                      </p:tavLst>
                                    </p:anim>
                                    <p:anim calcmode="lin" valueType="num">
                                      <p:cBhvr>
                                        <p:cTn id="55" dur="500" fill="hold"/>
                                        <p:tgtEl>
                                          <p:spTgt spid="14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4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42"/>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nodeType="clickEffect">
                                  <p:stCondLst>
                                    <p:cond delay="0"/>
                                  </p:stCondLst>
                                  <p:childTnLst>
                                    <p:set>
                                      <p:cBhvr>
                                        <p:cTn id="61" dur="1" fill="hold">
                                          <p:stCondLst>
                                            <p:cond delay="0"/>
                                          </p:stCondLst>
                                        </p:cTn>
                                        <p:tgtEl>
                                          <p:spTgt spid="143"/>
                                        </p:tgtEl>
                                        <p:attrNameLst>
                                          <p:attrName>style.visibility</p:attrName>
                                        </p:attrNameLst>
                                      </p:cBhvr>
                                      <p:to>
                                        <p:strVal val="visible"/>
                                      </p:to>
                                    </p:set>
                                    <p:anim calcmode="lin" valueType="num">
                                      <p:cBhvr additive="base">
                                        <p:cTn id="62" dur="500" fill="hold"/>
                                        <p:tgtEl>
                                          <p:spTgt spid="143"/>
                                        </p:tgtEl>
                                        <p:attrNameLst>
                                          <p:attrName>ppt_x</p:attrName>
                                        </p:attrNameLst>
                                      </p:cBhvr>
                                      <p:tavLst>
                                        <p:tav tm="0">
                                          <p:val>
                                            <p:strVal val="1+#ppt_w/2"/>
                                          </p:val>
                                        </p:tav>
                                        <p:tav tm="100000">
                                          <p:val>
                                            <p:strVal val="#ppt_x"/>
                                          </p:val>
                                        </p:tav>
                                      </p:tavLst>
                                    </p:anim>
                                    <p:anim calcmode="lin" valueType="num">
                                      <p:cBhvr additive="base">
                                        <p:cTn id="63" dur="500" fill="hold"/>
                                        <p:tgtEl>
                                          <p:spTgt spid="143"/>
                                        </p:tgtEl>
                                        <p:attrNameLst>
                                          <p:attrName>ppt_y</p:attrName>
                                        </p:attrNameLst>
                                      </p:cBhvr>
                                      <p:tavLst>
                                        <p:tav tm="0">
                                          <p:val>
                                            <p:strVal val="#ppt_y"/>
                                          </p:val>
                                        </p:tav>
                                        <p:tav tm="100000">
                                          <p:val>
                                            <p:strVal val="#ppt_y"/>
                                          </p:val>
                                        </p:tav>
                                      </p:tavLst>
                                    </p:anim>
                                  </p:childTnLst>
                                </p:cTn>
                              </p:par>
                            </p:childTnLst>
                          </p:cTn>
                        </p:par>
                        <p:par>
                          <p:cTn id="64" fill="hold">
                            <p:stCondLst>
                              <p:cond delay="500"/>
                            </p:stCondLst>
                            <p:childTnLst>
                              <p:par>
                                <p:cTn id="65" presetID="22" presetClass="entr" presetSubtype="2" fill="hold" grpId="0" nodeType="afterEffect">
                                  <p:stCondLst>
                                    <p:cond delay="0"/>
                                  </p:stCondLst>
                                  <p:childTnLst>
                                    <p:set>
                                      <p:cBhvr>
                                        <p:cTn id="66" dur="1" fill="hold">
                                          <p:stCondLst>
                                            <p:cond delay="0"/>
                                          </p:stCondLst>
                                        </p:cTn>
                                        <p:tgtEl>
                                          <p:spTgt spid="146"/>
                                        </p:tgtEl>
                                        <p:attrNameLst>
                                          <p:attrName>style.visibility</p:attrName>
                                        </p:attrNameLst>
                                      </p:cBhvr>
                                      <p:to>
                                        <p:strVal val="visible"/>
                                      </p:to>
                                    </p:set>
                                    <p:animEffect transition="in" filter="wipe(right)">
                                      <p:cBhvr>
                                        <p:cTn id="67" dur="2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8" grpId="0" animBg="1"/>
      <p:bldP spid="132" grpId="0" animBg="1"/>
      <p:bldP spid="142" grpId="0"/>
      <p:bldP spid="14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1679463" y="436214"/>
            <a:ext cx="3848050" cy="1173139"/>
            <a:chOff x="2891924" y="507273"/>
            <a:chExt cx="3848050" cy="1173139"/>
          </a:xfrm>
        </p:grpSpPr>
        <p:pic>
          <p:nvPicPr>
            <p:cNvPr id="105" name="图片 104"/>
            <p:cNvPicPr>
              <a:picLocks noChangeAspect="1"/>
            </p:cNvPicPr>
            <p:nvPr/>
          </p:nvPicPr>
          <p:blipFill rotWithShape="1">
            <a:blip r:embed="rId3" cstate="screen"/>
            <a:srcRect/>
            <a:stretch>
              <a:fillRect/>
            </a:stretch>
          </p:blipFill>
          <p:spPr>
            <a:xfrm flipH="1">
              <a:off x="2891924" y="507273"/>
              <a:ext cx="3848050" cy="1173139"/>
            </a:xfrm>
            <a:prstGeom prst="rect">
              <a:avLst/>
            </a:prstGeom>
          </p:spPr>
        </p:pic>
        <p:sp>
          <p:nvSpPr>
            <p:cNvPr id="106" name="矩形 105"/>
            <p:cNvSpPr/>
            <p:nvPr/>
          </p:nvSpPr>
          <p:spPr>
            <a:xfrm>
              <a:off x="3524405" y="768239"/>
              <a:ext cx="2339102"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课堂小结</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73" name="线形标注 3(无边框) 172"/>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进一步促进学生知识的内化和技能的强化</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205" name="图片 204">
            <a:hlinkClick r:id="" action="ppaction://hlinkshowjump?jump=previousslide"/>
          </p:cNvPr>
          <p:cNvPicPr>
            <a:picLocks noChangeAspect="1"/>
          </p:cNvPicPr>
          <p:nvPr/>
        </p:nvPicPr>
        <p:blipFill rotWithShape="1">
          <a:blip r:embed="rId4">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3" name="组合 2"/>
          <p:cNvGrpSpPr/>
          <p:nvPr/>
        </p:nvGrpSpPr>
        <p:grpSpPr>
          <a:xfrm>
            <a:off x="2074131" y="1226248"/>
            <a:ext cx="3005138" cy="3649662"/>
            <a:chOff x="2074131" y="1226248"/>
            <a:chExt cx="3005138" cy="3649662"/>
          </a:xfrm>
        </p:grpSpPr>
        <p:sp>
          <p:nvSpPr>
            <p:cNvPr id="210" name="AutoShape 5"/>
            <p:cNvSpPr>
              <a:spLocks noChangeArrowheads="1"/>
            </p:cNvSpPr>
            <p:nvPr/>
          </p:nvSpPr>
          <p:spPr bwMode="auto">
            <a:xfrm rot="5400000">
              <a:off x="1964594" y="1761235"/>
              <a:ext cx="3224212" cy="3005138"/>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211" name="Picture 23" descr="02"/>
            <p:cNvPicPr>
              <a:picLocks noChangeAspect="1" noChangeArrowheads="1"/>
            </p:cNvPicPr>
            <p:nvPr/>
          </p:nvPicPr>
          <p:blipFill>
            <a:blip r:embed="rId5">
              <a:extLst>
                <a:ext uri="{28A0092B-C50C-407E-A947-70E740481C1C}">
                  <a14:useLocalDpi xmlns:a14="http://schemas.microsoft.com/office/drawing/2010/main" val="0"/>
                </a:ext>
              </a:extLst>
            </a:blip>
            <a:srcRect l="53714" b="52269"/>
            <a:stretch>
              <a:fillRect/>
            </a:stretch>
          </p:blipFill>
          <p:spPr bwMode="auto">
            <a:xfrm>
              <a:off x="2847244" y="1226248"/>
              <a:ext cx="1279525"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2" name="Rectangle 312"/>
            <p:cNvSpPr>
              <a:spLocks noChangeArrowheads="1"/>
            </p:cNvSpPr>
            <p:nvPr/>
          </p:nvSpPr>
          <p:spPr bwMode="auto">
            <a:xfrm>
              <a:off x="2146574" y="2397858"/>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endParaRPr lang="zh-CN" altLang="en-US" b="1" dirty="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468206" y="1229423"/>
            <a:ext cx="2884488" cy="3656012"/>
            <a:chOff x="5468206" y="1229423"/>
            <a:chExt cx="2884488" cy="3656012"/>
          </a:xfrm>
        </p:grpSpPr>
        <p:sp>
          <p:nvSpPr>
            <p:cNvPr id="148" name="AutoShape 5"/>
            <p:cNvSpPr>
              <a:spLocks noChangeArrowheads="1"/>
            </p:cNvSpPr>
            <p:nvPr/>
          </p:nvSpPr>
          <p:spPr bwMode="auto">
            <a:xfrm rot="5400000">
              <a:off x="5293581" y="1826323"/>
              <a:ext cx="3233737" cy="2884488"/>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149" name="Picture 21" descr="02"/>
            <p:cNvPicPr>
              <a:picLocks noChangeAspect="1" noChangeArrowheads="1"/>
            </p:cNvPicPr>
            <p:nvPr/>
          </p:nvPicPr>
          <p:blipFill>
            <a:blip r:embed="rId6">
              <a:extLst>
                <a:ext uri="{28A0092B-C50C-407E-A947-70E740481C1C}">
                  <a14:useLocalDpi xmlns:a14="http://schemas.microsoft.com/office/drawing/2010/main" val="0"/>
                </a:ext>
              </a:extLst>
            </a:blip>
            <a:srcRect r="43436" b="52269"/>
            <a:stretch>
              <a:fillRect/>
            </a:stretch>
          </p:blipFill>
          <p:spPr bwMode="auto">
            <a:xfrm>
              <a:off x="6255606" y="1229423"/>
              <a:ext cx="15573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3" name="Rectangle 312"/>
            <p:cNvSpPr>
              <a:spLocks noChangeArrowheads="1"/>
            </p:cNvSpPr>
            <p:nvPr/>
          </p:nvSpPr>
          <p:spPr bwMode="auto">
            <a:xfrm>
              <a:off x="5532830" y="2406839"/>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endParaRPr lang="zh-CN" altLang="en-US" b="1"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8757506" y="1221485"/>
            <a:ext cx="3013656" cy="3654418"/>
            <a:chOff x="8757506" y="1221485"/>
            <a:chExt cx="3013656" cy="3654418"/>
          </a:xfrm>
        </p:grpSpPr>
        <p:grpSp>
          <p:nvGrpSpPr>
            <p:cNvPr id="150" name="组合 30"/>
            <p:cNvGrpSpPr/>
            <p:nvPr/>
          </p:nvGrpSpPr>
          <p:grpSpPr bwMode="auto">
            <a:xfrm>
              <a:off x="8757506" y="1221485"/>
              <a:ext cx="2933700" cy="3654418"/>
              <a:chOff x="0" y="0"/>
              <a:chExt cx="2934477" cy="3654766"/>
            </a:xfrm>
          </p:grpSpPr>
          <p:sp>
            <p:nvSpPr>
              <p:cNvPr id="206" name="AutoShape 5"/>
              <p:cNvSpPr>
                <a:spLocks noChangeArrowheads="1"/>
              </p:cNvSpPr>
              <p:nvPr/>
            </p:nvSpPr>
            <p:spPr bwMode="auto">
              <a:xfrm rot="5400000">
                <a:off x="-163125" y="557164"/>
                <a:ext cx="3260727" cy="2934477"/>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209" name="Picture 22" descr="02"/>
              <p:cNvPicPr>
                <a:picLocks noChangeAspect="1" noChangeArrowheads="1"/>
              </p:cNvPicPr>
              <p:nvPr/>
            </p:nvPicPr>
            <p:blipFill>
              <a:blip r:embed="rId7">
                <a:extLst>
                  <a:ext uri="{28A0092B-C50C-407E-A947-70E740481C1C}">
                    <a14:useLocalDpi xmlns:a14="http://schemas.microsoft.com/office/drawing/2010/main" val="0"/>
                  </a:ext>
                </a:extLst>
              </a:blip>
              <a:srcRect l="54114" t="52293"/>
              <a:stretch>
                <a:fillRect/>
              </a:stretch>
            </p:blipFill>
            <p:spPr bwMode="auto">
              <a:xfrm>
                <a:off x="885825" y="0"/>
                <a:ext cx="1386025" cy="1449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4" name="Rectangle 312"/>
            <p:cNvSpPr>
              <a:spLocks noChangeArrowheads="1"/>
            </p:cNvSpPr>
            <p:nvPr/>
          </p:nvSpPr>
          <p:spPr bwMode="auto">
            <a:xfrm>
              <a:off x="8989281" y="2453656"/>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endParaRPr lang="zh-CN" altLang="en-US" b="1" dirty="0">
                <a:latin typeface="微软雅黑" panose="020B0503020204020204" pitchFamily="34" charset="-122"/>
                <a:ea typeface="微软雅黑" panose="020B0503020204020204" pitchFamily="34" charset="-122"/>
              </a:endParaRPr>
            </a:p>
          </p:txBody>
        </p:sp>
      </p:grpSp>
      <p:grpSp>
        <p:nvGrpSpPr>
          <p:cNvPr id="170" name="组合 169"/>
          <p:cNvGrpSpPr/>
          <p:nvPr/>
        </p:nvGrpSpPr>
        <p:grpSpPr>
          <a:xfrm flipH="1">
            <a:off x="9877782" y="4125714"/>
            <a:ext cx="1959330" cy="2040864"/>
            <a:chOff x="2295934" y="5308894"/>
            <a:chExt cx="1420700" cy="1479820"/>
          </a:xfrm>
        </p:grpSpPr>
        <p:pic>
          <p:nvPicPr>
            <p:cNvPr id="171" name="图片 17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70"/>
                                        </p:tgtEl>
                                        <p:attrNameLst>
                                          <p:attrName>style.visibility</p:attrName>
                                        </p:attrNameLst>
                                      </p:cBhvr>
                                      <p:to>
                                        <p:strVal val="visible"/>
                                      </p:to>
                                    </p:set>
                                    <p:anim calcmode="lin" valueType="num">
                                      <p:cBhvr additive="base">
                                        <p:cTn id="28" dur="500" fill="hold"/>
                                        <p:tgtEl>
                                          <p:spTgt spid="170"/>
                                        </p:tgtEl>
                                        <p:attrNameLst>
                                          <p:attrName>ppt_x</p:attrName>
                                        </p:attrNameLst>
                                      </p:cBhvr>
                                      <p:tavLst>
                                        <p:tav tm="0">
                                          <p:val>
                                            <p:strVal val="1+#ppt_w/2"/>
                                          </p:val>
                                        </p:tav>
                                        <p:tav tm="100000">
                                          <p:val>
                                            <p:strVal val="#ppt_x"/>
                                          </p:val>
                                        </p:tav>
                                      </p:tavLst>
                                    </p:anim>
                                    <p:anim calcmode="lin" valueType="num">
                                      <p:cBhvr additive="base">
                                        <p:cTn id="29" dur="500" fill="hold"/>
                                        <p:tgtEl>
                                          <p:spTgt spid="170"/>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173"/>
                                        </p:tgtEl>
                                        <p:attrNameLst>
                                          <p:attrName>style.visibility</p:attrName>
                                        </p:attrNameLst>
                                      </p:cBhvr>
                                      <p:to>
                                        <p:strVal val="visible"/>
                                      </p:to>
                                    </p:set>
                                    <p:animEffect transition="in" filter="wipe(right)">
                                      <p:cBhvr>
                                        <p:cTn id="33" dur="2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1679463" y="436214"/>
            <a:ext cx="3848050" cy="1173139"/>
            <a:chOff x="2891924" y="507273"/>
            <a:chExt cx="3848050" cy="1173139"/>
          </a:xfrm>
        </p:grpSpPr>
        <p:pic>
          <p:nvPicPr>
            <p:cNvPr id="105" name="图片 104"/>
            <p:cNvPicPr>
              <a:picLocks noChangeAspect="1"/>
            </p:cNvPicPr>
            <p:nvPr/>
          </p:nvPicPr>
          <p:blipFill rotWithShape="1">
            <a:blip r:embed="rId3" cstate="screen"/>
            <a:srcRect/>
            <a:stretch>
              <a:fillRect/>
            </a:stretch>
          </p:blipFill>
          <p:spPr>
            <a:xfrm flipH="1">
              <a:off x="2891924" y="507273"/>
              <a:ext cx="3848050" cy="1173139"/>
            </a:xfrm>
            <a:prstGeom prst="rect">
              <a:avLst/>
            </a:prstGeom>
          </p:spPr>
        </p:pic>
        <p:sp>
          <p:nvSpPr>
            <p:cNvPr id="106" name="矩形 105"/>
            <p:cNvSpPr/>
            <p:nvPr/>
          </p:nvSpPr>
          <p:spPr>
            <a:xfrm>
              <a:off x="3524405" y="768239"/>
              <a:ext cx="2339102" cy="523220"/>
            </a:xfrm>
            <a:prstGeom prst="rect">
              <a:avLst/>
            </a:prstGeom>
          </p:spPr>
          <p:txBody>
            <a:bodyPr wrap="none">
              <a:spAutoFit/>
            </a:bodyPr>
            <a:lstStyle/>
            <a:p>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课后拓展</a:t>
              </a:r>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205" name="图片 204">
            <a:hlinkClick r:id="" action="ppaction://hlinkshowjump?jump=previousslide"/>
          </p:cNvPr>
          <p:cNvPicPr>
            <a:picLocks noChangeAspect="1"/>
          </p:cNvPicPr>
          <p:nvPr/>
        </p:nvPicPr>
        <p:blipFill rotWithShape="1">
          <a:blip r:embed="rId4">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pic>
        <p:nvPicPr>
          <p:cNvPr id="112" name="Picture 2" descr="Nipic_6608733_20140705152029879000 [转换]"/>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1265" y="1931092"/>
            <a:ext cx="3149600"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 name="Group 14"/>
          <p:cNvGrpSpPr/>
          <p:nvPr/>
        </p:nvGrpSpPr>
        <p:grpSpPr bwMode="auto">
          <a:xfrm>
            <a:off x="3311477" y="1446905"/>
            <a:ext cx="3241675" cy="1897062"/>
            <a:chOff x="0" y="0"/>
            <a:chExt cx="12359372" cy="4561543"/>
          </a:xfrm>
        </p:grpSpPr>
        <p:grpSp>
          <p:nvGrpSpPr>
            <p:cNvPr id="124" name="Group 15"/>
            <p:cNvGrpSpPr/>
            <p:nvPr/>
          </p:nvGrpSpPr>
          <p:grpSpPr bwMode="auto">
            <a:xfrm>
              <a:off x="0" y="0"/>
              <a:ext cx="12359372" cy="4561543"/>
              <a:chOff x="0" y="0"/>
              <a:chExt cx="4831195" cy="4561543"/>
            </a:xfrm>
          </p:grpSpPr>
          <p:pic>
            <p:nvPicPr>
              <p:cNvPr id="128" name="图片 103"/>
              <p:cNvPicPr>
                <a:picLocks noChangeAspect="1" noChangeArrowheads="1"/>
              </p:cNvPicPr>
              <p:nvPr/>
            </p:nvPicPr>
            <p:blipFill>
              <a:blip r:embed="rId6">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25" name="图片 63"/>
            <p:cNvPicPr>
              <a:picLocks noChangeAspect="1" noChangeArrowheads="1"/>
            </p:cNvPicPr>
            <p:nvPr/>
          </p:nvPicPr>
          <p:blipFill>
            <a:blip r:embed="rId7">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矩形 64"/>
            <p:cNvSpPr>
              <a:spLocks noChangeArrowheads="1"/>
            </p:cNvSpPr>
            <p:nvPr/>
          </p:nvSpPr>
          <p:spPr bwMode="auto">
            <a:xfrm>
              <a:off x="912897" y="344158"/>
              <a:ext cx="10564018" cy="740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smtClean="0">
                  <a:solidFill>
                    <a:schemeClr val="bg1"/>
                  </a:solidFill>
                  <a:latin typeface="微软雅黑" panose="020B0503020204020204" pitchFamily="34" charset="-122"/>
                  <a:ea typeface="微软雅黑" panose="020B0503020204020204" pitchFamily="34" charset="-122"/>
                </a:rPr>
                <a:t>输入课本名称和插入照片</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31" name="Group 22"/>
          <p:cNvGrpSpPr/>
          <p:nvPr/>
        </p:nvGrpSpPr>
        <p:grpSpPr bwMode="auto">
          <a:xfrm>
            <a:off x="7286577" y="1383405"/>
            <a:ext cx="3243263" cy="1900237"/>
            <a:chOff x="0" y="0"/>
            <a:chExt cx="12359372" cy="4561543"/>
          </a:xfrm>
        </p:grpSpPr>
        <p:grpSp>
          <p:nvGrpSpPr>
            <p:cNvPr id="133" name="Group 23"/>
            <p:cNvGrpSpPr/>
            <p:nvPr/>
          </p:nvGrpSpPr>
          <p:grpSpPr bwMode="auto">
            <a:xfrm>
              <a:off x="0" y="0"/>
              <a:ext cx="12359372" cy="4561543"/>
              <a:chOff x="0" y="0"/>
              <a:chExt cx="4831195" cy="4561543"/>
            </a:xfrm>
          </p:grpSpPr>
          <p:pic>
            <p:nvPicPr>
              <p:cNvPr id="137" name="图片 103"/>
              <p:cNvPicPr>
                <a:picLocks noChangeAspect="1" noChangeArrowheads="1"/>
              </p:cNvPicPr>
              <p:nvPr/>
            </p:nvPicPr>
            <p:blipFill>
              <a:blip r:embed="rId6">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35" name="图片 72"/>
            <p:cNvPicPr>
              <a:picLocks noChangeAspect="1" noChangeArrowheads="1"/>
            </p:cNvPicPr>
            <p:nvPr/>
          </p:nvPicPr>
          <p:blipFill>
            <a:blip r:embed="rId7">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 name="矩形 73"/>
            <p:cNvSpPr>
              <a:spLocks noChangeArrowheads="1"/>
            </p:cNvSpPr>
            <p:nvPr/>
          </p:nvSpPr>
          <p:spPr bwMode="auto">
            <a:xfrm>
              <a:off x="912896" y="344159"/>
              <a:ext cx="10564021" cy="738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输入课本名称和插入照片</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40" name="Group 30"/>
          <p:cNvGrpSpPr/>
          <p:nvPr/>
        </p:nvGrpSpPr>
        <p:grpSpPr bwMode="auto">
          <a:xfrm>
            <a:off x="3124152" y="3807517"/>
            <a:ext cx="3429000" cy="2108200"/>
            <a:chOff x="0" y="0"/>
            <a:chExt cx="12359372" cy="4561543"/>
          </a:xfrm>
        </p:grpSpPr>
        <p:grpSp>
          <p:nvGrpSpPr>
            <p:cNvPr id="142" name="Group 31"/>
            <p:cNvGrpSpPr/>
            <p:nvPr/>
          </p:nvGrpSpPr>
          <p:grpSpPr bwMode="auto">
            <a:xfrm>
              <a:off x="0" y="0"/>
              <a:ext cx="12359372" cy="4561543"/>
              <a:chOff x="0" y="0"/>
              <a:chExt cx="4831195" cy="4561543"/>
            </a:xfrm>
          </p:grpSpPr>
          <p:pic>
            <p:nvPicPr>
              <p:cNvPr id="145" name="图片 103"/>
              <p:cNvPicPr>
                <a:picLocks noChangeAspect="1" noChangeArrowheads="1"/>
              </p:cNvPicPr>
              <p:nvPr/>
            </p:nvPicPr>
            <p:blipFill>
              <a:blip r:embed="rId6">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43" name="图片 81"/>
            <p:cNvPicPr>
              <a:picLocks noChangeAspect="1" noChangeArrowheads="1"/>
            </p:cNvPicPr>
            <p:nvPr/>
          </p:nvPicPr>
          <p:blipFill>
            <a:blip r:embed="rId7">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 name="矩形 82"/>
            <p:cNvSpPr>
              <a:spLocks noChangeArrowheads="1"/>
            </p:cNvSpPr>
            <p:nvPr/>
          </p:nvSpPr>
          <p:spPr bwMode="auto">
            <a:xfrm>
              <a:off x="912896" y="344158"/>
              <a:ext cx="10564019" cy="68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a:t>
              </a:r>
              <a:r>
                <a:rPr lang="zh-CN" altLang="en-US" sz="1400" b="1" dirty="0">
                  <a:solidFill>
                    <a:schemeClr val="bg1"/>
                  </a:solidFill>
                  <a:latin typeface="微软雅黑" panose="020B0503020204020204" pitchFamily="34" charset="-122"/>
                  <a:ea typeface="微软雅黑" panose="020B0503020204020204" pitchFamily="34" charset="-122"/>
                </a:rPr>
                <a:t>网站</a:t>
              </a:r>
              <a:r>
                <a:rPr lang="zh-CN" altLang="en-US" sz="1400" b="1" dirty="0" smtClean="0">
                  <a:solidFill>
                    <a:schemeClr val="bg1"/>
                  </a:solidFill>
                  <a:latin typeface="微软雅黑" panose="020B0503020204020204" pitchFamily="34" charset="-122"/>
                  <a:ea typeface="微软雅黑" panose="020B0503020204020204" pitchFamily="34" charset="-122"/>
                </a:rPr>
                <a:t>名称</a:t>
              </a:r>
              <a:r>
                <a:rPr lang="zh-CN" altLang="en-US" sz="1400" b="1" dirty="0">
                  <a:solidFill>
                    <a:schemeClr val="bg1"/>
                  </a:solidFill>
                  <a:latin typeface="微软雅黑" panose="020B0503020204020204" pitchFamily="34" charset="-122"/>
                  <a:ea typeface="微软雅黑" panose="020B0503020204020204" pitchFamily="34" charset="-122"/>
                </a:rPr>
                <a:t>和插入照片</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51" name="Group 38"/>
          <p:cNvGrpSpPr/>
          <p:nvPr/>
        </p:nvGrpSpPr>
        <p:grpSpPr bwMode="auto">
          <a:xfrm>
            <a:off x="7286577" y="3782117"/>
            <a:ext cx="3441700" cy="2016125"/>
            <a:chOff x="0" y="0"/>
            <a:chExt cx="12359372" cy="4561543"/>
          </a:xfrm>
        </p:grpSpPr>
        <p:grpSp>
          <p:nvGrpSpPr>
            <p:cNvPr id="153" name="Group 39"/>
            <p:cNvGrpSpPr/>
            <p:nvPr/>
          </p:nvGrpSpPr>
          <p:grpSpPr bwMode="auto">
            <a:xfrm>
              <a:off x="0" y="0"/>
              <a:ext cx="12359372" cy="4561543"/>
              <a:chOff x="0" y="0"/>
              <a:chExt cx="4831195" cy="4561543"/>
            </a:xfrm>
          </p:grpSpPr>
          <p:pic>
            <p:nvPicPr>
              <p:cNvPr id="156" name="图片 103"/>
              <p:cNvPicPr>
                <a:picLocks noChangeAspect="1" noChangeArrowheads="1"/>
              </p:cNvPicPr>
              <p:nvPr/>
            </p:nvPicPr>
            <p:blipFill>
              <a:blip r:embed="rId6">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54" name="图片 90"/>
            <p:cNvPicPr>
              <a:picLocks noChangeAspect="1" noChangeArrowheads="1"/>
            </p:cNvPicPr>
            <p:nvPr/>
          </p:nvPicPr>
          <p:blipFill>
            <a:blip r:embed="rId7">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 name="矩形 91"/>
            <p:cNvSpPr>
              <a:spLocks noChangeArrowheads="1"/>
            </p:cNvSpPr>
            <p:nvPr/>
          </p:nvSpPr>
          <p:spPr bwMode="auto">
            <a:xfrm>
              <a:off x="912896" y="344158"/>
              <a:ext cx="10564019" cy="696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输入网站名称和插入照片</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par>
                                <p:cTn id="9" presetID="22" presetClass="entr" presetSubtype="4" fill="hold" nodeType="with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ipe(down)">
                                      <p:cBhvr>
                                        <p:cTn id="11" dur="500"/>
                                        <p:tgtEl>
                                          <p:spTgt spid="112"/>
                                        </p:tgtEl>
                                      </p:cBhvr>
                                    </p:animEffect>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22"/>
                                        </p:tgtEl>
                                        <p:attrNameLst>
                                          <p:attrName>style.visibility</p:attrName>
                                        </p:attrNameLst>
                                      </p:cBhvr>
                                      <p:to>
                                        <p:strVal val="visible"/>
                                      </p:to>
                                    </p:set>
                                    <p:anim calcmode="lin" valueType="num">
                                      <p:cBhvr>
                                        <p:cTn id="15" dur="500" fill="hold"/>
                                        <p:tgtEl>
                                          <p:spTgt spid="122"/>
                                        </p:tgtEl>
                                        <p:attrNameLst>
                                          <p:attrName>ppt_w</p:attrName>
                                        </p:attrNameLst>
                                      </p:cBhvr>
                                      <p:tavLst>
                                        <p:tav tm="0">
                                          <p:val>
                                            <p:fltVal val="0"/>
                                          </p:val>
                                        </p:tav>
                                        <p:tav tm="100000">
                                          <p:val>
                                            <p:strVal val="#ppt_w"/>
                                          </p:val>
                                        </p:tav>
                                      </p:tavLst>
                                    </p:anim>
                                    <p:anim calcmode="lin" valueType="num">
                                      <p:cBhvr>
                                        <p:cTn id="16" dur="500" fill="hold"/>
                                        <p:tgtEl>
                                          <p:spTgt spid="122"/>
                                        </p:tgtEl>
                                        <p:attrNameLst>
                                          <p:attrName>ppt_h</p:attrName>
                                        </p:attrNameLst>
                                      </p:cBhvr>
                                      <p:tavLst>
                                        <p:tav tm="0">
                                          <p:val>
                                            <p:fltVal val="0"/>
                                          </p:val>
                                        </p:tav>
                                        <p:tav tm="100000">
                                          <p:val>
                                            <p:strVal val="#ppt_h"/>
                                          </p:val>
                                        </p:tav>
                                      </p:tavLst>
                                    </p:anim>
                                    <p:animEffect transition="in" filter="fade">
                                      <p:cBhvr>
                                        <p:cTn id="17" dur="500"/>
                                        <p:tgtEl>
                                          <p:spTgt spid="12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31"/>
                                        </p:tgtEl>
                                        <p:attrNameLst>
                                          <p:attrName>style.visibility</p:attrName>
                                        </p:attrNameLst>
                                      </p:cBhvr>
                                      <p:to>
                                        <p:strVal val="visible"/>
                                      </p:to>
                                    </p:set>
                                    <p:anim calcmode="lin" valueType="num">
                                      <p:cBhvr>
                                        <p:cTn id="21" dur="500" fill="hold"/>
                                        <p:tgtEl>
                                          <p:spTgt spid="131"/>
                                        </p:tgtEl>
                                        <p:attrNameLst>
                                          <p:attrName>ppt_w</p:attrName>
                                        </p:attrNameLst>
                                      </p:cBhvr>
                                      <p:tavLst>
                                        <p:tav tm="0">
                                          <p:val>
                                            <p:fltVal val="0"/>
                                          </p:val>
                                        </p:tav>
                                        <p:tav tm="100000">
                                          <p:val>
                                            <p:strVal val="#ppt_w"/>
                                          </p:val>
                                        </p:tav>
                                      </p:tavLst>
                                    </p:anim>
                                    <p:anim calcmode="lin" valueType="num">
                                      <p:cBhvr>
                                        <p:cTn id="22" dur="500" fill="hold"/>
                                        <p:tgtEl>
                                          <p:spTgt spid="131"/>
                                        </p:tgtEl>
                                        <p:attrNameLst>
                                          <p:attrName>ppt_h</p:attrName>
                                        </p:attrNameLst>
                                      </p:cBhvr>
                                      <p:tavLst>
                                        <p:tav tm="0">
                                          <p:val>
                                            <p:fltVal val="0"/>
                                          </p:val>
                                        </p:tav>
                                        <p:tav tm="100000">
                                          <p:val>
                                            <p:strVal val="#ppt_h"/>
                                          </p:val>
                                        </p:tav>
                                      </p:tavLst>
                                    </p:anim>
                                    <p:animEffect transition="in" filter="fade">
                                      <p:cBhvr>
                                        <p:cTn id="23" dur="500"/>
                                        <p:tgtEl>
                                          <p:spTgt spid="131"/>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151"/>
                                        </p:tgtEl>
                                        <p:attrNameLst>
                                          <p:attrName>style.visibility</p:attrName>
                                        </p:attrNameLst>
                                      </p:cBhvr>
                                      <p:to>
                                        <p:strVal val="visible"/>
                                      </p:to>
                                    </p:set>
                                    <p:anim calcmode="lin" valueType="num">
                                      <p:cBhvr>
                                        <p:cTn id="27" dur="500" fill="hold"/>
                                        <p:tgtEl>
                                          <p:spTgt spid="151"/>
                                        </p:tgtEl>
                                        <p:attrNameLst>
                                          <p:attrName>ppt_w</p:attrName>
                                        </p:attrNameLst>
                                      </p:cBhvr>
                                      <p:tavLst>
                                        <p:tav tm="0">
                                          <p:val>
                                            <p:fltVal val="0"/>
                                          </p:val>
                                        </p:tav>
                                        <p:tav tm="100000">
                                          <p:val>
                                            <p:strVal val="#ppt_w"/>
                                          </p:val>
                                        </p:tav>
                                      </p:tavLst>
                                    </p:anim>
                                    <p:anim calcmode="lin" valueType="num">
                                      <p:cBhvr>
                                        <p:cTn id="28" dur="500" fill="hold"/>
                                        <p:tgtEl>
                                          <p:spTgt spid="151"/>
                                        </p:tgtEl>
                                        <p:attrNameLst>
                                          <p:attrName>ppt_h</p:attrName>
                                        </p:attrNameLst>
                                      </p:cBhvr>
                                      <p:tavLst>
                                        <p:tav tm="0">
                                          <p:val>
                                            <p:fltVal val="0"/>
                                          </p:val>
                                        </p:tav>
                                        <p:tav tm="100000">
                                          <p:val>
                                            <p:strVal val="#ppt_h"/>
                                          </p:val>
                                        </p:tav>
                                      </p:tavLst>
                                    </p:anim>
                                    <p:animEffect transition="in" filter="fade">
                                      <p:cBhvr>
                                        <p:cTn id="29" dur="500"/>
                                        <p:tgtEl>
                                          <p:spTgt spid="151"/>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500" fill="hold"/>
                                        <p:tgtEl>
                                          <p:spTgt spid="140"/>
                                        </p:tgtEl>
                                        <p:attrNameLst>
                                          <p:attrName>ppt_w</p:attrName>
                                        </p:attrNameLst>
                                      </p:cBhvr>
                                      <p:tavLst>
                                        <p:tav tm="0">
                                          <p:val>
                                            <p:fltVal val="0"/>
                                          </p:val>
                                        </p:tav>
                                        <p:tav tm="100000">
                                          <p:val>
                                            <p:strVal val="#ppt_w"/>
                                          </p:val>
                                        </p:tav>
                                      </p:tavLst>
                                    </p:anim>
                                    <p:anim calcmode="lin" valueType="num">
                                      <p:cBhvr>
                                        <p:cTn id="34" dur="500" fill="hold"/>
                                        <p:tgtEl>
                                          <p:spTgt spid="140"/>
                                        </p:tgtEl>
                                        <p:attrNameLst>
                                          <p:attrName>ppt_h</p:attrName>
                                        </p:attrNameLst>
                                      </p:cBhvr>
                                      <p:tavLst>
                                        <p:tav tm="0">
                                          <p:val>
                                            <p:fltVal val="0"/>
                                          </p:val>
                                        </p:tav>
                                        <p:tav tm="100000">
                                          <p:val>
                                            <p:strVal val="#ppt_h"/>
                                          </p:val>
                                        </p:tav>
                                      </p:tavLst>
                                    </p:anim>
                                    <p:animEffect transition="in" filter="fade">
                                      <p:cBhvr>
                                        <p:cTn id="3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p:cNvGrpSpPr/>
          <p:nvPr/>
        </p:nvGrpSpPr>
        <p:grpSpPr>
          <a:xfrm>
            <a:off x="1308341" y="149610"/>
            <a:ext cx="4302766" cy="2692108"/>
            <a:chOff x="1308341" y="149610"/>
            <a:chExt cx="4302766" cy="2692108"/>
          </a:xfrm>
        </p:grpSpPr>
        <p:grpSp>
          <p:nvGrpSpPr>
            <p:cNvPr id="25" name="组合 24"/>
            <p:cNvGrpSpPr/>
            <p:nvPr/>
          </p:nvGrpSpPr>
          <p:grpSpPr>
            <a:xfrm>
              <a:off x="1308341" y="149610"/>
              <a:ext cx="4302766" cy="2444225"/>
              <a:chOff x="1308341" y="149610"/>
              <a:chExt cx="4302766" cy="2444225"/>
            </a:xfrm>
          </p:grpSpPr>
          <p:sp>
            <p:nvSpPr>
              <p:cNvPr id="142" name="矩形 6"/>
              <p:cNvSpPr/>
              <p:nvPr/>
            </p:nvSpPr>
            <p:spPr>
              <a:xfrm>
                <a:off x="3853713" y="358350"/>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DA6C9E">
                      <a:shade val="30000"/>
                      <a:satMod val="115000"/>
                      <a:alpha val="38000"/>
                    </a:srgbClr>
                  </a:gs>
                  <a:gs pos="100000">
                    <a:srgbClr val="DA6C9E">
                      <a:shade val="100000"/>
                      <a:satMod val="115000"/>
                      <a:alpha val="43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4" name="组合 3"/>
              <p:cNvGrpSpPr/>
              <p:nvPr/>
            </p:nvGrpSpPr>
            <p:grpSpPr>
              <a:xfrm>
                <a:off x="1308341" y="149610"/>
                <a:ext cx="4302766" cy="2444225"/>
                <a:chOff x="1308341" y="149610"/>
                <a:chExt cx="4302766" cy="2444225"/>
              </a:xfrm>
            </p:grpSpPr>
            <p:sp>
              <p:nvSpPr>
                <p:cNvPr id="132" name="矩形 16"/>
                <p:cNvSpPr/>
                <p:nvPr/>
              </p:nvSpPr>
              <p:spPr>
                <a:xfrm rot="20104383">
                  <a:off x="1308341" y="1704410"/>
                  <a:ext cx="4054566" cy="889425"/>
                </a:xfrm>
                <a:custGeom>
                  <a:avLst/>
                  <a:gdLst/>
                  <a:ahLst/>
                  <a:cxnLst/>
                  <a:rect l="l" t="t" r="r" b="b"/>
                  <a:pathLst>
                    <a:path w="4028182" h="991918">
                      <a:moveTo>
                        <a:pt x="2899092" y="0"/>
                      </a:moveTo>
                      <a:lnTo>
                        <a:pt x="4028182" y="991918"/>
                      </a:lnTo>
                      <a:lnTo>
                        <a:pt x="0" y="991918"/>
                      </a:lnTo>
                      <a:lnTo>
                        <a:pt x="461000" y="0"/>
                      </a:lnTo>
                      <a:close/>
                    </a:path>
                  </a:pathLst>
                </a:custGeom>
                <a:solidFill>
                  <a:srgbClr val="CD377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3" name="立方体 132"/>
                <p:cNvSpPr/>
                <p:nvPr/>
              </p:nvSpPr>
              <p:spPr>
                <a:xfrm>
                  <a:off x="3560815" y="149610"/>
                  <a:ext cx="2050292" cy="1722106"/>
                </a:xfrm>
                <a:prstGeom prst="cube">
                  <a:avLst>
                    <a:gd name="adj" fmla="val 24472"/>
                  </a:avLst>
                </a:prstGeom>
                <a:gradFill flip="none" rotWithShape="1">
                  <a:gsLst>
                    <a:gs pos="0">
                      <a:srgbClr val="B52D6B">
                        <a:shade val="30000"/>
                        <a:satMod val="115000"/>
                      </a:srgbClr>
                    </a:gs>
                    <a:gs pos="50000">
                      <a:srgbClr val="B52D6B">
                        <a:shade val="67500"/>
                        <a:satMod val="115000"/>
                      </a:srgbClr>
                    </a:gs>
                    <a:gs pos="100000">
                      <a:srgbClr val="B52D6B">
                        <a:shade val="100000"/>
                        <a:satMod val="115000"/>
                      </a:srgbClr>
                    </a:gs>
                  </a:gsLst>
                  <a:lin ang="16200000" scaled="1"/>
                  <a:tileRect/>
                </a:gradFill>
                <a:ln w="25400" cap="flat" cmpd="sng" algn="ctr">
                  <a:solidFill>
                    <a:srgbClr val="DA6C9E"/>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1" name="矩形 2"/>
                <p:cNvSpPr/>
                <p:nvPr/>
              </p:nvSpPr>
              <p:spPr>
                <a:xfrm>
                  <a:off x="3833334" y="282500"/>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6" name="TextBox 47"/>
                <p:cNvSpPr txBox="1"/>
                <p:nvPr/>
              </p:nvSpPr>
              <p:spPr>
                <a:xfrm>
                  <a:off x="3975915" y="739552"/>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A</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68" name="矩形 167"/>
            <p:cNvSpPr/>
            <p:nvPr/>
          </p:nvSpPr>
          <p:spPr>
            <a:xfrm rot="20085072">
              <a:off x="1910434" y="2072277"/>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精</a:t>
              </a:r>
              <a:r>
                <a:rPr lang="zh-CN" altLang="en-US" sz="4400" b="1" dirty="0" smtClean="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讲</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99" name="组合 98"/>
          <p:cNvGrpSpPr/>
          <p:nvPr/>
        </p:nvGrpSpPr>
        <p:grpSpPr>
          <a:xfrm>
            <a:off x="1244566" y="671461"/>
            <a:ext cx="5586473" cy="2849852"/>
            <a:chOff x="1244566" y="671461"/>
            <a:chExt cx="5586473" cy="2849852"/>
          </a:xfrm>
        </p:grpSpPr>
        <p:grpSp>
          <p:nvGrpSpPr>
            <p:cNvPr id="33" name="组合 32"/>
            <p:cNvGrpSpPr/>
            <p:nvPr/>
          </p:nvGrpSpPr>
          <p:grpSpPr>
            <a:xfrm>
              <a:off x="1244566" y="671461"/>
              <a:ext cx="5586473" cy="2700262"/>
              <a:chOff x="1244566" y="671461"/>
              <a:chExt cx="5586473" cy="2700262"/>
            </a:xfrm>
          </p:grpSpPr>
          <p:sp>
            <p:nvSpPr>
              <p:cNvPr id="143" name="矩形 6"/>
              <p:cNvSpPr/>
              <p:nvPr/>
            </p:nvSpPr>
            <p:spPr>
              <a:xfrm>
                <a:off x="5061273" y="860958"/>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DA6C9E">
                      <a:shade val="30000"/>
                      <a:satMod val="115000"/>
                      <a:alpha val="38000"/>
                    </a:srgbClr>
                  </a:gs>
                  <a:gs pos="100000">
                    <a:srgbClr val="DA6C9E">
                      <a:shade val="100000"/>
                      <a:satMod val="115000"/>
                      <a:alpha val="43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0" name="组合 19"/>
              <p:cNvGrpSpPr/>
              <p:nvPr/>
            </p:nvGrpSpPr>
            <p:grpSpPr>
              <a:xfrm>
                <a:off x="1244566" y="671461"/>
                <a:ext cx="5586473" cy="2700262"/>
                <a:chOff x="1244566" y="671461"/>
                <a:chExt cx="5586473" cy="2700262"/>
              </a:xfrm>
            </p:grpSpPr>
            <p:sp>
              <p:nvSpPr>
                <p:cNvPr id="131" name="矩形 16"/>
                <p:cNvSpPr/>
                <p:nvPr/>
              </p:nvSpPr>
              <p:spPr>
                <a:xfrm rot="20104383">
                  <a:off x="1244566" y="2482298"/>
                  <a:ext cx="5423806" cy="889425"/>
                </a:xfrm>
                <a:custGeom>
                  <a:avLst/>
                  <a:gdLst/>
                  <a:ahLst/>
                  <a:cxnLst/>
                  <a:rect l="l" t="t" r="r" b="b"/>
                  <a:pathLst>
                    <a:path w="5388511" h="991918">
                      <a:moveTo>
                        <a:pt x="4218412" y="0"/>
                      </a:moveTo>
                      <a:lnTo>
                        <a:pt x="5388511" y="991918"/>
                      </a:lnTo>
                      <a:lnTo>
                        <a:pt x="0" y="991918"/>
                      </a:lnTo>
                      <a:lnTo>
                        <a:pt x="461000" y="0"/>
                      </a:lnTo>
                      <a:close/>
                    </a:path>
                  </a:pathLst>
                </a:custGeom>
                <a:solidFill>
                  <a:srgbClr val="E94C0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5" name="立方体 134"/>
                <p:cNvSpPr/>
                <p:nvPr/>
              </p:nvSpPr>
              <p:spPr>
                <a:xfrm>
                  <a:off x="4780747" y="671461"/>
                  <a:ext cx="2050292" cy="1722106"/>
                </a:xfrm>
                <a:prstGeom prst="cube">
                  <a:avLst>
                    <a:gd name="adj" fmla="val 24472"/>
                  </a:avLst>
                </a:prstGeom>
                <a:gradFill flip="none" rotWithShape="1">
                  <a:gsLst>
                    <a:gs pos="14000">
                      <a:srgbClr val="992600"/>
                    </a:gs>
                    <a:gs pos="60000">
                      <a:srgbClr val="CC3100"/>
                    </a:gs>
                    <a:gs pos="85000">
                      <a:srgbClr val="E94C05">
                        <a:shade val="67500"/>
                        <a:satMod val="115000"/>
                      </a:srgbClr>
                    </a:gs>
                    <a:gs pos="100000">
                      <a:srgbClr val="E94C05">
                        <a:shade val="100000"/>
                        <a:satMod val="115000"/>
                      </a:srgbClr>
                    </a:gs>
                  </a:gsLst>
                  <a:lin ang="16200000" scaled="1"/>
                  <a:tileRect/>
                </a:gradFill>
                <a:ln w="25400" cap="flat" cmpd="sng" algn="ctr">
                  <a:solidFill>
                    <a:srgbClr val="FB8D5B"/>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0" name="矩形 2"/>
                <p:cNvSpPr/>
                <p:nvPr/>
              </p:nvSpPr>
              <p:spPr>
                <a:xfrm>
                  <a:off x="5053265" y="829049"/>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8" name="TextBox 48"/>
                <p:cNvSpPr txBox="1"/>
                <p:nvPr/>
              </p:nvSpPr>
              <p:spPr>
                <a:xfrm>
                  <a:off x="5163889" y="1224577"/>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B</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0" name="矩形 169"/>
            <p:cNvSpPr/>
            <p:nvPr/>
          </p:nvSpPr>
          <p:spPr>
            <a:xfrm rot="20085072">
              <a:off x="2852789" y="2751872"/>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尝试</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100" name="组合 99"/>
          <p:cNvGrpSpPr/>
          <p:nvPr/>
        </p:nvGrpSpPr>
        <p:grpSpPr>
          <a:xfrm>
            <a:off x="1179318" y="1192277"/>
            <a:ext cx="6881949" cy="2975515"/>
            <a:chOff x="1179318" y="1192277"/>
            <a:chExt cx="6881949" cy="2975515"/>
          </a:xfrm>
        </p:grpSpPr>
        <p:grpSp>
          <p:nvGrpSpPr>
            <p:cNvPr id="89" name="组合 88"/>
            <p:cNvGrpSpPr/>
            <p:nvPr/>
          </p:nvGrpSpPr>
          <p:grpSpPr>
            <a:xfrm>
              <a:off x="1179318" y="1192277"/>
              <a:ext cx="6881949" cy="2975515"/>
              <a:chOff x="1179318" y="1192277"/>
              <a:chExt cx="6881949" cy="2975515"/>
            </a:xfrm>
          </p:grpSpPr>
          <p:sp>
            <p:nvSpPr>
              <p:cNvPr id="144" name="矩形 6"/>
              <p:cNvSpPr/>
              <p:nvPr/>
            </p:nvSpPr>
            <p:spPr>
              <a:xfrm>
                <a:off x="6283494" y="1361334"/>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ysClr val="window" lastClr="FFFFFF">
                      <a:lumMod val="95000"/>
                      <a:shade val="30000"/>
                      <a:satMod val="115000"/>
                      <a:alpha val="54000"/>
                    </a:sysClr>
                  </a:gs>
                  <a:gs pos="100000">
                    <a:sysClr val="window" lastClr="FFFFFF">
                      <a:lumMod val="95000"/>
                      <a:shade val="100000"/>
                      <a:satMod val="115000"/>
                      <a:alpha val="3500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2" name="组合 21"/>
              <p:cNvGrpSpPr/>
              <p:nvPr/>
            </p:nvGrpSpPr>
            <p:grpSpPr>
              <a:xfrm>
                <a:off x="1179318" y="1192277"/>
                <a:ext cx="6881949" cy="2975515"/>
                <a:chOff x="1179318" y="1192277"/>
                <a:chExt cx="6881949" cy="2975515"/>
              </a:xfrm>
            </p:grpSpPr>
            <p:sp>
              <p:nvSpPr>
                <p:cNvPr id="129" name="矩形 16"/>
                <p:cNvSpPr/>
                <p:nvPr/>
              </p:nvSpPr>
              <p:spPr>
                <a:xfrm rot="20104383">
                  <a:off x="1179318" y="3267242"/>
                  <a:ext cx="6768144" cy="900550"/>
                </a:xfrm>
                <a:custGeom>
                  <a:avLst/>
                  <a:gdLst/>
                  <a:ahLst/>
                  <a:cxnLst/>
                  <a:rect l="l" t="t" r="r" b="b"/>
                  <a:pathLst>
                    <a:path w="6724101" h="1004325">
                      <a:moveTo>
                        <a:pt x="5585573" y="0"/>
                      </a:moveTo>
                      <a:lnTo>
                        <a:pt x="6724101" y="991918"/>
                      </a:lnTo>
                      <a:lnTo>
                        <a:pt x="0" y="1004325"/>
                      </a:lnTo>
                      <a:lnTo>
                        <a:pt x="465626" y="2454"/>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6" name="立方体 135"/>
                <p:cNvSpPr/>
                <p:nvPr/>
              </p:nvSpPr>
              <p:spPr>
                <a:xfrm>
                  <a:off x="6010975" y="1192277"/>
                  <a:ext cx="2050292" cy="1722106"/>
                </a:xfrm>
                <a:prstGeom prst="cube">
                  <a:avLst>
                    <a:gd name="adj" fmla="val 24472"/>
                  </a:avLst>
                </a:prstGeom>
                <a:gradFill flip="none" rotWithShape="1">
                  <a:gsLst>
                    <a:gs pos="52000">
                      <a:sysClr val="window" lastClr="FFFFFF">
                        <a:lumMod val="65000"/>
                      </a:sysClr>
                    </a:gs>
                    <a:gs pos="0">
                      <a:sysClr val="window" lastClr="FFFFFF">
                        <a:lumMod val="85000"/>
                        <a:shade val="67500"/>
                        <a:satMod val="115000"/>
                      </a:sysClr>
                    </a:gs>
                    <a:gs pos="100000">
                      <a:sysClr val="window" lastClr="FFFFFF">
                        <a:lumMod val="85000"/>
                        <a:shade val="100000"/>
                        <a:satMod val="115000"/>
                      </a:sysClr>
                    </a:gs>
                  </a:gsLst>
                  <a:lin ang="16200000" scaled="1"/>
                  <a:tileRect/>
                </a:gradFill>
                <a:ln w="25400" cap="flat" cmpd="sng" algn="ctr">
                  <a:solidFill>
                    <a:sysClr val="window" lastClr="FFFFFF">
                      <a:lumMod val="95000"/>
                    </a:sysClr>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9" name="矩形 2"/>
                <p:cNvSpPr/>
                <p:nvPr/>
              </p:nvSpPr>
              <p:spPr>
                <a:xfrm>
                  <a:off x="6283494" y="1349865"/>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0" name="TextBox 49"/>
                <p:cNvSpPr txBox="1"/>
                <p:nvPr/>
              </p:nvSpPr>
              <p:spPr>
                <a:xfrm>
                  <a:off x="6421646" y="1728065"/>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C</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2" name="矩形 171"/>
            <p:cNvSpPr/>
            <p:nvPr/>
          </p:nvSpPr>
          <p:spPr>
            <a:xfrm rot="20085072">
              <a:off x="3793875" y="3359963"/>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多思</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101" name="组合 100"/>
          <p:cNvGrpSpPr/>
          <p:nvPr/>
        </p:nvGrpSpPr>
        <p:grpSpPr>
          <a:xfrm>
            <a:off x="1260047" y="1825952"/>
            <a:ext cx="7985141" cy="3243935"/>
            <a:chOff x="1260047" y="1825952"/>
            <a:chExt cx="7985141" cy="3243935"/>
          </a:xfrm>
        </p:grpSpPr>
        <p:grpSp>
          <p:nvGrpSpPr>
            <p:cNvPr id="90" name="组合 89"/>
            <p:cNvGrpSpPr/>
            <p:nvPr/>
          </p:nvGrpSpPr>
          <p:grpSpPr>
            <a:xfrm>
              <a:off x="1260047" y="1825952"/>
              <a:ext cx="7985141" cy="3243935"/>
              <a:chOff x="1260047" y="1825952"/>
              <a:chExt cx="7985141" cy="3243935"/>
            </a:xfrm>
          </p:grpSpPr>
          <p:sp>
            <p:nvSpPr>
              <p:cNvPr id="145" name="矩形 6"/>
              <p:cNvSpPr/>
              <p:nvPr/>
            </p:nvSpPr>
            <p:spPr>
              <a:xfrm>
                <a:off x="7526150" y="1923796"/>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FFC000">
                      <a:shade val="30000"/>
                      <a:satMod val="115000"/>
                      <a:alpha val="50000"/>
                    </a:srgbClr>
                  </a:gs>
                  <a:gs pos="100000">
                    <a:srgbClr val="FFC000">
                      <a:shade val="100000"/>
                      <a:satMod val="115000"/>
                      <a:alpha val="3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3" name="组合 22"/>
              <p:cNvGrpSpPr/>
              <p:nvPr/>
            </p:nvGrpSpPr>
            <p:grpSpPr>
              <a:xfrm>
                <a:off x="1260047" y="1825952"/>
                <a:ext cx="7985141" cy="3243935"/>
                <a:chOff x="1296058" y="1714128"/>
                <a:chExt cx="7985141" cy="3243935"/>
              </a:xfrm>
            </p:grpSpPr>
            <p:sp>
              <p:nvSpPr>
                <p:cNvPr id="130" name="矩形 16"/>
                <p:cNvSpPr/>
                <p:nvPr/>
              </p:nvSpPr>
              <p:spPr>
                <a:xfrm rot="20104383">
                  <a:off x="1296058" y="4057563"/>
                  <a:ext cx="7566146" cy="900500"/>
                </a:xfrm>
                <a:custGeom>
                  <a:avLst/>
                  <a:gdLst/>
                  <a:ahLst/>
                  <a:cxnLst/>
                  <a:rect l="l" t="t" r="r" b="b"/>
                  <a:pathLst>
                    <a:path w="7516911" h="1004269">
                      <a:moveTo>
                        <a:pt x="6728154" y="0"/>
                      </a:moveTo>
                      <a:lnTo>
                        <a:pt x="6752667" y="17895"/>
                      </a:lnTo>
                      <a:lnTo>
                        <a:pt x="7516911" y="1004269"/>
                      </a:lnTo>
                      <a:lnTo>
                        <a:pt x="774102" y="1001266"/>
                      </a:lnTo>
                      <a:lnTo>
                        <a:pt x="0" y="641497"/>
                      </a:lnTo>
                      <a:lnTo>
                        <a:pt x="297209" y="2002"/>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7" name="立方体 136"/>
                <p:cNvSpPr/>
                <p:nvPr/>
              </p:nvSpPr>
              <p:spPr>
                <a:xfrm>
                  <a:off x="7230907" y="1714128"/>
                  <a:ext cx="2050292" cy="1722106"/>
                </a:xfrm>
                <a:prstGeom prst="cube">
                  <a:avLst>
                    <a:gd name="adj" fmla="val 24472"/>
                  </a:avLst>
                </a:prstGeom>
                <a:gradFill flip="none" rotWithShape="1">
                  <a:gsLst>
                    <a:gs pos="50000">
                      <a:srgbClr val="B88300"/>
                    </a:gs>
                    <a:gs pos="0">
                      <a:srgbClr val="FFC000">
                        <a:shade val="67500"/>
                        <a:satMod val="115000"/>
                      </a:srgbClr>
                    </a:gs>
                    <a:gs pos="100000">
                      <a:srgbClr val="FFC000">
                        <a:shade val="100000"/>
                        <a:satMod val="115000"/>
                      </a:srgbClr>
                    </a:gs>
                  </a:gsLst>
                  <a:lin ang="16200000" scaled="1"/>
                  <a:tileRect/>
                </a:gradFill>
                <a:ln w="25400" cap="flat" cmpd="sng" algn="ctr">
                  <a:solidFill>
                    <a:srgbClr val="FFFF00"/>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8" name="矩形 2"/>
                <p:cNvSpPr/>
                <p:nvPr/>
              </p:nvSpPr>
              <p:spPr>
                <a:xfrm>
                  <a:off x="7485659" y="1871716"/>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1" name="TextBox 50"/>
                <p:cNvSpPr txBox="1"/>
                <p:nvPr/>
              </p:nvSpPr>
              <p:spPr>
                <a:xfrm>
                  <a:off x="7624358" y="2296281"/>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D</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3" name="矩形 172"/>
            <p:cNvSpPr/>
            <p:nvPr/>
          </p:nvSpPr>
          <p:spPr>
            <a:xfrm rot="20085072">
              <a:off x="4836156" y="4026369"/>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运用</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102" name="组合 101"/>
          <p:cNvGrpSpPr/>
          <p:nvPr/>
        </p:nvGrpSpPr>
        <p:grpSpPr>
          <a:xfrm>
            <a:off x="2438335" y="2345643"/>
            <a:ext cx="8008761" cy="3248585"/>
            <a:chOff x="2438335" y="2345643"/>
            <a:chExt cx="8008761" cy="3248585"/>
          </a:xfrm>
        </p:grpSpPr>
        <p:grpSp>
          <p:nvGrpSpPr>
            <p:cNvPr id="97" name="组合 96"/>
            <p:cNvGrpSpPr/>
            <p:nvPr/>
          </p:nvGrpSpPr>
          <p:grpSpPr>
            <a:xfrm>
              <a:off x="2438335" y="2345643"/>
              <a:ext cx="8008761" cy="3248585"/>
              <a:chOff x="2479900" y="2248658"/>
              <a:chExt cx="8008761" cy="3248585"/>
            </a:xfrm>
          </p:grpSpPr>
          <p:sp>
            <p:nvSpPr>
              <p:cNvPr id="156" name="矩形 16"/>
              <p:cNvSpPr/>
              <p:nvPr/>
            </p:nvSpPr>
            <p:spPr>
              <a:xfrm rot="20104383">
                <a:off x="2479900" y="4596743"/>
                <a:ext cx="7590922" cy="900500"/>
              </a:xfrm>
              <a:custGeom>
                <a:avLst/>
                <a:gdLst/>
                <a:ahLst/>
                <a:cxnLst/>
                <a:rect l="l" t="t" r="r" b="b"/>
                <a:pathLst>
                  <a:path w="7541525" h="1004269">
                    <a:moveTo>
                      <a:pt x="6686729" y="0"/>
                    </a:moveTo>
                    <a:lnTo>
                      <a:pt x="6713294" y="17895"/>
                    </a:lnTo>
                    <a:lnTo>
                      <a:pt x="7541525" y="1004269"/>
                    </a:lnTo>
                    <a:lnTo>
                      <a:pt x="2151952" y="1002054"/>
                    </a:lnTo>
                    <a:lnTo>
                      <a:pt x="0" y="1921"/>
                    </a:lnTo>
                    <a:close/>
                  </a:path>
                </a:pathLst>
              </a:custGeom>
              <a:solidFill>
                <a:srgbClr val="ADE03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7" name="立方体 156"/>
              <p:cNvSpPr/>
              <p:nvPr/>
            </p:nvSpPr>
            <p:spPr>
              <a:xfrm>
                <a:off x="8438369" y="2248658"/>
                <a:ext cx="2050292" cy="1722106"/>
              </a:xfrm>
              <a:prstGeom prst="cube">
                <a:avLst>
                  <a:gd name="adj" fmla="val 24472"/>
                </a:avLst>
              </a:prstGeom>
              <a:gradFill flip="none" rotWithShape="1">
                <a:gsLst>
                  <a:gs pos="50000">
                    <a:srgbClr val="71B929"/>
                  </a:gs>
                  <a:gs pos="0">
                    <a:srgbClr val="A7DC38"/>
                  </a:gs>
                  <a:gs pos="100000">
                    <a:srgbClr val="ADE03A"/>
                  </a:gs>
                </a:gsLst>
                <a:lin ang="16200000" scaled="1"/>
                <a:tileRect/>
              </a:gradFill>
              <a:ln w="25400" cap="flat" cmpd="sng" algn="ctr">
                <a:solidFill>
                  <a:srgbClr val="C2E86E"/>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8" name="矩形 2"/>
              <p:cNvSpPr/>
              <p:nvPr/>
            </p:nvSpPr>
            <p:spPr>
              <a:xfrm>
                <a:off x="8693122" y="2406246"/>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9" name="TextBox 58"/>
              <p:cNvSpPr txBox="1"/>
              <p:nvPr/>
            </p:nvSpPr>
            <p:spPr>
              <a:xfrm>
                <a:off x="8831820" y="2830811"/>
                <a:ext cx="873654" cy="1142535"/>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E</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sp>
          <p:nvSpPr>
            <p:cNvPr id="174" name="矩形 173"/>
            <p:cNvSpPr/>
            <p:nvPr/>
          </p:nvSpPr>
          <p:spPr>
            <a:xfrm rot="20085072">
              <a:off x="5819680" y="4580927"/>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展评</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525104" y="-52817"/>
            <a:ext cx="2650434" cy="3587265"/>
            <a:chOff x="2000521" y="1497328"/>
            <a:chExt cx="2650434" cy="3587265"/>
          </a:xfrm>
        </p:grpSpPr>
        <p:pic>
          <p:nvPicPr>
            <p:cNvPr id="149" name="图片 1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101453">
              <a:off x="1532105" y="1965744"/>
              <a:ext cx="3587265" cy="2650434"/>
            </a:xfrm>
            <a:prstGeom prst="rect">
              <a:avLst/>
            </a:prstGeom>
          </p:spPr>
        </p:pic>
        <p:sp>
          <p:nvSpPr>
            <p:cNvPr id="5" name="矩形 4"/>
            <p:cNvSpPr/>
            <p:nvPr/>
          </p:nvSpPr>
          <p:spPr>
            <a:xfrm>
              <a:off x="2144921" y="2087097"/>
              <a:ext cx="2154219" cy="2123658"/>
            </a:xfrm>
            <a:prstGeom prst="rect">
              <a:avLst/>
            </a:prstGeom>
          </p:spPr>
          <p:txBody>
            <a:bodyPr vert="horz" wrap="square">
              <a:spAutoFit/>
            </a:bodyPr>
            <a:lstStyle/>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突出</a:t>
              </a:r>
              <a:endParaRPr lang="en-US" altLang="zh-CN"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重点</a:t>
              </a:r>
              <a:endParaRPr lang="zh-CN" altLang="en-US" sz="4400" b="1"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p:txBody>
        </p:sp>
      </p:grpSp>
      <p:sp>
        <p:nvSpPr>
          <p:cNvPr id="178" name="虚尾箭头 177"/>
          <p:cNvSpPr/>
          <p:nvPr/>
        </p:nvSpPr>
        <p:spPr>
          <a:xfrm rot="1461055">
            <a:off x="5659814" y="535624"/>
            <a:ext cx="3757913" cy="745113"/>
          </a:xfrm>
          <a:prstGeom prst="stripedRightArrow">
            <a:avLst/>
          </a:prstGeom>
          <a:gradFill flip="none" rotWithShape="1">
            <a:gsLst>
              <a:gs pos="0">
                <a:srgbClr val="FFC000">
                  <a:tint val="66000"/>
                  <a:satMod val="160000"/>
                </a:srgbClr>
              </a:gs>
              <a:gs pos="50000">
                <a:srgbClr val="FFC000">
                  <a:tint val="44500"/>
                  <a:satMod val="160000"/>
                </a:srgbClr>
              </a:gs>
              <a:gs pos="100000">
                <a:srgbClr val="FFC000">
                  <a:tint val="23500"/>
                  <a:satMod val="160000"/>
                  <a:alpha val="15000"/>
                </a:srgbClr>
              </a:gs>
            </a:gsLst>
            <a:lin ang="12600000" scaled="0"/>
            <a:tileRect/>
          </a:gra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9" name="图片 178">
            <a:hlinkClick r:id="" action="ppaction://hlinkshowjump?jump=previousslide"/>
          </p:cNvPr>
          <p:cNvPicPr>
            <a:picLocks noChangeAspect="1"/>
          </p:cNvPicPr>
          <p:nvPr/>
        </p:nvPicPr>
        <p:blipFill rotWithShape="1">
          <a:blip r:embed="rId4">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fill="hold" nodeType="afterEffect">
                                  <p:stCondLst>
                                    <p:cond delay="0"/>
                                  </p:stCondLst>
                                  <p:childTnLst>
                                    <p:set>
                                      <p:cBhvr>
                                        <p:cTn id="12" dur="1" fill="hold">
                                          <p:stCondLst>
                                            <p:cond delay="0"/>
                                          </p:stCondLst>
                                        </p:cTn>
                                        <p:tgtEl>
                                          <p:spTgt spid="98"/>
                                        </p:tgtEl>
                                        <p:attrNameLst>
                                          <p:attrName>style.visibility</p:attrName>
                                        </p:attrNameLst>
                                      </p:cBhvr>
                                      <p:to>
                                        <p:strVal val="visible"/>
                                      </p:to>
                                    </p:set>
                                    <p:anim calcmode="lin" valueType="num">
                                      <p:cBhvr additive="base">
                                        <p:cTn id="13" dur="500" fill="hold"/>
                                        <p:tgtEl>
                                          <p:spTgt spid="98"/>
                                        </p:tgtEl>
                                        <p:attrNameLst>
                                          <p:attrName>ppt_x</p:attrName>
                                        </p:attrNameLst>
                                      </p:cBhvr>
                                      <p:tavLst>
                                        <p:tav tm="0">
                                          <p:val>
                                            <p:strVal val="1+#ppt_w/2"/>
                                          </p:val>
                                        </p:tav>
                                        <p:tav tm="100000">
                                          <p:val>
                                            <p:strVal val="#ppt_x"/>
                                          </p:val>
                                        </p:tav>
                                      </p:tavLst>
                                    </p:anim>
                                    <p:anim calcmode="lin" valueType="num">
                                      <p:cBhvr additive="base">
                                        <p:cTn id="14" dur="500" fill="hold"/>
                                        <p:tgtEl>
                                          <p:spTgt spid="98"/>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3" fill="hold" nodeType="afterEffect">
                                  <p:stCondLst>
                                    <p:cond delay="0"/>
                                  </p:stCondLst>
                                  <p:childTnLst>
                                    <p:set>
                                      <p:cBhvr>
                                        <p:cTn id="17" dur="1" fill="hold">
                                          <p:stCondLst>
                                            <p:cond delay="0"/>
                                          </p:stCondLst>
                                        </p:cTn>
                                        <p:tgtEl>
                                          <p:spTgt spid="99"/>
                                        </p:tgtEl>
                                        <p:attrNameLst>
                                          <p:attrName>style.visibility</p:attrName>
                                        </p:attrNameLst>
                                      </p:cBhvr>
                                      <p:to>
                                        <p:strVal val="visible"/>
                                      </p:to>
                                    </p:set>
                                    <p:anim calcmode="lin" valueType="num">
                                      <p:cBhvr additive="base">
                                        <p:cTn id="18" dur="500" fill="hold"/>
                                        <p:tgtEl>
                                          <p:spTgt spid="99"/>
                                        </p:tgtEl>
                                        <p:attrNameLst>
                                          <p:attrName>ppt_x</p:attrName>
                                        </p:attrNameLst>
                                      </p:cBhvr>
                                      <p:tavLst>
                                        <p:tav tm="0">
                                          <p:val>
                                            <p:strVal val="1+#ppt_w/2"/>
                                          </p:val>
                                        </p:tav>
                                        <p:tav tm="100000">
                                          <p:val>
                                            <p:strVal val="#ppt_x"/>
                                          </p:val>
                                        </p:tav>
                                      </p:tavLst>
                                    </p:anim>
                                    <p:anim calcmode="lin" valueType="num">
                                      <p:cBhvr additive="base">
                                        <p:cTn id="19" dur="500" fill="hold"/>
                                        <p:tgtEl>
                                          <p:spTgt spid="99"/>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3" fill="hold" nodeType="after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additive="base">
                                        <p:cTn id="23" dur="500" fill="hold"/>
                                        <p:tgtEl>
                                          <p:spTgt spid="100"/>
                                        </p:tgtEl>
                                        <p:attrNameLst>
                                          <p:attrName>ppt_x</p:attrName>
                                        </p:attrNameLst>
                                      </p:cBhvr>
                                      <p:tavLst>
                                        <p:tav tm="0">
                                          <p:val>
                                            <p:strVal val="1+#ppt_w/2"/>
                                          </p:val>
                                        </p:tav>
                                        <p:tav tm="100000">
                                          <p:val>
                                            <p:strVal val="#ppt_x"/>
                                          </p:val>
                                        </p:tav>
                                      </p:tavLst>
                                    </p:anim>
                                    <p:anim calcmode="lin" valueType="num">
                                      <p:cBhvr additive="base">
                                        <p:cTn id="24" dur="500" fill="hold"/>
                                        <p:tgtEl>
                                          <p:spTgt spid="100"/>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3" fill="hold" nodeType="afterEffect">
                                  <p:stCondLst>
                                    <p:cond delay="0"/>
                                  </p:stCondLst>
                                  <p:childTnLst>
                                    <p:set>
                                      <p:cBhvr>
                                        <p:cTn id="27" dur="1" fill="hold">
                                          <p:stCondLst>
                                            <p:cond delay="0"/>
                                          </p:stCondLst>
                                        </p:cTn>
                                        <p:tgtEl>
                                          <p:spTgt spid="101"/>
                                        </p:tgtEl>
                                        <p:attrNameLst>
                                          <p:attrName>style.visibility</p:attrName>
                                        </p:attrNameLst>
                                      </p:cBhvr>
                                      <p:to>
                                        <p:strVal val="visible"/>
                                      </p:to>
                                    </p:set>
                                    <p:anim calcmode="lin" valueType="num">
                                      <p:cBhvr additive="base">
                                        <p:cTn id="28" dur="500" fill="hold"/>
                                        <p:tgtEl>
                                          <p:spTgt spid="101"/>
                                        </p:tgtEl>
                                        <p:attrNameLst>
                                          <p:attrName>ppt_x</p:attrName>
                                        </p:attrNameLst>
                                      </p:cBhvr>
                                      <p:tavLst>
                                        <p:tav tm="0">
                                          <p:val>
                                            <p:strVal val="1+#ppt_w/2"/>
                                          </p:val>
                                        </p:tav>
                                        <p:tav tm="100000">
                                          <p:val>
                                            <p:strVal val="#ppt_x"/>
                                          </p:val>
                                        </p:tav>
                                      </p:tavLst>
                                    </p:anim>
                                    <p:anim calcmode="lin" valueType="num">
                                      <p:cBhvr additive="base">
                                        <p:cTn id="29" dur="500" fill="hold"/>
                                        <p:tgtEl>
                                          <p:spTgt spid="101"/>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3" fill="hold" nodeType="after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additive="base">
                                        <p:cTn id="33" dur="500" fill="hold"/>
                                        <p:tgtEl>
                                          <p:spTgt spid="102"/>
                                        </p:tgtEl>
                                        <p:attrNameLst>
                                          <p:attrName>ppt_x</p:attrName>
                                        </p:attrNameLst>
                                      </p:cBhvr>
                                      <p:tavLst>
                                        <p:tav tm="0">
                                          <p:val>
                                            <p:strVal val="1+#ppt_w/2"/>
                                          </p:val>
                                        </p:tav>
                                        <p:tav tm="100000">
                                          <p:val>
                                            <p:strVal val="#ppt_x"/>
                                          </p:val>
                                        </p:tav>
                                      </p:tavLst>
                                    </p:anim>
                                    <p:anim calcmode="lin" valueType="num">
                                      <p:cBhvr additive="base">
                                        <p:cTn id="34" dur="500" fill="hold"/>
                                        <p:tgtEl>
                                          <p:spTgt spid="10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grpId="0" nodeType="clickEffect">
                                  <p:stCondLst>
                                    <p:cond delay="0"/>
                                  </p:stCondLst>
                                  <p:childTnLst>
                                    <p:set>
                                      <p:cBhvr>
                                        <p:cTn id="38" dur="1" fill="hold">
                                          <p:stCondLst>
                                            <p:cond delay="0"/>
                                          </p:stCondLst>
                                        </p:cTn>
                                        <p:tgtEl>
                                          <p:spTgt spid="178"/>
                                        </p:tgtEl>
                                        <p:attrNameLst>
                                          <p:attrName>style.visibility</p:attrName>
                                        </p:attrNameLst>
                                      </p:cBhvr>
                                      <p:to>
                                        <p:strVal val="visible"/>
                                      </p:to>
                                    </p:set>
                                    <p:anim calcmode="lin" valueType="num">
                                      <p:cBhvr additive="base">
                                        <p:cTn id="39" dur="500" fill="hold"/>
                                        <p:tgtEl>
                                          <p:spTgt spid="178"/>
                                        </p:tgtEl>
                                        <p:attrNameLst>
                                          <p:attrName>ppt_x</p:attrName>
                                        </p:attrNameLst>
                                      </p:cBhvr>
                                      <p:tavLst>
                                        <p:tav tm="0">
                                          <p:val>
                                            <p:strVal val="#ppt_x"/>
                                          </p:val>
                                        </p:tav>
                                        <p:tav tm="100000">
                                          <p:val>
                                            <p:strVal val="#ppt_x"/>
                                          </p:val>
                                        </p:tav>
                                      </p:tavLst>
                                    </p:anim>
                                    <p:anim calcmode="lin" valueType="num">
                                      <p:cBhvr additive="base">
                                        <p:cTn id="40" dur="500" fill="hold"/>
                                        <p:tgtEl>
                                          <p:spTgt spid="1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5932766" y="706144"/>
            <a:ext cx="4840535" cy="1612010"/>
            <a:chOff x="5219218" y="706144"/>
            <a:chExt cx="4840535" cy="1612010"/>
          </a:xfrm>
        </p:grpSpPr>
        <p:sp>
          <p:nvSpPr>
            <p:cNvPr id="257" name="矩形 4"/>
            <p:cNvSpPr/>
            <p:nvPr/>
          </p:nvSpPr>
          <p:spPr>
            <a:xfrm rot="19879337">
              <a:off x="5397417" y="1529459"/>
              <a:ext cx="4662336" cy="788695"/>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1" fmla="*/ 0 w 6048672"/>
                <a:gd name="connsiteY0-2" fmla="*/ 0 h 1008112"/>
                <a:gd name="connsiteX1-3" fmla="*/ 6048672 w 6048672"/>
                <a:gd name="connsiteY1-4" fmla="*/ 0 h 1008112"/>
                <a:gd name="connsiteX2-5" fmla="*/ 6047474 w 6048672"/>
                <a:gd name="connsiteY2-6" fmla="*/ 916931 h 1008112"/>
                <a:gd name="connsiteX3-7" fmla="*/ 0 w 6048672"/>
                <a:gd name="connsiteY3-8" fmla="*/ 1008112 h 1008112"/>
                <a:gd name="connsiteX4-9" fmla="*/ 0 w 6048672"/>
                <a:gd name="connsiteY4-10" fmla="*/ 0 h 1008112"/>
                <a:gd name="connsiteX0-11" fmla="*/ 0 w 6048672"/>
                <a:gd name="connsiteY0-12" fmla="*/ 0 h 1016052"/>
                <a:gd name="connsiteX1-13" fmla="*/ 6048672 w 6048672"/>
                <a:gd name="connsiteY1-14" fmla="*/ 0 h 1016052"/>
                <a:gd name="connsiteX2-15" fmla="*/ 6047474 w 6048672"/>
                <a:gd name="connsiteY2-16" fmla="*/ 916931 h 1016052"/>
                <a:gd name="connsiteX3-17" fmla="*/ 0 w 6048672"/>
                <a:gd name="connsiteY3-18" fmla="*/ 1008112 h 1016052"/>
                <a:gd name="connsiteX4-19" fmla="*/ 0 w 6048672"/>
                <a:gd name="connsiteY4-20" fmla="*/ 0 h 1016052"/>
                <a:gd name="connsiteX0-21" fmla="*/ 0 w 6745270"/>
                <a:gd name="connsiteY0-22" fmla="*/ 0 h 1138971"/>
                <a:gd name="connsiteX1-23" fmla="*/ 6745270 w 6745270"/>
                <a:gd name="connsiteY1-24" fmla="*/ 122919 h 1138971"/>
                <a:gd name="connsiteX2-25" fmla="*/ 6744072 w 6745270"/>
                <a:gd name="connsiteY2-26" fmla="*/ 1039850 h 1138971"/>
                <a:gd name="connsiteX3-27" fmla="*/ 696598 w 6745270"/>
                <a:gd name="connsiteY3-28" fmla="*/ 1131031 h 1138971"/>
                <a:gd name="connsiteX4-29" fmla="*/ 0 w 6745270"/>
                <a:gd name="connsiteY4-30" fmla="*/ 0 h 1138971"/>
                <a:gd name="connsiteX0-31" fmla="*/ 0 w 6745270"/>
                <a:gd name="connsiteY0-32" fmla="*/ 0 h 1286249"/>
                <a:gd name="connsiteX1-33" fmla="*/ 6745270 w 6745270"/>
                <a:gd name="connsiteY1-34" fmla="*/ 122919 h 1286249"/>
                <a:gd name="connsiteX2-35" fmla="*/ 6744072 w 6745270"/>
                <a:gd name="connsiteY2-36" fmla="*/ 1039850 h 1286249"/>
                <a:gd name="connsiteX3-37" fmla="*/ 696598 w 6745270"/>
                <a:gd name="connsiteY3-38" fmla="*/ 1131031 h 1286249"/>
                <a:gd name="connsiteX4-39" fmla="*/ 0 w 6745270"/>
                <a:gd name="connsiteY4-40" fmla="*/ 0 h 1286249"/>
                <a:gd name="connsiteX0-41" fmla="*/ 0 w 6745270"/>
                <a:gd name="connsiteY0-42" fmla="*/ 0 h 1273685"/>
                <a:gd name="connsiteX1-43" fmla="*/ 6745270 w 6745270"/>
                <a:gd name="connsiteY1-44" fmla="*/ 122919 h 1273685"/>
                <a:gd name="connsiteX2-45" fmla="*/ 6696855 w 6745270"/>
                <a:gd name="connsiteY2-46" fmla="*/ 1021605 h 1273685"/>
                <a:gd name="connsiteX3-47" fmla="*/ 696598 w 6745270"/>
                <a:gd name="connsiteY3-48" fmla="*/ 1131031 h 1273685"/>
                <a:gd name="connsiteX4-49" fmla="*/ 0 w 6745270"/>
                <a:gd name="connsiteY4-50" fmla="*/ 0 h 1273685"/>
                <a:gd name="connsiteX0-51" fmla="*/ 0 w 6745270"/>
                <a:gd name="connsiteY0-52" fmla="*/ 0 h 1405051"/>
                <a:gd name="connsiteX1-53" fmla="*/ 6745270 w 6745270"/>
                <a:gd name="connsiteY1-54" fmla="*/ 122919 h 1405051"/>
                <a:gd name="connsiteX2-55" fmla="*/ 6696855 w 6745270"/>
                <a:gd name="connsiteY2-56" fmla="*/ 1021605 h 1405051"/>
                <a:gd name="connsiteX3-57" fmla="*/ 696598 w 6745270"/>
                <a:gd name="connsiteY3-58" fmla="*/ 1131031 h 1405051"/>
                <a:gd name="connsiteX4-59" fmla="*/ 0 w 6745270"/>
                <a:gd name="connsiteY4-60" fmla="*/ 0 h 1405051"/>
                <a:gd name="connsiteX0-61" fmla="*/ 0 w 6745270"/>
                <a:gd name="connsiteY0-62" fmla="*/ 0 h 1405051"/>
                <a:gd name="connsiteX1-63" fmla="*/ 6745270 w 6745270"/>
                <a:gd name="connsiteY1-64" fmla="*/ 122919 h 1405051"/>
                <a:gd name="connsiteX2-65" fmla="*/ 6696855 w 6745270"/>
                <a:gd name="connsiteY2-66" fmla="*/ 1021605 h 1405051"/>
                <a:gd name="connsiteX3-67" fmla="*/ 696598 w 6745270"/>
                <a:gd name="connsiteY3-68" fmla="*/ 1131031 h 1405051"/>
                <a:gd name="connsiteX4-69" fmla="*/ 0 w 6745270"/>
                <a:gd name="connsiteY4-70" fmla="*/ 0 h 1405051"/>
                <a:gd name="connsiteX0-71" fmla="*/ 0 w 6832695"/>
                <a:gd name="connsiteY0-72" fmla="*/ 77990 h 1285077"/>
                <a:gd name="connsiteX1-73" fmla="*/ 6832695 w 6832695"/>
                <a:gd name="connsiteY1-74" fmla="*/ 2945 h 1285077"/>
                <a:gd name="connsiteX2-75" fmla="*/ 6784280 w 6832695"/>
                <a:gd name="connsiteY2-76" fmla="*/ 901631 h 1285077"/>
                <a:gd name="connsiteX3-77" fmla="*/ 784023 w 6832695"/>
                <a:gd name="connsiteY3-78" fmla="*/ 1011057 h 1285077"/>
                <a:gd name="connsiteX4-79" fmla="*/ 0 w 6832695"/>
                <a:gd name="connsiteY4-80" fmla="*/ 77990 h 1285077"/>
                <a:gd name="connsiteX0-81" fmla="*/ 0 w 6895549"/>
                <a:gd name="connsiteY0-82" fmla="*/ 43733 h 1285339"/>
                <a:gd name="connsiteX1-83" fmla="*/ 6895549 w 6895549"/>
                <a:gd name="connsiteY1-84" fmla="*/ 3207 h 1285339"/>
                <a:gd name="connsiteX2-85" fmla="*/ 6847134 w 6895549"/>
                <a:gd name="connsiteY2-86" fmla="*/ 901893 h 1285339"/>
                <a:gd name="connsiteX3-87" fmla="*/ 846877 w 6895549"/>
                <a:gd name="connsiteY3-88" fmla="*/ 1011319 h 1285339"/>
                <a:gd name="connsiteX4-89" fmla="*/ 0 w 6895549"/>
                <a:gd name="connsiteY4-90" fmla="*/ 43733 h 12853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95549" h="1285339">
                  <a:moveTo>
                    <a:pt x="0" y="43733"/>
                  </a:moveTo>
                  <a:cubicBezTo>
                    <a:pt x="2279858" y="332723"/>
                    <a:pt x="4647126" y="-37766"/>
                    <a:pt x="6895549" y="3207"/>
                  </a:cubicBezTo>
                  <a:cubicBezTo>
                    <a:pt x="6895150" y="308851"/>
                    <a:pt x="6847533" y="596249"/>
                    <a:pt x="6847134" y="901893"/>
                  </a:cubicBezTo>
                  <a:cubicBezTo>
                    <a:pt x="4315874" y="1712698"/>
                    <a:pt x="2862702" y="980925"/>
                    <a:pt x="846877" y="1011319"/>
                  </a:cubicBezTo>
                  <a:cubicBezTo>
                    <a:pt x="614678" y="634309"/>
                    <a:pt x="232199" y="420743"/>
                    <a:pt x="0" y="43733"/>
                  </a:cubicBez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0" name="直角三角形 259"/>
            <p:cNvSpPr/>
            <p:nvPr/>
          </p:nvSpPr>
          <p:spPr>
            <a:xfrm rot="18464728">
              <a:off x="5323737" y="1327948"/>
              <a:ext cx="1399065" cy="504800"/>
            </a:xfrm>
            <a:prstGeom prst="rtTriangl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8" name="矩形 2"/>
            <p:cNvSpPr/>
            <p:nvPr/>
          </p:nvSpPr>
          <p:spPr>
            <a:xfrm rot="20444592">
              <a:off x="5219218" y="706144"/>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332231" y="775904"/>
                    <a:pt x="4052379" y="639792"/>
                  </a:cubicBezTo>
                  <a:cubicBezTo>
                    <a:pt x="5248310" y="545160"/>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40000"/>
                    <a:lumOff val="6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80" name="TextBox 55"/>
            <p:cNvSpPr txBox="1"/>
            <p:nvPr/>
          </p:nvSpPr>
          <p:spPr>
            <a:xfrm rot="19966589">
              <a:off x="7851961" y="730750"/>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赏</a:t>
              </a:r>
              <a:endPar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endParaRPr>
            </a:p>
          </p:txBody>
        </p:sp>
        <p:sp>
          <p:nvSpPr>
            <p:cNvPr id="281" name="TextBox 56"/>
            <p:cNvSpPr txBox="1"/>
            <p:nvPr/>
          </p:nvSpPr>
          <p:spPr>
            <a:xfrm rot="20223282">
              <a:off x="6137923" y="1062123"/>
              <a:ext cx="3894627"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欣赏样</a:t>
              </a:r>
              <a:r>
                <a:rPr lang="zh-CN" altLang="en-US" sz="3200" kern="0" dirty="0" smtClean="0">
                  <a:latin typeface="Arial" panose="020B0604020202020204" pitchFamily="34" charset="0"/>
                  <a:ea typeface="微软雅黑" panose="020B0503020204020204" pitchFamily="34" charset="-122"/>
                  <a:cs typeface="Arial" panose="020B0604020202020204" pitchFamily="34" charset="0"/>
                </a:rPr>
                <a:t>图</a:t>
              </a:r>
              <a:r>
                <a:rPr lang="en-US" altLang="zh-CN" sz="3200" kern="0" dirty="0" smtClean="0">
                  <a:latin typeface="Arial" panose="020B0604020202020204" pitchFamily="34" charset="0"/>
                  <a:ea typeface="微软雅黑" panose="020B0503020204020204" pitchFamily="34" charset="-122"/>
                  <a:cs typeface="Arial" panose="020B0604020202020204" pitchFamily="34" charset="0"/>
                </a:rPr>
                <a:t> </a:t>
              </a:r>
              <a:endParaRPr lang="en-US" altLang="zh-CN" sz="3200" kern="0"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6147682" y="1684499"/>
            <a:ext cx="4976382" cy="1909133"/>
            <a:chOff x="5434134" y="1684499"/>
            <a:chExt cx="4976382" cy="1909133"/>
          </a:xfrm>
        </p:grpSpPr>
        <p:sp>
          <p:nvSpPr>
            <p:cNvPr id="262" name="矩形 4"/>
            <p:cNvSpPr/>
            <p:nvPr/>
          </p:nvSpPr>
          <p:spPr>
            <a:xfrm rot="20337113">
              <a:off x="5627253" y="2463421"/>
              <a:ext cx="4619858" cy="862152"/>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1" fmla="*/ 0 w 6048672"/>
                <a:gd name="connsiteY0-2" fmla="*/ 0 h 1008112"/>
                <a:gd name="connsiteX1-3" fmla="*/ 6048672 w 6048672"/>
                <a:gd name="connsiteY1-4" fmla="*/ 0 h 1008112"/>
                <a:gd name="connsiteX2-5" fmla="*/ 6047474 w 6048672"/>
                <a:gd name="connsiteY2-6" fmla="*/ 916931 h 1008112"/>
                <a:gd name="connsiteX3-7" fmla="*/ 0 w 6048672"/>
                <a:gd name="connsiteY3-8" fmla="*/ 1008112 h 1008112"/>
                <a:gd name="connsiteX4-9" fmla="*/ 0 w 6048672"/>
                <a:gd name="connsiteY4-10" fmla="*/ 0 h 1008112"/>
                <a:gd name="connsiteX0-11" fmla="*/ 0 w 6048672"/>
                <a:gd name="connsiteY0-12" fmla="*/ 0 h 1016052"/>
                <a:gd name="connsiteX1-13" fmla="*/ 6048672 w 6048672"/>
                <a:gd name="connsiteY1-14" fmla="*/ 0 h 1016052"/>
                <a:gd name="connsiteX2-15" fmla="*/ 6047474 w 6048672"/>
                <a:gd name="connsiteY2-16" fmla="*/ 916931 h 1016052"/>
                <a:gd name="connsiteX3-17" fmla="*/ 0 w 6048672"/>
                <a:gd name="connsiteY3-18" fmla="*/ 1008112 h 1016052"/>
                <a:gd name="connsiteX4-19" fmla="*/ 0 w 6048672"/>
                <a:gd name="connsiteY4-20" fmla="*/ 0 h 1016052"/>
                <a:gd name="connsiteX0-21" fmla="*/ 0 w 6745270"/>
                <a:gd name="connsiteY0-22" fmla="*/ 0 h 1138971"/>
                <a:gd name="connsiteX1-23" fmla="*/ 6745270 w 6745270"/>
                <a:gd name="connsiteY1-24" fmla="*/ 122919 h 1138971"/>
                <a:gd name="connsiteX2-25" fmla="*/ 6744072 w 6745270"/>
                <a:gd name="connsiteY2-26" fmla="*/ 1039850 h 1138971"/>
                <a:gd name="connsiteX3-27" fmla="*/ 696598 w 6745270"/>
                <a:gd name="connsiteY3-28" fmla="*/ 1131031 h 1138971"/>
                <a:gd name="connsiteX4-29" fmla="*/ 0 w 6745270"/>
                <a:gd name="connsiteY4-30" fmla="*/ 0 h 1138971"/>
                <a:gd name="connsiteX0-31" fmla="*/ 0 w 6745270"/>
                <a:gd name="connsiteY0-32" fmla="*/ 0 h 1286249"/>
                <a:gd name="connsiteX1-33" fmla="*/ 6745270 w 6745270"/>
                <a:gd name="connsiteY1-34" fmla="*/ 122919 h 1286249"/>
                <a:gd name="connsiteX2-35" fmla="*/ 6744072 w 6745270"/>
                <a:gd name="connsiteY2-36" fmla="*/ 1039850 h 1286249"/>
                <a:gd name="connsiteX3-37" fmla="*/ 696598 w 6745270"/>
                <a:gd name="connsiteY3-38" fmla="*/ 1131031 h 1286249"/>
                <a:gd name="connsiteX4-39" fmla="*/ 0 w 6745270"/>
                <a:gd name="connsiteY4-40" fmla="*/ 0 h 1286249"/>
                <a:gd name="connsiteX0-41" fmla="*/ 0 w 6745270"/>
                <a:gd name="connsiteY0-42" fmla="*/ 0 h 1273685"/>
                <a:gd name="connsiteX1-43" fmla="*/ 6745270 w 6745270"/>
                <a:gd name="connsiteY1-44" fmla="*/ 122919 h 1273685"/>
                <a:gd name="connsiteX2-45" fmla="*/ 6696855 w 6745270"/>
                <a:gd name="connsiteY2-46" fmla="*/ 1021605 h 1273685"/>
                <a:gd name="connsiteX3-47" fmla="*/ 696598 w 6745270"/>
                <a:gd name="connsiteY3-48" fmla="*/ 1131031 h 1273685"/>
                <a:gd name="connsiteX4-49" fmla="*/ 0 w 6745270"/>
                <a:gd name="connsiteY4-50" fmla="*/ 0 h 1273685"/>
                <a:gd name="connsiteX0-51" fmla="*/ 0 w 6745270"/>
                <a:gd name="connsiteY0-52" fmla="*/ 0 h 1405051"/>
                <a:gd name="connsiteX1-53" fmla="*/ 6745270 w 6745270"/>
                <a:gd name="connsiteY1-54" fmla="*/ 122919 h 1405051"/>
                <a:gd name="connsiteX2-55" fmla="*/ 6696855 w 6745270"/>
                <a:gd name="connsiteY2-56" fmla="*/ 1021605 h 1405051"/>
                <a:gd name="connsiteX3-57" fmla="*/ 696598 w 6745270"/>
                <a:gd name="connsiteY3-58" fmla="*/ 1131031 h 1405051"/>
                <a:gd name="connsiteX4-59" fmla="*/ 0 w 6745270"/>
                <a:gd name="connsiteY4-60" fmla="*/ 0 h 1405051"/>
                <a:gd name="connsiteX0-61" fmla="*/ 0 w 6745270"/>
                <a:gd name="connsiteY0-62" fmla="*/ 0 h 1405051"/>
                <a:gd name="connsiteX1-63" fmla="*/ 6745270 w 6745270"/>
                <a:gd name="connsiteY1-64" fmla="*/ 122919 h 1405051"/>
                <a:gd name="connsiteX2-65" fmla="*/ 6696855 w 6745270"/>
                <a:gd name="connsiteY2-66" fmla="*/ 1021605 h 1405051"/>
                <a:gd name="connsiteX3-67" fmla="*/ 696598 w 6745270"/>
                <a:gd name="connsiteY3-68" fmla="*/ 1131031 h 1405051"/>
                <a:gd name="connsiteX4-69" fmla="*/ 0 w 6745270"/>
                <a:gd name="connsiteY4-70" fmla="*/ 0 h 14050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45270" h="1405051">
                  <a:moveTo>
                    <a:pt x="0" y="0"/>
                  </a:moveTo>
                  <a:cubicBezTo>
                    <a:pt x="2279858" y="288990"/>
                    <a:pt x="4496847" y="81946"/>
                    <a:pt x="6745270" y="122919"/>
                  </a:cubicBezTo>
                  <a:cubicBezTo>
                    <a:pt x="6744871" y="428563"/>
                    <a:pt x="6697254" y="715961"/>
                    <a:pt x="6696855" y="1021605"/>
                  </a:cubicBezTo>
                  <a:cubicBezTo>
                    <a:pt x="4165595" y="1832410"/>
                    <a:pt x="2712423" y="1100637"/>
                    <a:pt x="696598" y="1131031"/>
                  </a:cubicBezTo>
                  <a:lnTo>
                    <a:pt x="0" y="0"/>
                  </a:ln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grpSp>
          <p:nvGrpSpPr>
            <p:cNvPr id="23" name="组合 22"/>
            <p:cNvGrpSpPr/>
            <p:nvPr/>
          </p:nvGrpSpPr>
          <p:grpSpPr>
            <a:xfrm>
              <a:off x="5434134" y="1684499"/>
              <a:ext cx="4976382" cy="1909133"/>
              <a:chOff x="5434134" y="1684499"/>
              <a:chExt cx="4976382" cy="1909133"/>
            </a:xfrm>
          </p:grpSpPr>
          <p:sp>
            <p:nvSpPr>
              <p:cNvPr id="263" name="矩形 2"/>
              <p:cNvSpPr/>
              <p:nvPr/>
            </p:nvSpPr>
            <p:spPr>
              <a:xfrm rot="21084812">
                <a:off x="5476385" y="1685156"/>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332231" y="775904"/>
                      <a:pt x="4052379" y="639792"/>
                    </a:cubicBezTo>
                    <a:cubicBezTo>
                      <a:pt x="5248310" y="545160"/>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40000"/>
                      <a:lumOff val="6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9" name="矩形 2"/>
              <p:cNvSpPr/>
              <p:nvPr/>
            </p:nvSpPr>
            <p:spPr>
              <a:xfrm rot="21084812">
                <a:off x="5434134" y="1684499"/>
                <a:ext cx="4639377" cy="945934"/>
              </a:xfrm>
              <a:custGeom>
                <a:avLst/>
                <a:gdLst/>
                <a:ahLst/>
                <a:cxnLst/>
                <a:rect l="l" t="t" r="r" b="b"/>
                <a:pathLst>
                  <a:path w="6021695" h="1364835">
                    <a:moveTo>
                      <a:pt x="6014093" y="0"/>
                    </a:moveTo>
                    <a:lnTo>
                      <a:pt x="6021695" y="813051"/>
                    </a:lnTo>
                    <a:cubicBezTo>
                      <a:pt x="5343828" y="1105302"/>
                      <a:pt x="4239565" y="1315964"/>
                      <a:pt x="2987233" y="1357483"/>
                    </a:cubicBezTo>
                    <a:cubicBezTo>
                      <a:pt x="1779963" y="1397508"/>
                      <a:pt x="699583" y="1271574"/>
                      <a:pt x="0" y="1041597"/>
                    </a:cubicBezTo>
                    <a:cubicBezTo>
                      <a:pt x="0" y="977956"/>
                      <a:pt x="0" y="914314"/>
                      <a:pt x="0" y="850672"/>
                    </a:cubicBezTo>
                    <a:cubicBezTo>
                      <a:pt x="711869" y="948894"/>
                      <a:pt x="1952465" y="797880"/>
                      <a:pt x="3392516" y="657912"/>
                    </a:cubicBezTo>
                    <a:cubicBezTo>
                      <a:pt x="4393709" y="560600"/>
                      <a:pt x="5319464" y="156849"/>
                      <a:pt x="6014093" y="0"/>
                    </a:cubicBezTo>
                    <a:close/>
                  </a:path>
                </a:pathLst>
              </a:custGeom>
              <a:gradFill flip="none" rotWithShape="1">
                <a:gsLst>
                  <a:gs pos="23000">
                    <a:sysClr val="window" lastClr="FFFFFF">
                      <a:alpha val="34000"/>
                    </a:sysClr>
                  </a:gs>
                  <a:gs pos="100000">
                    <a:srgbClr val="FFFFFF">
                      <a:shade val="100000"/>
                      <a:satMod val="115000"/>
                      <a:alpha val="0"/>
                    </a:srgbClr>
                  </a:gs>
                </a:gsLst>
                <a:lin ang="4800000" scaled="0"/>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0" name="矩形 2"/>
              <p:cNvSpPr/>
              <p:nvPr/>
            </p:nvSpPr>
            <p:spPr>
              <a:xfrm>
                <a:off x="5565728" y="2647698"/>
                <a:ext cx="4639377" cy="945934"/>
              </a:xfrm>
              <a:custGeom>
                <a:avLst/>
                <a:gdLst/>
                <a:ahLst/>
                <a:cxnLst/>
                <a:rect l="l" t="t" r="r" b="b"/>
                <a:pathLst>
                  <a:path w="6021695" h="1364835">
                    <a:moveTo>
                      <a:pt x="6014093" y="0"/>
                    </a:moveTo>
                    <a:lnTo>
                      <a:pt x="6021695" y="813051"/>
                    </a:lnTo>
                    <a:cubicBezTo>
                      <a:pt x="5343828" y="1105302"/>
                      <a:pt x="4239565" y="1315964"/>
                      <a:pt x="2987233" y="1357483"/>
                    </a:cubicBezTo>
                    <a:cubicBezTo>
                      <a:pt x="1779963" y="1397508"/>
                      <a:pt x="699583" y="1271574"/>
                      <a:pt x="0" y="1041597"/>
                    </a:cubicBezTo>
                    <a:cubicBezTo>
                      <a:pt x="0" y="977956"/>
                      <a:pt x="0" y="914314"/>
                      <a:pt x="0" y="850672"/>
                    </a:cubicBezTo>
                    <a:cubicBezTo>
                      <a:pt x="711869" y="948894"/>
                      <a:pt x="1952465" y="797880"/>
                      <a:pt x="3392516" y="657912"/>
                    </a:cubicBezTo>
                    <a:cubicBezTo>
                      <a:pt x="4393709" y="560600"/>
                      <a:pt x="5319464" y="156849"/>
                      <a:pt x="6014093" y="0"/>
                    </a:cubicBezTo>
                    <a:close/>
                  </a:path>
                </a:pathLst>
              </a:custGeom>
              <a:gradFill flip="none" rotWithShape="1">
                <a:gsLst>
                  <a:gs pos="23000">
                    <a:sysClr val="window" lastClr="FFFFFF">
                      <a:alpha val="34000"/>
                    </a:sysClr>
                  </a:gs>
                  <a:gs pos="100000">
                    <a:srgbClr val="FFFFFF">
                      <a:shade val="100000"/>
                      <a:satMod val="115000"/>
                      <a:alpha val="0"/>
                    </a:srgbClr>
                  </a:gs>
                </a:gsLst>
                <a:lin ang="4800000" scaled="0"/>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2" name="TextBox 45"/>
              <p:cNvSpPr txBox="1"/>
              <p:nvPr/>
            </p:nvSpPr>
            <p:spPr>
              <a:xfrm rot="21074839">
                <a:off x="6515889" y="2235675"/>
                <a:ext cx="3894627"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讨论思路</a:t>
                </a:r>
                <a:endParaRPr lang="zh-CN" altLang="en-US" sz="3200" kern="0" dirty="0">
                  <a:latin typeface="Arial" panose="020B0604020202020204" pitchFamily="34" charset="0"/>
                  <a:ea typeface="微软雅黑" panose="020B0503020204020204" pitchFamily="34" charset="-122"/>
                  <a:cs typeface="Arial" panose="020B0604020202020204" pitchFamily="34" charset="0"/>
                </a:endParaRPr>
              </a:p>
            </p:txBody>
          </p:sp>
          <p:sp>
            <p:nvSpPr>
              <p:cNvPr id="273" name="TextBox 46"/>
              <p:cNvSpPr txBox="1"/>
              <p:nvPr/>
            </p:nvSpPr>
            <p:spPr>
              <a:xfrm rot="20519137">
                <a:off x="8195266" y="1930254"/>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议</a:t>
                </a:r>
                <a:endPar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endParaRPr>
              </a:p>
            </p:txBody>
          </p:sp>
        </p:grpSp>
      </p:grpSp>
      <p:grpSp>
        <p:nvGrpSpPr>
          <p:cNvPr id="25" name="组合 24"/>
          <p:cNvGrpSpPr/>
          <p:nvPr/>
        </p:nvGrpSpPr>
        <p:grpSpPr>
          <a:xfrm>
            <a:off x="6326710" y="2638282"/>
            <a:ext cx="5014622" cy="1688901"/>
            <a:chOff x="5613162" y="2638282"/>
            <a:chExt cx="5014622" cy="1688901"/>
          </a:xfrm>
        </p:grpSpPr>
        <p:sp>
          <p:nvSpPr>
            <p:cNvPr id="261" name="矩形 4"/>
            <p:cNvSpPr/>
            <p:nvPr/>
          </p:nvSpPr>
          <p:spPr>
            <a:xfrm rot="20798575">
              <a:off x="5730023" y="3465390"/>
              <a:ext cx="4543405" cy="861793"/>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1" fmla="*/ 0 w 6048672"/>
                <a:gd name="connsiteY0-2" fmla="*/ 0 h 1008112"/>
                <a:gd name="connsiteX1-3" fmla="*/ 6048672 w 6048672"/>
                <a:gd name="connsiteY1-4" fmla="*/ 0 h 1008112"/>
                <a:gd name="connsiteX2-5" fmla="*/ 6047474 w 6048672"/>
                <a:gd name="connsiteY2-6" fmla="*/ 916931 h 1008112"/>
                <a:gd name="connsiteX3-7" fmla="*/ 0 w 6048672"/>
                <a:gd name="connsiteY3-8" fmla="*/ 1008112 h 1008112"/>
                <a:gd name="connsiteX4-9" fmla="*/ 0 w 6048672"/>
                <a:gd name="connsiteY4-10" fmla="*/ 0 h 1008112"/>
                <a:gd name="connsiteX0-11" fmla="*/ 0 w 6048672"/>
                <a:gd name="connsiteY0-12" fmla="*/ 0 h 1016052"/>
                <a:gd name="connsiteX1-13" fmla="*/ 6048672 w 6048672"/>
                <a:gd name="connsiteY1-14" fmla="*/ 0 h 1016052"/>
                <a:gd name="connsiteX2-15" fmla="*/ 6047474 w 6048672"/>
                <a:gd name="connsiteY2-16" fmla="*/ 916931 h 1016052"/>
                <a:gd name="connsiteX3-17" fmla="*/ 0 w 6048672"/>
                <a:gd name="connsiteY3-18" fmla="*/ 1008112 h 1016052"/>
                <a:gd name="connsiteX4-19" fmla="*/ 0 w 6048672"/>
                <a:gd name="connsiteY4-20" fmla="*/ 0 h 1016052"/>
                <a:gd name="connsiteX0-21" fmla="*/ 0 w 6745270"/>
                <a:gd name="connsiteY0-22" fmla="*/ 0 h 1138971"/>
                <a:gd name="connsiteX1-23" fmla="*/ 6745270 w 6745270"/>
                <a:gd name="connsiteY1-24" fmla="*/ 122919 h 1138971"/>
                <a:gd name="connsiteX2-25" fmla="*/ 6744072 w 6745270"/>
                <a:gd name="connsiteY2-26" fmla="*/ 1039850 h 1138971"/>
                <a:gd name="connsiteX3-27" fmla="*/ 696598 w 6745270"/>
                <a:gd name="connsiteY3-28" fmla="*/ 1131031 h 1138971"/>
                <a:gd name="connsiteX4-29" fmla="*/ 0 w 6745270"/>
                <a:gd name="connsiteY4-30" fmla="*/ 0 h 1138971"/>
                <a:gd name="connsiteX0-31" fmla="*/ 0 w 6745270"/>
                <a:gd name="connsiteY0-32" fmla="*/ 0 h 1286249"/>
                <a:gd name="connsiteX1-33" fmla="*/ 6745270 w 6745270"/>
                <a:gd name="connsiteY1-34" fmla="*/ 122919 h 1286249"/>
                <a:gd name="connsiteX2-35" fmla="*/ 6744072 w 6745270"/>
                <a:gd name="connsiteY2-36" fmla="*/ 1039850 h 1286249"/>
                <a:gd name="connsiteX3-37" fmla="*/ 696598 w 6745270"/>
                <a:gd name="connsiteY3-38" fmla="*/ 1131031 h 1286249"/>
                <a:gd name="connsiteX4-39" fmla="*/ 0 w 6745270"/>
                <a:gd name="connsiteY4-40" fmla="*/ 0 h 1286249"/>
                <a:gd name="connsiteX0-41" fmla="*/ 0 w 6745270"/>
                <a:gd name="connsiteY0-42" fmla="*/ 0 h 1273685"/>
                <a:gd name="connsiteX1-43" fmla="*/ 6745270 w 6745270"/>
                <a:gd name="connsiteY1-44" fmla="*/ 122919 h 1273685"/>
                <a:gd name="connsiteX2-45" fmla="*/ 6696855 w 6745270"/>
                <a:gd name="connsiteY2-46" fmla="*/ 1021605 h 1273685"/>
                <a:gd name="connsiteX3-47" fmla="*/ 696598 w 6745270"/>
                <a:gd name="connsiteY3-48" fmla="*/ 1131031 h 1273685"/>
                <a:gd name="connsiteX4-49" fmla="*/ 0 w 6745270"/>
                <a:gd name="connsiteY4-50" fmla="*/ 0 h 1273685"/>
                <a:gd name="connsiteX0-51" fmla="*/ 0 w 6745270"/>
                <a:gd name="connsiteY0-52" fmla="*/ 0 h 1405051"/>
                <a:gd name="connsiteX1-53" fmla="*/ 6745270 w 6745270"/>
                <a:gd name="connsiteY1-54" fmla="*/ 122919 h 1405051"/>
                <a:gd name="connsiteX2-55" fmla="*/ 6696855 w 6745270"/>
                <a:gd name="connsiteY2-56" fmla="*/ 1021605 h 1405051"/>
                <a:gd name="connsiteX3-57" fmla="*/ 696598 w 6745270"/>
                <a:gd name="connsiteY3-58" fmla="*/ 1131031 h 1405051"/>
                <a:gd name="connsiteX4-59" fmla="*/ 0 w 6745270"/>
                <a:gd name="connsiteY4-60" fmla="*/ 0 h 1405051"/>
                <a:gd name="connsiteX0-61" fmla="*/ 0 w 6745270"/>
                <a:gd name="connsiteY0-62" fmla="*/ 0 h 1405051"/>
                <a:gd name="connsiteX1-63" fmla="*/ 6745270 w 6745270"/>
                <a:gd name="connsiteY1-64" fmla="*/ 122919 h 1405051"/>
                <a:gd name="connsiteX2-65" fmla="*/ 6696855 w 6745270"/>
                <a:gd name="connsiteY2-66" fmla="*/ 1021605 h 1405051"/>
                <a:gd name="connsiteX3-67" fmla="*/ 696598 w 6745270"/>
                <a:gd name="connsiteY3-68" fmla="*/ 1131031 h 1405051"/>
                <a:gd name="connsiteX4-69" fmla="*/ 0 w 6745270"/>
                <a:gd name="connsiteY4-70" fmla="*/ 0 h 1405051"/>
                <a:gd name="connsiteX0-71" fmla="*/ 0 w 6767795"/>
                <a:gd name="connsiteY0-72" fmla="*/ 0 h 1404468"/>
                <a:gd name="connsiteX1-73" fmla="*/ 6745270 w 6767795"/>
                <a:gd name="connsiteY1-74" fmla="*/ 122919 h 1404468"/>
                <a:gd name="connsiteX2-75" fmla="*/ 6767790 w 6767795"/>
                <a:gd name="connsiteY2-76" fmla="*/ 1020778 h 1404468"/>
                <a:gd name="connsiteX3-77" fmla="*/ 696598 w 6767795"/>
                <a:gd name="connsiteY3-78" fmla="*/ 1131031 h 1404468"/>
                <a:gd name="connsiteX4-79" fmla="*/ 0 w 6767795"/>
                <a:gd name="connsiteY4-80" fmla="*/ 0 h 1404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67795" h="1404468">
                  <a:moveTo>
                    <a:pt x="0" y="0"/>
                  </a:moveTo>
                  <a:cubicBezTo>
                    <a:pt x="2279858" y="288990"/>
                    <a:pt x="4496847" y="81946"/>
                    <a:pt x="6745270" y="122919"/>
                  </a:cubicBezTo>
                  <a:cubicBezTo>
                    <a:pt x="6744871" y="428563"/>
                    <a:pt x="6768189" y="715134"/>
                    <a:pt x="6767790" y="1020778"/>
                  </a:cubicBezTo>
                  <a:cubicBezTo>
                    <a:pt x="4236530" y="1831583"/>
                    <a:pt x="2712423" y="1100637"/>
                    <a:pt x="696598" y="1131031"/>
                  </a:cubicBezTo>
                  <a:lnTo>
                    <a:pt x="0" y="0"/>
                  </a:lnTo>
                  <a:close/>
                </a:path>
              </a:pathLst>
            </a:custGeom>
            <a:solidFill>
              <a:srgbClr val="0066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4" name="矩形 2"/>
            <p:cNvSpPr/>
            <p:nvPr/>
          </p:nvSpPr>
          <p:spPr>
            <a:xfrm>
              <a:off x="5613162" y="2638282"/>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 name="connsiteX0-113" fmla="*/ 7183868 w 7200801"/>
                <a:gd name="connsiteY0-114" fmla="*/ 0 h 1893287"/>
                <a:gd name="connsiteX1-115" fmla="*/ 7200801 w 7200801"/>
                <a:gd name="connsiteY1-116" fmla="*/ 1474310 h 1893287"/>
                <a:gd name="connsiteX2-117" fmla="*/ 3329469 w 7200801"/>
                <a:gd name="connsiteY2-118" fmla="*/ 1893287 h 1893287"/>
                <a:gd name="connsiteX3-119" fmla="*/ 1 w 7200801"/>
                <a:gd name="connsiteY3-120" fmla="*/ 1474310 h 1893287"/>
                <a:gd name="connsiteX4-121" fmla="*/ 0 w 7200801"/>
                <a:gd name="connsiteY4-122" fmla="*/ 827243 h 1893287"/>
                <a:gd name="connsiteX5-123" fmla="*/ 3743091 w 7200801"/>
                <a:gd name="connsiteY5-124" fmla="*/ 705157 h 1893287"/>
                <a:gd name="connsiteX6-125" fmla="*/ 7183868 w 7200801"/>
                <a:gd name="connsiteY6-126"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022943" y="841269"/>
                    <a:pt x="3743091" y="705157"/>
                  </a:cubicBezTo>
                  <a:cubicBezTo>
                    <a:pt x="4939022" y="610525"/>
                    <a:pt x="6354130" y="152529"/>
                    <a:pt x="7183868" y="0"/>
                  </a:cubicBezTo>
                  <a:close/>
                </a:path>
              </a:pathLst>
            </a:custGeom>
            <a:gradFill flip="none" rotWithShape="1">
              <a:gsLst>
                <a:gs pos="94000">
                  <a:srgbClr val="00B0F0"/>
                </a:gs>
                <a:gs pos="0">
                  <a:schemeClr val="accent1">
                    <a:lumMod val="20000"/>
                    <a:lumOff val="80000"/>
                  </a:schemeClr>
                </a:gs>
                <a:gs pos="5000">
                  <a:srgbClr val="00B0F0"/>
                </a:gs>
                <a:gs pos="100000">
                  <a:schemeClr val="accent1">
                    <a:lumMod val="60000"/>
                    <a:lumOff val="4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4" name="TextBox 47"/>
            <p:cNvSpPr txBox="1"/>
            <p:nvPr/>
          </p:nvSpPr>
          <p:spPr>
            <a:xfrm>
              <a:off x="6733157" y="3271347"/>
              <a:ext cx="3894627"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检查修改</a:t>
              </a:r>
              <a:endParaRPr lang="zh-CN" altLang="en-US" sz="3200" kern="0" dirty="0">
                <a:latin typeface="Arial" panose="020B0604020202020204" pitchFamily="34" charset="0"/>
                <a:ea typeface="微软雅黑" panose="020B0503020204020204" pitchFamily="34" charset="-122"/>
                <a:cs typeface="Arial" panose="020B0604020202020204" pitchFamily="34" charset="0"/>
              </a:endParaRPr>
            </a:p>
          </p:txBody>
        </p:sp>
        <p:sp>
          <p:nvSpPr>
            <p:cNvPr id="275" name="TextBox 48"/>
            <p:cNvSpPr txBox="1"/>
            <p:nvPr/>
          </p:nvSpPr>
          <p:spPr>
            <a:xfrm rot="20835106">
              <a:off x="8214979" y="3116779"/>
              <a:ext cx="1755737" cy="69435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查</a:t>
              </a:r>
              <a:endPar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endParaRPr>
            </a:p>
          </p:txBody>
        </p:sp>
      </p:grpSp>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373149" y="3598835"/>
            <a:ext cx="4644442" cy="2100093"/>
            <a:chOff x="5659601" y="3598835"/>
            <a:chExt cx="4644442" cy="2100093"/>
          </a:xfrm>
        </p:grpSpPr>
        <p:sp>
          <p:nvSpPr>
            <p:cNvPr id="255" name="直角三角形 254"/>
            <p:cNvSpPr/>
            <p:nvPr/>
          </p:nvSpPr>
          <p:spPr>
            <a:xfrm rot="8250453">
              <a:off x="6548824" y="4952678"/>
              <a:ext cx="2555774" cy="746250"/>
            </a:xfrm>
            <a:prstGeom prst="rtTriangle">
              <a:avLst/>
            </a:prstGeom>
            <a:solidFill>
              <a:srgbClr val="0066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5" name="矩形 2"/>
            <p:cNvSpPr/>
            <p:nvPr/>
          </p:nvSpPr>
          <p:spPr>
            <a:xfrm rot="398720">
              <a:off x="5659601" y="3598835"/>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 name="connsiteX0-113" fmla="*/ 7183868 w 7200801"/>
                <a:gd name="connsiteY0-114" fmla="*/ 0 h 1893287"/>
                <a:gd name="connsiteX1-115" fmla="*/ 7200801 w 7200801"/>
                <a:gd name="connsiteY1-116" fmla="*/ 1474310 h 1893287"/>
                <a:gd name="connsiteX2-117" fmla="*/ 3329469 w 7200801"/>
                <a:gd name="connsiteY2-118" fmla="*/ 1893287 h 1893287"/>
                <a:gd name="connsiteX3-119" fmla="*/ 1 w 7200801"/>
                <a:gd name="connsiteY3-120" fmla="*/ 1474310 h 1893287"/>
                <a:gd name="connsiteX4-121" fmla="*/ 0 w 7200801"/>
                <a:gd name="connsiteY4-122" fmla="*/ 827243 h 1893287"/>
                <a:gd name="connsiteX5-123" fmla="*/ 3743091 w 7200801"/>
                <a:gd name="connsiteY5-124" fmla="*/ 705157 h 1893287"/>
                <a:gd name="connsiteX6-125" fmla="*/ 7183868 w 7200801"/>
                <a:gd name="connsiteY6-126"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022943" y="841269"/>
                    <a:pt x="3743091" y="705157"/>
                  </a:cubicBezTo>
                  <a:cubicBezTo>
                    <a:pt x="4939022" y="610525"/>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60000"/>
                    <a:lumOff val="4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6" name="TextBox 49"/>
            <p:cNvSpPr txBox="1"/>
            <p:nvPr/>
          </p:nvSpPr>
          <p:spPr>
            <a:xfrm>
              <a:off x="6801364" y="4160663"/>
              <a:ext cx="3383649"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评价反思</a:t>
              </a:r>
              <a:endParaRPr lang="zh-CN" altLang="en-US" sz="3200" kern="0" dirty="0">
                <a:latin typeface="Arial" panose="020B0604020202020204" pitchFamily="34" charset="0"/>
                <a:ea typeface="微软雅黑" panose="020B0503020204020204" pitchFamily="34" charset="-122"/>
                <a:cs typeface="Arial" panose="020B0604020202020204" pitchFamily="34" charset="0"/>
              </a:endParaRPr>
            </a:p>
          </p:txBody>
        </p:sp>
        <p:sp>
          <p:nvSpPr>
            <p:cNvPr id="277" name="TextBox 50"/>
            <p:cNvSpPr txBox="1"/>
            <p:nvPr/>
          </p:nvSpPr>
          <p:spPr>
            <a:xfrm rot="4296">
              <a:off x="8365569" y="4174376"/>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评</a:t>
              </a:r>
              <a:endPar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endParaRPr>
            </a:p>
          </p:txBody>
        </p:sp>
      </p:grpSp>
      <p:grpSp>
        <p:nvGrpSpPr>
          <p:cNvPr id="8" name="组合 7"/>
          <p:cNvGrpSpPr/>
          <p:nvPr/>
        </p:nvGrpSpPr>
        <p:grpSpPr>
          <a:xfrm>
            <a:off x="2000521" y="623490"/>
            <a:ext cx="2650434" cy="3587265"/>
            <a:chOff x="2000521" y="1497328"/>
            <a:chExt cx="2650434" cy="3587265"/>
          </a:xfrm>
        </p:grpSpPr>
        <p:pic>
          <p:nvPicPr>
            <p:cNvPr id="149" name="图片 1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101453">
              <a:off x="1532105" y="1965744"/>
              <a:ext cx="3587265" cy="2650434"/>
            </a:xfrm>
            <a:prstGeom prst="rect">
              <a:avLst/>
            </a:prstGeom>
          </p:spPr>
        </p:pic>
        <p:sp>
          <p:nvSpPr>
            <p:cNvPr id="5" name="矩形 4"/>
            <p:cNvSpPr/>
            <p:nvPr/>
          </p:nvSpPr>
          <p:spPr>
            <a:xfrm>
              <a:off x="2144921" y="2087097"/>
              <a:ext cx="2154219" cy="2002856"/>
            </a:xfrm>
            <a:prstGeom prst="rect">
              <a:avLst/>
            </a:prstGeom>
          </p:spPr>
          <p:txBody>
            <a:bodyPr vert="horz" wrap="square">
              <a:spAutoFit/>
            </a:bodyPr>
            <a:lstStyle/>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突破</a:t>
              </a:r>
              <a:endParaRPr lang="en-US" altLang="zh-CN"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难点</a:t>
              </a:r>
              <a:endParaRPr lang="zh-CN" altLang="en-US" sz="4400" b="1"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p:txBody>
        </p:sp>
      </p:grpSp>
      <p:grpSp>
        <p:nvGrpSpPr>
          <p:cNvPr id="90" name="组合 89"/>
          <p:cNvGrpSpPr/>
          <p:nvPr/>
        </p:nvGrpSpPr>
        <p:grpSpPr>
          <a:xfrm>
            <a:off x="1962780" y="5020529"/>
            <a:ext cx="6910776" cy="1037307"/>
            <a:chOff x="1962780" y="5020529"/>
            <a:chExt cx="6910776" cy="1037307"/>
          </a:xfrm>
        </p:grpSpPr>
        <p:pic>
          <p:nvPicPr>
            <p:cNvPr id="282" name="图片 28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2780" y="5020529"/>
              <a:ext cx="6910776" cy="1037307"/>
            </a:xfrm>
            <a:prstGeom prst="rect">
              <a:avLst/>
            </a:prstGeom>
          </p:spPr>
        </p:pic>
        <p:sp>
          <p:nvSpPr>
            <p:cNvPr id="89" name="矩形 88"/>
            <p:cNvSpPr/>
            <p:nvPr/>
          </p:nvSpPr>
          <p:spPr>
            <a:xfrm>
              <a:off x="3642072" y="5226481"/>
              <a:ext cx="3416320" cy="523220"/>
            </a:xfrm>
            <a:prstGeom prst="rect">
              <a:avLst/>
            </a:prstGeom>
          </p:spPr>
          <p:txBody>
            <a:bodyPr wrap="none">
              <a:spAutoFit/>
            </a:bodyPr>
            <a:lstStyle/>
            <a:p>
              <a:pPr algn="ctr"/>
              <a:r>
                <a:rPr lang="zh-CN" altLang="en-US" sz="2800" b="1" dirty="0">
                  <a:latin typeface="微软雅黑" panose="020B0503020204020204" pitchFamily="34" charset="-122"/>
                  <a:ea typeface="微软雅黑" panose="020B0503020204020204" pitchFamily="34" charset="-122"/>
                </a:rPr>
                <a:t>请</a:t>
              </a:r>
              <a:r>
                <a:rPr lang="zh-CN" altLang="en-US" sz="2800" b="1" dirty="0" smtClean="0">
                  <a:latin typeface="微软雅黑" panose="020B0503020204020204" pitchFamily="34" charset="-122"/>
                  <a:ea typeface="微软雅黑" panose="020B0503020204020204" pitchFamily="34" charset="-122"/>
                </a:rPr>
                <a:t>在此输入文字内容</a:t>
              </a:r>
              <a:endParaRPr lang="zh-CN" altLang="en-US" sz="2800" b="1" dirty="0">
                <a:latin typeface="微软雅黑" panose="020B0503020204020204" pitchFamily="34" charset="-122"/>
                <a:ea typeface="微软雅黑" panose="020B0503020204020204" pitchFamily="34" charset="-122"/>
              </a:endParaRPr>
            </a:p>
          </p:txBody>
        </p:sp>
      </p:grpSp>
      <p:pic>
        <p:nvPicPr>
          <p:cNvPr id="283" name="图片 282">
            <a:hlinkClick r:id="" action="ppaction://hlinkshowjump?jump=previousslide"/>
          </p:cNvPr>
          <p:cNvPicPr>
            <a:picLocks noChangeAspect="1"/>
          </p:cNvPicPr>
          <p:nvPr/>
        </p:nvPicPr>
        <p:blipFill rotWithShape="1">
          <a:blip r:embed="rId5">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p:cTn id="38" dur="500" fill="hold"/>
                                        <p:tgtEl>
                                          <p:spTgt spid="90"/>
                                        </p:tgtEl>
                                        <p:attrNameLst>
                                          <p:attrName>ppt_w</p:attrName>
                                        </p:attrNameLst>
                                      </p:cBhvr>
                                      <p:tavLst>
                                        <p:tav tm="0">
                                          <p:val>
                                            <p:fltVal val="0"/>
                                          </p:val>
                                        </p:tav>
                                        <p:tav tm="100000">
                                          <p:val>
                                            <p:strVal val="#ppt_w"/>
                                          </p:val>
                                        </p:tav>
                                      </p:tavLst>
                                    </p:anim>
                                    <p:anim calcmode="lin" valueType="num">
                                      <p:cBhvr>
                                        <p:cTn id="39" dur="500" fill="hold"/>
                                        <p:tgtEl>
                                          <p:spTgt spid="90"/>
                                        </p:tgtEl>
                                        <p:attrNameLst>
                                          <p:attrName>ppt_h</p:attrName>
                                        </p:attrNameLst>
                                      </p:cBhvr>
                                      <p:tavLst>
                                        <p:tav tm="0">
                                          <p:val>
                                            <p:fltVal val="0"/>
                                          </p:val>
                                        </p:tav>
                                        <p:tav tm="100000">
                                          <p:val>
                                            <p:strVal val="#ppt_h"/>
                                          </p:val>
                                        </p:tav>
                                      </p:tavLst>
                                    </p:anim>
                                    <p:animEffect transition="in" filter="fade">
                                      <p:cBhvr>
                                        <p:cTn id="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t="77183"/>
          <a:stretch>
            <a:fillRect/>
          </a:stretch>
        </p:blipFill>
        <p:spPr>
          <a:xfrm>
            <a:off x="203200" y="5346927"/>
            <a:ext cx="11988800" cy="1532864"/>
          </a:xfrm>
          <a:prstGeom prst="rect">
            <a:avLst/>
          </a:prstGeom>
        </p:spPr>
      </p:pic>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a:solidFill>
                  <a:srgbClr val="FFFFFF"/>
                </a:solidFill>
                <a:latin typeface="微软雅黑" panose="020B0503020204020204" pitchFamily="34" charset="-122"/>
                <a:ea typeface="微软雅黑" panose="020B0503020204020204" pitchFamily="34" charset="-122"/>
              </a:rPr>
              <a:t>第一章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析教材 </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3897" y="747810"/>
            <a:ext cx="5668086" cy="6865432"/>
          </a:xfrm>
          <a:prstGeom prst="rect">
            <a:avLst/>
          </a:prstGeom>
        </p:spPr>
      </p:pic>
      <p:pic>
        <p:nvPicPr>
          <p:cNvPr id="98" name="图片 97"/>
          <p:cNvPicPr>
            <a:picLocks noChangeAspect="1"/>
          </p:cNvPicPr>
          <p:nvPr/>
        </p:nvPicPr>
        <p:blipFill rotWithShape="1">
          <a:blip r:embed="rId4"/>
          <a:srcRect r="48184"/>
          <a:stretch>
            <a:fillRect/>
          </a:stretch>
        </p:blipFill>
        <p:spPr>
          <a:xfrm>
            <a:off x="10766739" y="-100126"/>
            <a:ext cx="1425262" cy="5460739"/>
          </a:xfrm>
          <a:prstGeom prst="rect">
            <a:avLst/>
          </a:prstGeom>
        </p:spPr>
      </p:pic>
      <p:graphicFrame>
        <p:nvGraphicFramePr>
          <p:cNvPr id="99" name="对象 98"/>
          <p:cNvGraphicFramePr>
            <a:graphicFrameLocks noChangeAspect="1"/>
          </p:cNvGraphicFramePr>
          <p:nvPr/>
        </p:nvGraphicFramePr>
        <p:xfrm>
          <a:off x="2974482" y="217699"/>
          <a:ext cx="879388" cy="619570"/>
        </p:xfrm>
        <a:graphic>
          <a:graphicData uri="http://schemas.openxmlformats.org/presentationml/2006/ole">
            <mc:AlternateContent xmlns:mc="http://schemas.openxmlformats.org/markup-compatibility/2006">
              <mc:Choice xmlns:v="urn:schemas-microsoft-com:vml" Requires="v">
                <p:oleObj spid="_x0000_s1251" name="CorelDRAW" r:id="rId5" imgW="482600" imgH="342900" progId="CorelDraw.Graphic.16">
                  <p:embed/>
                </p:oleObj>
              </mc:Choice>
              <mc:Fallback>
                <p:oleObj name="CorelDRAW" r:id="rId5" imgW="482600" imgH="342900" progId="CorelDraw.Graphic.16">
                  <p:embed/>
                  <p:pic>
                    <p:nvPicPr>
                      <p:cNvPr id="0" name="图片 1250"/>
                      <p:cNvPicPr/>
                      <p:nvPr/>
                    </p:nvPicPr>
                    <p:blipFill>
                      <a:blip r:embed="rId6"/>
                      <a:stretch>
                        <a:fillRect/>
                      </a:stretch>
                    </p:blipFill>
                    <p:spPr>
                      <a:xfrm>
                        <a:off x="2974482" y="217699"/>
                        <a:ext cx="879388" cy="619570"/>
                      </a:xfrm>
                      <a:prstGeom prst="rect">
                        <a:avLst/>
                      </a:prstGeom>
                    </p:spPr>
                  </p:pic>
                </p:oleObj>
              </mc:Fallback>
            </mc:AlternateContent>
          </a:graphicData>
        </a:graphic>
      </p:graphicFrame>
      <p:graphicFrame>
        <p:nvGraphicFramePr>
          <p:cNvPr id="100" name="对象 99"/>
          <p:cNvGraphicFramePr>
            <a:graphicFrameLocks noChangeAspect="1"/>
          </p:cNvGraphicFramePr>
          <p:nvPr/>
        </p:nvGraphicFramePr>
        <p:xfrm>
          <a:off x="10513572" y="253639"/>
          <a:ext cx="724586" cy="510505"/>
        </p:xfrm>
        <a:graphic>
          <a:graphicData uri="http://schemas.openxmlformats.org/presentationml/2006/ole">
            <mc:AlternateContent xmlns:mc="http://schemas.openxmlformats.org/markup-compatibility/2006">
              <mc:Choice xmlns:v="urn:schemas-microsoft-com:vml" Requires="v">
                <p:oleObj spid="_x0000_s1252" name="CorelDRAW" r:id="rId7" imgW="482600" imgH="342900" progId="CorelDraw.Graphic.16">
                  <p:embed/>
                </p:oleObj>
              </mc:Choice>
              <mc:Fallback>
                <p:oleObj name="CorelDRAW" r:id="rId7" imgW="482600" imgH="342900" progId="CorelDraw.Graphic.16">
                  <p:embed/>
                  <p:pic>
                    <p:nvPicPr>
                      <p:cNvPr id="0" name="图片 1251"/>
                      <p:cNvPicPr/>
                      <p:nvPr/>
                    </p:nvPicPr>
                    <p:blipFill>
                      <a:blip r:embed="rId8"/>
                      <a:stretch>
                        <a:fillRect/>
                      </a:stretch>
                    </p:blipFill>
                    <p:spPr>
                      <a:xfrm>
                        <a:off x="10513572" y="253639"/>
                        <a:ext cx="724586" cy="510505"/>
                      </a:xfrm>
                      <a:prstGeom prst="rect">
                        <a:avLst/>
                      </a:prstGeom>
                    </p:spPr>
                  </p:pic>
                </p:oleObj>
              </mc:Fallback>
            </mc:AlternateContent>
          </a:graphicData>
        </a:graphic>
      </p:graphicFrame>
      <p:graphicFrame>
        <p:nvGraphicFramePr>
          <p:cNvPr id="101" name="对象 100"/>
          <p:cNvGraphicFramePr>
            <a:graphicFrameLocks noChangeAspect="1"/>
          </p:cNvGraphicFramePr>
          <p:nvPr/>
        </p:nvGraphicFramePr>
        <p:xfrm>
          <a:off x="3735097" y="632647"/>
          <a:ext cx="6859901" cy="244475"/>
        </p:xfrm>
        <a:graphic>
          <a:graphicData uri="http://schemas.openxmlformats.org/presentationml/2006/ole">
            <mc:AlternateContent xmlns:mc="http://schemas.openxmlformats.org/markup-compatibility/2006">
              <mc:Choice xmlns:v="urn:schemas-microsoft-com:vml" Requires="v">
                <p:oleObj spid="_x0000_s1253" name="CorelDRAW" r:id="rId9" imgW="9525" imgH="9525" progId="CorelDraw.Graphic.16">
                  <p:embed/>
                </p:oleObj>
              </mc:Choice>
              <mc:Fallback>
                <p:oleObj name="CorelDRAW" r:id="rId9" imgW="9525" imgH="9525" progId="CorelDraw.Graphic.16">
                  <p:embed/>
                  <p:pic>
                    <p:nvPicPr>
                      <p:cNvPr id="0" name="图片 1252"/>
                      <p:cNvPicPr/>
                      <p:nvPr/>
                    </p:nvPicPr>
                    <p:blipFill>
                      <a:blip r:embed="rId10"/>
                      <a:stretch>
                        <a:fillRect/>
                      </a:stretch>
                    </p:blipFill>
                    <p:spPr>
                      <a:xfrm>
                        <a:off x="3735097" y="632647"/>
                        <a:ext cx="6859901" cy="244475"/>
                      </a:xfrm>
                      <a:prstGeom prst="rect">
                        <a:avLst/>
                      </a:prstGeom>
                    </p:spPr>
                  </p:pic>
                </p:oleObj>
              </mc:Fallback>
            </mc:AlternateContent>
          </a:graphicData>
        </a:graphic>
      </p:graphicFrame>
      <p:grpSp>
        <p:nvGrpSpPr>
          <p:cNvPr id="25" name="组合 24"/>
          <p:cNvGrpSpPr/>
          <p:nvPr/>
        </p:nvGrpSpPr>
        <p:grpSpPr>
          <a:xfrm>
            <a:off x="5814534" y="726492"/>
            <a:ext cx="4482160" cy="3865627"/>
            <a:chOff x="5814534" y="726492"/>
            <a:chExt cx="4482160" cy="3865627"/>
          </a:xfrm>
        </p:grpSpPr>
        <p:grpSp>
          <p:nvGrpSpPr>
            <p:cNvPr id="23" name="组合 22"/>
            <p:cNvGrpSpPr/>
            <p:nvPr/>
          </p:nvGrpSpPr>
          <p:grpSpPr>
            <a:xfrm>
              <a:off x="5814534" y="726492"/>
              <a:ext cx="4482160" cy="3865627"/>
              <a:chOff x="6112838" y="2416553"/>
              <a:chExt cx="4482160" cy="3865627"/>
            </a:xfrm>
          </p:grpSpPr>
          <p:sp>
            <p:nvSpPr>
              <p:cNvPr id="22" name="矩形 21"/>
              <p:cNvSpPr/>
              <p:nvPr/>
            </p:nvSpPr>
            <p:spPr>
              <a:xfrm>
                <a:off x="6361612" y="3329013"/>
                <a:ext cx="3954366" cy="2631304"/>
              </a:xfrm>
              <a:custGeom>
                <a:avLst/>
                <a:gdLst>
                  <a:gd name="connsiteX0" fmla="*/ 0 w 3877092"/>
                  <a:gd name="connsiteY0" fmla="*/ 0 h 2386605"/>
                  <a:gd name="connsiteX1" fmla="*/ 3877092 w 3877092"/>
                  <a:gd name="connsiteY1" fmla="*/ 0 h 2386605"/>
                  <a:gd name="connsiteX2" fmla="*/ 3877092 w 3877092"/>
                  <a:gd name="connsiteY2" fmla="*/ 2386605 h 2386605"/>
                  <a:gd name="connsiteX3" fmla="*/ 0 w 3877092"/>
                  <a:gd name="connsiteY3" fmla="*/ 2386605 h 2386605"/>
                  <a:gd name="connsiteX4" fmla="*/ 0 w 3877092"/>
                  <a:gd name="connsiteY4" fmla="*/ 0 h 2386605"/>
                  <a:gd name="connsiteX0-1" fmla="*/ 0 w 3877092"/>
                  <a:gd name="connsiteY0-2" fmla="*/ 0 h 2412363"/>
                  <a:gd name="connsiteX1-3" fmla="*/ 3877092 w 3877092"/>
                  <a:gd name="connsiteY1-4" fmla="*/ 0 h 2412363"/>
                  <a:gd name="connsiteX2-5" fmla="*/ 3877092 w 3877092"/>
                  <a:gd name="connsiteY2-6" fmla="*/ 2386605 h 2412363"/>
                  <a:gd name="connsiteX3-7" fmla="*/ 218941 w 3877092"/>
                  <a:gd name="connsiteY3-8" fmla="*/ 2412363 h 2412363"/>
                  <a:gd name="connsiteX4-9" fmla="*/ 0 w 3877092"/>
                  <a:gd name="connsiteY4-10" fmla="*/ 0 h 2412363"/>
                  <a:gd name="connsiteX0-11" fmla="*/ 0 w 3954366"/>
                  <a:gd name="connsiteY0-12" fmla="*/ 0 h 2412363"/>
                  <a:gd name="connsiteX1-13" fmla="*/ 3877092 w 3954366"/>
                  <a:gd name="connsiteY1-14" fmla="*/ 0 h 2412363"/>
                  <a:gd name="connsiteX2-15" fmla="*/ 3954366 w 3954366"/>
                  <a:gd name="connsiteY2-16" fmla="*/ 2129028 h 2412363"/>
                  <a:gd name="connsiteX3-17" fmla="*/ 218941 w 3954366"/>
                  <a:gd name="connsiteY3-18" fmla="*/ 2412363 h 2412363"/>
                  <a:gd name="connsiteX4-19" fmla="*/ 0 w 3954366"/>
                  <a:gd name="connsiteY4-20" fmla="*/ 0 h 2412363"/>
                  <a:gd name="connsiteX0-21" fmla="*/ 0 w 3954366"/>
                  <a:gd name="connsiteY0-22" fmla="*/ 218941 h 2631304"/>
                  <a:gd name="connsiteX1-23" fmla="*/ 3761182 w 3954366"/>
                  <a:gd name="connsiteY1-24" fmla="*/ 0 h 2631304"/>
                  <a:gd name="connsiteX2-25" fmla="*/ 3954366 w 3954366"/>
                  <a:gd name="connsiteY2-26" fmla="*/ 2347969 h 2631304"/>
                  <a:gd name="connsiteX3-27" fmla="*/ 218941 w 3954366"/>
                  <a:gd name="connsiteY3-28" fmla="*/ 2631304 h 2631304"/>
                  <a:gd name="connsiteX4-29" fmla="*/ 0 w 3954366"/>
                  <a:gd name="connsiteY4-30" fmla="*/ 218941 h 263130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54366" h="2631304">
                    <a:moveTo>
                      <a:pt x="0" y="218941"/>
                    </a:moveTo>
                    <a:lnTo>
                      <a:pt x="3761182" y="0"/>
                    </a:lnTo>
                    <a:lnTo>
                      <a:pt x="3954366" y="2347969"/>
                    </a:lnTo>
                    <a:lnTo>
                      <a:pt x="218941" y="2631304"/>
                    </a:lnTo>
                    <a:lnTo>
                      <a:pt x="0" y="218941"/>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12838" y="2416553"/>
                <a:ext cx="4482160" cy="3865627"/>
              </a:xfrm>
              <a:prstGeom prst="rect">
                <a:avLst/>
              </a:prstGeom>
            </p:spPr>
          </p:pic>
        </p:grpSp>
        <p:sp>
          <p:nvSpPr>
            <p:cNvPr id="24" name="矩形 23"/>
            <p:cNvSpPr/>
            <p:nvPr/>
          </p:nvSpPr>
          <p:spPr>
            <a:xfrm rot="21408891">
              <a:off x="6097546" y="2259173"/>
              <a:ext cx="3828833" cy="1338828"/>
            </a:xfrm>
            <a:prstGeom prst="rect">
              <a:avLst/>
            </a:prstGeom>
          </p:spPr>
          <p:txBody>
            <a:bodyPr wrap="square">
              <a:spAutoFit/>
            </a:bodyPr>
            <a:lstStyle/>
            <a:p>
              <a:pPr algn="ctr">
                <a:lnSpc>
                  <a:spcPct val="150000"/>
                </a:lnSpc>
              </a:pPr>
              <a:r>
                <a:rPr lang="en-US" altLang="zh-CN"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lang="zh-CN" altLang="en-US"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请在此输入书本名称</a:t>
              </a:r>
              <a:r>
                <a:rPr lang="en-US" altLang="zh-CN"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a:t>
              </a:r>
              <a:endParaRPr lang="en-US" altLang="zh-CN" b="1"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a:lnSpc>
                  <a:spcPct val="150000"/>
                </a:lnSpc>
              </a:pPr>
              <a:r>
                <a:rPr lang="zh-CN" altLang="en-US"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请在此输入出版社</a:t>
              </a:r>
              <a:endParaRPr lang="en-US" altLang="zh-CN"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a:lnSpc>
                  <a:spcPct val="150000"/>
                </a:lnSpc>
              </a:pPr>
              <a:r>
                <a:rPr lang="zh-CN" altLang="en-US" b="1" dirty="0" smtClean="0">
                  <a:latin typeface="微软雅黑" panose="020B0503020204020204" pitchFamily="34" charset="-122"/>
                  <a:ea typeface="微软雅黑" panose="020B0503020204020204" pitchFamily="34" charset="-122"/>
                </a:rPr>
                <a:t>请在此输入主编</a:t>
              </a:r>
              <a:endParaRPr lang="zh-CN" altLang="en-US" b="1" dirty="0">
                <a:latin typeface="微软雅黑" panose="020B0503020204020204" pitchFamily="34" charset="-122"/>
                <a:ea typeface="微软雅黑" panose="020B0503020204020204" pitchFamily="34" charset="-122"/>
              </a:endParaRPr>
            </a:p>
          </p:txBody>
        </p:sp>
      </p:grpSp>
      <p:pic>
        <p:nvPicPr>
          <p:cNvPr id="104" name="图片 103" descr="new尘4.pn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145762" y="4937814"/>
            <a:ext cx="3954463"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 calcmode="lin" valueType="num">
                                      <p:cBhvr>
                                        <p:cTn id="21" dur="250" fill="hold"/>
                                        <p:tgtEl>
                                          <p:spTgt spid="104"/>
                                        </p:tgtEl>
                                        <p:attrNameLst>
                                          <p:attrName>ppt_w</p:attrName>
                                        </p:attrNameLst>
                                      </p:cBhvr>
                                      <p:tavLst>
                                        <p:tav tm="0">
                                          <p:val>
                                            <p:fltVal val="0"/>
                                          </p:val>
                                        </p:tav>
                                        <p:tav tm="100000">
                                          <p:val>
                                            <p:strVal val="#ppt_w"/>
                                          </p:val>
                                        </p:tav>
                                      </p:tavLst>
                                    </p:anim>
                                    <p:anim calcmode="lin" valueType="num">
                                      <p:cBhvr>
                                        <p:cTn id="22" dur="250" fill="hold"/>
                                        <p:tgtEl>
                                          <p:spTgt spid="104"/>
                                        </p:tgtEl>
                                        <p:attrNameLst>
                                          <p:attrName>ppt_h</p:attrName>
                                        </p:attrNameLst>
                                      </p:cBhvr>
                                      <p:tavLst>
                                        <p:tav tm="0">
                                          <p:val>
                                            <p:fltVal val="0"/>
                                          </p:val>
                                        </p:tav>
                                        <p:tav tm="100000">
                                          <p:val>
                                            <p:strVal val="#ppt_h"/>
                                          </p:val>
                                        </p:tav>
                                      </p:tavLst>
                                    </p:anim>
                                    <p:animEffect transition="in" filter="fade">
                                      <p:cBhvr>
                                        <p:cTn id="23" dur="250"/>
                                        <p:tgtEl>
                                          <p:spTgt spid="104"/>
                                        </p:tgtEl>
                                      </p:cBhvr>
                                    </p:animEffect>
                                  </p:childTnLst>
                                </p:cTn>
                              </p:par>
                            </p:childTnLst>
                          </p:cTn>
                        </p:par>
                        <p:par>
                          <p:cTn id="24" fill="hold">
                            <p:stCondLst>
                              <p:cond delay="2000"/>
                            </p:stCondLst>
                            <p:childTnLst>
                              <p:par>
                                <p:cTn id="25" presetID="6" presetClass="emph" presetSubtype="0" fill="hold" nodeType="afterEffect">
                                  <p:stCondLst>
                                    <p:cond delay="0"/>
                                  </p:stCondLst>
                                  <p:childTnLst>
                                    <p:animScale>
                                      <p:cBhvr>
                                        <p:cTn id="26" dur="1000" fill="hold"/>
                                        <p:tgtEl>
                                          <p:spTgt spid="104"/>
                                        </p:tgtEl>
                                      </p:cBhvr>
                                      <p:by x="800000" y="800000"/>
                                    </p:animScale>
                                  </p:childTnLst>
                                </p:cTn>
                              </p:par>
                            </p:childTnLst>
                          </p:cTn>
                        </p:par>
                        <p:par>
                          <p:cTn id="27" fill="hold">
                            <p:stCondLst>
                              <p:cond delay="3000"/>
                            </p:stCondLst>
                            <p:childTnLst>
                              <p:par>
                                <p:cTn id="28" presetID="10" presetClass="exit" presetSubtype="0" fill="hold" nodeType="afterEffect">
                                  <p:stCondLst>
                                    <p:cond delay="0"/>
                                  </p:stCondLst>
                                  <p:childTnLst>
                                    <p:animEffect transition="out" filter="fade">
                                      <p:cBhvr>
                                        <p:cTn id="29" dur="500"/>
                                        <p:tgtEl>
                                          <p:spTgt spid="104"/>
                                        </p:tgtEl>
                                      </p:cBhvr>
                                    </p:animEffect>
                                    <p:set>
                                      <p:cBhvr>
                                        <p:cTn id="30" dur="1" fill="hold">
                                          <p:stCondLst>
                                            <p:cond delay="499"/>
                                          </p:stCondLst>
                                        </p:cTn>
                                        <p:tgtEl>
                                          <p:spTgt spid="104"/>
                                        </p:tgtEl>
                                        <p:attrNameLst>
                                          <p:attrName>style.visibility</p:attrName>
                                        </p:attrNameLst>
                                      </p:cBhvr>
                                      <p:to>
                                        <p:strVal val="hidden"/>
                                      </p:to>
                                    </p:set>
                                  </p:childTnLst>
                                </p:cTn>
                              </p:par>
                            </p:childTnLst>
                          </p:cTn>
                        </p:par>
                        <p:par>
                          <p:cTn id="31" fill="hold">
                            <p:stCondLst>
                              <p:cond delay="3500"/>
                            </p:stCondLst>
                            <p:childTnLst>
                              <p:par>
                                <p:cTn id="32" presetID="2" presetClass="entr" presetSubtype="2" fill="hold" nodeType="afterEffect">
                                  <p:stCondLst>
                                    <p:cond delay="0"/>
                                  </p:stCondLst>
                                  <p:childTnLst>
                                    <p:set>
                                      <p:cBhvr>
                                        <p:cTn id="33" dur="1" fill="hold">
                                          <p:stCondLst>
                                            <p:cond delay="0"/>
                                          </p:stCondLst>
                                        </p:cTn>
                                        <p:tgtEl>
                                          <p:spTgt spid="98"/>
                                        </p:tgtEl>
                                        <p:attrNameLst>
                                          <p:attrName>style.visibility</p:attrName>
                                        </p:attrNameLst>
                                      </p:cBhvr>
                                      <p:to>
                                        <p:strVal val="visible"/>
                                      </p:to>
                                    </p:set>
                                    <p:anim calcmode="lin" valueType="num">
                                      <p:cBhvr additive="base">
                                        <p:cTn id="34" dur="500" fill="hold"/>
                                        <p:tgtEl>
                                          <p:spTgt spid="98"/>
                                        </p:tgtEl>
                                        <p:attrNameLst>
                                          <p:attrName>ppt_x</p:attrName>
                                        </p:attrNameLst>
                                      </p:cBhvr>
                                      <p:tavLst>
                                        <p:tav tm="0">
                                          <p:val>
                                            <p:strVal val="1+#ppt_w/2"/>
                                          </p:val>
                                        </p:tav>
                                        <p:tav tm="100000">
                                          <p:val>
                                            <p:strVal val="#ppt_x"/>
                                          </p:val>
                                        </p:tav>
                                      </p:tavLst>
                                    </p:anim>
                                    <p:anim calcmode="lin" valueType="num">
                                      <p:cBhvr additive="base">
                                        <p:cTn id="35" dur="500" fill="hold"/>
                                        <p:tgtEl>
                                          <p:spTgt spid="98"/>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99"/>
                                        </p:tgtEl>
                                        <p:attrNameLst>
                                          <p:attrName>style.visibility</p:attrName>
                                        </p:attrNameLst>
                                      </p:cBhvr>
                                      <p:to>
                                        <p:strVal val="visible"/>
                                      </p:to>
                                    </p:set>
                                    <p:anim calcmode="lin" valueType="num">
                                      <p:cBhvr>
                                        <p:cTn id="39" dur="500" fill="hold"/>
                                        <p:tgtEl>
                                          <p:spTgt spid="99"/>
                                        </p:tgtEl>
                                        <p:attrNameLst>
                                          <p:attrName>ppt_w</p:attrName>
                                        </p:attrNameLst>
                                      </p:cBhvr>
                                      <p:tavLst>
                                        <p:tav tm="0">
                                          <p:val>
                                            <p:fltVal val="0"/>
                                          </p:val>
                                        </p:tav>
                                        <p:tav tm="100000">
                                          <p:val>
                                            <p:strVal val="#ppt_w"/>
                                          </p:val>
                                        </p:tav>
                                      </p:tavLst>
                                    </p:anim>
                                    <p:anim calcmode="lin" valueType="num">
                                      <p:cBhvr>
                                        <p:cTn id="40" dur="500" fill="hold"/>
                                        <p:tgtEl>
                                          <p:spTgt spid="99"/>
                                        </p:tgtEl>
                                        <p:attrNameLst>
                                          <p:attrName>ppt_h</p:attrName>
                                        </p:attrNameLst>
                                      </p:cBhvr>
                                      <p:tavLst>
                                        <p:tav tm="0">
                                          <p:val>
                                            <p:fltVal val="0"/>
                                          </p:val>
                                        </p:tav>
                                        <p:tav tm="100000">
                                          <p:val>
                                            <p:strVal val="#ppt_h"/>
                                          </p:val>
                                        </p:tav>
                                      </p:tavLst>
                                    </p:anim>
                                    <p:animEffect transition="in" filter="fade">
                                      <p:cBhvr>
                                        <p:cTn id="41" dur="500"/>
                                        <p:tgtEl>
                                          <p:spTgt spid="9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wipe(left)">
                                      <p:cBhvr>
                                        <p:cTn id="45" dur="500"/>
                                        <p:tgtEl>
                                          <p:spTgt spid="101"/>
                                        </p:tgtEl>
                                      </p:cBhvr>
                                    </p:animEffect>
                                  </p:childTnLst>
                                </p:cTn>
                              </p:par>
                            </p:childTnLst>
                          </p:cTn>
                        </p:par>
                        <p:par>
                          <p:cTn id="46" fill="hold">
                            <p:stCondLst>
                              <p:cond delay="5000"/>
                            </p:stCondLst>
                            <p:childTnLst>
                              <p:par>
                                <p:cTn id="47" presetID="53" presetClass="entr" presetSubtype="16" fill="hold" nodeType="after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p:cTn id="49" dur="500" fill="hold"/>
                                        <p:tgtEl>
                                          <p:spTgt spid="100"/>
                                        </p:tgtEl>
                                        <p:attrNameLst>
                                          <p:attrName>ppt_w</p:attrName>
                                        </p:attrNameLst>
                                      </p:cBhvr>
                                      <p:tavLst>
                                        <p:tav tm="0">
                                          <p:val>
                                            <p:fltVal val="0"/>
                                          </p:val>
                                        </p:tav>
                                        <p:tav tm="100000">
                                          <p:val>
                                            <p:strVal val="#ppt_w"/>
                                          </p:val>
                                        </p:tav>
                                      </p:tavLst>
                                    </p:anim>
                                    <p:anim calcmode="lin" valueType="num">
                                      <p:cBhvr>
                                        <p:cTn id="50" dur="500" fill="hold"/>
                                        <p:tgtEl>
                                          <p:spTgt spid="100"/>
                                        </p:tgtEl>
                                        <p:attrNameLst>
                                          <p:attrName>ppt_h</p:attrName>
                                        </p:attrNameLst>
                                      </p:cBhvr>
                                      <p:tavLst>
                                        <p:tav tm="0">
                                          <p:val>
                                            <p:fltVal val="0"/>
                                          </p:val>
                                        </p:tav>
                                        <p:tav tm="100000">
                                          <p:val>
                                            <p:strVal val="#ppt_h"/>
                                          </p:val>
                                        </p:tav>
                                      </p:tavLst>
                                    </p:anim>
                                    <p:animEffect transition="in" filter="fade">
                                      <p:cBhvr>
                                        <p:cTn id="51" dur="500"/>
                                        <p:tgtEl>
                                          <p:spTgt spid="100"/>
                                        </p:tgtEl>
                                      </p:cBhvr>
                                    </p:animEffect>
                                  </p:childTnLst>
                                </p:cTn>
                              </p:par>
                            </p:childTnLst>
                          </p:cTn>
                        </p:par>
                        <p:par>
                          <p:cTn id="52" fill="hold">
                            <p:stCondLst>
                              <p:cond delay="5500"/>
                            </p:stCondLst>
                            <p:childTnLst>
                              <p:par>
                                <p:cTn id="53" presetID="42"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72876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8991674"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3"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72554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8590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35264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53361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4011686"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4"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3" name="组合 42"/>
          <p:cNvGrpSpPr/>
          <p:nvPr/>
        </p:nvGrpSpPr>
        <p:grpSpPr bwMode="auto">
          <a:xfrm>
            <a:off x="6704086"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5"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4092649"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a:hlinkClick r:id="rId6"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p:nvPr/>
        </p:nvGrpSpPr>
        <p:grpSpPr bwMode="auto">
          <a:xfrm>
            <a:off x="6739011" y="40688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7"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0" name="组合 69"/>
          <p:cNvGrpSpPr/>
          <p:nvPr/>
        </p:nvGrpSpPr>
        <p:grpSpPr bwMode="auto">
          <a:xfrm>
            <a:off x="8991674" y="41244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rId8" action="ppaction://hlinksldjump"/>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9" name="矩形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9">
              <a:duotone>
                <a:prstClr val="black"/>
                <a:srgbClr val="D9C3A5">
                  <a:tint val="50000"/>
                  <a:satMod val="180000"/>
                </a:srgbClr>
              </a:duotone>
            </a:blip>
            <a:stretch>
              <a:fillRect/>
            </a:stretch>
          </p:blipFill>
          <p:spPr>
            <a:xfrm>
              <a:off x="0" y="1176470"/>
              <a:ext cx="2708655" cy="5581473"/>
            </a:xfrm>
            <a:prstGeom prst="rect">
              <a:avLst/>
            </a:prstGeom>
          </p:spPr>
        </p:pic>
        <p:sp>
          <p:nvSpPr>
            <p:cNvPr id="82" name="矩形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图片 12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04080" y="705680"/>
            <a:ext cx="4012884" cy="3744416"/>
          </a:xfrm>
          <a:prstGeom prst="rect">
            <a:avLst/>
          </a:prstGeom>
        </p:spPr>
      </p:pic>
      <p:pic>
        <p:nvPicPr>
          <p:cNvPr id="129" name="图片 1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6728100" y="738206"/>
            <a:ext cx="4012884" cy="3744416"/>
          </a:xfrm>
          <a:prstGeom prst="rect">
            <a:avLst/>
          </a:prstGeom>
        </p:spPr>
      </p:pic>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第六章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谈反思 </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22" name="组合 121"/>
          <p:cNvGrpSpPr/>
          <p:nvPr/>
        </p:nvGrpSpPr>
        <p:grpSpPr>
          <a:xfrm>
            <a:off x="9130144" y="32372"/>
            <a:ext cx="3061855" cy="2204739"/>
            <a:chOff x="643890" y="1280160"/>
            <a:chExt cx="3894666" cy="2628900"/>
          </a:xfrm>
        </p:grpSpPr>
        <p:grpSp>
          <p:nvGrpSpPr>
            <p:cNvPr id="123" name="组合 122"/>
            <p:cNvGrpSpPr/>
            <p:nvPr/>
          </p:nvGrpSpPr>
          <p:grpSpPr>
            <a:xfrm>
              <a:off x="643890" y="1280160"/>
              <a:ext cx="3894666" cy="2628900"/>
              <a:chOff x="643890" y="1280160"/>
              <a:chExt cx="3894666" cy="2628900"/>
            </a:xfrm>
          </p:grpSpPr>
          <p:pic>
            <p:nvPicPr>
              <p:cNvPr id="125" name="图片 124"/>
              <p:cNvPicPr>
                <a:picLocks noChangeAspect="1"/>
              </p:cNvPicPr>
              <p:nvPr/>
            </p:nvPicPr>
            <p:blipFill rotWithShape="1">
              <a:blip r:embed="rId3" cstate="print">
                <a:extLst>
                  <a:ext uri="{28A0092B-C50C-407E-A947-70E740481C1C}">
                    <a14:useLocalDpi xmlns:a14="http://schemas.microsoft.com/office/drawing/2010/main" val="0"/>
                  </a:ext>
                </a:extLst>
              </a:blip>
              <a:srcRect t="21000" b="11500"/>
              <a:stretch>
                <a:fillRect/>
              </a:stretch>
            </p:blipFill>
            <p:spPr>
              <a:xfrm>
                <a:off x="643890" y="1280160"/>
                <a:ext cx="3894666" cy="2628900"/>
              </a:xfrm>
              <a:prstGeom prst="rect">
                <a:avLst/>
              </a:prstGeom>
            </p:spPr>
          </p:pic>
          <p:sp>
            <p:nvSpPr>
              <p:cNvPr id="126" name="任意多边形 125"/>
              <p:cNvSpPr/>
              <p:nvPr/>
            </p:nvSpPr>
            <p:spPr>
              <a:xfrm>
                <a:off x="1863090" y="2548890"/>
                <a:ext cx="1554480" cy="857250"/>
              </a:xfrm>
              <a:custGeom>
                <a:avLst/>
                <a:gdLst>
                  <a:gd name="connsiteX0" fmla="*/ 0 w 1554480"/>
                  <a:gd name="connsiteY0" fmla="*/ 0 h 891540"/>
                  <a:gd name="connsiteX1" fmla="*/ 1554480 w 1554480"/>
                  <a:gd name="connsiteY1" fmla="*/ 22860 h 891540"/>
                  <a:gd name="connsiteX2" fmla="*/ 1440180 w 1554480"/>
                  <a:gd name="connsiteY2" fmla="*/ 811530 h 891540"/>
                  <a:gd name="connsiteX3" fmla="*/ 1325880 w 1554480"/>
                  <a:gd name="connsiteY3" fmla="*/ 891540 h 891540"/>
                  <a:gd name="connsiteX4" fmla="*/ 125730 w 1554480"/>
                  <a:gd name="connsiteY4" fmla="*/ 845820 h 891540"/>
                  <a:gd name="connsiteX5" fmla="*/ 0 w 1554480"/>
                  <a:gd name="connsiteY5" fmla="*/ 0 h 891540"/>
                  <a:gd name="connsiteX0-1" fmla="*/ 0 w 1554480"/>
                  <a:gd name="connsiteY0-2" fmla="*/ 0 h 891540"/>
                  <a:gd name="connsiteX1-3" fmla="*/ 1554480 w 1554480"/>
                  <a:gd name="connsiteY1-4" fmla="*/ 22860 h 891540"/>
                  <a:gd name="connsiteX2-5" fmla="*/ 1440180 w 1554480"/>
                  <a:gd name="connsiteY2-6" fmla="*/ 811530 h 891540"/>
                  <a:gd name="connsiteX3-7" fmla="*/ 1325880 w 1554480"/>
                  <a:gd name="connsiteY3-8" fmla="*/ 891540 h 891540"/>
                  <a:gd name="connsiteX4-9" fmla="*/ 125730 w 1554480"/>
                  <a:gd name="connsiteY4-10" fmla="*/ 845820 h 891540"/>
                  <a:gd name="connsiteX5-11" fmla="*/ 102870 w 1554480"/>
                  <a:gd name="connsiteY5-12" fmla="*/ 537210 h 891540"/>
                  <a:gd name="connsiteX6" fmla="*/ 0 w 1554480"/>
                  <a:gd name="connsiteY6" fmla="*/ 0 h 891540"/>
                  <a:gd name="connsiteX0-13" fmla="*/ 0 w 1554480"/>
                  <a:gd name="connsiteY0-14" fmla="*/ 0 h 891540"/>
                  <a:gd name="connsiteX1-15" fmla="*/ 1554480 w 1554480"/>
                  <a:gd name="connsiteY1-16" fmla="*/ 22860 h 891540"/>
                  <a:gd name="connsiteX2-17" fmla="*/ 1440180 w 1554480"/>
                  <a:gd name="connsiteY2-18" fmla="*/ 811530 h 891540"/>
                  <a:gd name="connsiteX3-19" fmla="*/ 1325880 w 1554480"/>
                  <a:gd name="connsiteY3-20" fmla="*/ 891540 h 891540"/>
                  <a:gd name="connsiteX4-21" fmla="*/ 125730 w 1554480"/>
                  <a:gd name="connsiteY4-22" fmla="*/ 845820 h 891540"/>
                  <a:gd name="connsiteX5-23" fmla="*/ 45720 w 1554480"/>
                  <a:gd name="connsiteY5-24" fmla="*/ 537210 h 891540"/>
                  <a:gd name="connsiteX6-25" fmla="*/ 0 w 1554480"/>
                  <a:gd name="connsiteY6-26" fmla="*/ 0 h 891540"/>
                  <a:gd name="connsiteX0-27" fmla="*/ 0 w 1554480"/>
                  <a:gd name="connsiteY0-28" fmla="*/ 0 h 891540"/>
                  <a:gd name="connsiteX1-29" fmla="*/ 1554480 w 1554480"/>
                  <a:gd name="connsiteY1-30" fmla="*/ 22860 h 891540"/>
                  <a:gd name="connsiteX2-31" fmla="*/ 1440180 w 1554480"/>
                  <a:gd name="connsiteY2-32" fmla="*/ 811530 h 891540"/>
                  <a:gd name="connsiteX3-33" fmla="*/ 1325880 w 1554480"/>
                  <a:gd name="connsiteY3-34" fmla="*/ 891540 h 891540"/>
                  <a:gd name="connsiteX4-35" fmla="*/ 125730 w 1554480"/>
                  <a:gd name="connsiteY4-36" fmla="*/ 845820 h 891540"/>
                  <a:gd name="connsiteX5-37" fmla="*/ 45720 w 1554480"/>
                  <a:gd name="connsiteY5-38" fmla="*/ 537210 h 891540"/>
                  <a:gd name="connsiteX6-39" fmla="*/ 0 w 1554480"/>
                  <a:gd name="connsiteY6-40" fmla="*/ 0 h 891540"/>
                  <a:gd name="connsiteX0-41" fmla="*/ 0 w 1554480"/>
                  <a:gd name="connsiteY0-42" fmla="*/ 0 h 857250"/>
                  <a:gd name="connsiteX1-43" fmla="*/ 1554480 w 1554480"/>
                  <a:gd name="connsiteY1-44" fmla="*/ 22860 h 857250"/>
                  <a:gd name="connsiteX2-45" fmla="*/ 1440180 w 1554480"/>
                  <a:gd name="connsiteY2-46" fmla="*/ 811530 h 857250"/>
                  <a:gd name="connsiteX3-47" fmla="*/ 1337310 w 1554480"/>
                  <a:gd name="connsiteY3-48" fmla="*/ 857250 h 857250"/>
                  <a:gd name="connsiteX4-49" fmla="*/ 125730 w 1554480"/>
                  <a:gd name="connsiteY4-50" fmla="*/ 845820 h 857250"/>
                  <a:gd name="connsiteX5-51" fmla="*/ 45720 w 1554480"/>
                  <a:gd name="connsiteY5-52" fmla="*/ 537210 h 857250"/>
                  <a:gd name="connsiteX6-53" fmla="*/ 0 w 1554480"/>
                  <a:gd name="connsiteY6-54" fmla="*/ 0 h 8572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554480" h="857250">
                    <a:moveTo>
                      <a:pt x="0" y="0"/>
                    </a:moveTo>
                    <a:lnTo>
                      <a:pt x="1554480" y="22860"/>
                    </a:lnTo>
                    <a:lnTo>
                      <a:pt x="1440180" y="811530"/>
                    </a:lnTo>
                    <a:lnTo>
                      <a:pt x="1337310" y="857250"/>
                    </a:lnTo>
                    <a:lnTo>
                      <a:pt x="125730" y="845820"/>
                    </a:lnTo>
                    <a:cubicBezTo>
                      <a:pt x="99060" y="742950"/>
                      <a:pt x="49530" y="720090"/>
                      <a:pt x="45720" y="53721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矩形 123"/>
            <p:cNvSpPr/>
            <p:nvPr/>
          </p:nvSpPr>
          <p:spPr>
            <a:xfrm>
              <a:off x="2061956" y="2755388"/>
              <a:ext cx="1355614" cy="572502"/>
            </a:xfrm>
            <a:prstGeom prst="rect">
              <a:avLst/>
            </a:prstGeom>
          </p:spPr>
          <p:txBody>
            <a:bodyPr wrap="square">
              <a:spAutoFit/>
            </a:bodyPr>
            <a:lstStyle/>
            <a:p>
              <a:pPr>
                <a:lnSpc>
                  <a:spcPct val="90000"/>
                </a:lnSpc>
              </a:pPr>
              <a:r>
                <a:rPr lang="zh-CN" altLang="en-US" sz="2800" b="1" dirty="0">
                  <a:solidFill>
                    <a:schemeClr val="bg1"/>
                  </a:solidFill>
                  <a:latin typeface="微软雅黑" panose="020B0503020204020204" pitchFamily="34" charset="-122"/>
                  <a:ea typeface="微软雅黑" panose="020B0503020204020204" pitchFamily="34" charset="-122"/>
                </a:rPr>
                <a:t>反思</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3775196" y="3925331"/>
            <a:ext cx="2649112" cy="1440180"/>
            <a:chOff x="3775196" y="3925331"/>
            <a:chExt cx="2649112" cy="1440180"/>
          </a:xfrm>
        </p:grpSpPr>
        <p:pic>
          <p:nvPicPr>
            <p:cNvPr id="132" name="图片 1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5196" y="3925331"/>
              <a:ext cx="2649112" cy="1440180"/>
            </a:xfrm>
            <a:prstGeom prst="rect">
              <a:avLst/>
            </a:prstGeom>
          </p:spPr>
        </p:pic>
        <p:sp>
          <p:nvSpPr>
            <p:cNvPr id="3" name="矩形 2"/>
            <p:cNvSpPr/>
            <p:nvPr/>
          </p:nvSpPr>
          <p:spPr>
            <a:xfrm>
              <a:off x="4114024" y="4276612"/>
              <a:ext cx="2027835" cy="646331"/>
            </a:xfrm>
            <a:prstGeom prst="rect">
              <a:avLst/>
            </a:prstGeom>
          </p:spPr>
          <p:txBody>
            <a:bodyPr wrap="squar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经验体会</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6920756" y="4027204"/>
            <a:ext cx="2649112" cy="1440180"/>
            <a:chOff x="3775196" y="3925331"/>
            <a:chExt cx="2649112" cy="1440180"/>
          </a:xfrm>
        </p:grpSpPr>
        <p:pic>
          <p:nvPicPr>
            <p:cNvPr id="135" name="图片 1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5196" y="3925331"/>
              <a:ext cx="2649112" cy="1440180"/>
            </a:xfrm>
            <a:prstGeom prst="rect">
              <a:avLst/>
            </a:prstGeom>
          </p:spPr>
        </p:pic>
        <p:sp>
          <p:nvSpPr>
            <p:cNvPr id="136" name="矩形 135"/>
            <p:cNvSpPr/>
            <p:nvPr/>
          </p:nvSpPr>
          <p:spPr>
            <a:xfrm>
              <a:off x="4114024" y="4276612"/>
              <a:ext cx="2027835" cy="646331"/>
            </a:xfrm>
            <a:prstGeom prst="rect">
              <a:avLst/>
            </a:prstGeom>
          </p:spPr>
          <p:txBody>
            <a:bodyPr wrap="squar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改进提升</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5" name="矩形 14"/>
          <p:cNvSpPr/>
          <p:nvPr/>
        </p:nvSpPr>
        <p:spPr>
          <a:xfrm>
            <a:off x="3735195" y="1337713"/>
            <a:ext cx="1718740"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任务引领</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sp>
        <p:nvSpPr>
          <p:cNvPr id="144" name="矩形 143"/>
          <p:cNvSpPr/>
          <p:nvPr/>
        </p:nvSpPr>
        <p:spPr>
          <a:xfrm>
            <a:off x="3735195" y="1728445"/>
            <a:ext cx="1718740"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形成梯度</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sp>
        <p:nvSpPr>
          <p:cNvPr id="145" name="矩形 144"/>
          <p:cNvSpPr/>
          <p:nvPr/>
        </p:nvSpPr>
        <p:spPr>
          <a:xfrm>
            <a:off x="3735195" y="2105368"/>
            <a:ext cx="1718740" cy="461665"/>
          </a:xfrm>
          <a:prstGeom prst="rect">
            <a:avLst/>
          </a:prstGeom>
        </p:spPr>
        <p:txBody>
          <a:bodyPr wrap="none">
            <a:spAutoFit/>
          </a:bodyPr>
          <a:lstStyle/>
          <a:p>
            <a:pPr marL="285750" indent="-285750">
              <a:buFont typeface="Wingdings" panose="05000000000000000000" pitchFamily="2" charset="2"/>
              <a:buChar char="u"/>
            </a:pPr>
            <a:r>
              <a:rPr lang="zh-CN" altLang="en-US" sz="2400" b="1">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多元评价</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sp>
        <p:nvSpPr>
          <p:cNvPr id="146" name="矩形 145"/>
          <p:cNvSpPr/>
          <p:nvPr/>
        </p:nvSpPr>
        <p:spPr>
          <a:xfrm>
            <a:off x="7568679" y="1558903"/>
            <a:ext cx="2117887"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 学困生问题</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sp>
        <p:nvSpPr>
          <p:cNvPr id="147" name="矩形 146"/>
          <p:cNvSpPr/>
          <p:nvPr/>
        </p:nvSpPr>
        <p:spPr>
          <a:xfrm>
            <a:off x="7568679" y="1949635"/>
            <a:ext cx="2026517"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预设性问题</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pic>
        <p:nvPicPr>
          <p:cNvPr id="150" name="图片 1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3818" y="5615311"/>
            <a:ext cx="3930491" cy="881222"/>
          </a:xfrm>
          <a:prstGeom prst="rect">
            <a:avLst/>
          </a:prstGeom>
        </p:spPr>
      </p:pic>
      <p:sp>
        <p:nvSpPr>
          <p:cNvPr id="16" name="矩形 15"/>
          <p:cNvSpPr/>
          <p:nvPr/>
        </p:nvSpPr>
        <p:spPr>
          <a:xfrm>
            <a:off x="3234362" y="5808394"/>
            <a:ext cx="2449401" cy="400110"/>
          </a:xfrm>
          <a:prstGeom prst="rect">
            <a:avLst/>
          </a:prstGeom>
        </p:spPr>
        <p:txBody>
          <a:bodyPr wrap="square">
            <a:spAutoFit/>
          </a:bodyPr>
          <a:lstStyle/>
          <a:p>
            <a:pPr algn="ctr"/>
            <a:r>
              <a:rPr lang="zh-CN" altLang="en-US" sz="2000" dirty="0" smtClean="0">
                <a:latin typeface="微软雅黑" panose="020B0503020204020204" pitchFamily="34" charset="-122"/>
                <a:ea typeface="微软雅黑" panose="020B0503020204020204" pitchFamily="34" charset="-122"/>
              </a:rPr>
              <a:t>教学相长   相得益彰</a:t>
            </a:r>
            <a:endParaRPr lang="zh-CN" altLang="en-US" sz="2000" dirty="0">
              <a:latin typeface="微软雅黑" panose="020B0503020204020204" pitchFamily="34" charset="-122"/>
              <a:ea typeface="微软雅黑" panose="020B0503020204020204" pitchFamily="34" charset="-122"/>
            </a:endParaRPr>
          </a:p>
        </p:txBody>
      </p:sp>
      <p:pic>
        <p:nvPicPr>
          <p:cNvPr id="151" name="图片 1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76977" y="5560428"/>
            <a:ext cx="3930491" cy="881222"/>
          </a:xfrm>
          <a:prstGeom prst="rect">
            <a:avLst/>
          </a:prstGeom>
        </p:spPr>
      </p:pic>
      <p:sp>
        <p:nvSpPr>
          <p:cNvPr id="152" name="矩形 151"/>
          <p:cNvSpPr/>
          <p:nvPr/>
        </p:nvSpPr>
        <p:spPr>
          <a:xfrm>
            <a:off x="7164853" y="5753511"/>
            <a:ext cx="3442615" cy="400110"/>
          </a:xfrm>
          <a:prstGeom prst="rect">
            <a:avLst/>
          </a:prstGeom>
        </p:spPr>
        <p:txBody>
          <a:bodyPr wrap="square">
            <a:spAutoFit/>
          </a:bodyPr>
          <a:lstStyle/>
          <a:p>
            <a:pPr algn="ctr"/>
            <a:r>
              <a:rPr lang="zh-CN" altLang="en-US" sz="2000" dirty="0">
                <a:latin typeface="微软雅黑" panose="020B0503020204020204" pitchFamily="34" charset="-122"/>
                <a:ea typeface="微软雅黑" panose="020B0503020204020204" pitchFamily="34" charset="-122"/>
              </a:rPr>
              <a:t>反思</a:t>
            </a:r>
            <a:r>
              <a:rPr lang="zh-CN" altLang="en-US" sz="2000" dirty="0" smtClean="0">
                <a:latin typeface="微软雅黑" panose="020B0503020204020204" pitchFamily="34" charset="-122"/>
                <a:ea typeface="微软雅黑" panose="020B0503020204020204" pitchFamily="34" charset="-122"/>
              </a:rPr>
              <a:t>，让</a:t>
            </a:r>
            <a:r>
              <a:rPr lang="zh-CN" altLang="en-US" sz="2000" dirty="0">
                <a:latin typeface="微软雅黑" panose="020B0503020204020204" pitchFamily="34" charset="-122"/>
                <a:ea typeface="微软雅黑" panose="020B0503020204020204" pitchFamily="34" charset="-122"/>
              </a:rPr>
              <a:t>课堂更丰满</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fade">
                                      <p:cBhvr>
                                        <p:cTn id="12" dur="500"/>
                                        <p:tgtEl>
                                          <p:spTgt spid="12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fade">
                                      <p:cBhvr>
                                        <p:cTn id="22" dur="1000"/>
                                        <p:tgtEl>
                                          <p:spTgt spid="128"/>
                                        </p:tgtEl>
                                      </p:cBhvr>
                                    </p:animEffect>
                                    <p:anim calcmode="lin" valueType="num">
                                      <p:cBhvr>
                                        <p:cTn id="23" dur="1000" fill="hold"/>
                                        <p:tgtEl>
                                          <p:spTgt spid="128"/>
                                        </p:tgtEl>
                                        <p:attrNameLst>
                                          <p:attrName>ppt_x</p:attrName>
                                        </p:attrNameLst>
                                      </p:cBhvr>
                                      <p:tavLst>
                                        <p:tav tm="0">
                                          <p:val>
                                            <p:strVal val="#ppt_x"/>
                                          </p:val>
                                        </p:tav>
                                        <p:tav tm="100000">
                                          <p:val>
                                            <p:strVal val="#ppt_x"/>
                                          </p:val>
                                        </p:tav>
                                      </p:tavLst>
                                    </p:anim>
                                    <p:anim calcmode="lin" valueType="num">
                                      <p:cBhvr>
                                        <p:cTn id="24" dur="1000" fill="hold"/>
                                        <p:tgtEl>
                                          <p:spTgt spid="12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44"/>
                                        </p:tgtEl>
                                        <p:attrNameLst>
                                          <p:attrName>style.visibility</p:attrName>
                                        </p:attrNameLst>
                                      </p:cBhvr>
                                      <p:to>
                                        <p:strVal val="visible"/>
                                      </p:to>
                                    </p:set>
                                    <p:animEffect transition="in" filter="fade">
                                      <p:cBhvr>
                                        <p:cTn id="32" dur="500"/>
                                        <p:tgtEl>
                                          <p:spTgt spid="144"/>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45"/>
                                        </p:tgtEl>
                                        <p:attrNameLst>
                                          <p:attrName>style.visibility</p:attrName>
                                        </p:attrNameLst>
                                      </p:cBhvr>
                                      <p:to>
                                        <p:strVal val="visible"/>
                                      </p:to>
                                    </p:set>
                                    <p:animEffect transition="in" filter="fade">
                                      <p:cBhvr>
                                        <p:cTn id="36" dur="500"/>
                                        <p:tgtEl>
                                          <p:spTgt spid="145"/>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33"/>
                                        </p:tgtEl>
                                        <p:attrNameLst>
                                          <p:attrName>style.visibility</p:attrName>
                                        </p:attrNameLst>
                                      </p:cBhvr>
                                      <p:to>
                                        <p:strVal val="visible"/>
                                      </p:to>
                                    </p:set>
                                    <p:anim calcmode="lin" valueType="num">
                                      <p:cBhvr>
                                        <p:cTn id="41" dur="500" fill="hold"/>
                                        <p:tgtEl>
                                          <p:spTgt spid="133"/>
                                        </p:tgtEl>
                                        <p:attrNameLst>
                                          <p:attrName>ppt_w</p:attrName>
                                        </p:attrNameLst>
                                      </p:cBhvr>
                                      <p:tavLst>
                                        <p:tav tm="0">
                                          <p:val>
                                            <p:fltVal val="0"/>
                                          </p:val>
                                        </p:tav>
                                        <p:tav tm="100000">
                                          <p:val>
                                            <p:strVal val="#ppt_w"/>
                                          </p:val>
                                        </p:tav>
                                      </p:tavLst>
                                    </p:anim>
                                    <p:anim calcmode="lin" valueType="num">
                                      <p:cBhvr>
                                        <p:cTn id="42" dur="500" fill="hold"/>
                                        <p:tgtEl>
                                          <p:spTgt spid="133"/>
                                        </p:tgtEl>
                                        <p:attrNameLst>
                                          <p:attrName>ppt_h</p:attrName>
                                        </p:attrNameLst>
                                      </p:cBhvr>
                                      <p:tavLst>
                                        <p:tav tm="0">
                                          <p:val>
                                            <p:fltVal val="0"/>
                                          </p:val>
                                        </p:tav>
                                        <p:tav tm="100000">
                                          <p:val>
                                            <p:strVal val="#ppt_h"/>
                                          </p:val>
                                        </p:tav>
                                      </p:tavLst>
                                    </p:anim>
                                    <p:animEffect transition="in" filter="fade">
                                      <p:cBhvr>
                                        <p:cTn id="43" dur="500"/>
                                        <p:tgtEl>
                                          <p:spTgt spid="133"/>
                                        </p:tgtEl>
                                      </p:cBhvr>
                                    </p:animEffect>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1000"/>
                                        <p:tgtEl>
                                          <p:spTgt spid="129"/>
                                        </p:tgtEl>
                                      </p:cBhvr>
                                    </p:animEffect>
                                    <p:anim calcmode="lin" valueType="num">
                                      <p:cBhvr>
                                        <p:cTn id="48" dur="1000" fill="hold"/>
                                        <p:tgtEl>
                                          <p:spTgt spid="129"/>
                                        </p:tgtEl>
                                        <p:attrNameLst>
                                          <p:attrName>ppt_x</p:attrName>
                                        </p:attrNameLst>
                                      </p:cBhvr>
                                      <p:tavLst>
                                        <p:tav tm="0">
                                          <p:val>
                                            <p:strVal val="#ppt_x"/>
                                          </p:val>
                                        </p:tav>
                                        <p:tav tm="100000">
                                          <p:val>
                                            <p:strVal val="#ppt_x"/>
                                          </p:val>
                                        </p:tav>
                                      </p:tavLst>
                                    </p:anim>
                                    <p:anim calcmode="lin" valueType="num">
                                      <p:cBhvr>
                                        <p:cTn id="49" dur="1000" fill="hold"/>
                                        <p:tgtEl>
                                          <p:spTgt spid="129"/>
                                        </p:tgtEl>
                                        <p:attrNameLst>
                                          <p:attrName>ppt_y</p:attrName>
                                        </p:attrNameLst>
                                      </p:cBhvr>
                                      <p:tavLst>
                                        <p:tav tm="0">
                                          <p:val>
                                            <p:strVal val="#ppt_y+.1"/>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146"/>
                                        </p:tgtEl>
                                        <p:attrNameLst>
                                          <p:attrName>style.visibility</p:attrName>
                                        </p:attrNameLst>
                                      </p:cBhvr>
                                      <p:to>
                                        <p:strVal val="visible"/>
                                      </p:to>
                                    </p:set>
                                    <p:animEffect transition="in" filter="fade">
                                      <p:cBhvr>
                                        <p:cTn id="53" dur="500"/>
                                        <p:tgtEl>
                                          <p:spTgt spid="146"/>
                                        </p:tgtEl>
                                      </p:cBhvr>
                                    </p:animEffect>
                                  </p:childTnLst>
                                </p:cTn>
                              </p:par>
                            </p:childTnLst>
                          </p:cTn>
                        </p:par>
                        <p:par>
                          <p:cTn id="54" fill="hold">
                            <p:stCondLst>
                              <p:cond delay="2000"/>
                            </p:stCondLst>
                            <p:childTnLst>
                              <p:par>
                                <p:cTn id="55" presetID="10" presetClass="entr" presetSubtype="0" fill="hold" grpId="0" nodeType="after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fade">
                                      <p:cBhvr>
                                        <p:cTn id="57" dur="500"/>
                                        <p:tgtEl>
                                          <p:spTgt spid="14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50"/>
                                        </p:tgtEl>
                                        <p:attrNameLst>
                                          <p:attrName>style.visibility</p:attrName>
                                        </p:attrNameLst>
                                      </p:cBhvr>
                                      <p:to>
                                        <p:strVal val="visible"/>
                                      </p:to>
                                    </p:set>
                                    <p:animEffect transition="in" filter="wipe(left)">
                                      <p:cBhvr>
                                        <p:cTn id="62" dur="500"/>
                                        <p:tgtEl>
                                          <p:spTgt spid="150"/>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51"/>
                                        </p:tgtEl>
                                        <p:attrNameLst>
                                          <p:attrName>style.visibility</p:attrName>
                                        </p:attrNameLst>
                                      </p:cBhvr>
                                      <p:to>
                                        <p:strVal val="visible"/>
                                      </p:to>
                                    </p:set>
                                    <p:animEffect transition="in" filter="wipe(left)">
                                      <p:cBhvr>
                                        <p:cTn id="71" dur="500"/>
                                        <p:tgtEl>
                                          <p:spTgt spid="151"/>
                                        </p:tgtEl>
                                      </p:cBhvr>
                                    </p:animEffect>
                                  </p:childTnLst>
                                </p:cTn>
                              </p:par>
                            </p:childTnLst>
                          </p:cTn>
                        </p:par>
                        <p:par>
                          <p:cTn id="72" fill="hold">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152"/>
                                        </p:tgtEl>
                                        <p:attrNameLst>
                                          <p:attrName>style.visibility</p:attrName>
                                        </p:attrNameLst>
                                      </p:cBhvr>
                                      <p:to>
                                        <p:strVal val="visible"/>
                                      </p:to>
                                    </p:set>
                                    <p:animEffect transition="in" filter="wipe(left)">
                                      <p:cBhvr>
                                        <p:cTn id="75"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5" grpId="0"/>
      <p:bldP spid="144" grpId="0"/>
      <p:bldP spid="145" grpId="0"/>
      <p:bldP spid="146" grpId="0"/>
      <p:bldP spid="147" grpId="0"/>
      <p:bldP spid="16" grpId="0"/>
      <p:bldP spid="1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第六章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谈反思 </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99" name="图片 26" descr="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3384" y="1310705"/>
            <a:ext cx="2873184" cy="505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12" descr="999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1528" y="1446197"/>
            <a:ext cx="432117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 Box 13"/>
          <p:cNvSpPr txBox="1">
            <a:spLocks noChangeArrowheads="1"/>
          </p:cNvSpPr>
          <p:nvPr/>
        </p:nvSpPr>
        <p:spPr bwMode="auto">
          <a:xfrm>
            <a:off x="6194453" y="1554780"/>
            <a:ext cx="3570288"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rPr>
              <a:t>请</a:t>
            </a:r>
            <a:r>
              <a:rPr lang="zh-CN" altLang="en-US" sz="2000" b="1" dirty="0" smtClean="0">
                <a:solidFill>
                  <a:srgbClr val="000000"/>
                </a:solidFill>
                <a:latin typeface="微软雅黑" panose="020B0503020204020204" pitchFamily="34" charset="-122"/>
                <a:ea typeface="微软雅黑" panose="020B0503020204020204" pitchFamily="34" charset="-122"/>
              </a:rPr>
              <a:t>在此输入</a:t>
            </a:r>
            <a:r>
              <a:rPr lang="zh-CN" altLang="en-US" sz="2000" b="1" dirty="0">
                <a:solidFill>
                  <a:srgbClr val="000000"/>
                </a:solidFill>
                <a:latin typeface="微软雅黑" panose="020B0503020204020204" pitchFamily="34" charset="-122"/>
                <a:ea typeface="微软雅黑" panose="020B0503020204020204" pitchFamily="34" charset="-122"/>
              </a:rPr>
              <a:t>文字</a:t>
            </a:r>
            <a:r>
              <a:rPr lang="zh-CN" altLang="en-US" sz="2000" b="1" dirty="0" smtClean="0">
                <a:solidFill>
                  <a:srgbClr val="000000"/>
                </a:solidFill>
                <a:latin typeface="微软雅黑" panose="020B0503020204020204" pitchFamily="34" charset="-122"/>
                <a:ea typeface="微软雅黑" panose="020B0503020204020204" pitchFamily="34" charset="-122"/>
              </a:rPr>
              <a:t>内容</a:t>
            </a:r>
            <a:endParaRPr lang="en-US" altLang="zh-CN" sz="2000" b="1" dirty="0" smtClean="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2000" b="1" dirty="0" smtClean="0">
                <a:solidFill>
                  <a:srgbClr val="000000"/>
                </a:solidFill>
                <a:latin typeface="微软雅黑" panose="020B0503020204020204" pitchFamily="34" charset="-122"/>
                <a:ea typeface="微软雅黑" panose="020B0503020204020204" pitchFamily="34" charset="-122"/>
              </a:rPr>
              <a:t>请</a:t>
            </a:r>
            <a:r>
              <a:rPr lang="zh-CN" altLang="en-US" sz="2000" b="1" dirty="0">
                <a:solidFill>
                  <a:srgbClr val="000000"/>
                </a:solidFill>
                <a:latin typeface="微软雅黑" panose="020B0503020204020204" pitchFamily="34" charset="-122"/>
                <a:ea typeface="微软雅黑" panose="020B0503020204020204" pitchFamily="34" charset="-122"/>
              </a:rPr>
              <a:t>在此输入文字</a:t>
            </a:r>
            <a:r>
              <a:rPr lang="zh-CN" altLang="en-US" sz="2000" b="1" dirty="0" smtClean="0">
                <a:solidFill>
                  <a:srgbClr val="000000"/>
                </a:solidFill>
                <a:latin typeface="微软雅黑" panose="020B0503020204020204" pitchFamily="34" charset="-122"/>
                <a:ea typeface="微软雅黑" panose="020B0503020204020204" pitchFamily="34" charset="-122"/>
              </a:rPr>
              <a:t>内容</a:t>
            </a:r>
            <a:endParaRPr lang="en-US" altLang="zh-CN" sz="2000" b="1" dirty="0" smtClean="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rPr>
              <a:t>请在此输入文字</a:t>
            </a:r>
            <a:r>
              <a:rPr lang="zh-CN" altLang="en-US" sz="2000" b="1" dirty="0" smtClean="0">
                <a:solidFill>
                  <a:srgbClr val="000000"/>
                </a:solidFill>
                <a:latin typeface="微软雅黑" panose="020B0503020204020204" pitchFamily="34" charset="-122"/>
                <a:ea typeface="微软雅黑" panose="020B0503020204020204" pitchFamily="34" charset="-122"/>
              </a:rPr>
              <a:t>内容</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102" name="矩形 42"/>
          <p:cNvSpPr>
            <a:spLocks noChangeArrowheads="1"/>
          </p:cNvSpPr>
          <p:nvPr/>
        </p:nvSpPr>
        <p:spPr bwMode="auto">
          <a:xfrm>
            <a:off x="6132703" y="4483305"/>
            <a:ext cx="357187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712470">
              <a:tabLst>
                <a:tab pos="466725" algn="l"/>
              </a:tabLst>
              <a:defRPr sz="2200">
                <a:solidFill>
                  <a:schemeClr val="tx1"/>
                </a:solidFill>
                <a:latin typeface="Arial" panose="020B0604020202020204" pitchFamily="34" charset="0"/>
                <a:ea typeface="宋体" panose="02010600030101010101" pitchFamily="2" charset="-122"/>
              </a:defRPr>
            </a:lvl1pPr>
            <a:lvl2pPr marL="742950" indent="-285750" defTabSz="712470">
              <a:tabLst>
                <a:tab pos="466725" algn="l"/>
              </a:tabLst>
              <a:defRPr sz="2200">
                <a:solidFill>
                  <a:schemeClr val="tx1"/>
                </a:solidFill>
                <a:latin typeface="Arial" panose="020B0604020202020204" pitchFamily="34" charset="0"/>
                <a:ea typeface="宋体" panose="02010600030101010101" pitchFamily="2" charset="-122"/>
              </a:defRPr>
            </a:lvl2pPr>
            <a:lvl3pPr marL="1143000" indent="-228600" defTabSz="712470">
              <a:tabLst>
                <a:tab pos="466725" algn="l"/>
              </a:tabLst>
              <a:defRPr sz="2200">
                <a:solidFill>
                  <a:schemeClr val="tx1"/>
                </a:solidFill>
                <a:latin typeface="Arial" panose="020B0604020202020204" pitchFamily="34" charset="0"/>
                <a:ea typeface="宋体" panose="02010600030101010101" pitchFamily="2" charset="-122"/>
              </a:defRPr>
            </a:lvl3pPr>
            <a:lvl4pPr marL="1600200" indent="-228600" defTabSz="712470">
              <a:tabLst>
                <a:tab pos="466725" algn="l"/>
              </a:tabLst>
              <a:defRPr sz="2200">
                <a:solidFill>
                  <a:schemeClr val="tx1"/>
                </a:solidFill>
                <a:latin typeface="Arial" panose="020B0604020202020204" pitchFamily="34" charset="0"/>
                <a:ea typeface="宋体" panose="02010600030101010101" pitchFamily="2" charset="-122"/>
              </a:defRPr>
            </a:lvl4pPr>
            <a:lvl5pPr marL="2057400" indent="-228600" defTabSz="712470">
              <a:tabLst>
                <a:tab pos="466725" algn="l"/>
              </a:tabLst>
              <a:defRPr sz="2200">
                <a:solidFill>
                  <a:schemeClr val="tx1"/>
                </a:solidFill>
                <a:latin typeface="Arial" panose="020B0604020202020204" pitchFamily="34" charset="0"/>
                <a:ea typeface="宋体" panose="02010600030101010101" pitchFamily="2" charset="-122"/>
              </a:defRPr>
            </a:lvl5pPr>
            <a:lvl6pPr marL="2514600" indent="-228600" defTabSz="712470"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6pPr>
            <a:lvl7pPr marL="2971800" indent="-228600" defTabSz="712470"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7pPr>
            <a:lvl8pPr marL="3429000" indent="-228600" defTabSz="712470"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8pPr>
            <a:lvl9pPr marL="3886200" indent="-228600" defTabSz="712470"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2000" b="1">
                <a:solidFill>
                  <a:srgbClr val="000000"/>
                </a:solidFill>
                <a:latin typeface="微软雅黑" panose="020B0503020204020204" pitchFamily="34" charset="-122"/>
                <a:ea typeface="微软雅黑" panose="020B0503020204020204" pitchFamily="34" charset="-122"/>
              </a:rPr>
              <a:t>请在此输入文字内容</a:t>
            </a:r>
            <a:endParaRPr lang="zh-CN" altLang="en-US" sz="2000" b="1">
              <a:solidFill>
                <a:srgbClr val="000000"/>
              </a:solidFill>
              <a:latin typeface="微软雅黑" panose="020B0503020204020204" pitchFamily="34" charset="-122"/>
              <a:ea typeface="微软雅黑" panose="020B0503020204020204" pitchFamily="34" charset="-122"/>
            </a:endParaRPr>
          </a:p>
          <a:p>
            <a:pPr algn="just">
              <a:lnSpc>
                <a:spcPct val="130000"/>
              </a:lnSpc>
            </a:pPr>
            <a:r>
              <a:rPr lang="zh-CN" altLang="en-US" sz="2000" b="1">
                <a:solidFill>
                  <a:srgbClr val="000000"/>
                </a:solidFill>
                <a:latin typeface="微软雅黑" panose="020B0503020204020204" pitchFamily="34" charset="-122"/>
                <a:ea typeface="微软雅黑" panose="020B0503020204020204" pitchFamily="34" charset="-122"/>
              </a:rPr>
              <a:t>请在此输入文字内容</a:t>
            </a:r>
            <a:endParaRPr lang="zh-CN" altLang="en-US" sz="2000" b="1">
              <a:solidFill>
                <a:srgbClr val="000000"/>
              </a:solidFill>
              <a:latin typeface="微软雅黑" panose="020B0503020204020204" pitchFamily="34" charset="-122"/>
              <a:ea typeface="微软雅黑" panose="020B0503020204020204" pitchFamily="34" charset="-122"/>
            </a:endParaRPr>
          </a:p>
          <a:p>
            <a:pPr algn="just">
              <a:lnSpc>
                <a:spcPct val="130000"/>
              </a:lnSpc>
            </a:pPr>
            <a:r>
              <a:rPr lang="zh-CN" altLang="en-US" sz="2000" b="1">
                <a:solidFill>
                  <a:srgbClr val="000000"/>
                </a:solidFill>
                <a:latin typeface="微软雅黑" panose="020B0503020204020204" pitchFamily="34" charset="-122"/>
                <a:ea typeface="微软雅黑" panose="020B0503020204020204" pitchFamily="34" charset="-122"/>
              </a:rPr>
              <a:t>请在此输入文字内容</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9826491" y="1392692"/>
            <a:ext cx="514243" cy="748606"/>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childTnLst>
                          </p:cTn>
                        </p:par>
                        <p:par>
                          <p:cTn id="8" fill="hold">
                            <p:stCondLst>
                              <p:cond delay="500"/>
                            </p:stCondLst>
                            <p:childTnLst>
                              <p:par>
                                <p:cTn id="9" presetID="23" presetClass="entr" presetSubtype="272"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cBhvr>
                                        <p:cTn id="11" dur="500" fill="hold"/>
                                        <p:tgtEl>
                                          <p:spTgt spid="99"/>
                                        </p:tgtEl>
                                        <p:attrNameLst>
                                          <p:attrName>ppt_w</p:attrName>
                                        </p:attrNameLst>
                                      </p:cBhvr>
                                      <p:tavLst>
                                        <p:tav tm="0">
                                          <p:val>
                                            <p:strVal val="2/3*#ppt_w"/>
                                          </p:val>
                                        </p:tav>
                                        <p:tav tm="100000">
                                          <p:val>
                                            <p:strVal val="#ppt_w"/>
                                          </p:val>
                                        </p:tav>
                                      </p:tavLst>
                                    </p:anim>
                                    <p:anim calcmode="lin" valueType="num">
                                      <p:cBhvr>
                                        <p:cTn id="12" dur="500" fill="hold"/>
                                        <p:tgtEl>
                                          <p:spTgt spid="99"/>
                                        </p:tgtEl>
                                        <p:attrNameLst>
                                          <p:attrName>ppt_h</p:attrName>
                                        </p:attrNameLst>
                                      </p:cBhvr>
                                      <p:tavLst>
                                        <p:tav tm="0">
                                          <p:val>
                                            <p:strVal val="2/3*#ppt_h"/>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29" presetClass="entr" presetSubtype="0" fill="hold" nodeType="with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p:cTn id="18" dur="1000" fill="hold"/>
                                        <p:tgtEl>
                                          <p:spTgt spid="100"/>
                                        </p:tgtEl>
                                        <p:attrNameLst>
                                          <p:attrName>ppt_x</p:attrName>
                                        </p:attrNameLst>
                                      </p:cBhvr>
                                      <p:tavLst>
                                        <p:tav tm="0">
                                          <p:val>
                                            <p:strVal val="#ppt_x-.2"/>
                                          </p:val>
                                        </p:tav>
                                        <p:tav tm="100000">
                                          <p:val>
                                            <p:strVal val="#ppt_x"/>
                                          </p:val>
                                        </p:tav>
                                      </p:tavLst>
                                    </p:anim>
                                    <p:anim calcmode="lin" valueType="num">
                                      <p:cBhvr>
                                        <p:cTn id="19" dur="1000" fill="hold"/>
                                        <p:tgtEl>
                                          <p:spTgt spid="100"/>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00"/>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1"/>
                                        </p:tgtEl>
                                        <p:attrNameLst>
                                          <p:attrName>style.visibility</p:attrName>
                                        </p:attrNameLst>
                                      </p:cBhvr>
                                      <p:to>
                                        <p:strVal val="visible"/>
                                      </p:to>
                                    </p:set>
                                    <p:anim calcmode="lin" valueType="num">
                                      <p:cBhvr>
                                        <p:cTn id="24"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1"/>
                                        </p:tgtEl>
                                        <p:attrNameLst>
                                          <p:attrName>ppt_y</p:attrName>
                                        </p:attrNameLst>
                                      </p:cBhvr>
                                      <p:tavLst>
                                        <p:tav tm="0">
                                          <p:val>
                                            <p:strVal val="#ppt_y"/>
                                          </p:val>
                                        </p:tav>
                                        <p:tav tm="100000">
                                          <p:val>
                                            <p:strVal val="#ppt_y"/>
                                          </p:val>
                                        </p:tav>
                                      </p:tavLst>
                                    </p:anim>
                                    <p:anim calcmode="lin" valueType="num">
                                      <p:cBhvr>
                                        <p:cTn id="26"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p:tgtEl>
                                          <p:spTgt spid="101"/>
                                        </p:tgtEl>
                                      </p:cBhvr>
                                    </p:animEffect>
                                  </p:childTnLst>
                                </p:cTn>
                              </p:par>
                            </p:childTnLst>
                          </p:cTn>
                        </p:par>
                        <p:par>
                          <p:cTn id="29" fill="hold">
                            <p:stCondLst>
                              <p:cond delay="2799"/>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02"/>
                                        </p:tgtEl>
                                        <p:attrNameLst>
                                          <p:attrName>style.visibility</p:attrName>
                                        </p:attrNameLst>
                                      </p:cBhvr>
                                      <p:to>
                                        <p:strVal val="visible"/>
                                      </p:to>
                                    </p:set>
                                    <p:anim calcmode="lin" valueType="num">
                                      <p:cBhvr>
                                        <p:cTn id="32"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02"/>
                                        </p:tgtEl>
                                        <p:attrNameLst>
                                          <p:attrName>ppt_y</p:attrName>
                                        </p:attrNameLst>
                                      </p:cBhvr>
                                      <p:tavLst>
                                        <p:tav tm="0">
                                          <p:val>
                                            <p:strVal val="#ppt_y"/>
                                          </p:val>
                                        </p:tav>
                                        <p:tav tm="100000">
                                          <p:val>
                                            <p:strVal val="#ppt_y"/>
                                          </p:val>
                                        </p:tav>
                                      </p:tavLst>
                                    </p:anim>
                                    <p:anim calcmode="lin" valueType="num">
                                      <p:cBhvr>
                                        <p:cTn id="34"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01" grpId="0" bldLvl="0" autoUpdateAnimBg="0"/>
      <p:bldP spid="102" grpId="0" bldLvl="0" autoUpdateAnimBg="0"/>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第六章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谈反思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 name="矩形 103"/>
          <p:cNvSpPr/>
          <p:nvPr/>
        </p:nvSpPr>
        <p:spPr>
          <a:xfrm>
            <a:off x="3852689" y="1510458"/>
            <a:ext cx="8047878" cy="4771120"/>
          </a:xfrm>
          <a:prstGeom prst="rect">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 name="图片 1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5695" y="1243738"/>
            <a:ext cx="10022084" cy="5108727"/>
          </a:xfrm>
          <a:prstGeom prst="rect">
            <a:avLst/>
          </a:prstGeom>
        </p:spPr>
      </p:pic>
      <p:sp>
        <p:nvSpPr>
          <p:cNvPr id="106" name="矩形 105"/>
          <p:cNvSpPr/>
          <p:nvPr/>
        </p:nvSpPr>
        <p:spPr>
          <a:xfrm>
            <a:off x="4256816" y="3219648"/>
            <a:ext cx="2090860" cy="1422954"/>
          </a:xfrm>
          <a:prstGeom prst="rect">
            <a:avLst/>
          </a:prstGeom>
        </p:spPr>
        <p:txBody>
          <a:bodyPr wrap="square">
            <a:spAutoFit/>
          </a:bodyPr>
          <a:lstStyle/>
          <a:p>
            <a:pPr>
              <a:lnSpc>
                <a:spcPct val="150000"/>
              </a:lnSpc>
            </a:pPr>
            <a:r>
              <a:rPr lang="zh-CN" altLang="zh-CN" sz="2000" b="1" kern="100" dirty="0">
                <a:solidFill>
                  <a:srgbClr val="000000"/>
                </a:solidFill>
                <a:latin typeface="微软雅黑" panose="020B0503020204020204" pitchFamily="34" charset="-122"/>
                <a:ea typeface="微软雅黑" panose="020B0503020204020204" pitchFamily="34" charset="-122"/>
                <a:cs typeface="Verdana" panose="020B0604030504040204" pitchFamily="34" charset="0"/>
              </a:rPr>
              <a:t>通过学生自导自演，融知识性与趣味性为一体</a:t>
            </a:r>
            <a:endParaRPr lang="zh-CN" altLang="en-US" sz="2000" b="1" dirty="0">
              <a:latin typeface="微软雅黑" panose="020B0503020204020204" pitchFamily="34" charset="-122"/>
              <a:ea typeface="微软雅黑" panose="020B0503020204020204" pitchFamily="34" charset="-122"/>
            </a:endParaRPr>
          </a:p>
        </p:txBody>
      </p:sp>
      <p:sp>
        <p:nvSpPr>
          <p:cNvPr id="107" name="矩形 106"/>
          <p:cNvSpPr/>
          <p:nvPr/>
        </p:nvSpPr>
        <p:spPr>
          <a:xfrm>
            <a:off x="6882593" y="3219648"/>
            <a:ext cx="2090860" cy="961289"/>
          </a:xfrm>
          <a:prstGeom prst="rect">
            <a:avLst/>
          </a:prstGeom>
        </p:spPr>
        <p:txBody>
          <a:bodyPr wrap="square">
            <a:spAutoFit/>
          </a:bodyPr>
          <a:lstStyle/>
          <a:p>
            <a:pPr>
              <a:lnSpc>
                <a:spcPct val="150000"/>
              </a:lnSpc>
            </a:pPr>
            <a:r>
              <a:rPr lang="zh-CN" altLang="en-US" sz="2000" b="1" kern="100" dirty="0">
                <a:solidFill>
                  <a:srgbClr val="000000"/>
                </a:solidFill>
                <a:latin typeface="微软雅黑" panose="020B0503020204020204" pitchFamily="34" charset="-122"/>
                <a:ea typeface="微软雅黑" panose="020B0503020204020204" pitchFamily="34" charset="-122"/>
                <a:cs typeface="Verdana" panose="020B0604030504040204" pitchFamily="34" charset="0"/>
              </a:rPr>
              <a:t>用公开共享电话，向校外专家学习。</a:t>
            </a:r>
            <a:endParaRPr lang="zh-CN" altLang="en-US" sz="2000" b="1" dirty="0">
              <a:latin typeface="微软雅黑" panose="020B0503020204020204" pitchFamily="34" charset="-122"/>
              <a:ea typeface="微软雅黑" panose="020B0503020204020204" pitchFamily="34" charset="-122"/>
            </a:endParaRPr>
          </a:p>
        </p:txBody>
      </p:sp>
      <p:sp>
        <p:nvSpPr>
          <p:cNvPr id="108" name="矩形 107"/>
          <p:cNvSpPr/>
          <p:nvPr/>
        </p:nvSpPr>
        <p:spPr>
          <a:xfrm>
            <a:off x="9230339" y="3211116"/>
            <a:ext cx="2090860" cy="961289"/>
          </a:xfrm>
          <a:prstGeom prst="rect">
            <a:avLst/>
          </a:prstGeom>
        </p:spPr>
        <p:txBody>
          <a:bodyPr wrap="square">
            <a:spAutoFit/>
          </a:bodyPr>
          <a:lstStyle/>
          <a:p>
            <a:pPr>
              <a:lnSpc>
                <a:spcPct val="150000"/>
              </a:lnSpc>
            </a:pPr>
            <a:r>
              <a:rPr lang="zh-CN" altLang="en-US" sz="2000" b="1" kern="100" dirty="0">
                <a:solidFill>
                  <a:srgbClr val="000000"/>
                </a:solidFill>
                <a:latin typeface="微软雅黑" panose="020B0503020204020204" pitchFamily="34" charset="-122"/>
                <a:ea typeface="微软雅黑" panose="020B0503020204020204" pitchFamily="34" charset="-122"/>
                <a:cs typeface="Verdana" panose="020B0604030504040204" pitchFamily="34" charset="0"/>
              </a:rPr>
              <a:t>用真学真用评价学习效果</a:t>
            </a:r>
            <a:endParaRPr lang="zh-CN" altLang="en-US" sz="2000" b="1" dirty="0">
              <a:latin typeface="微软雅黑" panose="020B0503020204020204" pitchFamily="34" charset="-122"/>
              <a:ea typeface="微软雅黑" panose="020B0503020204020204" pitchFamily="34" charset="-122"/>
            </a:endParaRPr>
          </a:p>
        </p:txBody>
      </p:sp>
      <p:sp>
        <p:nvSpPr>
          <p:cNvPr id="109" name="矩形 108"/>
          <p:cNvSpPr/>
          <p:nvPr/>
        </p:nvSpPr>
        <p:spPr>
          <a:xfrm>
            <a:off x="5609092" y="2149402"/>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01</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0" name="矩形 109"/>
          <p:cNvSpPr/>
          <p:nvPr/>
        </p:nvSpPr>
        <p:spPr>
          <a:xfrm>
            <a:off x="8293024" y="2127681"/>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02</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1" name="矩形 110"/>
          <p:cNvSpPr/>
          <p:nvPr/>
        </p:nvSpPr>
        <p:spPr>
          <a:xfrm>
            <a:off x="10747301" y="2149402"/>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03</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12" name="图片 2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811" r="56066"/>
          <a:stretch>
            <a:fillRect/>
          </a:stretch>
        </p:blipFill>
        <p:spPr bwMode="auto">
          <a:xfrm>
            <a:off x="-308916" y="846666"/>
            <a:ext cx="5648998" cy="6033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 name="椭圆 112"/>
          <p:cNvSpPr/>
          <p:nvPr/>
        </p:nvSpPr>
        <p:spPr>
          <a:xfrm>
            <a:off x="2433517" y="1132905"/>
            <a:ext cx="1212880" cy="1387806"/>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par>
                                <p:cTn id="8" presetID="23" presetClass="entr" presetSubtype="272" fill="hold" nodeType="withEffect">
                                  <p:stCondLst>
                                    <p:cond delay="0"/>
                                  </p:stCondLst>
                                  <p:childTnLst>
                                    <p:set>
                                      <p:cBhvr>
                                        <p:cTn id="9" dur="1" fill="hold">
                                          <p:stCondLst>
                                            <p:cond delay="0"/>
                                          </p:stCondLst>
                                        </p:cTn>
                                        <p:tgtEl>
                                          <p:spTgt spid="112"/>
                                        </p:tgtEl>
                                        <p:attrNameLst>
                                          <p:attrName>style.visibility</p:attrName>
                                        </p:attrNameLst>
                                      </p:cBhvr>
                                      <p:to>
                                        <p:strVal val="visible"/>
                                      </p:to>
                                    </p:set>
                                    <p:anim calcmode="lin" valueType="num">
                                      <p:cBhvr>
                                        <p:cTn id="10" dur="500" fill="hold"/>
                                        <p:tgtEl>
                                          <p:spTgt spid="112"/>
                                        </p:tgtEl>
                                        <p:attrNameLst>
                                          <p:attrName>ppt_w</p:attrName>
                                        </p:attrNameLst>
                                      </p:cBhvr>
                                      <p:tavLst>
                                        <p:tav tm="0">
                                          <p:val>
                                            <p:strVal val="2/3*#ppt_w"/>
                                          </p:val>
                                        </p:tav>
                                        <p:tav tm="100000">
                                          <p:val>
                                            <p:strVal val="#ppt_w"/>
                                          </p:val>
                                        </p:tav>
                                      </p:tavLst>
                                    </p:anim>
                                    <p:anim calcmode="lin" valueType="num">
                                      <p:cBhvr>
                                        <p:cTn id="11" dur="500" fill="hold"/>
                                        <p:tgtEl>
                                          <p:spTgt spid="112"/>
                                        </p:tgtEl>
                                        <p:attrNameLst>
                                          <p:attrName>ppt_h</p:attrName>
                                        </p:attrNameLst>
                                      </p:cBhvr>
                                      <p:tavLst>
                                        <p:tav tm="0">
                                          <p:val>
                                            <p:strVal val="2/3*#ppt_h"/>
                                          </p:val>
                                        </p:tav>
                                        <p:tav tm="100000">
                                          <p:val>
                                            <p:strVal val="#ppt_h"/>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13"/>
                                        </p:tgtEl>
                                        <p:attrNameLst>
                                          <p:attrName>style.visibility</p:attrName>
                                        </p:attrNameLst>
                                      </p:cBhvr>
                                      <p:to>
                                        <p:strVal val="visible"/>
                                      </p:to>
                                    </p:set>
                                    <p:animEffect transition="in" filter="fade">
                                      <p:cBhvr>
                                        <p:cTn id="14" dur="500"/>
                                        <p:tgtEl>
                                          <p:spTgt spid="113"/>
                                        </p:tgtEl>
                                      </p:cBhvr>
                                    </p:animEffect>
                                  </p:childTnLst>
                                </p:cTn>
                              </p:par>
                            </p:childTnLst>
                          </p:cTn>
                        </p:par>
                        <p:par>
                          <p:cTn id="15" fill="hold">
                            <p:stCondLst>
                              <p:cond delay="500"/>
                            </p:stCondLst>
                            <p:childTnLst>
                              <p:par>
                                <p:cTn id="16" presetID="16" presetClass="entr" presetSubtype="21" fill="hold" grpId="0"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barn(inVertical)">
                                      <p:cBhvr>
                                        <p:cTn id="18" dur="500"/>
                                        <p:tgtEl>
                                          <p:spTgt spid="104"/>
                                        </p:tgtEl>
                                      </p:cBhvr>
                                    </p:animEffect>
                                  </p:childTnLst>
                                </p:cTn>
                              </p:par>
                            </p:childTnLst>
                          </p:cTn>
                        </p:par>
                        <p:par>
                          <p:cTn id="19" fill="hold">
                            <p:stCondLst>
                              <p:cond delay="1000"/>
                            </p:stCondLst>
                            <p:childTnLst>
                              <p:par>
                                <p:cTn id="20" presetID="2" presetClass="entr" presetSubtype="4" fill="hold" nodeType="afterEffect">
                                  <p:stCondLst>
                                    <p:cond delay="0"/>
                                  </p:stCondLst>
                                  <p:childTnLst>
                                    <p:set>
                                      <p:cBhvr>
                                        <p:cTn id="21" dur="1" fill="hold">
                                          <p:stCondLst>
                                            <p:cond delay="0"/>
                                          </p:stCondLst>
                                        </p:cTn>
                                        <p:tgtEl>
                                          <p:spTgt spid="105"/>
                                        </p:tgtEl>
                                        <p:attrNameLst>
                                          <p:attrName>style.visibility</p:attrName>
                                        </p:attrNameLst>
                                      </p:cBhvr>
                                      <p:to>
                                        <p:strVal val="visible"/>
                                      </p:to>
                                    </p:set>
                                    <p:anim calcmode="lin" valueType="num">
                                      <p:cBhvr additive="base">
                                        <p:cTn id="22" dur="500" fill="hold"/>
                                        <p:tgtEl>
                                          <p:spTgt spid="105"/>
                                        </p:tgtEl>
                                        <p:attrNameLst>
                                          <p:attrName>ppt_x</p:attrName>
                                        </p:attrNameLst>
                                      </p:cBhvr>
                                      <p:tavLst>
                                        <p:tav tm="0">
                                          <p:val>
                                            <p:strVal val="#ppt_x"/>
                                          </p:val>
                                        </p:tav>
                                        <p:tav tm="100000">
                                          <p:val>
                                            <p:strVal val="#ppt_x"/>
                                          </p:val>
                                        </p:tav>
                                      </p:tavLst>
                                    </p:anim>
                                    <p:anim calcmode="lin" valueType="num">
                                      <p:cBhvr additive="base">
                                        <p:cTn id="23" dur="500" fill="hold"/>
                                        <p:tgtEl>
                                          <p:spTgt spid="105"/>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childTnLst>
                          </p:cTn>
                        </p:par>
                        <p:par>
                          <p:cTn id="30" fill="hold">
                            <p:stCondLst>
                              <p:cond delay="2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06"/>
                                        </p:tgtEl>
                                        <p:attrNameLst>
                                          <p:attrName>ppt_y</p:attrName>
                                        </p:attrNameLst>
                                      </p:cBhvr>
                                      <p:tavLst>
                                        <p:tav tm="0">
                                          <p:val>
                                            <p:strVal val="#ppt_y"/>
                                          </p:val>
                                        </p:tav>
                                        <p:tav tm="100000">
                                          <p:val>
                                            <p:strVal val="#ppt_y"/>
                                          </p:val>
                                        </p:tav>
                                      </p:tavLst>
                                    </p:anim>
                                    <p:anim calcmode="lin" valueType="num">
                                      <p:cBhvr>
                                        <p:cTn id="35"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06"/>
                                        </p:tgtEl>
                                      </p:cBhvr>
                                    </p:animEffect>
                                  </p:childTnLst>
                                </p:cTn>
                              </p:par>
                            </p:childTnLst>
                          </p:cTn>
                        </p:par>
                        <p:par>
                          <p:cTn id="38" fill="hold">
                            <p:stCondLst>
                              <p:cond delay="2950"/>
                            </p:stCondLst>
                            <p:childTnLst>
                              <p:par>
                                <p:cTn id="39" presetID="53" presetClass="entr" presetSubtype="16" fill="hold" grpId="0" nodeType="afterEffect">
                                  <p:stCondLst>
                                    <p:cond delay="0"/>
                                  </p:stCondLst>
                                  <p:childTnLst>
                                    <p:set>
                                      <p:cBhvr>
                                        <p:cTn id="40" dur="1" fill="hold">
                                          <p:stCondLst>
                                            <p:cond delay="0"/>
                                          </p:stCondLst>
                                        </p:cTn>
                                        <p:tgtEl>
                                          <p:spTgt spid="110"/>
                                        </p:tgtEl>
                                        <p:attrNameLst>
                                          <p:attrName>style.visibility</p:attrName>
                                        </p:attrNameLst>
                                      </p:cBhvr>
                                      <p:to>
                                        <p:strVal val="visible"/>
                                      </p:to>
                                    </p:set>
                                    <p:anim calcmode="lin" valueType="num">
                                      <p:cBhvr>
                                        <p:cTn id="41" dur="500" fill="hold"/>
                                        <p:tgtEl>
                                          <p:spTgt spid="110"/>
                                        </p:tgtEl>
                                        <p:attrNameLst>
                                          <p:attrName>ppt_w</p:attrName>
                                        </p:attrNameLst>
                                      </p:cBhvr>
                                      <p:tavLst>
                                        <p:tav tm="0">
                                          <p:val>
                                            <p:fltVal val="0"/>
                                          </p:val>
                                        </p:tav>
                                        <p:tav tm="100000">
                                          <p:val>
                                            <p:strVal val="#ppt_w"/>
                                          </p:val>
                                        </p:tav>
                                      </p:tavLst>
                                    </p:anim>
                                    <p:anim calcmode="lin" valueType="num">
                                      <p:cBhvr>
                                        <p:cTn id="42" dur="500" fill="hold"/>
                                        <p:tgtEl>
                                          <p:spTgt spid="110"/>
                                        </p:tgtEl>
                                        <p:attrNameLst>
                                          <p:attrName>ppt_h</p:attrName>
                                        </p:attrNameLst>
                                      </p:cBhvr>
                                      <p:tavLst>
                                        <p:tav tm="0">
                                          <p:val>
                                            <p:fltVal val="0"/>
                                          </p:val>
                                        </p:tav>
                                        <p:tav tm="100000">
                                          <p:val>
                                            <p:strVal val="#ppt_h"/>
                                          </p:val>
                                        </p:tav>
                                      </p:tavLst>
                                    </p:anim>
                                    <p:animEffect transition="in" filter="fade">
                                      <p:cBhvr>
                                        <p:cTn id="43" dur="500"/>
                                        <p:tgtEl>
                                          <p:spTgt spid="110"/>
                                        </p:tgtEl>
                                      </p:cBhvr>
                                    </p:animEffect>
                                  </p:childTnLst>
                                </p:cTn>
                              </p:par>
                            </p:childTnLst>
                          </p:cTn>
                        </p:par>
                        <p:par>
                          <p:cTn id="44" fill="hold">
                            <p:stCondLst>
                              <p:cond delay="34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07"/>
                                        </p:tgtEl>
                                        <p:attrNameLst>
                                          <p:attrName>style.visibility</p:attrName>
                                        </p:attrNameLst>
                                      </p:cBhvr>
                                      <p:to>
                                        <p:strVal val="visible"/>
                                      </p:to>
                                    </p:set>
                                    <p:anim calcmode="lin" valueType="num">
                                      <p:cBhvr>
                                        <p:cTn id="47"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07"/>
                                        </p:tgtEl>
                                        <p:attrNameLst>
                                          <p:attrName>ppt_y</p:attrName>
                                        </p:attrNameLst>
                                      </p:cBhvr>
                                      <p:tavLst>
                                        <p:tav tm="0">
                                          <p:val>
                                            <p:strVal val="#ppt_y"/>
                                          </p:val>
                                        </p:tav>
                                        <p:tav tm="100000">
                                          <p:val>
                                            <p:strVal val="#ppt_y"/>
                                          </p:val>
                                        </p:tav>
                                      </p:tavLst>
                                    </p:anim>
                                    <p:anim calcmode="lin" valueType="num">
                                      <p:cBhvr>
                                        <p:cTn id="49"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07"/>
                                        </p:tgtEl>
                                      </p:cBhvr>
                                    </p:animEffect>
                                  </p:childTnLst>
                                </p:cTn>
                              </p:par>
                            </p:childTnLst>
                          </p:cTn>
                        </p:par>
                        <p:par>
                          <p:cTn id="52" fill="hold">
                            <p:stCondLst>
                              <p:cond delay="4699"/>
                            </p:stCondLst>
                            <p:childTnLst>
                              <p:par>
                                <p:cTn id="53" presetID="53" presetClass="entr" presetSubtype="16" fill="hold" grpId="0" nodeType="afterEffect">
                                  <p:stCondLst>
                                    <p:cond delay="0"/>
                                  </p:stCondLst>
                                  <p:childTnLst>
                                    <p:set>
                                      <p:cBhvr>
                                        <p:cTn id="54" dur="1" fill="hold">
                                          <p:stCondLst>
                                            <p:cond delay="0"/>
                                          </p:stCondLst>
                                        </p:cTn>
                                        <p:tgtEl>
                                          <p:spTgt spid="111"/>
                                        </p:tgtEl>
                                        <p:attrNameLst>
                                          <p:attrName>style.visibility</p:attrName>
                                        </p:attrNameLst>
                                      </p:cBhvr>
                                      <p:to>
                                        <p:strVal val="visible"/>
                                      </p:to>
                                    </p:set>
                                    <p:anim calcmode="lin" valueType="num">
                                      <p:cBhvr>
                                        <p:cTn id="55" dur="500" fill="hold"/>
                                        <p:tgtEl>
                                          <p:spTgt spid="111"/>
                                        </p:tgtEl>
                                        <p:attrNameLst>
                                          <p:attrName>ppt_w</p:attrName>
                                        </p:attrNameLst>
                                      </p:cBhvr>
                                      <p:tavLst>
                                        <p:tav tm="0">
                                          <p:val>
                                            <p:fltVal val="0"/>
                                          </p:val>
                                        </p:tav>
                                        <p:tav tm="100000">
                                          <p:val>
                                            <p:strVal val="#ppt_w"/>
                                          </p:val>
                                        </p:tav>
                                      </p:tavLst>
                                    </p:anim>
                                    <p:anim calcmode="lin" valueType="num">
                                      <p:cBhvr>
                                        <p:cTn id="56" dur="500" fill="hold"/>
                                        <p:tgtEl>
                                          <p:spTgt spid="111"/>
                                        </p:tgtEl>
                                        <p:attrNameLst>
                                          <p:attrName>ppt_h</p:attrName>
                                        </p:attrNameLst>
                                      </p:cBhvr>
                                      <p:tavLst>
                                        <p:tav tm="0">
                                          <p:val>
                                            <p:fltVal val="0"/>
                                          </p:val>
                                        </p:tav>
                                        <p:tav tm="100000">
                                          <p:val>
                                            <p:strVal val="#ppt_h"/>
                                          </p:val>
                                        </p:tav>
                                      </p:tavLst>
                                    </p:anim>
                                    <p:animEffect transition="in" filter="fade">
                                      <p:cBhvr>
                                        <p:cTn id="57" dur="500"/>
                                        <p:tgtEl>
                                          <p:spTgt spid="111"/>
                                        </p:tgtEl>
                                      </p:cBhvr>
                                    </p:animEffect>
                                  </p:childTnLst>
                                </p:cTn>
                              </p:par>
                            </p:childTnLst>
                          </p:cTn>
                        </p:par>
                        <p:par>
                          <p:cTn id="58" fill="hold">
                            <p:stCondLst>
                              <p:cond delay="519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08"/>
                                        </p:tgtEl>
                                        <p:attrNameLst>
                                          <p:attrName>style.visibility</p:attrName>
                                        </p:attrNameLst>
                                      </p:cBhvr>
                                      <p:to>
                                        <p:strVal val="visible"/>
                                      </p:to>
                                    </p:set>
                                    <p:anim calcmode="lin" valueType="num">
                                      <p:cBhvr>
                                        <p:cTn id="61"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8"/>
                                        </p:tgtEl>
                                        <p:attrNameLst>
                                          <p:attrName>ppt_y</p:attrName>
                                        </p:attrNameLst>
                                      </p:cBhvr>
                                      <p:tavLst>
                                        <p:tav tm="0">
                                          <p:val>
                                            <p:strVal val="#ppt_y"/>
                                          </p:val>
                                        </p:tav>
                                        <p:tav tm="100000">
                                          <p:val>
                                            <p:strVal val="#ppt_y"/>
                                          </p:val>
                                        </p:tav>
                                      </p:tavLst>
                                    </p:anim>
                                    <p:anim calcmode="lin" valueType="num">
                                      <p:cBhvr>
                                        <p:cTn id="63"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04" grpId="0" animBg="1"/>
      <p:bldP spid="106" grpId="0"/>
      <p:bldP spid="107" grpId="0"/>
      <p:bldP spid="108" grpId="0"/>
      <p:bldP spid="109" grpId="0"/>
      <p:bldP spid="110" grpId="0"/>
      <p:bldP spid="111" grpId="0"/>
      <p:bldP spid="1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t="26256"/>
          <a:stretch>
            <a:fillRect/>
          </a:stretch>
        </p:blipFill>
        <p:spPr>
          <a:xfrm>
            <a:off x="-105042" y="208635"/>
            <a:ext cx="12297042" cy="5959157"/>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42872"/>
          <a:stretch>
            <a:fillRect/>
          </a:stretch>
        </p:blipFill>
        <p:spPr>
          <a:xfrm>
            <a:off x="0" y="3404381"/>
            <a:ext cx="12192000" cy="355209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26256" b="22462"/>
          <a:stretch>
            <a:fillRect/>
          </a:stretch>
        </p:blipFill>
        <p:spPr>
          <a:xfrm>
            <a:off x="0" y="1110455"/>
            <a:ext cx="12192000" cy="4108660"/>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793572" y="2768818"/>
            <a:ext cx="4267090" cy="4035450"/>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373881" y="3764338"/>
            <a:ext cx="729800" cy="729801"/>
          </a:xfrm>
          <a:prstGeom prst="rect">
            <a:avLst/>
          </a:prstGeom>
        </p:spPr>
      </p:pic>
      <p:sp>
        <p:nvSpPr>
          <p:cNvPr id="12" name="Text Box 7"/>
          <p:cNvSpPr txBox="1">
            <a:spLocks noChangeArrowheads="1"/>
          </p:cNvSpPr>
          <p:nvPr/>
        </p:nvSpPr>
        <p:spPr bwMode="auto">
          <a:xfrm>
            <a:off x="-105042" y="1276050"/>
            <a:ext cx="10541632" cy="2123658"/>
          </a:xfrm>
          <a:prstGeom prst="rect">
            <a:avLst/>
          </a:prstGeom>
          <a:noFill/>
          <a:ln w="9525">
            <a:noFill/>
            <a:miter lim="800000"/>
          </a:ln>
          <a:effectLst>
            <a:outerShdw dist="35921" dir="2700000" algn="ctr" rotWithShape="0">
              <a:srgbClr val="040404"/>
            </a:outerShdw>
          </a:effectLst>
        </p:spPr>
        <p:txBody>
          <a:bodyPr wrap="square">
            <a:spAutoFit/>
            <a:scene3d>
              <a:camera prst="orthographicFront"/>
              <a:lightRig rig="soft" dir="tl">
                <a:rot lat="0" lon="0" rev="0"/>
              </a:lightRig>
            </a:scene3d>
            <a:sp3d contourW="38100" prstMaterial="matte">
              <a:bevelT w="25400" h="55880" prst="artDeco"/>
              <a:contourClr>
                <a:schemeClr val="accent2">
                  <a:tint val="20000"/>
                </a:schemeClr>
              </a:contourClr>
            </a:sp3d>
          </a:bodyPr>
          <a:lstStyle/>
          <a:p>
            <a:pPr algn="ctr">
              <a:defRPr/>
            </a:pPr>
            <a:r>
              <a:rPr lang="zh-CN" altLang="en-US" sz="66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恳请各位专家批评指正</a:t>
            </a:r>
            <a:endParaRPr lang="zh-CN" altLang="en-US" sz="66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endParaRPr>
          </a:p>
          <a:p>
            <a:pPr algn="ctr">
              <a:defRPr/>
            </a:pPr>
            <a:r>
              <a:rPr lang="zh-CN" altLang="en-US" sz="66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谢谢大家！</a:t>
            </a:r>
            <a:endParaRPr lang="zh-CN" altLang="en-US" sz="66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3" presetClass="entr" presetSubtype="3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strVal val="(6*min(max(#ppt_w*#ppt_h,.3),1)-7.4)/-.7*#ppt_w"/>
                                              </p:val>
                                            </p:tav>
                                            <p:tav tm="100000">
                                              <p:val>
                                                <p:strVal val="#ppt_w"/>
                                              </p:val>
                                            </p:tav>
                                          </p:tavLst>
                                        </p:anim>
                                        <p:anim calcmode="lin" valueType="num">
                                          <p:cBhvr>
                                            <p:cTn id="24" dur="300" fill="hold"/>
                                            <p:tgtEl>
                                              <p:spTgt spid="12"/>
                                            </p:tgtEl>
                                            <p:attrNameLst>
                                              <p:attrName>ppt_h</p:attrName>
                                            </p:attrNameLst>
                                          </p:cBhvr>
                                          <p:tavLst>
                                            <p:tav tm="0">
                                              <p:val>
                                                <p:strVal val="(6*min(max(#ppt_w*#ppt_h,.3),1)-7.4)/-.7*#ppt_h"/>
                                              </p:val>
                                            </p:tav>
                                            <p:tav tm="100000">
                                              <p:val>
                                                <p:strVal val="#ppt_h"/>
                                              </p:val>
                                            </p:tav>
                                          </p:tavLst>
                                        </p:anim>
                                        <p:anim calcmode="lin" valueType="num">
                                          <p:cBhvr>
                                            <p:cTn id="25" dur="300" fill="hold"/>
                                            <p:tgtEl>
                                              <p:spTgt spid="12"/>
                                            </p:tgtEl>
                                            <p:attrNameLst>
                                              <p:attrName>ppt_x</p:attrName>
                                            </p:attrNameLst>
                                          </p:cBhvr>
                                          <p:tavLst>
                                            <p:tav tm="0">
                                              <p:val>
                                                <p:fltVal val="0.5"/>
                                              </p:val>
                                            </p:tav>
                                            <p:tav tm="100000">
                                              <p:val>
                                                <p:strVal val="#ppt_x"/>
                                              </p:val>
                                            </p:tav>
                                          </p:tavLst>
                                        </p:anim>
                                        <p:anim calcmode="lin" valueType="num">
                                          <p:cBhvr>
                                            <p:cTn id="26"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2500"/>
                                </p:stCondLst>
                                <p:childTnLst>
                                  <p:par>
                                    <p:cTn id="28" presetID="2" presetClass="entr" presetSubtype="1" fill="hold" nodeType="afterEffect" p14:presetBounceEnd="54000">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14:bounceEnd="54000">
                                          <p:cBhvr additive="base">
                                            <p:cTn id="30" dur="2000" fill="hold"/>
                                            <p:tgtEl>
                                              <p:spTgt spid="17"/>
                                            </p:tgtEl>
                                            <p:attrNameLst>
                                              <p:attrName>ppt_x</p:attrName>
                                            </p:attrNameLst>
                                          </p:cBhvr>
                                          <p:tavLst>
                                            <p:tav tm="0">
                                              <p:val>
                                                <p:strVal val="#ppt_x"/>
                                              </p:val>
                                            </p:tav>
                                            <p:tav tm="100000">
                                              <p:val>
                                                <p:strVal val="#ppt_x"/>
                                              </p:val>
                                            </p:tav>
                                          </p:tavLst>
                                        </p:anim>
                                        <p:anim calcmode="lin" valueType="num" p14:bounceEnd="54000">
                                          <p:cBhvr additive="base">
                                            <p:cTn id="31" dur="200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5000"/>
                                </p:stCondLst>
                                <p:childTnLst>
                                  <p:par>
                                    <p:cTn id="37" presetID="26" presetClass="emph" presetSubtype="0" repeatCount="indefinite" fill="hold" nodeType="afterEffect">
                                      <p:stCondLst>
                                        <p:cond delay="0"/>
                                      </p:stCondLst>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3" presetClass="entr" presetSubtype="3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strVal val="(6*min(max(#ppt_w*#ppt_h,.3),1)-7.4)/-.7*#ppt_w"/>
                                              </p:val>
                                            </p:tav>
                                            <p:tav tm="100000">
                                              <p:val>
                                                <p:strVal val="#ppt_w"/>
                                              </p:val>
                                            </p:tav>
                                          </p:tavLst>
                                        </p:anim>
                                        <p:anim calcmode="lin" valueType="num">
                                          <p:cBhvr>
                                            <p:cTn id="24" dur="300" fill="hold"/>
                                            <p:tgtEl>
                                              <p:spTgt spid="12"/>
                                            </p:tgtEl>
                                            <p:attrNameLst>
                                              <p:attrName>ppt_h</p:attrName>
                                            </p:attrNameLst>
                                          </p:cBhvr>
                                          <p:tavLst>
                                            <p:tav tm="0">
                                              <p:val>
                                                <p:strVal val="(6*min(max(#ppt_w*#ppt_h,.3),1)-7.4)/-.7*#ppt_h"/>
                                              </p:val>
                                            </p:tav>
                                            <p:tav tm="100000">
                                              <p:val>
                                                <p:strVal val="#ppt_h"/>
                                              </p:val>
                                            </p:tav>
                                          </p:tavLst>
                                        </p:anim>
                                        <p:anim calcmode="lin" valueType="num">
                                          <p:cBhvr>
                                            <p:cTn id="25" dur="300" fill="hold"/>
                                            <p:tgtEl>
                                              <p:spTgt spid="12"/>
                                            </p:tgtEl>
                                            <p:attrNameLst>
                                              <p:attrName>ppt_x</p:attrName>
                                            </p:attrNameLst>
                                          </p:cBhvr>
                                          <p:tavLst>
                                            <p:tav tm="0">
                                              <p:val>
                                                <p:fltVal val="0.5"/>
                                              </p:val>
                                            </p:tav>
                                            <p:tav tm="100000">
                                              <p:val>
                                                <p:strVal val="#ppt_x"/>
                                              </p:val>
                                            </p:tav>
                                          </p:tavLst>
                                        </p:anim>
                                        <p:anim calcmode="lin" valueType="num">
                                          <p:cBhvr>
                                            <p:cTn id="26"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2500"/>
                                </p:stCondLst>
                                <p:childTnLst>
                                  <p:par>
                                    <p:cTn id="28" presetID="2" presetClass="entr" presetSubtype="1"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2000" fill="hold"/>
                                            <p:tgtEl>
                                              <p:spTgt spid="17"/>
                                            </p:tgtEl>
                                            <p:attrNameLst>
                                              <p:attrName>ppt_x</p:attrName>
                                            </p:attrNameLst>
                                          </p:cBhvr>
                                          <p:tavLst>
                                            <p:tav tm="0">
                                              <p:val>
                                                <p:strVal val="#ppt_x"/>
                                              </p:val>
                                            </p:tav>
                                            <p:tav tm="100000">
                                              <p:val>
                                                <p:strVal val="#ppt_x"/>
                                              </p:val>
                                            </p:tav>
                                          </p:tavLst>
                                        </p:anim>
                                        <p:anim calcmode="lin" valueType="num">
                                          <p:cBhvr additive="base">
                                            <p:cTn id="31" dur="200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5000"/>
                                </p:stCondLst>
                                <p:childTnLst>
                                  <p:par>
                                    <p:cTn id="37" presetID="26" presetClass="emph" presetSubtype="0" repeatCount="indefinite" fill="hold" nodeType="afterEffect">
                                      <p:stCondLst>
                                        <p:cond delay="0"/>
                                      </p:stCondLst>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a:solidFill>
                  <a:srgbClr val="FFFFFF"/>
                </a:solidFill>
                <a:latin typeface="微软雅黑" panose="020B0503020204020204" pitchFamily="34" charset="-122"/>
                <a:ea typeface="微软雅黑" panose="020B0503020204020204" pitchFamily="34" charset="-122"/>
              </a:rPr>
              <a:t>第一章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析教材 </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4" name="Oval 3"/>
          <p:cNvSpPr>
            <a:spLocks noChangeArrowheads="1"/>
          </p:cNvSpPr>
          <p:nvPr/>
        </p:nvSpPr>
        <p:spPr bwMode="auto">
          <a:xfrm rot="10800000" flipV="1">
            <a:off x="1780521" y="5404089"/>
            <a:ext cx="5763600" cy="566822"/>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131" name="组合 4"/>
          <p:cNvGrpSpPr/>
          <p:nvPr/>
        </p:nvGrpSpPr>
        <p:grpSpPr>
          <a:xfrm>
            <a:off x="4416137" y="1272911"/>
            <a:ext cx="2497009" cy="3349212"/>
            <a:chOff x="4325816" y="1628800"/>
            <a:chExt cx="2497009" cy="3349212"/>
          </a:xfrm>
        </p:grpSpPr>
        <p:sp>
          <p:nvSpPr>
            <p:cNvPr id="135" name="未知"/>
            <p:cNvSpPr/>
            <p:nvPr/>
          </p:nvSpPr>
          <p:spPr bwMode="auto">
            <a:xfrm>
              <a:off x="4580276" y="1628800"/>
              <a:ext cx="2242549" cy="334921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adFill rotWithShape="1">
              <a:gsLst>
                <a:gs pos="0">
                  <a:sysClr val="window" lastClr="FFFFFF">
                    <a:lumMod val="95000"/>
                  </a:sysClr>
                </a:gs>
                <a:gs pos="100000">
                  <a:sysClr val="window" lastClr="FFFFFF">
                    <a:lumMod val="85000"/>
                  </a:sysClr>
                </a:gs>
              </a:gsLst>
              <a:lin ang="5400000" scaled="1"/>
            </a:grad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6" name="AutoShape 8"/>
            <p:cNvSpPr>
              <a:spLocks noChangeArrowheads="1"/>
            </p:cNvSpPr>
            <p:nvPr/>
          </p:nvSpPr>
          <p:spPr bwMode="auto">
            <a:xfrm rot="13500000">
              <a:off x="4327895" y="1752910"/>
              <a:ext cx="506830" cy="510987"/>
            </a:xfrm>
            <a:prstGeom prst="rtTriangle">
              <a:avLst/>
            </a:pr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7" name="WordArt 13"/>
            <p:cNvSpPr>
              <a:spLocks noChangeArrowheads="1" noChangeShapeType="1"/>
            </p:cNvSpPr>
            <p:nvPr/>
          </p:nvSpPr>
          <p:spPr bwMode="auto">
            <a:xfrm rot="3536091">
              <a:off x="5602270" y="2938279"/>
              <a:ext cx="1137781" cy="190327"/>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a:ln>
                    <a:noFill/>
                  </a:ln>
                  <a:solidFill>
                    <a:srgbClr val="888888"/>
                  </a:solidFill>
                  <a:effectLst/>
                  <a:uLnTx/>
                  <a:uFillTx/>
                  <a:latin typeface="微软雅黑" panose="020B0503020204020204" pitchFamily="34" charset="-122"/>
                  <a:ea typeface="微软雅黑" panose="020B0503020204020204" pitchFamily="34" charset="-122"/>
                </a:rPr>
                <a:t>此处添加内容</a:t>
              </a:r>
              <a:endParaRPr kumimoji="0" lang="zh-CN" altLang="en-US" sz="1400" b="0" i="0" u="none" strike="noStrike" kern="10" cap="none" spc="0" normalizeH="0" baseline="0" noProof="0" dirty="0">
                <a:ln>
                  <a:noFill/>
                </a:ln>
                <a:solidFill>
                  <a:srgbClr val="888888"/>
                </a:solidFill>
                <a:effectLst/>
                <a:uLnTx/>
                <a:uFillTx/>
                <a:latin typeface="微软雅黑" panose="020B0503020204020204" pitchFamily="34" charset="-122"/>
                <a:ea typeface="微软雅黑" panose="020B0503020204020204" pitchFamily="34" charset="-122"/>
              </a:endParaRPr>
            </a:p>
          </p:txBody>
        </p:sp>
      </p:grpSp>
      <p:grpSp>
        <p:nvGrpSpPr>
          <p:cNvPr id="138" name="组合 8"/>
          <p:cNvGrpSpPr/>
          <p:nvPr/>
        </p:nvGrpSpPr>
        <p:grpSpPr>
          <a:xfrm>
            <a:off x="2411497" y="1274979"/>
            <a:ext cx="2254962" cy="3405068"/>
            <a:chOff x="2321176" y="1630868"/>
            <a:chExt cx="2254962" cy="3405068"/>
          </a:xfrm>
        </p:grpSpPr>
        <p:sp>
          <p:nvSpPr>
            <p:cNvPr id="139" name="未知"/>
            <p:cNvSpPr/>
            <p:nvPr/>
          </p:nvSpPr>
          <p:spPr bwMode="auto">
            <a:xfrm>
              <a:off x="2321176" y="1630868"/>
              <a:ext cx="2254962" cy="3349214"/>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adFill rotWithShape="1">
              <a:gsLst>
                <a:gs pos="0">
                  <a:sysClr val="window" lastClr="FFFFFF">
                    <a:lumMod val="95000"/>
                  </a:sysClr>
                </a:gs>
                <a:gs pos="100000">
                  <a:sysClr val="window" lastClr="FFFFFF">
                    <a:lumMod val="85000"/>
                  </a:sysClr>
                </a:gs>
              </a:gsLst>
              <a:lin ang="5400000" scaled="1"/>
            </a:grad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0" name="AutoShape 7"/>
            <p:cNvSpPr>
              <a:spLocks noChangeArrowheads="1"/>
            </p:cNvSpPr>
            <p:nvPr/>
          </p:nvSpPr>
          <p:spPr bwMode="auto">
            <a:xfrm rot="6300000">
              <a:off x="2703908" y="4527029"/>
              <a:ext cx="506829" cy="510986"/>
            </a:xfrm>
            <a:prstGeom prst="rtTriangle">
              <a:avLst/>
            </a:pr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1" name="WordArt 14"/>
            <p:cNvSpPr>
              <a:spLocks noChangeArrowheads="1" noChangeShapeType="1"/>
            </p:cNvSpPr>
            <p:nvPr/>
          </p:nvSpPr>
          <p:spPr bwMode="auto">
            <a:xfrm rot="18000000">
              <a:off x="2503249" y="2938279"/>
              <a:ext cx="1137781" cy="190327"/>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a:ln>
                    <a:noFill/>
                  </a:ln>
                  <a:solidFill>
                    <a:srgbClr val="888888"/>
                  </a:solidFill>
                  <a:effectLst/>
                  <a:uLnTx/>
                  <a:uFillTx/>
                  <a:latin typeface="微软雅黑" panose="020B0503020204020204" pitchFamily="34" charset="-122"/>
                  <a:ea typeface="微软雅黑" panose="020B0503020204020204" pitchFamily="34" charset="-122"/>
                </a:rPr>
                <a:t>此处添加内容</a:t>
              </a:r>
              <a:endParaRPr kumimoji="0" lang="zh-CN" altLang="en-US" sz="1400" b="0" i="0" u="none" strike="noStrike" kern="10" cap="none" spc="0" normalizeH="0" baseline="0" noProof="0" dirty="0">
                <a:ln>
                  <a:noFill/>
                </a:ln>
                <a:solidFill>
                  <a:srgbClr val="888888"/>
                </a:solidFill>
                <a:effectLst/>
                <a:uLnTx/>
                <a:uFillTx/>
                <a:latin typeface="微软雅黑" panose="020B0503020204020204" pitchFamily="34" charset="-122"/>
                <a:ea typeface="微软雅黑" panose="020B0503020204020204" pitchFamily="34" charset="-122"/>
              </a:endParaRPr>
            </a:p>
          </p:txBody>
        </p:sp>
      </p:grpSp>
      <p:grpSp>
        <p:nvGrpSpPr>
          <p:cNvPr id="142" name="组合 12"/>
          <p:cNvGrpSpPr/>
          <p:nvPr/>
        </p:nvGrpSpPr>
        <p:grpSpPr>
          <a:xfrm>
            <a:off x="2717676" y="3513304"/>
            <a:ext cx="3885155" cy="2225913"/>
            <a:chOff x="2627355" y="3869193"/>
            <a:chExt cx="3885155" cy="2225913"/>
          </a:xfrm>
        </p:grpSpPr>
        <p:sp>
          <p:nvSpPr>
            <p:cNvPr id="143" name="未知"/>
            <p:cNvSpPr/>
            <p:nvPr/>
          </p:nvSpPr>
          <p:spPr bwMode="auto">
            <a:xfrm>
              <a:off x="2627355" y="3869193"/>
              <a:ext cx="3885155" cy="222591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adFill rotWithShape="1">
              <a:gsLst>
                <a:gs pos="0">
                  <a:sysClr val="window" lastClr="FFFFFF">
                    <a:lumMod val="95000"/>
                  </a:sysClr>
                </a:gs>
                <a:gs pos="100000">
                  <a:sysClr val="window" lastClr="FFFFFF">
                    <a:lumMod val="85000"/>
                  </a:sysClr>
                </a:gs>
              </a:gsLst>
              <a:lin ang="5400000" scaled="0"/>
            </a:grad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4" name="AutoShape 9"/>
            <p:cNvSpPr>
              <a:spLocks noChangeArrowheads="1"/>
            </p:cNvSpPr>
            <p:nvPr/>
          </p:nvSpPr>
          <p:spPr bwMode="auto">
            <a:xfrm rot="20700000">
              <a:off x="5943596" y="4539450"/>
              <a:ext cx="506850" cy="510968"/>
            </a:xfrm>
            <a:prstGeom prst="rtTriangle">
              <a:avLst/>
            </a:pr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5" name="WordArt 15"/>
            <p:cNvSpPr>
              <a:spLocks noChangeArrowheads="1" noChangeShapeType="1"/>
            </p:cNvSpPr>
            <p:nvPr/>
          </p:nvSpPr>
          <p:spPr bwMode="auto">
            <a:xfrm>
              <a:off x="3998950" y="5544834"/>
              <a:ext cx="1137825" cy="190320"/>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a:ln>
                    <a:noFill/>
                  </a:ln>
                  <a:solidFill>
                    <a:srgbClr val="888888"/>
                  </a:solidFill>
                  <a:effectLst/>
                  <a:uLnTx/>
                  <a:uFillTx/>
                  <a:latin typeface="微软雅黑" panose="020B0503020204020204" pitchFamily="34" charset="-122"/>
                  <a:ea typeface="微软雅黑" panose="020B0503020204020204" pitchFamily="34" charset="-122"/>
                </a:rPr>
                <a:t>此处添加内容</a:t>
              </a:r>
              <a:endParaRPr kumimoji="0" lang="zh-CN" altLang="en-US" sz="1400" b="0" i="0" u="none" strike="noStrike" kern="10" cap="none" spc="0" normalizeH="0" baseline="0" noProof="0" dirty="0">
                <a:ln>
                  <a:noFill/>
                </a:ln>
                <a:solidFill>
                  <a:srgbClr val="888888"/>
                </a:solidFill>
                <a:effectLst/>
                <a:uLnTx/>
                <a:uFillTx/>
                <a:latin typeface="微软雅黑" panose="020B0503020204020204" pitchFamily="34" charset="-122"/>
                <a:ea typeface="微软雅黑" panose="020B0503020204020204" pitchFamily="34" charset="-122"/>
              </a:endParaRPr>
            </a:p>
          </p:txBody>
        </p:sp>
      </p:grpSp>
      <p:grpSp>
        <p:nvGrpSpPr>
          <p:cNvPr id="146" name="组合 16"/>
          <p:cNvGrpSpPr/>
          <p:nvPr/>
        </p:nvGrpSpPr>
        <p:grpSpPr>
          <a:xfrm>
            <a:off x="3160393" y="1992816"/>
            <a:ext cx="3045233" cy="3036841"/>
            <a:chOff x="3070072" y="2348705"/>
            <a:chExt cx="3045233" cy="3036841"/>
          </a:xfrm>
        </p:grpSpPr>
        <p:grpSp>
          <p:nvGrpSpPr>
            <p:cNvPr id="147" name="组合 17"/>
            <p:cNvGrpSpPr/>
            <p:nvPr/>
          </p:nvGrpSpPr>
          <p:grpSpPr>
            <a:xfrm>
              <a:off x="3070072" y="2348705"/>
              <a:ext cx="3045233" cy="3036841"/>
              <a:chOff x="3070072" y="2348705"/>
              <a:chExt cx="3045233" cy="3036841"/>
            </a:xfrm>
          </p:grpSpPr>
          <p:grpSp>
            <p:nvGrpSpPr>
              <p:cNvPr id="149" name="Group 10"/>
              <p:cNvGrpSpPr/>
              <p:nvPr/>
            </p:nvGrpSpPr>
            <p:grpSpPr bwMode="auto">
              <a:xfrm rot="650306">
                <a:off x="3070072" y="2348705"/>
                <a:ext cx="3045233" cy="3036841"/>
                <a:chOff x="0" y="0"/>
                <a:chExt cx="1136" cy="1134"/>
              </a:xfrm>
            </p:grpSpPr>
            <p:sp>
              <p:nvSpPr>
                <p:cNvPr id="151" name="Oval 11"/>
                <p:cNvSpPr>
                  <a:spLocks noChangeArrowheads="1"/>
                </p:cNvSpPr>
                <p:nvPr/>
              </p:nvSpPr>
              <p:spPr bwMode="auto">
                <a:xfrm>
                  <a:off x="0" y="0"/>
                  <a:ext cx="1136" cy="1134"/>
                </a:xfrm>
                <a:prstGeom prst="ellipse">
                  <a:avLst/>
                </a:prstGeom>
                <a:gradFill rotWithShape="1">
                  <a:gsLst>
                    <a:gs pos="0">
                      <a:srgbClr val="C0C0C0"/>
                    </a:gs>
                    <a:gs pos="50000">
                      <a:srgbClr val="FFFFFF"/>
                    </a:gs>
                    <a:gs pos="100000">
                      <a:srgbClr val="C0C0C0"/>
                    </a:gs>
                  </a:gsLst>
                  <a:lin ang="2700000" scaled="1"/>
                </a:gradFill>
                <a:ln w="952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2" name="Oval 12"/>
                <p:cNvSpPr>
                  <a:spLocks noChangeArrowheads="1"/>
                </p:cNvSpPr>
                <p:nvPr/>
              </p:nvSpPr>
              <p:spPr bwMode="auto">
                <a:xfrm>
                  <a:off x="64" y="62"/>
                  <a:ext cx="1008" cy="1010"/>
                </a:xfrm>
                <a:prstGeom prst="ellipse">
                  <a:avLst/>
                </a:prstGeom>
                <a:solidFill>
                  <a:srgbClr val="00B0F0"/>
                </a:solidFill>
                <a:ln w="9525" cmpd="sng">
                  <a:solidFill>
                    <a:srgbClr val="2676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150" name="未知"/>
              <p:cNvSpPr/>
              <p:nvPr/>
            </p:nvSpPr>
            <p:spPr bwMode="auto">
              <a:xfrm>
                <a:off x="3454864" y="2545330"/>
                <a:ext cx="2265305" cy="1088132"/>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3881FF">
                      <a:alpha val="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148" name="WordArt 17"/>
            <p:cNvSpPr>
              <a:spLocks noChangeArrowheads="1" noChangeShapeType="1"/>
            </p:cNvSpPr>
            <p:nvPr/>
          </p:nvSpPr>
          <p:spPr bwMode="auto">
            <a:xfrm>
              <a:off x="3982400" y="3410000"/>
              <a:ext cx="1249539" cy="79432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ln w="9525" cmpd="sng">
                    <a:solidFill>
                      <a:srgbClr val="FFFFFF"/>
                    </a:solidFill>
                    <a:round/>
                  </a:ln>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课程</a:t>
              </a:r>
              <a:endParaRPr lang="en-US" altLang="zh-CN" sz="2400" b="1" kern="0" noProof="0" dirty="0" smtClean="0">
                <a:ln w="9525" cmpd="sng">
                  <a:solidFill>
                    <a:srgbClr val="FFFFFF"/>
                  </a:solidFill>
                  <a:round/>
                </a:ln>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ln w="9525" cmpd="sng">
                    <a:solidFill>
                      <a:srgbClr val="FFFFFF"/>
                    </a:solidFill>
                    <a:round/>
                  </a:ln>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定位</a:t>
              </a:r>
              <a:endParaRPr kumimoji="0" lang="zh-CN" altLang="en-US" sz="2400" b="1" i="0" u="none" strike="noStrike" kern="0" cap="none" spc="0" normalizeH="0" baseline="0" noProof="0" dirty="0">
                <a:ln w="9525" cmpd="sng">
                  <a:solidFill>
                    <a:srgbClr val="FFFFFF"/>
                  </a:solidFill>
                  <a:round/>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153" name="组合 152"/>
          <p:cNvGrpSpPr/>
          <p:nvPr/>
        </p:nvGrpSpPr>
        <p:grpSpPr bwMode="auto">
          <a:xfrm>
            <a:off x="7130367" y="2366995"/>
            <a:ext cx="2439987" cy="2339975"/>
            <a:chOff x="7015207" y="2295939"/>
            <a:chExt cx="2440264" cy="2340000"/>
          </a:xfrm>
        </p:grpSpPr>
        <p:sp>
          <p:nvSpPr>
            <p:cNvPr id="154" name="AutoShape 60"/>
            <p:cNvSpPr>
              <a:spLocks noChangeArrowheads="1"/>
            </p:cNvSpPr>
            <p:nvPr/>
          </p:nvSpPr>
          <p:spPr bwMode="auto">
            <a:xfrm>
              <a:off x="7015207" y="2295939"/>
              <a:ext cx="2440264" cy="2340000"/>
            </a:xfrm>
            <a:prstGeom prst="rightArrow">
              <a:avLst>
                <a:gd name="adj1" fmla="val 69473"/>
                <a:gd name="adj2" fmla="val 42204"/>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1400" dirty="0">
                <a:solidFill>
                  <a:prstClr val="white"/>
                </a:solidFill>
                <a:latin typeface="微软雅黑" panose="020B0503020204020204" pitchFamily="34" charset="-122"/>
                <a:ea typeface="微软雅黑" panose="020B0503020204020204" pitchFamily="34" charset="-122"/>
              </a:endParaRPr>
            </a:p>
          </p:txBody>
        </p:sp>
        <p:sp>
          <p:nvSpPr>
            <p:cNvPr id="155" name="AutoShape 593"/>
            <p:cNvSpPr>
              <a:spLocks noChangeArrowheads="1"/>
            </p:cNvSpPr>
            <p:nvPr/>
          </p:nvSpPr>
          <p:spPr bwMode="auto">
            <a:xfrm rot="10800000" flipH="1" flipV="1">
              <a:off x="8899451" y="3310528"/>
              <a:ext cx="396000" cy="360000"/>
            </a:xfrm>
            <a:prstGeom prst="chevron">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buFont typeface="Wingdings" panose="05000000000000000000" pitchFamily="2" charset="2"/>
                <a:buChar char="u"/>
                <a:defRPr/>
              </a:pPr>
              <a:endParaRPr lang="zh-CN" altLang="en-US" sz="1600" b="1" dirty="0">
                <a:solidFill>
                  <a:prstClr val="white"/>
                </a:solidFill>
                <a:latin typeface="微软雅黑" panose="020B0503020204020204" pitchFamily="34" charset="-122"/>
                <a:ea typeface="微软雅黑" panose="020B0503020204020204" pitchFamily="34" charset="-122"/>
              </a:endParaRPr>
            </a:p>
          </p:txBody>
        </p:sp>
      </p:grpSp>
      <p:grpSp>
        <p:nvGrpSpPr>
          <p:cNvPr id="156" name="组合 26"/>
          <p:cNvGrpSpPr>
            <a:grpSpLocks noChangeAspect="1"/>
          </p:cNvGrpSpPr>
          <p:nvPr/>
        </p:nvGrpSpPr>
        <p:grpSpPr bwMode="auto">
          <a:xfrm>
            <a:off x="7344679" y="3084545"/>
            <a:ext cx="1509713" cy="954088"/>
            <a:chOff x="1317289" y="2377559"/>
            <a:chExt cx="415318" cy="2878130"/>
          </a:xfrm>
        </p:grpSpPr>
        <p:sp>
          <p:nvSpPr>
            <p:cNvPr id="157" name="圆角矩形 156"/>
            <p:cNvSpPr/>
            <p:nvPr/>
          </p:nvSpPr>
          <p:spPr>
            <a:xfrm>
              <a:off x="1317289" y="2463785"/>
              <a:ext cx="415318" cy="2705673"/>
            </a:xfrm>
            <a:prstGeom prst="roundRect">
              <a:avLst>
                <a:gd name="adj" fmla="val 10568"/>
              </a:avLst>
            </a:prstGeom>
            <a:gradFill flip="none" rotWithShape="1">
              <a:gsLst>
                <a:gs pos="0">
                  <a:srgbClr val="00DFF6"/>
                </a:gs>
                <a:gs pos="90000">
                  <a:srgbClr val="002774"/>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buFont typeface="Wingdings" panose="05000000000000000000" pitchFamily="2" charset="2"/>
                <a:buChar char="u"/>
                <a:defRPr/>
              </a:pPr>
              <a:endParaRPr lang="zh-CN" altLang="en-US" sz="1600" dirty="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sp>
          <p:nvSpPr>
            <p:cNvPr id="158" name="矩形 14"/>
            <p:cNvSpPr>
              <a:spLocks noChangeArrowheads="1"/>
            </p:cNvSpPr>
            <p:nvPr/>
          </p:nvSpPr>
          <p:spPr bwMode="auto">
            <a:xfrm>
              <a:off x="1325004" y="2377559"/>
              <a:ext cx="399887" cy="2878130"/>
            </a:xfrm>
            <a:prstGeom prst="rect">
              <a:avLst/>
            </a:prstGeom>
            <a:noFill/>
            <a:ln w="9525">
              <a:noFill/>
              <a:miter lim="800000"/>
            </a:ln>
          </p:spPr>
          <p:txBody>
            <a:bodyPr anchor="ctr">
              <a:spAutoFit/>
            </a:bodyPr>
            <a:lstStyle/>
            <a:p>
              <a:pPr algn="ctr" eaLnBrk="1" fontAlgn="auto" hangingPunct="1">
                <a:spcBef>
                  <a:spcPts val="0"/>
                </a:spcBef>
                <a:spcAft>
                  <a:spcPts val="0"/>
                </a:spcAft>
                <a:defRPr/>
              </a:pPr>
              <a:r>
                <a:rPr kumimoji="1" lang="zh-CN" altLang="en-US" sz="2800" dirty="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课程</a:t>
              </a:r>
              <a:endParaRPr kumimoji="1" lang="en-US" altLang="zh-CN" sz="2800" dirty="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kumimoji="1" lang="zh-CN" altLang="en-US" sz="2800" dirty="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特点</a:t>
              </a:r>
              <a:endParaRPr kumimoji="1" lang="zh-CN" altLang="en-US" sz="2800" dirty="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grpSp>
        <p:nvGrpSpPr>
          <p:cNvPr id="159" name="组合 158"/>
          <p:cNvGrpSpPr/>
          <p:nvPr/>
        </p:nvGrpSpPr>
        <p:grpSpPr bwMode="auto">
          <a:xfrm>
            <a:off x="9557010" y="2519672"/>
            <a:ext cx="2340027" cy="750210"/>
            <a:chOff x="9556235" y="2519454"/>
            <a:chExt cx="2340000" cy="751007"/>
          </a:xfrm>
        </p:grpSpPr>
        <p:sp>
          <p:nvSpPr>
            <p:cNvPr id="160" name="AutoShape 4"/>
            <p:cNvSpPr>
              <a:spLocks noChangeArrowheads="1"/>
            </p:cNvSpPr>
            <p:nvPr>
              <p:custDataLst>
                <p:tags r:id="rId2"/>
              </p:custDataLst>
            </p:nvPr>
          </p:nvSpPr>
          <p:spPr bwMode="white">
            <a:xfrm>
              <a:off x="9556235" y="2519454"/>
              <a:ext cx="2340000" cy="751007"/>
            </a:xfrm>
            <a:prstGeom prst="roundRect">
              <a:avLst>
                <a:gd name="adj" fmla="val 5304"/>
              </a:avLst>
            </a:prstGeom>
            <a:solidFill>
              <a:schemeClr val="bg1">
                <a:alpha val="60000"/>
              </a:schemeClr>
            </a:solidFill>
            <a:ln w="38100">
              <a:solidFill>
                <a:srgbClr val="00B0F0"/>
              </a:soli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fontAlgn="ctr">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61" name="Text Box 18"/>
            <p:cNvSpPr txBox="1">
              <a:spLocks noChangeArrowheads="1"/>
            </p:cNvSpPr>
            <p:nvPr/>
          </p:nvSpPr>
          <p:spPr bwMode="gray">
            <a:xfrm>
              <a:off x="9791188" y="2587727"/>
              <a:ext cx="1870094" cy="50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50000"/>
                </a:spcBef>
              </a:pPr>
              <a:r>
                <a:rPr lang="zh-CN" altLang="en-US" sz="2000" b="1" dirty="0" smtClean="0">
                  <a:solidFill>
                    <a:srgbClr val="44546A"/>
                  </a:solidFill>
                  <a:latin typeface="微软雅黑" panose="020B0503020204020204" pitchFamily="34" charset="-122"/>
                  <a:ea typeface="微软雅黑" panose="020B0503020204020204" pitchFamily="34" charset="-122"/>
                </a:rPr>
                <a:t>此处添加内容</a:t>
              </a:r>
              <a:endParaRPr lang="zh-CN" altLang="en-US" sz="2000" b="1" dirty="0">
                <a:solidFill>
                  <a:srgbClr val="44546A"/>
                </a:solidFill>
                <a:latin typeface="微软雅黑" panose="020B0503020204020204" pitchFamily="34" charset="-122"/>
                <a:ea typeface="微软雅黑" panose="020B0503020204020204" pitchFamily="34" charset="-122"/>
              </a:endParaRPr>
            </a:p>
          </p:txBody>
        </p:sp>
      </p:grpSp>
      <p:grpSp>
        <p:nvGrpSpPr>
          <p:cNvPr id="162" name="组合 161"/>
          <p:cNvGrpSpPr/>
          <p:nvPr/>
        </p:nvGrpSpPr>
        <p:grpSpPr bwMode="auto">
          <a:xfrm>
            <a:off x="9557010" y="3662802"/>
            <a:ext cx="2340027" cy="750210"/>
            <a:chOff x="9556235" y="3661832"/>
            <a:chExt cx="2340000" cy="751007"/>
          </a:xfrm>
        </p:grpSpPr>
        <p:sp>
          <p:nvSpPr>
            <p:cNvPr id="163" name="AutoShape 4"/>
            <p:cNvSpPr>
              <a:spLocks noChangeArrowheads="1"/>
            </p:cNvSpPr>
            <p:nvPr>
              <p:custDataLst>
                <p:tags r:id="rId3"/>
              </p:custDataLst>
            </p:nvPr>
          </p:nvSpPr>
          <p:spPr bwMode="white">
            <a:xfrm>
              <a:off x="9556235" y="3661832"/>
              <a:ext cx="2340000" cy="751007"/>
            </a:xfrm>
            <a:prstGeom prst="roundRect">
              <a:avLst>
                <a:gd name="adj" fmla="val 5304"/>
              </a:avLst>
            </a:prstGeom>
            <a:solidFill>
              <a:schemeClr val="bg1">
                <a:alpha val="60000"/>
              </a:schemeClr>
            </a:solidFill>
            <a:ln w="38100">
              <a:solidFill>
                <a:srgbClr val="00B0F0"/>
              </a:soli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fontAlgn="ctr">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64" name="Text Box 18"/>
            <p:cNvSpPr txBox="1">
              <a:spLocks noChangeArrowheads="1"/>
            </p:cNvSpPr>
            <p:nvPr/>
          </p:nvSpPr>
          <p:spPr bwMode="gray">
            <a:xfrm>
              <a:off x="9791188" y="3728400"/>
              <a:ext cx="1870094" cy="50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50000"/>
                </a:spcBef>
              </a:pPr>
              <a:r>
                <a:rPr lang="zh-CN" altLang="en-US" sz="2000" b="1" dirty="0">
                  <a:solidFill>
                    <a:srgbClr val="44546A"/>
                  </a:solidFill>
                  <a:latin typeface="微软雅黑" panose="020B0503020204020204" pitchFamily="34" charset="-122"/>
                  <a:ea typeface="微软雅黑" panose="020B0503020204020204" pitchFamily="34" charset="-122"/>
                </a:rPr>
                <a:t>此处添加内容</a:t>
              </a:r>
              <a:endParaRPr lang="zh-CN" altLang="en-US" sz="2000" b="1" dirty="0">
                <a:solidFill>
                  <a:srgbClr val="44546A"/>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p:cTn id="7" dur="500" fill="hold"/>
                                        <p:tgtEl>
                                          <p:spTgt spid="146"/>
                                        </p:tgtEl>
                                        <p:attrNameLst>
                                          <p:attrName>ppt_w</p:attrName>
                                        </p:attrNameLst>
                                      </p:cBhvr>
                                      <p:tavLst>
                                        <p:tav tm="0">
                                          <p:val>
                                            <p:fltVal val="0"/>
                                          </p:val>
                                        </p:tav>
                                        <p:tav tm="100000">
                                          <p:val>
                                            <p:strVal val="#ppt_w"/>
                                          </p:val>
                                        </p:tav>
                                      </p:tavLst>
                                    </p:anim>
                                    <p:anim calcmode="lin" valueType="num">
                                      <p:cBhvr>
                                        <p:cTn id="8" dur="500" fill="hold"/>
                                        <p:tgtEl>
                                          <p:spTgt spid="146"/>
                                        </p:tgtEl>
                                        <p:attrNameLst>
                                          <p:attrName>ppt_h</p:attrName>
                                        </p:attrNameLst>
                                      </p:cBhvr>
                                      <p:tavLst>
                                        <p:tav tm="0">
                                          <p:val>
                                            <p:fltVal val="0"/>
                                          </p:val>
                                        </p:tav>
                                        <p:tav tm="100000">
                                          <p:val>
                                            <p:strVal val="#ppt_h"/>
                                          </p:val>
                                        </p:tav>
                                      </p:tavLst>
                                    </p:anim>
                                    <p:animEffect transition="in" filter="fade">
                                      <p:cBhvr>
                                        <p:cTn id="9" dur="500"/>
                                        <p:tgtEl>
                                          <p:spTgt spid="14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38"/>
                                        </p:tgtEl>
                                        <p:attrNameLst>
                                          <p:attrName>style.visibility</p:attrName>
                                        </p:attrNameLst>
                                      </p:cBhvr>
                                      <p:to>
                                        <p:strVal val="visible"/>
                                      </p:to>
                                    </p:set>
                                    <p:animEffect transition="in" filter="fade">
                                      <p:cBhvr>
                                        <p:cTn id="13" dur="500"/>
                                        <p:tgtEl>
                                          <p:spTgt spid="13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31"/>
                                        </p:tgtEl>
                                        <p:attrNameLst>
                                          <p:attrName>style.visibility</p:attrName>
                                        </p:attrNameLst>
                                      </p:cBhvr>
                                      <p:to>
                                        <p:strVal val="visible"/>
                                      </p:to>
                                    </p:set>
                                    <p:animEffect transition="in" filter="fade">
                                      <p:cBhvr>
                                        <p:cTn id="17" dur="500"/>
                                        <p:tgtEl>
                                          <p:spTgt spid="13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42"/>
                                        </p:tgtEl>
                                        <p:attrNameLst>
                                          <p:attrName>style.visibility</p:attrName>
                                        </p:attrNameLst>
                                      </p:cBhvr>
                                      <p:to>
                                        <p:strVal val="visible"/>
                                      </p:to>
                                    </p:set>
                                    <p:animEffect transition="in" filter="fade">
                                      <p:cBhvr>
                                        <p:cTn id="21" dur="500"/>
                                        <p:tgtEl>
                                          <p:spTgt spid="142"/>
                                        </p:tgtEl>
                                      </p:cBhvr>
                                    </p:animEffect>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barn(inVertical)">
                                      <p:cBhvr>
                                        <p:cTn id="25" dur="500"/>
                                        <p:tgtEl>
                                          <p:spTgt spid="114"/>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56"/>
                                        </p:tgtEl>
                                        <p:attrNameLst>
                                          <p:attrName>style.visibility</p:attrName>
                                        </p:attrNameLst>
                                      </p:cBhvr>
                                      <p:to>
                                        <p:strVal val="visible"/>
                                      </p:to>
                                    </p:set>
                                    <p:anim calcmode="lin" valueType="num">
                                      <p:cBhvr>
                                        <p:cTn id="29" dur="500" fill="hold"/>
                                        <p:tgtEl>
                                          <p:spTgt spid="156"/>
                                        </p:tgtEl>
                                        <p:attrNameLst>
                                          <p:attrName>ppt_w</p:attrName>
                                        </p:attrNameLst>
                                      </p:cBhvr>
                                      <p:tavLst>
                                        <p:tav tm="0">
                                          <p:val>
                                            <p:fltVal val="0"/>
                                          </p:val>
                                        </p:tav>
                                        <p:tav tm="100000">
                                          <p:val>
                                            <p:strVal val="#ppt_w"/>
                                          </p:val>
                                        </p:tav>
                                      </p:tavLst>
                                    </p:anim>
                                    <p:anim calcmode="lin" valueType="num">
                                      <p:cBhvr>
                                        <p:cTn id="30" dur="500" fill="hold"/>
                                        <p:tgtEl>
                                          <p:spTgt spid="156"/>
                                        </p:tgtEl>
                                        <p:attrNameLst>
                                          <p:attrName>ppt_h</p:attrName>
                                        </p:attrNameLst>
                                      </p:cBhvr>
                                      <p:tavLst>
                                        <p:tav tm="0">
                                          <p:val>
                                            <p:fltVal val="0"/>
                                          </p:val>
                                        </p:tav>
                                        <p:tav tm="100000">
                                          <p:val>
                                            <p:strVal val="#ppt_h"/>
                                          </p:val>
                                        </p:tav>
                                      </p:tavLst>
                                    </p:anim>
                                    <p:animEffect transition="in" filter="fade">
                                      <p:cBhvr>
                                        <p:cTn id="31" dur="500"/>
                                        <p:tgtEl>
                                          <p:spTgt spid="156"/>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53"/>
                                        </p:tgtEl>
                                        <p:attrNameLst>
                                          <p:attrName>style.visibility</p:attrName>
                                        </p:attrNameLst>
                                      </p:cBhvr>
                                      <p:to>
                                        <p:strVal val="visible"/>
                                      </p:to>
                                    </p:set>
                                    <p:animEffect transition="in" filter="wipe(left)">
                                      <p:cBhvr>
                                        <p:cTn id="35" dur="500"/>
                                        <p:tgtEl>
                                          <p:spTgt spid="153"/>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159"/>
                                        </p:tgtEl>
                                        <p:attrNameLst>
                                          <p:attrName>style.visibility</p:attrName>
                                        </p:attrNameLst>
                                      </p:cBhvr>
                                      <p:to>
                                        <p:strVal val="visible"/>
                                      </p:to>
                                    </p:set>
                                    <p:anim calcmode="lin" valueType="num">
                                      <p:cBhvr>
                                        <p:cTn id="39" dur="500" fill="hold"/>
                                        <p:tgtEl>
                                          <p:spTgt spid="159"/>
                                        </p:tgtEl>
                                        <p:attrNameLst>
                                          <p:attrName>ppt_w</p:attrName>
                                        </p:attrNameLst>
                                      </p:cBhvr>
                                      <p:tavLst>
                                        <p:tav tm="0">
                                          <p:val>
                                            <p:fltVal val="0"/>
                                          </p:val>
                                        </p:tav>
                                        <p:tav tm="100000">
                                          <p:val>
                                            <p:strVal val="#ppt_w"/>
                                          </p:val>
                                        </p:tav>
                                      </p:tavLst>
                                    </p:anim>
                                    <p:anim calcmode="lin" valueType="num">
                                      <p:cBhvr>
                                        <p:cTn id="40" dur="500" fill="hold"/>
                                        <p:tgtEl>
                                          <p:spTgt spid="159"/>
                                        </p:tgtEl>
                                        <p:attrNameLst>
                                          <p:attrName>ppt_h</p:attrName>
                                        </p:attrNameLst>
                                      </p:cBhvr>
                                      <p:tavLst>
                                        <p:tav tm="0">
                                          <p:val>
                                            <p:fltVal val="0"/>
                                          </p:val>
                                        </p:tav>
                                        <p:tav tm="100000">
                                          <p:val>
                                            <p:strVal val="#ppt_h"/>
                                          </p:val>
                                        </p:tav>
                                      </p:tavLst>
                                    </p:anim>
                                    <p:animEffect transition="in" filter="fade">
                                      <p:cBhvr>
                                        <p:cTn id="41" dur="500"/>
                                        <p:tgtEl>
                                          <p:spTgt spid="159"/>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62"/>
                                        </p:tgtEl>
                                        <p:attrNameLst>
                                          <p:attrName>style.visibility</p:attrName>
                                        </p:attrNameLst>
                                      </p:cBhvr>
                                      <p:to>
                                        <p:strVal val="visible"/>
                                      </p:to>
                                    </p:set>
                                    <p:anim calcmode="lin" valueType="num">
                                      <p:cBhvr>
                                        <p:cTn id="45" dur="500" fill="hold"/>
                                        <p:tgtEl>
                                          <p:spTgt spid="162"/>
                                        </p:tgtEl>
                                        <p:attrNameLst>
                                          <p:attrName>ppt_w</p:attrName>
                                        </p:attrNameLst>
                                      </p:cBhvr>
                                      <p:tavLst>
                                        <p:tav tm="0">
                                          <p:val>
                                            <p:fltVal val="0"/>
                                          </p:val>
                                        </p:tav>
                                        <p:tav tm="100000">
                                          <p:val>
                                            <p:strVal val="#ppt_w"/>
                                          </p:val>
                                        </p:tav>
                                      </p:tavLst>
                                    </p:anim>
                                    <p:anim calcmode="lin" valueType="num">
                                      <p:cBhvr>
                                        <p:cTn id="46" dur="500" fill="hold"/>
                                        <p:tgtEl>
                                          <p:spTgt spid="162"/>
                                        </p:tgtEl>
                                        <p:attrNameLst>
                                          <p:attrName>ppt_h</p:attrName>
                                        </p:attrNameLst>
                                      </p:cBhvr>
                                      <p:tavLst>
                                        <p:tav tm="0">
                                          <p:val>
                                            <p:fltVal val="0"/>
                                          </p:val>
                                        </p:tav>
                                        <p:tav tm="100000">
                                          <p:val>
                                            <p:strVal val="#ppt_h"/>
                                          </p:val>
                                        </p:tav>
                                      </p:tavLst>
                                    </p:anim>
                                    <p:animEffect transition="in" filter="fade">
                                      <p:cBhvr>
                                        <p:cTn id="47"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559499"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8263571"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3"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527331"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130917"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2798380"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608019"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3283583"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3"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3" name="组合 42"/>
          <p:cNvGrpSpPr/>
          <p:nvPr/>
        </p:nvGrpSpPr>
        <p:grpSpPr bwMode="auto">
          <a:xfrm>
            <a:off x="5975983"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4"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3364546"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a:hlinkClick r:id="rId5"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p:nvPr/>
        </p:nvGrpSpPr>
        <p:grpSpPr bwMode="auto">
          <a:xfrm>
            <a:off x="6010908" y="40688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3"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0" name="组合 69"/>
          <p:cNvGrpSpPr/>
          <p:nvPr/>
        </p:nvGrpSpPr>
        <p:grpSpPr bwMode="auto">
          <a:xfrm>
            <a:off x="8263571" y="41244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9" name="矩形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6">
              <a:duotone>
                <a:prstClr val="black"/>
                <a:srgbClr val="D9C3A5">
                  <a:tint val="50000"/>
                  <a:satMod val="180000"/>
                </a:srgbClr>
              </a:duotone>
            </a:blip>
            <a:stretch>
              <a:fillRect/>
            </a:stretch>
          </p:blipFill>
          <p:spPr>
            <a:xfrm>
              <a:off x="0" y="1176470"/>
              <a:ext cx="2708655" cy="5581473"/>
            </a:xfrm>
            <a:prstGeom prst="rect">
              <a:avLst/>
            </a:prstGeom>
          </p:spPr>
        </p:pic>
        <p:sp>
          <p:nvSpPr>
            <p:cNvPr id="82" name="矩形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828800" y="645459"/>
            <a:ext cx="10036885" cy="5503252"/>
          </a:xfrm>
          <a:prstGeom prst="roundRect">
            <a:avLst/>
          </a:prstGeom>
          <a:noFill/>
          <a:ln w="12700">
            <a:solidFill>
              <a:srgbClr val="25928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8" y="770981"/>
            <a:ext cx="1261885" cy="662554"/>
          </a:xfrm>
          <a:prstGeom prst="rect">
            <a:avLst/>
          </a:prstGeom>
        </p:spPr>
        <p:txBody>
          <a:bodyPr wrap="none">
            <a:spAutoFit/>
          </a:bodyPr>
          <a:lstStyle/>
          <a:p>
            <a:pPr algn="ctr">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a:t>
            </a:r>
            <a:r>
              <a:rPr lang="zh-CN" altLang="en-US" sz="2800" b="1" dirty="0">
                <a:solidFill>
                  <a:srgbClr val="FFFFFF"/>
                </a:solidFill>
                <a:latin typeface="微软雅黑" panose="020B0503020204020204" pitchFamily="34" charset="-122"/>
                <a:ea typeface="微软雅黑" panose="020B0503020204020204" pitchFamily="34" charset="-122"/>
              </a:rPr>
              <a:t>二</a:t>
            </a:r>
            <a:r>
              <a:rPr lang="zh-CN" altLang="en-US" sz="2800" b="1" dirty="0" smtClean="0">
                <a:solidFill>
                  <a:srgbClr val="FFFFFF"/>
                </a:solidFill>
                <a:latin typeface="微软雅黑" panose="020B0503020204020204" pitchFamily="34" charset="-122"/>
                <a:ea typeface="微软雅黑" panose="020B0503020204020204" pitchFamily="34" charset="-122"/>
              </a:rPr>
              <a:t>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明学情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5872621" y="402073"/>
            <a:ext cx="2603754" cy="1703266"/>
            <a:chOff x="4778375" y="1872498"/>
            <a:chExt cx="3236736" cy="2640013"/>
          </a:xfrm>
        </p:grpSpPr>
        <p:pic>
          <p:nvPicPr>
            <p:cNvPr id="97" name="图片 96"/>
            <p:cNvPicPr>
              <a:picLocks noChangeAspect="1"/>
            </p:cNvPicPr>
            <p:nvPr/>
          </p:nvPicPr>
          <p:blipFill>
            <a:blip r:embed="rId2"/>
            <a:stretch>
              <a:fillRect/>
            </a:stretch>
          </p:blipFill>
          <p:spPr>
            <a:xfrm>
              <a:off x="4778375" y="1872498"/>
              <a:ext cx="3236736" cy="2640013"/>
            </a:xfrm>
            <a:prstGeom prst="rect">
              <a:avLst/>
            </a:prstGeom>
            <a:ln w="38100" cap="sq">
              <a:solidFill>
                <a:schemeClr val="accent2"/>
              </a:solidFill>
              <a:prstDash val="solid"/>
              <a:miter lim="800000"/>
              <a:headEnd/>
              <a:tailEnd/>
            </a:ln>
            <a:effectLst>
              <a:outerShdw blurRad="50800" dist="38100" dir="2700000" algn="tl" rotWithShape="0">
                <a:srgbClr val="000000">
                  <a:alpha val="43000"/>
                </a:srgbClr>
              </a:outerShdw>
            </a:effectLst>
          </p:spPr>
        </p:pic>
        <p:sp>
          <p:nvSpPr>
            <p:cNvPr id="2" name="矩形 1"/>
            <p:cNvSpPr/>
            <p:nvPr/>
          </p:nvSpPr>
          <p:spPr>
            <a:xfrm>
              <a:off x="4778375" y="4035466"/>
              <a:ext cx="3236735" cy="477045"/>
            </a:xfrm>
            <a:prstGeom prst="rect">
              <a:avLst/>
            </a:prstGeom>
            <a:solidFill>
              <a:srgbClr val="E5E5E5">
                <a:alpha val="75000"/>
              </a:srgbClr>
            </a:solidFill>
          </p:spPr>
          <p:txBody>
            <a:bodyPr wrap="square">
              <a:spAutoFit/>
            </a:bodyPr>
            <a:lstStyle/>
            <a:p>
              <a:pPr algn="ctr" eaLnBrk="0" hangingPunct="0"/>
              <a:r>
                <a:rPr lang="zh-CN" altLang="en-US" sz="1400" dirty="0" smtClean="0">
                  <a:latin typeface="微软雅黑" panose="020B0503020204020204" pitchFamily="34" charset="-122"/>
                  <a:ea typeface="微软雅黑" panose="020B0503020204020204" pitchFamily="34" charset="-122"/>
                </a:rPr>
                <a:t>请在此输入学生年级</a:t>
              </a:r>
              <a:endParaRPr lang="zh-CN" altLang="en-US" sz="1400"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780362" y="2301955"/>
            <a:ext cx="3794553" cy="1275804"/>
            <a:chOff x="1962780" y="2422397"/>
            <a:chExt cx="3794553" cy="1059820"/>
          </a:xfrm>
        </p:grpSpPr>
        <p:grpSp>
          <p:nvGrpSpPr>
            <p:cNvPr id="101" name="组合 100"/>
            <p:cNvGrpSpPr/>
            <p:nvPr/>
          </p:nvGrpSpPr>
          <p:grpSpPr bwMode="auto">
            <a:xfrm>
              <a:off x="1962780" y="2474643"/>
              <a:ext cx="3794553" cy="1007574"/>
              <a:chOff x="2815660" y="1482560"/>
              <a:chExt cx="4864892" cy="1291784"/>
            </a:xfrm>
          </p:grpSpPr>
          <p:sp>
            <p:nvSpPr>
              <p:cNvPr id="102"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03" name="组合 12"/>
              <p:cNvGrpSpPr/>
              <p:nvPr/>
            </p:nvGrpSpPr>
            <p:grpSpPr bwMode="auto">
              <a:xfrm>
                <a:off x="4075616" y="1482560"/>
                <a:ext cx="3359753" cy="885826"/>
                <a:chOff x="4075616" y="1482560"/>
                <a:chExt cx="3359753" cy="885826"/>
              </a:xfrm>
            </p:grpSpPr>
            <p:sp>
              <p:nvSpPr>
                <p:cNvPr id="105" name="AutoShape 51"/>
                <p:cNvSpPr>
                  <a:spLocks noChangeArrowheads="1"/>
                </p:cNvSpPr>
                <p:nvPr/>
              </p:nvSpPr>
              <p:spPr bwMode="auto">
                <a:xfrm>
                  <a:off x="4224840" y="1530185"/>
                  <a:ext cx="3051091"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04" name="AutoShape 50"/>
                <p:cNvSpPr>
                  <a:spLocks noChangeArrowheads="1"/>
                </p:cNvSpPr>
                <p:nvPr/>
              </p:nvSpPr>
              <p:spPr bwMode="auto">
                <a:xfrm>
                  <a:off x="4075616" y="1482560"/>
                  <a:ext cx="3359753" cy="885826"/>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ln>
              </p:spPr>
              <p:txBody>
                <a:bodyPr wrap="none" lIns="342000" t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b="1" dirty="0">
                      <a:solidFill>
                        <a:srgbClr val="262626"/>
                      </a:solidFill>
                      <a:latin typeface="微软雅黑" panose="020B0503020204020204" pitchFamily="34" charset="-122"/>
                      <a:ea typeface="微软雅黑" panose="020B0503020204020204" pitchFamily="34" charset="-122"/>
                    </a:rPr>
                    <a:t>激情导</a:t>
                  </a:r>
                  <a:r>
                    <a:rPr lang="zh-CN" altLang="en-US" b="1" dirty="0" smtClean="0">
                      <a:solidFill>
                        <a:srgbClr val="262626"/>
                      </a:solidFill>
                      <a:latin typeface="微软雅黑" panose="020B0503020204020204" pitchFamily="34" charset="-122"/>
                      <a:ea typeface="微软雅黑" panose="020B0503020204020204" pitchFamily="34" charset="-122"/>
                    </a:rPr>
                    <a:t>入</a:t>
                  </a:r>
                  <a:endParaRPr lang="en-US" altLang="zh-CN" b="1" dirty="0">
                    <a:solidFill>
                      <a:srgbClr val="262626"/>
                    </a:solidFill>
                    <a:latin typeface="微软雅黑" panose="020B0503020204020204" pitchFamily="34" charset="-122"/>
                    <a:ea typeface="微软雅黑" panose="020B0503020204020204" pitchFamily="34" charset="-122"/>
                  </a:endParaRPr>
                </a:p>
                <a:p>
                  <a:pPr eaLnBrk="1" hangingPunct="1">
                    <a:defRPr/>
                  </a:pPr>
                  <a:r>
                    <a:rPr lang="zh-CN" altLang="en-US" b="1" dirty="0" smtClean="0">
                      <a:solidFill>
                        <a:srgbClr val="262626"/>
                      </a:solidFill>
                      <a:latin typeface="微软雅黑" panose="020B0503020204020204" pitchFamily="34" charset="-122"/>
                      <a:ea typeface="微软雅黑" panose="020B0503020204020204" pitchFamily="34" charset="-122"/>
                    </a:rPr>
                    <a:t>引发兴趣</a:t>
                  </a:r>
                  <a:endParaRPr lang="zh-CN" altLang="en-US" sz="2000" b="1" dirty="0" smtClean="0">
                    <a:solidFill>
                      <a:srgbClr val="262626"/>
                    </a:solidFill>
                    <a:latin typeface="微软雅黑" panose="020B0503020204020204" pitchFamily="34" charset="-122"/>
                    <a:ea typeface="微软雅黑" panose="020B0503020204020204" pitchFamily="34" charset="-122"/>
                  </a:endParaRPr>
                </a:p>
              </p:txBody>
            </p:sp>
          </p:grpSp>
        </p:grpSp>
        <p:grpSp>
          <p:nvGrpSpPr>
            <p:cNvPr id="106" name="组合 105"/>
            <p:cNvGrpSpPr/>
            <p:nvPr/>
          </p:nvGrpSpPr>
          <p:grpSpPr bwMode="auto">
            <a:xfrm>
              <a:off x="2222402" y="2422397"/>
              <a:ext cx="896478" cy="741051"/>
              <a:chOff x="3148515" y="1415576"/>
              <a:chExt cx="1149307" cy="950080"/>
            </a:xfrm>
          </p:grpSpPr>
          <p:sp>
            <p:nvSpPr>
              <p:cNvPr id="107"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09" name="Freeform 56"/>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endParaRPr lang="zh-CN" altLang="en-US" sz="1200"/>
              </a:p>
            </p:txBody>
          </p:sp>
          <p:sp>
            <p:nvSpPr>
              <p:cNvPr id="110"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1</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grpSp>
        <p:nvGrpSpPr>
          <p:cNvPr id="155" name="组合 41"/>
          <p:cNvGrpSpPr/>
          <p:nvPr/>
        </p:nvGrpSpPr>
        <p:grpSpPr bwMode="auto">
          <a:xfrm>
            <a:off x="2634184" y="1271049"/>
            <a:ext cx="2559420" cy="671120"/>
            <a:chOff x="1302275" y="2214685"/>
            <a:chExt cx="1512000" cy="576000"/>
          </a:xfrm>
        </p:grpSpPr>
        <p:sp>
          <p:nvSpPr>
            <p:cNvPr id="156" name="双波形 155"/>
            <p:cNvSpPr/>
            <p:nvPr/>
          </p:nvSpPr>
          <p:spPr bwMode="auto">
            <a:xfrm>
              <a:off x="1302275" y="2214685"/>
              <a:ext cx="1512000" cy="576000"/>
            </a:xfrm>
            <a:prstGeom prst="doubleWave">
              <a:avLst>
                <a:gd name="adj1" fmla="val 6250"/>
                <a:gd name="adj2" fmla="val -4430"/>
              </a:avLst>
            </a:prstGeom>
            <a:solidFill>
              <a:srgbClr val="00B0F0"/>
            </a:soli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57" name="TextBox 22"/>
            <p:cNvSpPr txBox="1">
              <a:spLocks noChangeArrowheads="1"/>
            </p:cNvSpPr>
            <p:nvPr/>
          </p:nvSpPr>
          <p:spPr bwMode="auto">
            <a:xfrm>
              <a:off x="1332219" y="2229772"/>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a:solidFill>
                    <a:schemeClr val="bg1"/>
                  </a:solidFill>
                  <a:latin typeface="微软雅黑" panose="020B0503020204020204" pitchFamily="34" charset="-122"/>
                  <a:ea typeface="微软雅黑" panose="020B0503020204020204" pitchFamily="34" charset="-122"/>
                </a:rPr>
                <a:t>优势</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58" name="组合 41"/>
          <p:cNvGrpSpPr/>
          <p:nvPr/>
        </p:nvGrpSpPr>
        <p:grpSpPr bwMode="auto">
          <a:xfrm>
            <a:off x="8905162" y="1271049"/>
            <a:ext cx="2559420" cy="671120"/>
            <a:chOff x="1302275" y="2214685"/>
            <a:chExt cx="1512000" cy="576000"/>
          </a:xfrm>
        </p:grpSpPr>
        <p:sp>
          <p:nvSpPr>
            <p:cNvPr id="159" name="双波形 158"/>
            <p:cNvSpPr/>
            <p:nvPr/>
          </p:nvSpPr>
          <p:spPr bwMode="auto">
            <a:xfrm>
              <a:off x="1302275" y="2214685"/>
              <a:ext cx="1512000" cy="576000"/>
            </a:xfrm>
            <a:prstGeom prst="doubleWave">
              <a:avLst>
                <a:gd name="adj1" fmla="val 6250"/>
                <a:gd name="adj2" fmla="val -4430"/>
              </a:avLst>
            </a:prstGeom>
            <a:solidFill>
              <a:schemeClr val="tx1">
                <a:lumMod val="65000"/>
                <a:lumOff val="35000"/>
              </a:schemeClr>
            </a:solidFill>
            <a:ln w="31750">
              <a:solidFill>
                <a:schemeClr val="bg1">
                  <a:lumMod val="50000"/>
                </a:schemeClr>
              </a:solidFill>
            </a:ln>
            <a:effectLst>
              <a:glow rad="63500">
                <a:schemeClr val="accent3">
                  <a:satMod val="175000"/>
                  <a:alpha val="40000"/>
                </a:schemeClr>
              </a:glow>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60" name="TextBox 22"/>
            <p:cNvSpPr txBox="1">
              <a:spLocks noChangeArrowheads="1"/>
            </p:cNvSpPr>
            <p:nvPr/>
          </p:nvSpPr>
          <p:spPr bwMode="auto">
            <a:xfrm>
              <a:off x="1350026" y="2251738"/>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smtClean="0">
                  <a:solidFill>
                    <a:schemeClr val="bg1"/>
                  </a:solidFill>
                  <a:latin typeface="微软雅黑" panose="020B0503020204020204" pitchFamily="34" charset="-122"/>
                  <a:ea typeface="微软雅黑" panose="020B0503020204020204" pitchFamily="34" charset="-122"/>
                </a:rPr>
                <a:t>不足</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12" name="虚尾箭头 11"/>
          <p:cNvSpPr/>
          <p:nvPr/>
        </p:nvSpPr>
        <p:spPr>
          <a:xfrm flipH="1">
            <a:off x="5383674" y="2199162"/>
            <a:ext cx="2980267" cy="1341415"/>
          </a:xfrm>
          <a:prstGeom prst="stripedRightArrow">
            <a:avLst>
              <a:gd name="adj1" fmla="val 50000"/>
              <a:gd name="adj2" fmla="val 3716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多给学生以鼓励，提高自信，</a:t>
            </a:r>
            <a:endParaRPr lang="zh-CN" altLang="en-US"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使其找到课堂归属感 </a:t>
            </a:r>
            <a:endParaRPr lang="zh-CN" altLang="en-US" sz="1400"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586303" y="2448861"/>
            <a:ext cx="4103035" cy="919231"/>
            <a:chOff x="7586303" y="2287493"/>
            <a:chExt cx="4103035" cy="735033"/>
          </a:xfrm>
        </p:grpSpPr>
        <p:pic>
          <p:nvPicPr>
            <p:cNvPr id="162" name="图片 16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86303" y="2287493"/>
              <a:ext cx="4029964" cy="735033"/>
            </a:xfrm>
            <a:prstGeom prst="rect">
              <a:avLst/>
            </a:prstGeom>
          </p:spPr>
        </p:pic>
        <p:sp>
          <p:nvSpPr>
            <p:cNvPr id="18" name="矩形 17"/>
            <p:cNvSpPr/>
            <p:nvPr/>
          </p:nvSpPr>
          <p:spPr>
            <a:xfrm>
              <a:off x="8588809" y="2489720"/>
              <a:ext cx="3100529" cy="369332"/>
            </a:xfrm>
            <a:prstGeom prst="rect">
              <a:avLst/>
            </a:prstGeom>
          </p:spPr>
          <p:txBody>
            <a:bodyPr wrap="none">
              <a:spAutoFit/>
            </a:bodyPr>
            <a:lstStyle/>
            <a:p>
              <a:pPr>
                <a:spcBef>
                  <a:spcPct val="50000"/>
                </a:spcBef>
              </a:pP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少得到赏识，   自信心不足 </a:t>
              </a:r>
              <a:endParaRPr lang="en-US" altLang="zh-CN"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3" name="组合 162"/>
          <p:cNvGrpSpPr/>
          <p:nvPr/>
        </p:nvGrpSpPr>
        <p:grpSpPr>
          <a:xfrm>
            <a:off x="1783719" y="3421013"/>
            <a:ext cx="3794553" cy="1275804"/>
            <a:chOff x="1962780" y="2422397"/>
            <a:chExt cx="3794553" cy="1059820"/>
          </a:xfrm>
        </p:grpSpPr>
        <p:grpSp>
          <p:nvGrpSpPr>
            <p:cNvPr id="164" name="组合 163"/>
            <p:cNvGrpSpPr/>
            <p:nvPr/>
          </p:nvGrpSpPr>
          <p:grpSpPr bwMode="auto">
            <a:xfrm>
              <a:off x="1962780" y="2474642"/>
              <a:ext cx="3794553" cy="1007575"/>
              <a:chOff x="2815660" y="1482559"/>
              <a:chExt cx="4864892" cy="1291785"/>
            </a:xfrm>
          </p:grpSpPr>
          <p:sp>
            <p:nvSpPr>
              <p:cNvPr id="169"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70" name="组合 12"/>
              <p:cNvGrpSpPr/>
              <p:nvPr/>
            </p:nvGrpSpPr>
            <p:grpSpPr bwMode="auto">
              <a:xfrm>
                <a:off x="4075615" y="1482559"/>
                <a:ext cx="3355449" cy="885827"/>
                <a:chOff x="4075615" y="1482559"/>
                <a:chExt cx="3355449" cy="885827"/>
              </a:xfrm>
            </p:grpSpPr>
            <p:sp>
              <p:nvSpPr>
                <p:cNvPr id="172" name="AutoShape 51"/>
                <p:cNvSpPr>
                  <a:spLocks noChangeArrowheads="1"/>
                </p:cNvSpPr>
                <p:nvPr/>
              </p:nvSpPr>
              <p:spPr bwMode="auto">
                <a:xfrm>
                  <a:off x="4224839" y="1530185"/>
                  <a:ext cx="3047184"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71" name="AutoShape 50"/>
                <p:cNvSpPr>
                  <a:spLocks noChangeArrowheads="1"/>
                </p:cNvSpPr>
                <p:nvPr/>
              </p:nvSpPr>
              <p:spPr bwMode="auto">
                <a:xfrm>
                  <a:off x="4075615" y="1482559"/>
                  <a:ext cx="3355449" cy="885827"/>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ln>
              </p:spPr>
              <p:txBody>
                <a:bodyPr wrap="none" lIns="342000" t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b="1" dirty="0">
                      <a:solidFill>
                        <a:srgbClr val="262626"/>
                      </a:solidFill>
                      <a:latin typeface="微软雅黑" panose="020B0503020204020204" pitchFamily="34" charset="-122"/>
                      <a:ea typeface="微软雅黑" panose="020B0503020204020204" pitchFamily="34" charset="-122"/>
                    </a:rPr>
                    <a:t>兴趣比较</a:t>
                  </a:r>
                  <a:r>
                    <a:rPr lang="zh-CN" altLang="en-US" b="1" dirty="0" smtClean="0">
                      <a:solidFill>
                        <a:srgbClr val="262626"/>
                      </a:solidFill>
                      <a:latin typeface="微软雅黑" panose="020B0503020204020204" pitchFamily="34" charset="-122"/>
                      <a:ea typeface="微软雅黑" panose="020B0503020204020204" pitchFamily="34" charset="-122"/>
                    </a:rPr>
                    <a:t>浓厚</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乐于</a:t>
                  </a:r>
                  <a:r>
                    <a:rPr lang="zh-CN" altLang="en-US" b="1" dirty="0">
                      <a:solidFill>
                        <a:srgbClr val="262626"/>
                      </a:solidFill>
                      <a:latin typeface="微软雅黑" panose="020B0503020204020204" pitchFamily="34" charset="-122"/>
                      <a:ea typeface="微软雅黑" panose="020B0503020204020204" pitchFamily="34" charset="-122"/>
                    </a:rPr>
                    <a:t>探究</a:t>
                  </a:r>
                  <a:endParaRPr lang="zh-CN" altLang="en-US" b="1" dirty="0">
                    <a:solidFill>
                      <a:srgbClr val="262626"/>
                    </a:solidFill>
                    <a:latin typeface="微软雅黑" panose="020B0503020204020204" pitchFamily="34" charset="-122"/>
                    <a:ea typeface="微软雅黑" panose="020B0503020204020204" pitchFamily="34" charset="-122"/>
                  </a:endParaRPr>
                </a:p>
              </p:txBody>
            </p:sp>
          </p:grpSp>
        </p:grpSp>
        <p:grpSp>
          <p:nvGrpSpPr>
            <p:cNvPr id="165" name="组合 164"/>
            <p:cNvGrpSpPr/>
            <p:nvPr/>
          </p:nvGrpSpPr>
          <p:grpSpPr bwMode="auto">
            <a:xfrm>
              <a:off x="2222402" y="2422397"/>
              <a:ext cx="896478" cy="741051"/>
              <a:chOff x="3148515" y="1415576"/>
              <a:chExt cx="1149307" cy="950080"/>
            </a:xfrm>
          </p:grpSpPr>
          <p:sp>
            <p:nvSpPr>
              <p:cNvPr id="166"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67" name="Freeform 56"/>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endParaRPr lang="zh-CN" altLang="en-US" sz="1200"/>
              </a:p>
            </p:txBody>
          </p:sp>
          <p:sp>
            <p:nvSpPr>
              <p:cNvPr id="168"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1050" kern="10" spc="-70" dirty="0" smtClean="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2</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sp>
        <p:nvSpPr>
          <p:cNvPr id="173" name="虚尾箭头 172"/>
          <p:cNvSpPr/>
          <p:nvPr/>
        </p:nvSpPr>
        <p:spPr>
          <a:xfrm flipH="1">
            <a:off x="5387031" y="3318220"/>
            <a:ext cx="2980267" cy="1341415"/>
          </a:xfrm>
          <a:prstGeom prst="stripedRightArrow">
            <a:avLst>
              <a:gd name="adj1" fmla="val 50000"/>
              <a:gd name="adj2" fmla="val 363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多创设贴近生活的问题情景，强调团队荣誉感，牢牢抓住学生注意力 </a:t>
            </a:r>
            <a:endParaRPr lang="zh-CN" altLang="en-US" sz="1400" dirty="0">
              <a:latin typeface="微软雅黑" panose="020B0503020204020204" pitchFamily="34" charset="-122"/>
              <a:ea typeface="微软雅黑" panose="020B0503020204020204" pitchFamily="34" charset="-122"/>
            </a:endParaRPr>
          </a:p>
        </p:txBody>
      </p:sp>
      <p:grpSp>
        <p:nvGrpSpPr>
          <p:cNvPr id="174" name="组合 173"/>
          <p:cNvGrpSpPr/>
          <p:nvPr/>
        </p:nvGrpSpPr>
        <p:grpSpPr>
          <a:xfrm>
            <a:off x="7589660" y="3576216"/>
            <a:ext cx="4029964" cy="1062825"/>
            <a:chOff x="7586303" y="2287493"/>
            <a:chExt cx="4029964" cy="849853"/>
          </a:xfrm>
        </p:grpSpPr>
        <p:pic>
          <p:nvPicPr>
            <p:cNvPr id="175" name="图片 174"/>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86303" y="2287493"/>
              <a:ext cx="4029964" cy="735033"/>
            </a:xfrm>
            <a:prstGeom prst="rect">
              <a:avLst/>
            </a:prstGeom>
          </p:spPr>
        </p:pic>
        <p:sp>
          <p:nvSpPr>
            <p:cNvPr id="176" name="矩形 175"/>
            <p:cNvSpPr/>
            <p:nvPr/>
          </p:nvSpPr>
          <p:spPr>
            <a:xfrm>
              <a:off x="8700868" y="2352516"/>
              <a:ext cx="2492990" cy="784830"/>
            </a:xfrm>
            <a:prstGeom prst="rect">
              <a:avLst/>
            </a:prstGeom>
          </p:spPr>
          <p:txBody>
            <a:bodyPr wrap="none">
              <a:spAutoFit/>
            </a:bodyPr>
            <a:lstStyle/>
            <a:p>
              <a:pPr>
                <a:spcBef>
                  <a:spcPct val="50000"/>
                </a:spcBef>
              </a:pP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上课精神不够集中</a:t>
              </a: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spcBef>
                  <a:spcPct val="50000"/>
                </a:spcBef>
              </a:pP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缺乏</a:t>
              </a: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学习耐心和持久性</a:t>
              </a:r>
              <a:endPar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91" name="组合 190"/>
          <p:cNvGrpSpPr/>
          <p:nvPr/>
        </p:nvGrpSpPr>
        <p:grpSpPr>
          <a:xfrm>
            <a:off x="1780362" y="4584841"/>
            <a:ext cx="3794553" cy="1275804"/>
            <a:chOff x="1962780" y="2422397"/>
            <a:chExt cx="3794553" cy="1059820"/>
          </a:xfrm>
        </p:grpSpPr>
        <p:grpSp>
          <p:nvGrpSpPr>
            <p:cNvPr id="192" name="组合 191"/>
            <p:cNvGrpSpPr/>
            <p:nvPr/>
          </p:nvGrpSpPr>
          <p:grpSpPr bwMode="auto">
            <a:xfrm>
              <a:off x="1962780" y="2474643"/>
              <a:ext cx="3794553" cy="1007574"/>
              <a:chOff x="2815660" y="1482560"/>
              <a:chExt cx="4864892" cy="1291784"/>
            </a:xfrm>
          </p:grpSpPr>
          <p:sp>
            <p:nvSpPr>
              <p:cNvPr id="197"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98" name="组合 12"/>
              <p:cNvGrpSpPr/>
              <p:nvPr/>
            </p:nvGrpSpPr>
            <p:grpSpPr bwMode="auto">
              <a:xfrm>
                <a:off x="4075616" y="1482560"/>
                <a:ext cx="3359753" cy="885826"/>
                <a:chOff x="4075616" y="1482560"/>
                <a:chExt cx="3359753" cy="885826"/>
              </a:xfrm>
            </p:grpSpPr>
            <p:sp>
              <p:nvSpPr>
                <p:cNvPr id="200" name="AutoShape 51"/>
                <p:cNvSpPr>
                  <a:spLocks noChangeArrowheads="1"/>
                </p:cNvSpPr>
                <p:nvPr/>
              </p:nvSpPr>
              <p:spPr bwMode="auto">
                <a:xfrm>
                  <a:off x="4224840" y="1530185"/>
                  <a:ext cx="3051091"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99" name="AutoShape 50"/>
                <p:cNvSpPr>
                  <a:spLocks noChangeArrowheads="1"/>
                </p:cNvSpPr>
                <p:nvPr/>
              </p:nvSpPr>
              <p:spPr bwMode="auto">
                <a:xfrm>
                  <a:off x="4075616" y="1482560"/>
                  <a:ext cx="3359753" cy="885826"/>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ln>
              </p:spPr>
              <p:txBody>
                <a:bodyPr wrap="none" lIns="342000" t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b="1" dirty="0">
                      <a:solidFill>
                        <a:srgbClr val="262626"/>
                      </a:solidFill>
                      <a:latin typeface="微软雅黑" panose="020B0503020204020204" pitchFamily="34" charset="-122"/>
                      <a:ea typeface="微软雅黑" panose="020B0503020204020204" pitchFamily="34" charset="-122"/>
                    </a:rPr>
                    <a:t>具备使用基本</a:t>
                  </a:r>
                  <a:r>
                    <a:rPr lang="zh-CN" altLang="en-US" b="1" dirty="0" smtClean="0">
                      <a:solidFill>
                        <a:srgbClr val="262626"/>
                      </a:solidFill>
                      <a:latin typeface="微软雅黑" panose="020B0503020204020204" pitchFamily="34" charset="-122"/>
                      <a:ea typeface="微软雅黑" panose="020B0503020204020204" pitchFamily="34" charset="-122"/>
                    </a:rPr>
                    <a:t>工</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具</a:t>
                  </a:r>
                  <a:r>
                    <a:rPr lang="zh-CN" altLang="en-US" b="1" dirty="0">
                      <a:solidFill>
                        <a:srgbClr val="262626"/>
                      </a:solidFill>
                      <a:latin typeface="微软雅黑" panose="020B0503020204020204" pitchFamily="34" charset="-122"/>
                      <a:ea typeface="微软雅黑" panose="020B0503020204020204" pitchFamily="34" charset="-122"/>
                    </a:rPr>
                    <a:t>绘制动画</a:t>
                  </a:r>
                  <a:r>
                    <a:rPr lang="zh-CN" altLang="en-US" b="1" dirty="0" smtClean="0">
                      <a:solidFill>
                        <a:srgbClr val="262626"/>
                      </a:solidFill>
                      <a:latin typeface="微软雅黑" panose="020B0503020204020204" pitchFamily="34" charset="-122"/>
                      <a:ea typeface="微软雅黑" panose="020B0503020204020204" pitchFamily="34" charset="-122"/>
                    </a:rPr>
                    <a:t>角色</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的</a:t>
                  </a:r>
                  <a:r>
                    <a:rPr lang="zh-CN" altLang="en-US" b="1" dirty="0">
                      <a:solidFill>
                        <a:srgbClr val="262626"/>
                      </a:solidFill>
                      <a:latin typeface="微软雅黑" panose="020B0503020204020204" pitchFamily="34" charset="-122"/>
                      <a:ea typeface="微软雅黑" panose="020B0503020204020204" pitchFamily="34" charset="-122"/>
                    </a:rPr>
                    <a:t>基础知识和能力 </a:t>
                  </a:r>
                  <a:endParaRPr lang="zh-CN" altLang="en-US" b="1" dirty="0">
                    <a:solidFill>
                      <a:srgbClr val="262626"/>
                    </a:solidFill>
                    <a:latin typeface="微软雅黑" panose="020B0503020204020204" pitchFamily="34" charset="-122"/>
                    <a:ea typeface="微软雅黑" panose="020B0503020204020204" pitchFamily="34" charset="-122"/>
                  </a:endParaRPr>
                </a:p>
              </p:txBody>
            </p:sp>
          </p:grpSp>
        </p:grpSp>
        <p:grpSp>
          <p:nvGrpSpPr>
            <p:cNvPr id="193" name="组合 192"/>
            <p:cNvGrpSpPr/>
            <p:nvPr/>
          </p:nvGrpSpPr>
          <p:grpSpPr bwMode="auto">
            <a:xfrm>
              <a:off x="2222402" y="2422397"/>
              <a:ext cx="896478" cy="741051"/>
              <a:chOff x="3148515" y="1415576"/>
              <a:chExt cx="1149307" cy="950080"/>
            </a:xfrm>
          </p:grpSpPr>
          <p:sp>
            <p:nvSpPr>
              <p:cNvPr id="194"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95" name="Freeform 56"/>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endParaRPr lang="zh-CN" altLang="en-US" sz="1200"/>
              </a:p>
            </p:txBody>
          </p:sp>
          <p:sp>
            <p:nvSpPr>
              <p:cNvPr id="196"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1050" kern="10" spc="-70" dirty="0" smtClean="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3</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sp>
        <p:nvSpPr>
          <p:cNvPr id="201" name="虚尾箭头 200"/>
          <p:cNvSpPr/>
          <p:nvPr/>
        </p:nvSpPr>
        <p:spPr>
          <a:xfrm flipH="1">
            <a:off x="5383674" y="4482048"/>
            <a:ext cx="2980267" cy="1341415"/>
          </a:xfrm>
          <a:prstGeom prst="stripedRightArrow">
            <a:avLst>
              <a:gd name="adj1" fmla="val 50000"/>
              <a:gd name="adj2" fmla="val 3716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进行适当分组，进行分层教学 </a:t>
            </a:r>
            <a:endParaRPr lang="zh-CN" altLang="en-US" sz="1400" dirty="0">
              <a:latin typeface="微软雅黑" panose="020B0503020204020204" pitchFamily="34" charset="-122"/>
              <a:ea typeface="微软雅黑" panose="020B0503020204020204" pitchFamily="34" charset="-122"/>
            </a:endParaRPr>
          </a:p>
        </p:txBody>
      </p:sp>
      <p:grpSp>
        <p:nvGrpSpPr>
          <p:cNvPr id="202" name="组合 201"/>
          <p:cNvGrpSpPr/>
          <p:nvPr/>
        </p:nvGrpSpPr>
        <p:grpSpPr>
          <a:xfrm>
            <a:off x="7586303" y="4740561"/>
            <a:ext cx="4029964" cy="1082455"/>
            <a:chOff x="7586303" y="2287493"/>
            <a:chExt cx="4029964" cy="865550"/>
          </a:xfrm>
        </p:grpSpPr>
        <p:pic>
          <p:nvPicPr>
            <p:cNvPr id="203" name="图片 202"/>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86303" y="2287493"/>
              <a:ext cx="4029964" cy="735033"/>
            </a:xfrm>
            <a:prstGeom prst="rect">
              <a:avLst/>
            </a:prstGeom>
          </p:spPr>
        </p:pic>
        <p:sp>
          <p:nvSpPr>
            <p:cNvPr id="204" name="矩形 203"/>
            <p:cNvSpPr/>
            <p:nvPr/>
          </p:nvSpPr>
          <p:spPr>
            <a:xfrm>
              <a:off x="8628192" y="2368213"/>
              <a:ext cx="2723823" cy="784830"/>
            </a:xfrm>
            <a:prstGeom prst="rect">
              <a:avLst/>
            </a:prstGeom>
          </p:spPr>
          <p:txBody>
            <a:bodyPr wrap="none">
              <a:spAutoFit/>
            </a:bodyPr>
            <a:lstStyle/>
            <a:p>
              <a:pPr>
                <a:spcBef>
                  <a:spcPct val="50000"/>
                </a:spcBef>
              </a:pP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专业知识和操作技能</a:t>
              </a: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水平</a:t>
              </a:r>
              <a:endParaRPr lang="en-US" altLang="zh-CN"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spcBef>
                  <a:spcPct val="50000"/>
                </a:spcBef>
              </a:pP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参差不齐 </a:t>
              </a:r>
              <a:endPar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flipH="1">
            <a:off x="9623897" y="5268203"/>
            <a:ext cx="1420700" cy="1479820"/>
            <a:chOff x="2295934" y="5308894"/>
            <a:chExt cx="1420700" cy="1479820"/>
          </a:xfrm>
        </p:grpSpPr>
        <p:pic>
          <p:nvPicPr>
            <p:cNvPr id="210" name="图片 20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211" name="Badge"/>
            <p:cNvSpPr>
              <a:spLocks noChangeAspect="1"/>
            </p:cNvSpPr>
            <p:nvPr/>
          </p:nvSpPr>
          <p:spPr bwMode="auto">
            <a:xfrm>
              <a:off x="2295934" y="5308894"/>
              <a:ext cx="859848" cy="859848"/>
            </a:xfrm>
            <a:prstGeom prst="star16">
              <a:avLst>
                <a:gd name="adj" fmla="val 42768"/>
              </a:avLst>
            </a:prstGeom>
            <a:solidFill>
              <a:srgbClr val="FFC00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4"/>
                                        </p:tgtEl>
                                      </p:cBhvr>
                                    </p:animEffect>
                                    <p:animScale>
                                      <p:cBhvr>
                                        <p:cTn id="7" dur="250" autoRev="1" fill="hold"/>
                                        <p:tgtEl>
                                          <p:spTgt spid="8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8"/>
                                        </p:tgtEl>
                                        <p:attrNameLst>
                                          <p:attrName>style.visibility</p:attrName>
                                        </p:attrNameLst>
                                      </p:cBhvr>
                                      <p:to>
                                        <p:strVal val="visible"/>
                                      </p:to>
                                    </p:set>
                                    <p:anim calcmode="lin" valueType="num">
                                      <p:cBhvr>
                                        <p:cTn id="25" dur="500" fill="hold"/>
                                        <p:tgtEl>
                                          <p:spTgt spid="158"/>
                                        </p:tgtEl>
                                        <p:attrNameLst>
                                          <p:attrName>ppt_w</p:attrName>
                                        </p:attrNameLst>
                                      </p:cBhvr>
                                      <p:tavLst>
                                        <p:tav tm="0">
                                          <p:val>
                                            <p:fltVal val="0"/>
                                          </p:val>
                                        </p:tav>
                                        <p:tav tm="100000">
                                          <p:val>
                                            <p:strVal val="#ppt_w"/>
                                          </p:val>
                                        </p:tav>
                                      </p:tavLst>
                                    </p:anim>
                                    <p:anim calcmode="lin" valueType="num">
                                      <p:cBhvr>
                                        <p:cTn id="26" dur="500" fill="hold"/>
                                        <p:tgtEl>
                                          <p:spTgt spid="158"/>
                                        </p:tgtEl>
                                        <p:attrNameLst>
                                          <p:attrName>ppt_h</p:attrName>
                                        </p:attrNameLst>
                                      </p:cBhvr>
                                      <p:tavLst>
                                        <p:tav tm="0">
                                          <p:val>
                                            <p:fltVal val="0"/>
                                          </p:val>
                                        </p:tav>
                                        <p:tav tm="100000">
                                          <p:val>
                                            <p:strVal val="#ppt_h"/>
                                          </p:val>
                                        </p:tav>
                                      </p:tavLst>
                                    </p:anim>
                                    <p:animEffect transition="in" filter="fade">
                                      <p:cBhvr>
                                        <p:cTn id="27" dur="500"/>
                                        <p:tgtEl>
                                          <p:spTgt spid="15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5"/>
                                        </p:tgtEl>
                                        <p:attrNameLst>
                                          <p:attrName>style.visibility</p:attrName>
                                        </p:attrNameLst>
                                      </p:cBhvr>
                                      <p:to>
                                        <p:strVal val="visible"/>
                                      </p:to>
                                    </p:set>
                                    <p:anim calcmode="lin" valueType="num">
                                      <p:cBhvr>
                                        <p:cTn id="31" dur="500" fill="hold"/>
                                        <p:tgtEl>
                                          <p:spTgt spid="155"/>
                                        </p:tgtEl>
                                        <p:attrNameLst>
                                          <p:attrName>ppt_w</p:attrName>
                                        </p:attrNameLst>
                                      </p:cBhvr>
                                      <p:tavLst>
                                        <p:tav tm="0">
                                          <p:val>
                                            <p:fltVal val="0"/>
                                          </p:val>
                                        </p:tav>
                                        <p:tav tm="100000">
                                          <p:val>
                                            <p:strVal val="#ppt_w"/>
                                          </p:val>
                                        </p:tav>
                                      </p:tavLst>
                                    </p:anim>
                                    <p:anim calcmode="lin" valueType="num">
                                      <p:cBhvr>
                                        <p:cTn id="32" dur="500" fill="hold"/>
                                        <p:tgtEl>
                                          <p:spTgt spid="155"/>
                                        </p:tgtEl>
                                        <p:attrNameLst>
                                          <p:attrName>ppt_h</p:attrName>
                                        </p:attrNameLst>
                                      </p:cBhvr>
                                      <p:tavLst>
                                        <p:tav tm="0">
                                          <p:val>
                                            <p:fltVal val="0"/>
                                          </p:val>
                                        </p:tav>
                                        <p:tav tm="100000">
                                          <p:val>
                                            <p:strVal val="#ppt_h"/>
                                          </p:val>
                                        </p:tav>
                                      </p:tavLst>
                                    </p:anim>
                                    <p:animEffect transition="in" filter="fade">
                                      <p:cBhvr>
                                        <p:cTn id="33" dur="500"/>
                                        <p:tgtEl>
                                          <p:spTgt spid="155"/>
                                        </p:tgtEl>
                                      </p:cBhvr>
                                    </p:animEffect>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2" presetClass="entr" presetSubtype="2"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childTnLst>
                          </p:cTn>
                        </p:par>
                        <p:par>
                          <p:cTn id="43" fill="hold">
                            <p:stCondLst>
                              <p:cond delay="3500"/>
                            </p:stCondLst>
                            <p:childTnLst>
                              <p:par>
                                <p:cTn id="44" presetID="50" presetClass="entr" presetSubtype="0" decel="10000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1000" fill="hold"/>
                                        <p:tgtEl>
                                          <p:spTgt spid="5"/>
                                        </p:tgtEl>
                                        <p:attrNameLst>
                                          <p:attrName>ppt_w</p:attrName>
                                        </p:attrNameLst>
                                      </p:cBhvr>
                                      <p:tavLst>
                                        <p:tav tm="0">
                                          <p:val>
                                            <p:strVal val="#ppt_w+.3"/>
                                          </p:val>
                                        </p:tav>
                                        <p:tav tm="100000">
                                          <p:val>
                                            <p:strVal val="#ppt_w"/>
                                          </p:val>
                                        </p:tav>
                                      </p:tavLst>
                                    </p:anim>
                                    <p:anim calcmode="lin" valueType="num">
                                      <p:cBhvr>
                                        <p:cTn id="47" dur="1000" fill="hold"/>
                                        <p:tgtEl>
                                          <p:spTgt spid="5"/>
                                        </p:tgtEl>
                                        <p:attrNameLst>
                                          <p:attrName>ppt_h</p:attrName>
                                        </p:attrNameLst>
                                      </p:cBhvr>
                                      <p:tavLst>
                                        <p:tav tm="0">
                                          <p:val>
                                            <p:strVal val="#ppt_h"/>
                                          </p:val>
                                        </p:tav>
                                        <p:tav tm="100000">
                                          <p:val>
                                            <p:strVal val="#ppt_h"/>
                                          </p:val>
                                        </p:tav>
                                      </p:tavLst>
                                    </p:anim>
                                    <p:animEffect transition="in" filter="fade">
                                      <p:cBhvr>
                                        <p:cTn id="48" dur="10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174"/>
                                        </p:tgtEl>
                                        <p:attrNameLst>
                                          <p:attrName>style.visibility</p:attrName>
                                        </p:attrNameLst>
                                      </p:cBhvr>
                                      <p:to>
                                        <p:strVal val="visible"/>
                                      </p:to>
                                    </p:set>
                                    <p:anim calcmode="lin" valueType="num">
                                      <p:cBhvr additive="base">
                                        <p:cTn id="53" dur="500" fill="hold"/>
                                        <p:tgtEl>
                                          <p:spTgt spid="174"/>
                                        </p:tgtEl>
                                        <p:attrNameLst>
                                          <p:attrName>ppt_x</p:attrName>
                                        </p:attrNameLst>
                                      </p:cBhvr>
                                      <p:tavLst>
                                        <p:tav tm="0">
                                          <p:val>
                                            <p:strVal val="1+#ppt_w/2"/>
                                          </p:val>
                                        </p:tav>
                                        <p:tav tm="100000">
                                          <p:val>
                                            <p:strVal val="#ppt_x"/>
                                          </p:val>
                                        </p:tav>
                                      </p:tavLst>
                                    </p:anim>
                                    <p:anim calcmode="lin" valueType="num">
                                      <p:cBhvr additive="base">
                                        <p:cTn id="54" dur="500" fill="hold"/>
                                        <p:tgtEl>
                                          <p:spTgt spid="174"/>
                                        </p:tgtEl>
                                        <p:attrNameLst>
                                          <p:attrName>ppt_y</p:attrName>
                                        </p:attrNameLst>
                                      </p:cBhvr>
                                      <p:tavLst>
                                        <p:tav tm="0">
                                          <p:val>
                                            <p:strVal val="#ppt_y"/>
                                          </p:val>
                                        </p:tav>
                                        <p:tav tm="100000">
                                          <p:val>
                                            <p:strVal val="#ppt_y"/>
                                          </p:val>
                                        </p:tav>
                                      </p:tavLst>
                                    </p:anim>
                                  </p:childTnLst>
                                </p:cTn>
                              </p:par>
                            </p:childTnLst>
                          </p:cTn>
                        </p:par>
                        <p:par>
                          <p:cTn id="55" fill="hold">
                            <p:stCondLst>
                              <p:cond delay="500"/>
                            </p:stCondLst>
                            <p:childTnLst>
                              <p:par>
                                <p:cTn id="56" presetID="22" presetClass="entr" presetSubtype="2" fill="hold" grpId="0" nodeType="afterEffect">
                                  <p:stCondLst>
                                    <p:cond delay="0"/>
                                  </p:stCondLst>
                                  <p:childTnLst>
                                    <p:set>
                                      <p:cBhvr>
                                        <p:cTn id="57" dur="1" fill="hold">
                                          <p:stCondLst>
                                            <p:cond delay="0"/>
                                          </p:stCondLst>
                                        </p:cTn>
                                        <p:tgtEl>
                                          <p:spTgt spid="173"/>
                                        </p:tgtEl>
                                        <p:attrNameLst>
                                          <p:attrName>style.visibility</p:attrName>
                                        </p:attrNameLst>
                                      </p:cBhvr>
                                      <p:to>
                                        <p:strVal val="visible"/>
                                      </p:to>
                                    </p:set>
                                    <p:animEffect transition="in" filter="wipe(right)">
                                      <p:cBhvr>
                                        <p:cTn id="58" dur="500"/>
                                        <p:tgtEl>
                                          <p:spTgt spid="173"/>
                                        </p:tgtEl>
                                      </p:cBhvr>
                                    </p:animEffect>
                                  </p:childTnLst>
                                </p:cTn>
                              </p:par>
                            </p:childTnLst>
                          </p:cTn>
                        </p:par>
                        <p:par>
                          <p:cTn id="59" fill="hold">
                            <p:stCondLst>
                              <p:cond delay="1000"/>
                            </p:stCondLst>
                            <p:childTnLst>
                              <p:par>
                                <p:cTn id="60" presetID="50" presetClass="entr" presetSubtype="0" decel="100000" fill="hold" nodeType="afterEffect">
                                  <p:stCondLst>
                                    <p:cond delay="0"/>
                                  </p:stCondLst>
                                  <p:childTnLst>
                                    <p:set>
                                      <p:cBhvr>
                                        <p:cTn id="61" dur="1" fill="hold">
                                          <p:stCondLst>
                                            <p:cond delay="0"/>
                                          </p:stCondLst>
                                        </p:cTn>
                                        <p:tgtEl>
                                          <p:spTgt spid="163"/>
                                        </p:tgtEl>
                                        <p:attrNameLst>
                                          <p:attrName>style.visibility</p:attrName>
                                        </p:attrNameLst>
                                      </p:cBhvr>
                                      <p:to>
                                        <p:strVal val="visible"/>
                                      </p:to>
                                    </p:set>
                                    <p:anim calcmode="lin" valueType="num">
                                      <p:cBhvr>
                                        <p:cTn id="62" dur="1000" fill="hold"/>
                                        <p:tgtEl>
                                          <p:spTgt spid="163"/>
                                        </p:tgtEl>
                                        <p:attrNameLst>
                                          <p:attrName>ppt_w</p:attrName>
                                        </p:attrNameLst>
                                      </p:cBhvr>
                                      <p:tavLst>
                                        <p:tav tm="0">
                                          <p:val>
                                            <p:strVal val="#ppt_w+.3"/>
                                          </p:val>
                                        </p:tav>
                                        <p:tav tm="100000">
                                          <p:val>
                                            <p:strVal val="#ppt_w"/>
                                          </p:val>
                                        </p:tav>
                                      </p:tavLst>
                                    </p:anim>
                                    <p:anim calcmode="lin" valueType="num">
                                      <p:cBhvr>
                                        <p:cTn id="63" dur="1000" fill="hold"/>
                                        <p:tgtEl>
                                          <p:spTgt spid="163"/>
                                        </p:tgtEl>
                                        <p:attrNameLst>
                                          <p:attrName>ppt_h</p:attrName>
                                        </p:attrNameLst>
                                      </p:cBhvr>
                                      <p:tavLst>
                                        <p:tav tm="0">
                                          <p:val>
                                            <p:strVal val="#ppt_h"/>
                                          </p:val>
                                        </p:tav>
                                        <p:tav tm="100000">
                                          <p:val>
                                            <p:strVal val="#ppt_h"/>
                                          </p:val>
                                        </p:tav>
                                      </p:tavLst>
                                    </p:anim>
                                    <p:animEffect transition="in" filter="fade">
                                      <p:cBhvr>
                                        <p:cTn id="64" dur="1000"/>
                                        <p:tgtEl>
                                          <p:spTgt spid="163"/>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nodeType="clickEffect">
                                  <p:stCondLst>
                                    <p:cond delay="0"/>
                                  </p:stCondLst>
                                  <p:childTnLst>
                                    <p:set>
                                      <p:cBhvr>
                                        <p:cTn id="68" dur="1" fill="hold">
                                          <p:stCondLst>
                                            <p:cond delay="0"/>
                                          </p:stCondLst>
                                        </p:cTn>
                                        <p:tgtEl>
                                          <p:spTgt spid="202"/>
                                        </p:tgtEl>
                                        <p:attrNameLst>
                                          <p:attrName>style.visibility</p:attrName>
                                        </p:attrNameLst>
                                      </p:cBhvr>
                                      <p:to>
                                        <p:strVal val="visible"/>
                                      </p:to>
                                    </p:set>
                                    <p:anim calcmode="lin" valueType="num">
                                      <p:cBhvr additive="base">
                                        <p:cTn id="69" dur="500" fill="hold"/>
                                        <p:tgtEl>
                                          <p:spTgt spid="202"/>
                                        </p:tgtEl>
                                        <p:attrNameLst>
                                          <p:attrName>ppt_x</p:attrName>
                                        </p:attrNameLst>
                                      </p:cBhvr>
                                      <p:tavLst>
                                        <p:tav tm="0">
                                          <p:val>
                                            <p:strVal val="1+#ppt_w/2"/>
                                          </p:val>
                                        </p:tav>
                                        <p:tav tm="100000">
                                          <p:val>
                                            <p:strVal val="#ppt_x"/>
                                          </p:val>
                                        </p:tav>
                                      </p:tavLst>
                                    </p:anim>
                                    <p:anim calcmode="lin" valueType="num">
                                      <p:cBhvr additive="base">
                                        <p:cTn id="70" dur="500" fill="hold"/>
                                        <p:tgtEl>
                                          <p:spTgt spid="202"/>
                                        </p:tgtEl>
                                        <p:attrNameLst>
                                          <p:attrName>ppt_y</p:attrName>
                                        </p:attrNameLst>
                                      </p:cBhvr>
                                      <p:tavLst>
                                        <p:tav tm="0">
                                          <p:val>
                                            <p:strVal val="#ppt_y"/>
                                          </p:val>
                                        </p:tav>
                                        <p:tav tm="100000">
                                          <p:val>
                                            <p:strVal val="#ppt_y"/>
                                          </p:val>
                                        </p:tav>
                                      </p:tavLst>
                                    </p:anim>
                                  </p:childTnLst>
                                </p:cTn>
                              </p:par>
                            </p:childTnLst>
                          </p:cTn>
                        </p:par>
                        <p:par>
                          <p:cTn id="71" fill="hold">
                            <p:stCondLst>
                              <p:cond delay="500"/>
                            </p:stCondLst>
                            <p:childTnLst>
                              <p:par>
                                <p:cTn id="72" presetID="22" presetClass="entr" presetSubtype="2" fill="hold" grpId="0" nodeType="afterEffect">
                                  <p:stCondLst>
                                    <p:cond delay="0"/>
                                  </p:stCondLst>
                                  <p:childTnLst>
                                    <p:set>
                                      <p:cBhvr>
                                        <p:cTn id="73" dur="1" fill="hold">
                                          <p:stCondLst>
                                            <p:cond delay="0"/>
                                          </p:stCondLst>
                                        </p:cTn>
                                        <p:tgtEl>
                                          <p:spTgt spid="201"/>
                                        </p:tgtEl>
                                        <p:attrNameLst>
                                          <p:attrName>style.visibility</p:attrName>
                                        </p:attrNameLst>
                                      </p:cBhvr>
                                      <p:to>
                                        <p:strVal val="visible"/>
                                      </p:to>
                                    </p:set>
                                    <p:animEffect transition="in" filter="wipe(right)">
                                      <p:cBhvr>
                                        <p:cTn id="74" dur="500"/>
                                        <p:tgtEl>
                                          <p:spTgt spid="201"/>
                                        </p:tgtEl>
                                      </p:cBhvr>
                                    </p:animEffect>
                                  </p:childTnLst>
                                </p:cTn>
                              </p:par>
                            </p:childTnLst>
                          </p:cTn>
                        </p:par>
                        <p:par>
                          <p:cTn id="75" fill="hold">
                            <p:stCondLst>
                              <p:cond delay="1000"/>
                            </p:stCondLst>
                            <p:childTnLst>
                              <p:par>
                                <p:cTn id="76" presetID="50" presetClass="entr" presetSubtype="0" decel="100000" fill="hold" nodeType="afterEffect">
                                  <p:stCondLst>
                                    <p:cond delay="0"/>
                                  </p:stCondLst>
                                  <p:childTnLst>
                                    <p:set>
                                      <p:cBhvr>
                                        <p:cTn id="77" dur="1" fill="hold">
                                          <p:stCondLst>
                                            <p:cond delay="0"/>
                                          </p:stCondLst>
                                        </p:cTn>
                                        <p:tgtEl>
                                          <p:spTgt spid="191"/>
                                        </p:tgtEl>
                                        <p:attrNameLst>
                                          <p:attrName>style.visibility</p:attrName>
                                        </p:attrNameLst>
                                      </p:cBhvr>
                                      <p:to>
                                        <p:strVal val="visible"/>
                                      </p:to>
                                    </p:set>
                                    <p:anim calcmode="lin" valueType="num">
                                      <p:cBhvr>
                                        <p:cTn id="78" dur="1000" fill="hold"/>
                                        <p:tgtEl>
                                          <p:spTgt spid="191"/>
                                        </p:tgtEl>
                                        <p:attrNameLst>
                                          <p:attrName>ppt_w</p:attrName>
                                        </p:attrNameLst>
                                      </p:cBhvr>
                                      <p:tavLst>
                                        <p:tav tm="0">
                                          <p:val>
                                            <p:strVal val="#ppt_w+.3"/>
                                          </p:val>
                                        </p:tav>
                                        <p:tav tm="100000">
                                          <p:val>
                                            <p:strVal val="#ppt_w"/>
                                          </p:val>
                                        </p:tav>
                                      </p:tavLst>
                                    </p:anim>
                                    <p:anim calcmode="lin" valueType="num">
                                      <p:cBhvr>
                                        <p:cTn id="79" dur="1000" fill="hold"/>
                                        <p:tgtEl>
                                          <p:spTgt spid="191"/>
                                        </p:tgtEl>
                                        <p:attrNameLst>
                                          <p:attrName>ppt_h</p:attrName>
                                        </p:attrNameLst>
                                      </p:cBhvr>
                                      <p:tavLst>
                                        <p:tav tm="0">
                                          <p:val>
                                            <p:strVal val="#ppt_h"/>
                                          </p:val>
                                        </p:tav>
                                        <p:tav tm="100000">
                                          <p:val>
                                            <p:strVal val="#ppt_h"/>
                                          </p:val>
                                        </p:tav>
                                      </p:tavLst>
                                    </p:anim>
                                    <p:animEffect transition="in" filter="fade">
                                      <p:cBhvr>
                                        <p:cTn id="80" dur="10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84" grpId="0" animBg="1"/>
      <p:bldP spid="12" grpId="0" animBg="1"/>
      <p:bldP spid="173" grpId="0" animBg="1"/>
      <p:bldP spid="20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427881"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8131953"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3"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395713"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3999299"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2666762"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476401"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3151965"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4"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3" name="组合 42"/>
          <p:cNvGrpSpPr/>
          <p:nvPr/>
        </p:nvGrpSpPr>
        <p:grpSpPr bwMode="auto">
          <a:xfrm>
            <a:off x="5844365"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5"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3232928"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p:nvPr/>
        </p:nvGrpSpPr>
        <p:grpSpPr bwMode="auto">
          <a:xfrm>
            <a:off x="5879290" y="40688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3"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0" name="组合 69"/>
          <p:cNvGrpSpPr/>
          <p:nvPr/>
        </p:nvGrpSpPr>
        <p:grpSpPr bwMode="auto">
          <a:xfrm>
            <a:off x="8131953" y="41244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9" name="矩形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6">
              <a:duotone>
                <a:prstClr val="black"/>
                <a:srgbClr val="D9C3A5">
                  <a:tint val="50000"/>
                  <a:satMod val="180000"/>
                </a:srgbClr>
              </a:duotone>
            </a:blip>
            <a:stretch>
              <a:fillRect/>
            </a:stretch>
          </p:blipFill>
          <p:spPr>
            <a:xfrm>
              <a:off x="0" y="1176470"/>
              <a:ext cx="2708655" cy="5581473"/>
            </a:xfrm>
            <a:prstGeom prst="rect">
              <a:avLst/>
            </a:prstGeom>
          </p:spPr>
        </p:pic>
        <p:sp>
          <p:nvSpPr>
            <p:cNvPr id="82" name="矩形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1045" y="3338359"/>
            <a:ext cx="1952749" cy="2894215"/>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点击此处添加</a:t>
            </a:r>
            <a:r>
              <a:rPr lang="zh-CN" altLang="en-US" dirty="0">
                <a:latin typeface="微软雅黑" panose="020B0503020204020204" pitchFamily="34" charset="-122"/>
                <a:ea typeface="微软雅黑" panose="020B0503020204020204" pitchFamily="34" charset="-122"/>
              </a:rPr>
              <a:t>文字内容点击此处添加文字</a:t>
            </a:r>
            <a:r>
              <a:rPr lang="zh-CN" altLang="en-US" dirty="0" smtClean="0">
                <a:latin typeface="微软雅黑" panose="020B0503020204020204" pitchFamily="34" charset="-122"/>
                <a:ea typeface="微软雅黑" panose="020B0503020204020204" pitchFamily="34" charset="-122"/>
              </a:rPr>
              <a:t>内容点击</a:t>
            </a:r>
            <a:r>
              <a:rPr lang="zh-CN" altLang="en-US" dirty="0">
                <a:latin typeface="微软雅黑" panose="020B0503020204020204" pitchFamily="34" charset="-122"/>
                <a:ea typeface="微软雅黑" panose="020B0503020204020204" pitchFamily="34" charset="-122"/>
              </a:rPr>
              <a:t>此处添加文字内容</a:t>
            </a:r>
            <a:endParaRPr lang="zh-CN" altLang="en-US" dirty="0">
              <a:latin typeface="微软雅黑" panose="020B0503020204020204" pitchFamily="34" charset="-122"/>
              <a:ea typeface="微软雅黑" panose="020B0503020204020204" pitchFamily="34" charset="-122"/>
            </a:endParaRPr>
          </a:p>
          <a:p>
            <a:pPr algn="ctr"/>
            <a:endParaRPr lang="zh-CN" altLang="en-US" dirty="0"/>
          </a:p>
        </p:txBody>
      </p:sp>
      <p:sp>
        <p:nvSpPr>
          <p:cNvPr id="102" name="矩形 101"/>
          <p:cNvSpPr/>
          <p:nvPr/>
        </p:nvSpPr>
        <p:spPr>
          <a:xfrm>
            <a:off x="4577823" y="3338359"/>
            <a:ext cx="1952749" cy="2894215"/>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点击此处添加文字内容点击此处添加文字内容点击此处添加文字内容</a:t>
            </a:r>
            <a:endParaRPr lang="zh-CN" altLang="en-US" dirty="0">
              <a:latin typeface="微软雅黑" panose="020B0503020204020204" pitchFamily="34" charset="-122"/>
              <a:ea typeface="微软雅黑" panose="020B0503020204020204" pitchFamily="34" charset="-122"/>
            </a:endParaRPr>
          </a:p>
          <a:p>
            <a:pPr algn="ctr"/>
            <a:endParaRPr lang="zh-CN" altLang="en-US" dirty="0"/>
          </a:p>
          <a:p>
            <a:pPr algn="ctr"/>
            <a:endParaRPr lang="zh-CN" altLang="en-US" dirty="0"/>
          </a:p>
        </p:txBody>
      </p:sp>
      <p:sp>
        <p:nvSpPr>
          <p:cNvPr id="103" name="矩形 102"/>
          <p:cNvSpPr/>
          <p:nvPr/>
        </p:nvSpPr>
        <p:spPr>
          <a:xfrm>
            <a:off x="6987039" y="3338359"/>
            <a:ext cx="1952749" cy="2894215"/>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点击此处添加文字内容点击此处添加文字内容点击此处添加文字内容</a:t>
            </a:r>
            <a:endParaRPr lang="zh-CN" altLang="en-US" dirty="0">
              <a:latin typeface="微软雅黑" panose="020B0503020204020204" pitchFamily="34" charset="-122"/>
              <a:ea typeface="微软雅黑" panose="020B0503020204020204" pitchFamily="34" charset="-122"/>
            </a:endParaRPr>
          </a:p>
          <a:p>
            <a:pPr algn="ctr"/>
            <a:endParaRPr lang="zh-CN" altLang="en-US" dirty="0"/>
          </a:p>
          <a:p>
            <a:pPr algn="ctr"/>
            <a:endParaRPr lang="zh-CN" altLang="en-US" dirty="0"/>
          </a:p>
        </p:txBody>
      </p:sp>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第三章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定目标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grpSp>
        <p:nvGrpSpPr>
          <p:cNvPr id="129" name="组合 128"/>
          <p:cNvGrpSpPr/>
          <p:nvPr/>
        </p:nvGrpSpPr>
        <p:grpSpPr bwMode="auto">
          <a:xfrm>
            <a:off x="2109219" y="1411791"/>
            <a:ext cx="2096400" cy="2096400"/>
            <a:chOff x="548490" y="2336000"/>
            <a:chExt cx="2844800" cy="2844800"/>
          </a:xfrm>
        </p:grpSpPr>
        <p:sp>
          <p:nvSpPr>
            <p:cNvPr id="130" name="椭圆 129"/>
            <p:cNvSpPr/>
            <p:nvPr/>
          </p:nvSpPr>
          <p:spPr>
            <a:xfrm>
              <a:off x="548490" y="2336000"/>
              <a:ext cx="2844800" cy="2844800"/>
            </a:xfrm>
            <a:prstGeom prst="ellipse">
              <a:avLst/>
            </a:prstGeom>
            <a:blipFill>
              <a:blip r:embed="rId2"/>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1" name="矩形 130"/>
            <p:cNvSpPr/>
            <p:nvPr/>
          </p:nvSpPr>
          <p:spPr>
            <a:xfrm>
              <a:off x="927632" y="2959716"/>
              <a:ext cx="2086512" cy="1461777"/>
            </a:xfrm>
            <a:prstGeom prst="rect">
              <a:avLst/>
            </a:prstGeom>
          </p:spPr>
          <p:txBody>
            <a:bodyPr wrap="none">
              <a:spAutoFit/>
            </a:bodyPr>
            <a:lstStyle/>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知识</a:t>
              </a:r>
              <a:endParaRPr lang="en-US" altLang="zh-CN"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与技能 </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138" name="组合 137"/>
          <p:cNvGrpSpPr/>
          <p:nvPr/>
        </p:nvGrpSpPr>
        <p:grpSpPr bwMode="auto">
          <a:xfrm>
            <a:off x="4505997" y="1441696"/>
            <a:ext cx="2096400" cy="2096400"/>
            <a:chOff x="548490" y="2336000"/>
            <a:chExt cx="2844799" cy="2844800"/>
          </a:xfrm>
        </p:grpSpPr>
        <p:sp>
          <p:nvSpPr>
            <p:cNvPr id="139" name="椭圆 138"/>
            <p:cNvSpPr/>
            <p:nvPr/>
          </p:nvSpPr>
          <p:spPr>
            <a:xfrm>
              <a:off x="548490" y="2336000"/>
              <a:ext cx="2844799" cy="2844800"/>
            </a:xfrm>
            <a:prstGeom prst="ellipse">
              <a:avLst/>
            </a:prstGeom>
            <a:blipFill>
              <a:blip r:embed="rId2"/>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0" name="矩形 139"/>
            <p:cNvSpPr/>
            <p:nvPr/>
          </p:nvSpPr>
          <p:spPr>
            <a:xfrm>
              <a:off x="965699" y="3032939"/>
              <a:ext cx="2086512" cy="1461777"/>
            </a:xfrm>
            <a:prstGeom prst="rect">
              <a:avLst/>
            </a:prstGeom>
          </p:spPr>
          <p:txBody>
            <a:bodyPr wrap="none">
              <a:spAutoFit/>
            </a:bodyPr>
            <a:lstStyle/>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过程</a:t>
              </a:r>
              <a:endParaRPr lang="en-US" altLang="zh-CN"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与</a:t>
              </a:r>
              <a:r>
                <a:rPr lang="zh-CN" altLang="en-US" sz="32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方法 </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141" name="组合 140"/>
          <p:cNvGrpSpPr/>
          <p:nvPr/>
        </p:nvGrpSpPr>
        <p:grpSpPr bwMode="auto">
          <a:xfrm>
            <a:off x="6915214" y="1441696"/>
            <a:ext cx="2096399" cy="2096400"/>
            <a:chOff x="548490" y="2336000"/>
            <a:chExt cx="2844799" cy="2844800"/>
          </a:xfrm>
        </p:grpSpPr>
        <p:sp>
          <p:nvSpPr>
            <p:cNvPr id="142" name="椭圆 141"/>
            <p:cNvSpPr/>
            <p:nvPr/>
          </p:nvSpPr>
          <p:spPr>
            <a:xfrm>
              <a:off x="548490" y="2336000"/>
              <a:ext cx="2844799" cy="2844800"/>
            </a:xfrm>
            <a:prstGeom prst="ellipse">
              <a:avLst/>
            </a:prstGeom>
            <a:blipFill>
              <a:blip r:embed="rId2"/>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3" name="矩形 142"/>
            <p:cNvSpPr/>
            <p:nvPr/>
          </p:nvSpPr>
          <p:spPr>
            <a:xfrm>
              <a:off x="885715" y="2699412"/>
              <a:ext cx="2251834" cy="2130018"/>
            </a:xfrm>
            <a:prstGeom prst="rect">
              <a:avLst/>
            </a:prstGeom>
          </p:spPr>
          <p:txBody>
            <a:bodyPr wrap="none">
              <a:spAutoFit/>
            </a:bodyPr>
            <a:lstStyle/>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情感</a:t>
              </a:r>
              <a:endParaRPr lang="en-US" altLang="zh-CN"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态度</a:t>
              </a:r>
              <a:endParaRPr lang="zh-CN" altLang="en-US" sz="32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 </a:t>
              </a: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价值观 </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pic>
        <p:nvPicPr>
          <p:cNvPr id="128" name="Picture 2" descr="targ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631907" y="2264839"/>
            <a:ext cx="3217594" cy="442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5"/>
                                        </p:tgtEl>
                                      </p:cBhvr>
                                    </p:animEffect>
                                    <p:animScale>
                                      <p:cBhvr>
                                        <p:cTn id="7" dur="250" autoRev="1" fill="hold"/>
                                        <p:tgtEl>
                                          <p:spTgt spid="85"/>
                                        </p:tgtEl>
                                      </p:cBhvr>
                                      <p:by x="105000" y="105000"/>
                                    </p:animScale>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additive="base">
                                        <p:cTn id="11" dur="500" fill="hold"/>
                                        <p:tgtEl>
                                          <p:spTgt spid="128"/>
                                        </p:tgtEl>
                                        <p:attrNameLst>
                                          <p:attrName>ppt_x</p:attrName>
                                        </p:attrNameLst>
                                      </p:cBhvr>
                                      <p:tavLst>
                                        <p:tav tm="0">
                                          <p:val>
                                            <p:strVal val="#ppt_x"/>
                                          </p:val>
                                        </p:tav>
                                        <p:tav tm="100000">
                                          <p:val>
                                            <p:strVal val="#ppt_x"/>
                                          </p:val>
                                        </p:tav>
                                      </p:tavLst>
                                    </p:anim>
                                    <p:anim calcmode="lin" valueType="num">
                                      <p:cBhvr additive="base">
                                        <p:cTn id="12" dur="500" fill="hold"/>
                                        <p:tgtEl>
                                          <p:spTgt spid="12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29"/>
                                        </p:tgtEl>
                                        <p:attrNameLst>
                                          <p:attrName>style.visibility</p:attrName>
                                        </p:attrNameLst>
                                      </p:cBhvr>
                                      <p:to>
                                        <p:strVal val="visible"/>
                                      </p:to>
                                    </p:set>
                                    <p:anim calcmode="lin" valueType="num">
                                      <p:cBhvr>
                                        <p:cTn id="16" dur="500" fill="hold"/>
                                        <p:tgtEl>
                                          <p:spTgt spid="129"/>
                                        </p:tgtEl>
                                        <p:attrNameLst>
                                          <p:attrName>ppt_w</p:attrName>
                                        </p:attrNameLst>
                                      </p:cBhvr>
                                      <p:tavLst>
                                        <p:tav tm="0">
                                          <p:val>
                                            <p:fltVal val="0"/>
                                          </p:val>
                                        </p:tav>
                                        <p:tav tm="100000">
                                          <p:val>
                                            <p:strVal val="#ppt_w"/>
                                          </p:val>
                                        </p:tav>
                                      </p:tavLst>
                                    </p:anim>
                                    <p:anim calcmode="lin" valueType="num">
                                      <p:cBhvr>
                                        <p:cTn id="17" dur="500" fill="hold"/>
                                        <p:tgtEl>
                                          <p:spTgt spid="129"/>
                                        </p:tgtEl>
                                        <p:attrNameLst>
                                          <p:attrName>ppt_h</p:attrName>
                                        </p:attrNameLst>
                                      </p:cBhvr>
                                      <p:tavLst>
                                        <p:tav tm="0">
                                          <p:val>
                                            <p:fltVal val="0"/>
                                          </p:val>
                                        </p:tav>
                                        <p:tav tm="100000">
                                          <p:val>
                                            <p:strVal val="#ppt_h"/>
                                          </p:val>
                                        </p:tav>
                                      </p:tavLst>
                                    </p:anim>
                                    <p:animEffect transition="in" filter="fade">
                                      <p:cBhvr>
                                        <p:cTn id="18" dur="500"/>
                                        <p:tgtEl>
                                          <p:spTgt spid="129"/>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38"/>
                                        </p:tgtEl>
                                        <p:attrNameLst>
                                          <p:attrName>style.visibility</p:attrName>
                                        </p:attrNameLst>
                                      </p:cBhvr>
                                      <p:to>
                                        <p:strVal val="visible"/>
                                      </p:to>
                                    </p:set>
                                    <p:anim calcmode="lin" valueType="num">
                                      <p:cBhvr>
                                        <p:cTn id="27" dur="500" fill="hold"/>
                                        <p:tgtEl>
                                          <p:spTgt spid="138"/>
                                        </p:tgtEl>
                                        <p:attrNameLst>
                                          <p:attrName>ppt_w</p:attrName>
                                        </p:attrNameLst>
                                      </p:cBhvr>
                                      <p:tavLst>
                                        <p:tav tm="0">
                                          <p:val>
                                            <p:fltVal val="0"/>
                                          </p:val>
                                        </p:tav>
                                        <p:tav tm="100000">
                                          <p:val>
                                            <p:strVal val="#ppt_w"/>
                                          </p:val>
                                        </p:tav>
                                      </p:tavLst>
                                    </p:anim>
                                    <p:anim calcmode="lin" valueType="num">
                                      <p:cBhvr>
                                        <p:cTn id="28" dur="500" fill="hold"/>
                                        <p:tgtEl>
                                          <p:spTgt spid="138"/>
                                        </p:tgtEl>
                                        <p:attrNameLst>
                                          <p:attrName>ppt_h</p:attrName>
                                        </p:attrNameLst>
                                      </p:cBhvr>
                                      <p:tavLst>
                                        <p:tav tm="0">
                                          <p:val>
                                            <p:fltVal val="0"/>
                                          </p:val>
                                        </p:tav>
                                        <p:tav tm="100000">
                                          <p:val>
                                            <p:strVal val="#ppt_h"/>
                                          </p:val>
                                        </p:tav>
                                      </p:tavLst>
                                    </p:anim>
                                    <p:animEffect transition="in" filter="fade">
                                      <p:cBhvr>
                                        <p:cTn id="29" dur="500"/>
                                        <p:tgtEl>
                                          <p:spTgt spid="138"/>
                                        </p:tgtEl>
                                      </p:cBhvr>
                                    </p:animEffect>
                                  </p:childTnLst>
                                </p:cTn>
                              </p:par>
                            </p:childTnLst>
                          </p:cTn>
                        </p:par>
                        <p:par>
                          <p:cTn id="30" fill="hold">
                            <p:stCondLst>
                              <p:cond delay="2500"/>
                            </p:stCondLst>
                            <p:childTnLst>
                              <p:par>
                                <p:cTn id="31" presetID="12" presetClass="entr" presetSubtype="1" fill="hold" grpId="0" nodeType="after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additive="base">
                                        <p:cTn id="33" dur="500"/>
                                        <p:tgtEl>
                                          <p:spTgt spid="102"/>
                                        </p:tgtEl>
                                        <p:attrNameLst>
                                          <p:attrName>ppt_y</p:attrName>
                                        </p:attrNameLst>
                                      </p:cBhvr>
                                      <p:tavLst>
                                        <p:tav tm="0">
                                          <p:val>
                                            <p:strVal val="#ppt_y-#ppt_h*1.125000"/>
                                          </p:val>
                                        </p:tav>
                                        <p:tav tm="100000">
                                          <p:val>
                                            <p:strVal val="#ppt_y"/>
                                          </p:val>
                                        </p:tav>
                                      </p:tavLst>
                                    </p:anim>
                                    <p:animEffect transition="in" filter="wipe(down)">
                                      <p:cBhvr>
                                        <p:cTn id="34" dur="500"/>
                                        <p:tgtEl>
                                          <p:spTgt spid="102"/>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41"/>
                                        </p:tgtEl>
                                        <p:attrNameLst>
                                          <p:attrName>style.visibility</p:attrName>
                                        </p:attrNameLst>
                                      </p:cBhvr>
                                      <p:to>
                                        <p:strVal val="visible"/>
                                      </p:to>
                                    </p:set>
                                    <p:anim calcmode="lin" valueType="num">
                                      <p:cBhvr>
                                        <p:cTn id="38" dur="500" fill="hold"/>
                                        <p:tgtEl>
                                          <p:spTgt spid="141"/>
                                        </p:tgtEl>
                                        <p:attrNameLst>
                                          <p:attrName>ppt_w</p:attrName>
                                        </p:attrNameLst>
                                      </p:cBhvr>
                                      <p:tavLst>
                                        <p:tav tm="0">
                                          <p:val>
                                            <p:fltVal val="0"/>
                                          </p:val>
                                        </p:tav>
                                        <p:tav tm="100000">
                                          <p:val>
                                            <p:strVal val="#ppt_w"/>
                                          </p:val>
                                        </p:tav>
                                      </p:tavLst>
                                    </p:anim>
                                    <p:anim calcmode="lin" valueType="num">
                                      <p:cBhvr>
                                        <p:cTn id="39" dur="500" fill="hold"/>
                                        <p:tgtEl>
                                          <p:spTgt spid="141"/>
                                        </p:tgtEl>
                                        <p:attrNameLst>
                                          <p:attrName>ppt_h</p:attrName>
                                        </p:attrNameLst>
                                      </p:cBhvr>
                                      <p:tavLst>
                                        <p:tav tm="0">
                                          <p:val>
                                            <p:fltVal val="0"/>
                                          </p:val>
                                        </p:tav>
                                        <p:tav tm="100000">
                                          <p:val>
                                            <p:strVal val="#ppt_h"/>
                                          </p:val>
                                        </p:tav>
                                      </p:tavLst>
                                    </p:anim>
                                    <p:animEffect transition="in" filter="fade">
                                      <p:cBhvr>
                                        <p:cTn id="40" dur="500"/>
                                        <p:tgtEl>
                                          <p:spTgt spid="141"/>
                                        </p:tgtEl>
                                      </p:cBhvr>
                                    </p:animEffect>
                                  </p:childTnLst>
                                </p:cTn>
                              </p:par>
                            </p:childTnLst>
                          </p:cTn>
                        </p:par>
                        <p:par>
                          <p:cTn id="41" fill="hold">
                            <p:stCondLst>
                              <p:cond delay="3500"/>
                            </p:stCondLst>
                            <p:childTnLst>
                              <p:par>
                                <p:cTn id="42" presetID="12" presetClass="entr" presetSubtype="1" fill="hold" grpId="0" nodeType="afterEffect">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cBhvr additive="base">
                                        <p:cTn id="44" dur="500"/>
                                        <p:tgtEl>
                                          <p:spTgt spid="103"/>
                                        </p:tgtEl>
                                        <p:attrNameLst>
                                          <p:attrName>ppt_y</p:attrName>
                                        </p:attrNameLst>
                                      </p:cBhvr>
                                      <p:tavLst>
                                        <p:tav tm="0">
                                          <p:val>
                                            <p:strVal val="#ppt_y-#ppt_h*1.125000"/>
                                          </p:val>
                                        </p:tav>
                                        <p:tav tm="100000">
                                          <p:val>
                                            <p:strVal val="#ppt_y"/>
                                          </p:val>
                                        </p:tav>
                                      </p:tavLst>
                                    </p:anim>
                                    <p:animEffect transition="in" filter="wipe(down)">
                                      <p:cBhvr>
                                        <p:cTn id="45"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2" grpId="0" animBg="1"/>
      <p:bldP spid="103" grpId="0" animBg="1"/>
      <p:bldP spid="8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组合 122"/>
          <p:cNvGrpSpPr/>
          <p:nvPr/>
        </p:nvGrpSpPr>
        <p:grpSpPr>
          <a:xfrm>
            <a:off x="2922173" y="729673"/>
            <a:ext cx="8347811" cy="1283455"/>
            <a:chOff x="1403648" y="561346"/>
            <a:chExt cx="6696744" cy="1388990"/>
          </a:xfrm>
        </p:grpSpPr>
        <p:sp>
          <p:nvSpPr>
            <p:cNvPr id="124" name="圆角矩形 123"/>
            <p:cNvSpPr/>
            <p:nvPr/>
          </p:nvSpPr>
          <p:spPr>
            <a:xfrm flipH="1">
              <a:off x="1912463" y="701078"/>
              <a:ext cx="4866196" cy="1242354"/>
            </a:xfrm>
            <a:prstGeom prst="roundRect">
              <a:avLst>
                <a:gd name="adj" fmla="val 50000"/>
              </a:avLst>
            </a:prstGeom>
            <a:solidFill>
              <a:srgbClr val="E4E4E4"/>
            </a:solid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5" name="圆角矩形 124"/>
            <p:cNvSpPr/>
            <p:nvPr/>
          </p:nvSpPr>
          <p:spPr>
            <a:xfrm flipH="1">
              <a:off x="1403648" y="561346"/>
              <a:ext cx="6696744" cy="1388990"/>
            </a:xfrm>
            <a:prstGeom prst="roundRect">
              <a:avLst>
                <a:gd name="adj" fmla="val 50000"/>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pic>
        <p:nvPicPr>
          <p:cNvPr id="6" name="图片 5"/>
          <p:cNvPicPr>
            <a:picLocks noChangeAspect="1"/>
          </p:cNvPicPr>
          <p:nvPr/>
        </p:nvPicPr>
        <p:blipFill>
          <a:blip r:embed="rId1"/>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第三章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定目标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2104063" y="662652"/>
            <a:ext cx="2406908" cy="1438283"/>
            <a:chOff x="2809467" y="726828"/>
            <a:chExt cx="2440266" cy="1438283"/>
          </a:xfrm>
        </p:grpSpPr>
        <p:pic>
          <p:nvPicPr>
            <p:cNvPr id="117" name="图片 1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9467" y="726828"/>
              <a:ext cx="2440266" cy="1438283"/>
            </a:xfrm>
            <a:prstGeom prst="rect">
              <a:avLst/>
            </a:prstGeom>
          </p:spPr>
        </p:pic>
        <p:sp>
          <p:nvSpPr>
            <p:cNvPr id="119" name="矩形 118"/>
            <p:cNvSpPr/>
            <p:nvPr/>
          </p:nvSpPr>
          <p:spPr>
            <a:xfrm>
              <a:off x="2888489" y="1014914"/>
              <a:ext cx="2214530" cy="523220"/>
            </a:xfrm>
            <a:prstGeom prst="rect">
              <a:avLst/>
            </a:prstGeom>
          </p:spPr>
          <p:txBody>
            <a:bodyPr wrap="square">
              <a:spAutoFit/>
            </a:bodyPr>
            <a:lstStyle/>
            <a:p>
              <a:pPr algn="ctr"/>
              <a:r>
                <a:rPr kumimoji="1" lang="zh-CN" altLang="en-US" sz="2800" b="1" dirty="0" smtClean="0">
                  <a:solidFill>
                    <a:srgbClr val="278DFF"/>
                  </a:solidFill>
                  <a:effectLst>
                    <a:glow rad="101600">
                      <a:schemeClr val="bg1">
                        <a:alpha val="60000"/>
                      </a:schemeClr>
                    </a:glow>
                  </a:effectLst>
                  <a:latin typeface="微软雅黑" panose="020B0503020204020204" pitchFamily="34" charset="-122"/>
                  <a:ea typeface="微软雅黑" panose="020B0503020204020204" pitchFamily="34" charset="-122"/>
                </a:rPr>
                <a:t>教学重点</a:t>
              </a:r>
              <a:endParaRPr kumimoji="1" lang="zh-CN" altLang="en-US" sz="2800" b="1" dirty="0">
                <a:solidFill>
                  <a:srgbClr val="278DFF"/>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638795" y="770981"/>
            <a:ext cx="2890648" cy="646331"/>
            <a:chOff x="5361518" y="1210587"/>
            <a:chExt cx="2890648" cy="646331"/>
          </a:xfrm>
        </p:grpSpPr>
        <p:sp>
          <p:nvSpPr>
            <p:cNvPr id="8" name="等腰三角形 7"/>
            <p:cNvSpPr/>
            <p:nvPr/>
          </p:nvSpPr>
          <p:spPr>
            <a:xfrm rot="5400000">
              <a:off x="5270078" y="1468420"/>
              <a:ext cx="316353" cy="133474"/>
            </a:xfrm>
            <a:prstGeom prst="triangle">
              <a:avLst/>
            </a:prstGeom>
            <a:solidFill>
              <a:srgbClr val="469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02695" y="1210587"/>
              <a:ext cx="2749471" cy="646331"/>
            </a:xfrm>
            <a:prstGeom prst="rect">
              <a:avLst/>
            </a:prstGeom>
          </p:spPr>
          <p:txBody>
            <a:bodyPr wrap="none">
              <a:spAutoFit/>
            </a:bodyPr>
            <a:lstStyle/>
            <a:p>
              <a:pPr>
                <a:lnSpc>
                  <a:spcPct val="180000"/>
                </a:lnSpc>
              </a:pPr>
              <a:r>
                <a:rPr lang="zh-CN" altLang="en-US" sz="2000" b="1" dirty="0" smtClean="0">
                  <a:latin typeface="微软雅黑" panose="020B0503020204020204" pitchFamily="34" charset="-122"/>
                  <a:ea typeface="微软雅黑" panose="020B0503020204020204" pitchFamily="34" charset="-122"/>
                </a:rPr>
                <a:t>请在此输入第一个重点</a:t>
              </a:r>
              <a:endParaRPr lang="zh-CN" altLang="en-US" sz="2000" b="1" dirty="0">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638795" y="1248985"/>
            <a:ext cx="2890648" cy="646331"/>
            <a:chOff x="5361518" y="1688591"/>
            <a:chExt cx="2890648" cy="646331"/>
          </a:xfrm>
        </p:grpSpPr>
        <p:sp>
          <p:nvSpPr>
            <p:cNvPr id="155" name="等腰三角形 154"/>
            <p:cNvSpPr/>
            <p:nvPr/>
          </p:nvSpPr>
          <p:spPr>
            <a:xfrm rot="5400000">
              <a:off x="5270078" y="1946424"/>
              <a:ext cx="316353" cy="133474"/>
            </a:xfrm>
            <a:prstGeom prst="triangle">
              <a:avLst/>
            </a:prstGeom>
            <a:solidFill>
              <a:srgbClr val="469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155"/>
            <p:cNvSpPr/>
            <p:nvPr/>
          </p:nvSpPr>
          <p:spPr>
            <a:xfrm>
              <a:off x="5502695" y="1688591"/>
              <a:ext cx="2749471" cy="646331"/>
            </a:xfrm>
            <a:prstGeom prst="rect">
              <a:avLst/>
            </a:prstGeom>
          </p:spPr>
          <p:txBody>
            <a:bodyPr wrap="none">
              <a:spAutoFit/>
            </a:bodyPr>
            <a:lstStyle/>
            <a:p>
              <a:pPr>
                <a:lnSpc>
                  <a:spcPct val="180000"/>
                </a:lnSpc>
              </a:pPr>
              <a:r>
                <a:rPr lang="zh-CN" altLang="en-US" sz="2000" b="1" dirty="0">
                  <a:latin typeface="微软雅黑" panose="020B0503020204020204" pitchFamily="34" charset="-122"/>
                  <a:ea typeface="微软雅黑" panose="020B0503020204020204" pitchFamily="34" charset="-122"/>
                </a:rPr>
                <a:t>请在此输入</a:t>
              </a:r>
              <a:r>
                <a:rPr lang="zh-CN" altLang="en-US" sz="2000" b="1" dirty="0" smtClean="0">
                  <a:latin typeface="微软雅黑" panose="020B0503020204020204" pitchFamily="34" charset="-122"/>
                  <a:ea typeface="微软雅黑" panose="020B0503020204020204" pitchFamily="34" charset="-122"/>
                </a:rPr>
                <a:t>第二个重点</a:t>
              </a:r>
              <a:endParaRPr lang="zh-CN" altLang="en-US" sz="2000" b="1" dirty="0">
                <a:latin typeface="微软雅黑" panose="020B0503020204020204" pitchFamily="34" charset="-122"/>
                <a:ea typeface="微软雅黑" panose="020B0503020204020204" pitchFamily="34" charset="-122"/>
              </a:endParaRPr>
            </a:p>
          </p:txBody>
        </p:sp>
      </p:grpSp>
      <p:grpSp>
        <p:nvGrpSpPr>
          <p:cNvPr id="159" name="组合 158"/>
          <p:cNvGrpSpPr/>
          <p:nvPr/>
        </p:nvGrpSpPr>
        <p:grpSpPr>
          <a:xfrm flipH="1">
            <a:off x="9118220" y="1874595"/>
            <a:ext cx="1420700" cy="1479820"/>
            <a:chOff x="2295934" y="5308894"/>
            <a:chExt cx="1420700" cy="1479820"/>
          </a:xfrm>
        </p:grpSpPr>
        <p:pic>
          <p:nvPicPr>
            <p:cNvPr id="160" name="图片 1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 name="线形标注 3(无边框) 15"/>
          <p:cNvSpPr/>
          <p:nvPr/>
        </p:nvSpPr>
        <p:spPr>
          <a:xfrm flipH="1">
            <a:off x="2182005" y="2300155"/>
            <a:ext cx="6180677"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点击此处添加文字内容点击此处添加文字内容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9" name="圆角矩形 108"/>
          <p:cNvSpPr/>
          <p:nvPr/>
        </p:nvSpPr>
        <p:spPr>
          <a:xfrm>
            <a:off x="2740237" y="3266911"/>
            <a:ext cx="8529748" cy="3237400"/>
          </a:xfrm>
          <a:prstGeom prst="roundRect">
            <a:avLst/>
          </a:prstGeom>
          <a:noFill/>
          <a:ln w="28575">
            <a:solidFill>
              <a:schemeClr val="bg2">
                <a:lumMod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AutoShape 12"/>
          <p:cNvSpPr>
            <a:spLocks noChangeArrowheads="1"/>
          </p:cNvSpPr>
          <p:nvPr/>
        </p:nvSpPr>
        <p:spPr bwMode="auto">
          <a:xfrm>
            <a:off x="4916938" y="3774147"/>
            <a:ext cx="2627379" cy="2097194"/>
          </a:xfrm>
          <a:prstGeom prst="homePlate">
            <a:avLst>
              <a:gd name="adj" fmla="val 44279"/>
            </a:avLst>
          </a:prstGeom>
          <a:solidFill>
            <a:srgbClr val="00B0F0"/>
          </a:solidFill>
          <a:ln w="9525">
            <a:noFill/>
            <a:miter lim="800000"/>
          </a:ln>
          <a:effectLst>
            <a:outerShdw blurRad="50800" dist="38100" dir="2700000" algn="tl" rotWithShape="0">
              <a:prstClr val="black">
                <a:alpha val="40000"/>
              </a:prstClr>
            </a:outerShdw>
          </a:effectLst>
        </p:spPr>
        <p:txBody>
          <a:bodyPr wrap="none" anchor="ctr"/>
          <a:lstStyle/>
          <a:p>
            <a:pPr fontAlgn="auto">
              <a:lnSpc>
                <a:spcPct val="150000"/>
              </a:lnSpc>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点击此处添加</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文</a:t>
            </a:r>
            <a:endParaRPr lang="en-US" altLang="zh-CN"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点击</a:t>
            </a: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此处添加文字</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内</a:t>
            </a:r>
            <a:endParaRPr lang="en-US" altLang="zh-CN"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点击</a:t>
            </a: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此处添加文字</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内容</a:t>
            </a:r>
            <a:endParaRPr lang="en-US" altLang="zh-CN"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点击</a:t>
            </a: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此处添加</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文字</a:t>
            </a:r>
            <a:endPar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fontAlgn="auto">
              <a:lnSpc>
                <a:spcPct val="150000"/>
              </a:lnSpc>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点击此处添加</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文</a:t>
            </a:r>
            <a:endPar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p:txBody>
      </p:sp>
      <p:grpSp>
        <p:nvGrpSpPr>
          <p:cNvPr id="111" name="组合 110"/>
          <p:cNvGrpSpPr/>
          <p:nvPr/>
        </p:nvGrpSpPr>
        <p:grpSpPr>
          <a:xfrm>
            <a:off x="1852680" y="3483474"/>
            <a:ext cx="3081903" cy="2883944"/>
            <a:chOff x="0" y="1685799"/>
            <a:chExt cx="3717561" cy="3051093"/>
          </a:xfrm>
        </p:grpSpPr>
        <p:grpSp>
          <p:nvGrpSpPr>
            <p:cNvPr id="112" name="Group 12"/>
            <p:cNvGrpSpPr/>
            <p:nvPr/>
          </p:nvGrpSpPr>
          <p:grpSpPr bwMode="auto">
            <a:xfrm>
              <a:off x="0" y="1685799"/>
              <a:ext cx="3717561" cy="3051093"/>
              <a:chOff x="0" y="0"/>
              <a:chExt cx="4831195" cy="4773848"/>
            </a:xfrm>
          </p:grpSpPr>
          <p:pic>
            <p:nvPicPr>
              <p:cNvPr id="115" name="图片 103"/>
              <p:cNvPicPr>
                <a:picLocks noChangeAspect="1" noChangeArrowheads="1"/>
              </p:cNvPicPr>
              <p:nvPr/>
            </p:nvPicPr>
            <p:blipFill>
              <a:blip r:embed="rId4">
                <a:extLst>
                  <a:ext uri="{28A0092B-C50C-407E-A947-70E740481C1C}">
                    <a14:useLocalDpi xmlns:a14="http://schemas.microsoft.com/office/drawing/2010/main" val="0"/>
                  </a:ext>
                </a:extLst>
              </a:blip>
              <a:srcRect l="3421" t="71214" r="66537" b="2415"/>
              <a:stretch>
                <a:fillRect/>
              </a:stretch>
            </p:blipFill>
            <p:spPr bwMode="auto">
              <a:xfrm>
                <a:off x="0" y="0"/>
                <a:ext cx="4831195" cy="477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600" b="1">
                  <a:solidFill>
                    <a:srgbClr val="C00000"/>
                  </a:solidFill>
                  <a:latin typeface="微软雅黑" panose="020B0503020204020204" pitchFamily="34" charset="-122"/>
                  <a:ea typeface="微软雅黑" panose="020B0503020204020204" pitchFamily="34" charset="-122"/>
                </a:endParaRPr>
              </a:p>
            </p:txBody>
          </p:sp>
        </p:grpSp>
        <p:pic>
          <p:nvPicPr>
            <p:cNvPr id="113" name="图片 1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367" y="1943651"/>
              <a:ext cx="2992058" cy="1899719"/>
            </a:xfrm>
            <a:prstGeom prst="rect">
              <a:avLst/>
            </a:prstGeom>
          </p:spPr>
        </p:pic>
        <p:sp>
          <p:nvSpPr>
            <p:cNvPr id="114" name="文本框 113"/>
            <p:cNvSpPr txBox="1"/>
            <p:nvPr/>
          </p:nvSpPr>
          <p:spPr>
            <a:xfrm>
              <a:off x="344469" y="3903108"/>
              <a:ext cx="3007182" cy="42330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在此输入运用的方法</a:t>
              </a:r>
              <a:endParaRPr lang="zh-CN" altLang="en-US" sz="2000" b="1" dirty="0">
                <a:latin typeface="微软雅黑" panose="020B0503020204020204" pitchFamily="34" charset="-122"/>
                <a:ea typeface="微软雅黑" panose="020B0503020204020204" pitchFamily="34" charset="-122"/>
              </a:endParaRPr>
            </a:p>
          </p:txBody>
        </p:sp>
      </p:grpSp>
      <p:sp>
        <p:nvSpPr>
          <p:cNvPr id="121" name="AutoShape 12"/>
          <p:cNvSpPr>
            <a:spLocks noChangeArrowheads="1"/>
          </p:cNvSpPr>
          <p:nvPr/>
        </p:nvSpPr>
        <p:spPr bwMode="auto">
          <a:xfrm>
            <a:off x="9534964" y="3774147"/>
            <a:ext cx="1937422" cy="2097194"/>
          </a:xfrm>
          <a:prstGeom prst="homePlate">
            <a:avLst>
              <a:gd name="adj" fmla="val 44279"/>
            </a:avLst>
          </a:prstGeom>
          <a:solidFill>
            <a:srgbClr val="00B0F0"/>
          </a:solidFill>
          <a:ln w="9525">
            <a:noFill/>
            <a:miter lim="800000"/>
          </a:ln>
          <a:effectLst>
            <a:outerShdw blurRad="50800" dist="38100" dir="2700000" algn="tl" rotWithShape="0">
              <a:prstClr val="black">
                <a:alpha val="40000"/>
              </a:prstClr>
            </a:outerShdw>
          </a:effectLst>
        </p:spPr>
        <p:txBody>
          <a:bodyPr wrap="none" anchor="ctr"/>
          <a:lstStyle/>
          <a:p>
            <a:pPr algn="ctr" fontAlgn="auto">
              <a:lnSpc>
                <a:spcPct val="150000"/>
              </a:lnSpc>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引出本次</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课</a:t>
            </a:r>
            <a:endParaRPr lang="en-US" altLang="zh-CN"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algn="ct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教学</a:t>
            </a: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重点</a:t>
            </a:r>
            <a:endPar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p:txBody>
      </p:sp>
      <p:pic>
        <p:nvPicPr>
          <p:cNvPr id="122" name="图片 1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1222744" y="4342668"/>
            <a:ext cx="1151332" cy="1151332"/>
          </a:xfrm>
          <a:prstGeom prst="rect">
            <a:avLst/>
          </a:prstGeom>
        </p:spPr>
      </p:pic>
      <p:grpSp>
        <p:nvGrpSpPr>
          <p:cNvPr id="126" name="组合 125"/>
          <p:cNvGrpSpPr/>
          <p:nvPr/>
        </p:nvGrpSpPr>
        <p:grpSpPr>
          <a:xfrm>
            <a:off x="7366025" y="3201956"/>
            <a:ext cx="2101663" cy="3520761"/>
            <a:chOff x="5259114" y="3610777"/>
            <a:chExt cx="1859551" cy="3462686"/>
          </a:xfrm>
        </p:grpSpPr>
        <p:pic>
          <p:nvPicPr>
            <p:cNvPr id="127" name="图片 126"/>
            <p:cNvPicPr>
              <a:picLocks noChangeAspect="1"/>
            </p:cNvPicPr>
            <p:nvPr/>
          </p:nvPicPr>
          <p:blipFill rotWithShape="1">
            <a:blip r:embed="rId7" cstate="print">
              <a:extLst>
                <a:ext uri="{28A0092B-C50C-407E-A947-70E740481C1C}">
                  <a14:useLocalDpi xmlns:a14="http://schemas.microsoft.com/office/drawing/2010/main" val="0"/>
                </a:ext>
              </a:extLst>
            </a:blip>
            <a:srcRect r="39584"/>
            <a:stretch>
              <a:fillRect/>
            </a:stretch>
          </p:blipFill>
          <p:spPr>
            <a:xfrm>
              <a:off x="5259114" y="3610777"/>
              <a:ext cx="1859551" cy="3462686"/>
            </a:xfrm>
            <a:prstGeom prst="rect">
              <a:avLst/>
            </a:prstGeom>
          </p:spPr>
        </p:pic>
        <p:sp>
          <p:nvSpPr>
            <p:cNvPr id="128" name="矩形 127"/>
            <p:cNvSpPr/>
            <p:nvPr/>
          </p:nvSpPr>
          <p:spPr>
            <a:xfrm>
              <a:off x="5676147" y="4226574"/>
              <a:ext cx="1210588" cy="1015663"/>
            </a:xfrm>
            <a:prstGeom prst="rect">
              <a:avLst/>
            </a:prstGeom>
          </p:spPr>
          <p:txBody>
            <a:bodyPr wrap="none">
              <a:spAutoFit/>
            </a:bodyPr>
            <a:lstStyle/>
            <a:p>
              <a:pPr marL="0" lvl="2" algn="ctr" defTabSz="-635" eaLnBrk="0" fontAlgn="ctr" hangingPunct="0">
                <a:lnSpc>
                  <a:spcPct val="150000"/>
                </a:lnSpc>
                <a:spcBef>
                  <a:spcPts val="0"/>
                </a:spcBef>
                <a:spcAft>
                  <a:spcPts val="0"/>
                </a:spcAft>
                <a:buClr>
                  <a:srgbClr val="FF0000"/>
                </a:buClr>
                <a:buSzPct val="70000"/>
                <a:tabLst>
                  <a:tab pos="136525" algn="l"/>
                </a:tabLst>
                <a:defRPr/>
              </a:pPr>
              <a:r>
                <a:rPr lang="zh-CN" altLang="en-US" sz="2000" b="1" dirty="0">
                  <a:latin typeface="微软雅黑" panose="020B0503020204020204" pitchFamily="34" charset="-122"/>
                  <a:ea typeface="微软雅黑" panose="020B0503020204020204" pitchFamily="34" charset="-122"/>
                </a:rPr>
                <a:t>教师</a:t>
              </a:r>
              <a:r>
                <a:rPr lang="zh-CN" altLang="en-US" sz="2000" b="1" dirty="0" smtClean="0">
                  <a:latin typeface="微软雅黑" panose="020B0503020204020204" pitchFamily="34" charset="-122"/>
                  <a:ea typeface="微软雅黑" panose="020B0503020204020204" pitchFamily="34" charset="-122"/>
                </a:rPr>
                <a:t>归纳</a:t>
              </a:r>
              <a:endParaRPr lang="en-US" altLang="zh-CN" sz="2000" b="1" dirty="0" smtClean="0">
                <a:latin typeface="微软雅黑" panose="020B0503020204020204" pitchFamily="34" charset="-122"/>
                <a:ea typeface="微软雅黑" panose="020B0503020204020204" pitchFamily="34" charset="-122"/>
              </a:endParaRPr>
            </a:p>
            <a:p>
              <a:pPr marL="0" lvl="2" algn="ctr" defTabSz="-635" eaLnBrk="0" fontAlgn="ctr" hangingPunct="0">
                <a:lnSpc>
                  <a:spcPct val="150000"/>
                </a:lnSpc>
                <a:spcBef>
                  <a:spcPts val="0"/>
                </a:spcBef>
                <a:spcAft>
                  <a:spcPts val="0"/>
                </a:spcAft>
                <a:buClr>
                  <a:srgbClr val="FF0000"/>
                </a:buClr>
                <a:buSzPct val="70000"/>
                <a:tabLst>
                  <a:tab pos="136525" algn="l"/>
                </a:tabLst>
                <a:defRPr/>
              </a:pPr>
              <a:r>
                <a:rPr lang="zh-CN" altLang="en-US" sz="2000" b="1" dirty="0" smtClean="0">
                  <a:latin typeface="微软雅黑" panose="020B0503020204020204" pitchFamily="34" charset="-122"/>
                  <a:ea typeface="微软雅黑" panose="020B0503020204020204" pitchFamily="34" charset="-122"/>
                </a:rPr>
                <a:t>点评</a:t>
              </a:r>
              <a:endParaRPr lang="zh-CN" altLang="en-US" sz="20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23"/>
                                        </p:tgtEl>
                                        <p:attrNameLst>
                                          <p:attrName>style.visibility</p:attrName>
                                        </p:attrNameLst>
                                      </p:cBhvr>
                                      <p:to>
                                        <p:strVal val="visible"/>
                                      </p:to>
                                    </p:set>
                                    <p:animEffect transition="in" filter="wipe(left)">
                                      <p:cBhvr>
                                        <p:cTn id="13" dur="500"/>
                                        <p:tgtEl>
                                          <p:spTgt spid="12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ppt_x</p:attrName>
                                        </p:attrNameLst>
                                      </p:cBhvr>
                                      <p:tavLst>
                                        <p:tav tm="0">
                                          <p:val>
                                            <p:strVal val="#ppt_x-#ppt_w*1.125000"/>
                                          </p:val>
                                        </p:tav>
                                        <p:tav tm="100000">
                                          <p:val>
                                            <p:strVal val="#ppt_x"/>
                                          </p:val>
                                        </p:tav>
                                      </p:tavLst>
                                    </p:anim>
                                    <p:animEffect transition="in" filter="wipe(right)">
                                      <p:cBhvr>
                                        <p:cTn id="18" dur="500"/>
                                        <p:tgtEl>
                                          <p:spTgt spid="17"/>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ppt_x</p:attrName>
                                        </p:attrNameLst>
                                      </p:cBhvr>
                                      <p:tavLst>
                                        <p:tav tm="0">
                                          <p:val>
                                            <p:strVal val="#ppt_x-#ppt_w*1.125000"/>
                                          </p:val>
                                        </p:tav>
                                        <p:tav tm="100000">
                                          <p:val>
                                            <p:strVal val="#ppt_x"/>
                                          </p:val>
                                        </p:tav>
                                      </p:tavLst>
                                    </p:anim>
                                    <p:animEffect transition="in" filter="wipe(right)">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59"/>
                                        </p:tgtEl>
                                        <p:attrNameLst>
                                          <p:attrName>style.visibility</p:attrName>
                                        </p:attrNameLst>
                                      </p:cBhvr>
                                      <p:to>
                                        <p:strVal val="visible"/>
                                      </p:to>
                                    </p:set>
                                    <p:anim calcmode="lin" valueType="num">
                                      <p:cBhvr additive="base">
                                        <p:cTn id="28" dur="500" fill="hold"/>
                                        <p:tgtEl>
                                          <p:spTgt spid="159"/>
                                        </p:tgtEl>
                                        <p:attrNameLst>
                                          <p:attrName>ppt_x</p:attrName>
                                        </p:attrNameLst>
                                      </p:cBhvr>
                                      <p:tavLst>
                                        <p:tav tm="0">
                                          <p:val>
                                            <p:strVal val="1+#ppt_w/2"/>
                                          </p:val>
                                        </p:tav>
                                        <p:tav tm="100000">
                                          <p:val>
                                            <p:strVal val="#ppt_x"/>
                                          </p:val>
                                        </p:tav>
                                      </p:tavLst>
                                    </p:anim>
                                    <p:anim calcmode="lin" valueType="num">
                                      <p:cBhvr additive="base">
                                        <p:cTn id="29" dur="500" fill="hold"/>
                                        <p:tgtEl>
                                          <p:spTgt spid="159"/>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20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11"/>
                                        </p:tgtEl>
                                        <p:attrNameLst>
                                          <p:attrName>style.visibility</p:attrName>
                                        </p:attrNameLst>
                                      </p:cBhvr>
                                      <p:to>
                                        <p:strVal val="visible"/>
                                      </p:to>
                                    </p:set>
                                    <p:anim calcmode="lin" valueType="num">
                                      <p:cBhvr>
                                        <p:cTn id="38" dur="500" fill="hold"/>
                                        <p:tgtEl>
                                          <p:spTgt spid="111"/>
                                        </p:tgtEl>
                                        <p:attrNameLst>
                                          <p:attrName>ppt_w</p:attrName>
                                        </p:attrNameLst>
                                      </p:cBhvr>
                                      <p:tavLst>
                                        <p:tav tm="0">
                                          <p:val>
                                            <p:fltVal val="0"/>
                                          </p:val>
                                        </p:tav>
                                        <p:tav tm="100000">
                                          <p:val>
                                            <p:strVal val="#ppt_w"/>
                                          </p:val>
                                        </p:tav>
                                      </p:tavLst>
                                    </p:anim>
                                    <p:anim calcmode="lin" valueType="num">
                                      <p:cBhvr>
                                        <p:cTn id="39" dur="500" fill="hold"/>
                                        <p:tgtEl>
                                          <p:spTgt spid="111"/>
                                        </p:tgtEl>
                                        <p:attrNameLst>
                                          <p:attrName>ppt_h</p:attrName>
                                        </p:attrNameLst>
                                      </p:cBhvr>
                                      <p:tavLst>
                                        <p:tav tm="0">
                                          <p:val>
                                            <p:fltVal val="0"/>
                                          </p:val>
                                        </p:tav>
                                        <p:tav tm="100000">
                                          <p:val>
                                            <p:strVal val="#ppt_h"/>
                                          </p:val>
                                        </p:tav>
                                      </p:tavLst>
                                    </p:anim>
                                    <p:animEffect transition="in" filter="fade">
                                      <p:cBhvr>
                                        <p:cTn id="40" dur="500"/>
                                        <p:tgtEl>
                                          <p:spTgt spid="111"/>
                                        </p:tgtEl>
                                      </p:cBhvr>
                                    </p:animEffect>
                                  </p:childTnLst>
                                </p:cTn>
                              </p:par>
                            </p:childTnLst>
                          </p:cTn>
                        </p:par>
                        <p:par>
                          <p:cTn id="41" fill="hold">
                            <p:stCondLst>
                              <p:cond delay="500"/>
                            </p:stCondLst>
                            <p:childTnLst>
                              <p:par>
                                <p:cTn id="42" presetID="18" presetClass="entr" presetSubtype="6" fill="hold" grpId="0" nodeType="afterEffect">
                                  <p:stCondLst>
                                    <p:cond delay="0"/>
                                  </p:stCondLst>
                                  <p:childTnLst>
                                    <p:set>
                                      <p:cBhvr>
                                        <p:cTn id="43" dur="1" fill="hold">
                                          <p:stCondLst>
                                            <p:cond delay="0"/>
                                          </p:stCondLst>
                                        </p:cTn>
                                        <p:tgtEl>
                                          <p:spTgt spid="110"/>
                                        </p:tgtEl>
                                        <p:attrNameLst>
                                          <p:attrName>style.visibility</p:attrName>
                                        </p:attrNameLst>
                                      </p:cBhvr>
                                      <p:to>
                                        <p:strVal val="visible"/>
                                      </p:to>
                                    </p:set>
                                    <p:animEffect transition="in" filter="strips(downRight)">
                                      <p:cBhvr>
                                        <p:cTn id="44" dur="500"/>
                                        <p:tgtEl>
                                          <p:spTgt spid="110"/>
                                        </p:tgtEl>
                                      </p:cBhvr>
                                    </p:animEffect>
                                  </p:childTnLst>
                                </p:cTn>
                              </p:par>
                            </p:childTnLst>
                          </p:cTn>
                        </p:par>
                        <p:par>
                          <p:cTn id="45" fill="hold">
                            <p:stCondLst>
                              <p:cond delay="1000"/>
                            </p:stCondLst>
                            <p:childTnLst>
                              <p:par>
                                <p:cTn id="46" presetID="2" presetClass="entr" presetSubtype="4" fill="hold" nodeType="afterEffect">
                                  <p:stCondLst>
                                    <p:cond delay="0"/>
                                  </p:stCondLst>
                                  <p:childTnLst>
                                    <p:set>
                                      <p:cBhvr>
                                        <p:cTn id="47" dur="1" fill="hold">
                                          <p:stCondLst>
                                            <p:cond delay="0"/>
                                          </p:stCondLst>
                                        </p:cTn>
                                        <p:tgtEl>
                                          <p:spTgt spid="126"/>
                                        </p:tgtEl>
                                        <p:attrNameLst>
                                          <p:attrName>style.visibility</p:attrName>
                                        </p:attrNameLst>
                                      </p:cBhvr>
                                      <p:to>
                                        <p:strVal val="visible"/>
                                      </p:to>
                                    </p:set>
                                    <p:anim calcmode="lin" valueType="num">
                                      <p:cBhvr additive="base">
                                        <p:cTn id="48" dur="500" fill="hold"/>
                                        <p:tgtEl>
                                          <p:spTgt spid="126"/>
                                        </p:tgtEl>
                                        <p:attrNameLst>
                                          <p:attrName>ppt_x</p:attrName>
                                        </p:attrNameLst>
                                      </p:cBhvr>
                                      <p:tavLst>
                                        <p:tav tm="0">
                                          <p:val>
                                            <p:strVal val="#ppt_x"/>
                                          </p:val>
                                        </p:tav>
                                        <p:tav tm="100000">
                                          <p:val>
                                            <p:strVal val="#ppt_x"/>
                                          </p:val>
                                        </p:tav>
                                      </p:tavLst>
                                    </p:anim>
                                    <p:anim calcmode="lin" valueType="num">
                                      <p:cBhvr additive="base">
                                        <p:cTn id="49" dur="500" fill="hold"/>
                                        <p:tgtEl>
                                          <p:spTgt spid="126"/>
                                        </p:tgtEl>
                                        <p:attrNameLst>
                                          <p:attrName>ppt_y</p:attrName>
                                        </p:attrNameLst>
                                      </p:cBhvr>
                                      <p:tavLst>
                                        <p:tav tm="0">
                                          <p:val>
                                            <p:strVal val="1+#ppt_h/2"/>
                                          </p:val>
                                        </p:tav>
                                        <p:tav tm="100000">
                                          <p:val>
                                            <p:strVal val="#ppt_y"/>
                                          </p:val>
                                        </p:tav>
                                      </p:tavLst>
                                    </p:anim>
                                  </p:childTnLst>
                                </p:cTn>
                              </p:par>
                            </p:childTnLst>
                          </p:cTn>
                        </p:par>
                        <p:par>
                          <p:cTn id="50" fill="hold">
                            <p:stCondLst>
                              <p:cond delay="1500"/>
                            </p:stCondLst>
                            <p:childTnLst>
                              <p:par>
                                <p:cTn id="51" presetID="18" presetClass="entr" presetSubtype="6" fill="hold" grpId="0" nodeType="afterEffect">
                                  <p:stCondLst>
                                    <p:cond delay="0"/>
                                  </p:stCondLst>
                                  <p:childTnLst>
                                    <p:set>
                                      <p:cBhvr>
                                        <p:cTn id="52" dur="1" fill="hold">
                                          <p:stCondLst>
                                            <p:cond delay="0"/>
                                          </p:stCondLst>
                                        </p:cTn>
                                        <p:tgtEl>
                                          <p:spTgt spid="121"/>
                                        </p:tgtEl>
                                        <p:attrNameLst>
                                          <p:attrName>style.visibility</p:attrName>
                                        </p:attrNameLst>
                                      </p:cBhvr>
                                      <p:to>
                                        <p:strVal val="visible"/>
                                      </p:to>
                                    </p:set>
                                    <p:animEffect transition="in" filter="strips(downRight)">
                                      <p:cBhvr>
                                        <p:cTn id="53" dur="500"/>
                                        <p:tgtEl>
                                          <p:spTgt spid="121"/>
                                        </p:tgtEl>
                                      </p:cBhvr>
                                    </p:animEffect>
                                  </p:childTnLst>
                                </p:cTn>
                              </p:par>
                            </p:childTnLst>
                          </p:cTn>
                        </p:par>
                        <p:par>
                          <p:cTn id="54" fill="hold">
                            <p:stCondLst>
                              <p:cond delay="2000"/>
                            </p:stCondLst>
                            <p:childTnLst>
                              <p:par>
                                <p:cTn id="55" presetID="2" presetClass="entr" presetSubtype="2" fill="hold" nodeType="afterEffect">
                                  <p:stCondLst>
                                    <p:cond delay="0"/>
                                  </p:stCondLst>
                                  <p:childTnLst>
                                    <p:set>
                                      <p:cBhvr>
                                        <p:cTn id="56" dur="1" fill="hold">
                                          <p:stCondLst>
                                            <p:cond delay="0"/>
                                          </p:stCondLst>
                                        </p:cTn>
                                        <p:tgtEl>
                                          <p:spTgt spid="122"/>
                                        </p:tgtEl>
                                        <p:attrNameLst>
                                          <p:attrName>style.visibility</p:attrName>
                                        </p:attrNameLst>
                                      </p:cBhvr>
                                      <p:to>
                                        <p:strVal val="visible"/>
                                      </p:to>
                                    </p:set>
                                    <p:anim calcmode="lin" valueType="num">
                                      <p:cBhvr additive="base">
                                        <p:cTn id="57" dur="500" fill="hold"/>
                                        <p:tgtEl>
                                          <p:spTgt spid="122"/>
                                        </p:tgtEl>
                                        <p:attrNameLst>
                                          <p:attrName>ppt_x</p:attrName>
                                        </p:attrNameLst>
                                      </p:cBhvr>
                                      <p:tavLst>
                                        <p:tav tm="0">
                                          <p:val>
                                            <p:strVal val="1+#ppt_w/2"/>
                                          </p:val>
                                        </p:tav>
                                        <p:tav tm="100000">
                                          <p:val>
                                            <p:strVal val="#ppt_x"/>
                                          </p:val>
                                        </p:tav>
                                      </p:tavLst>
                                    </p:anim>
                                    <p:anim calcmode="lin" valueType="num">
                                      <p:cBhvr additive="base">
                                        <p:cTn id="58" dur="500" fill="hold"/>
                                        <p:tgtEl>
                                          <p:spTgt spid="122"/>
                                        </p:tgtEl>
                                        <p:attrNameLst>
                                          <p:attrName>ppt_y</p:attrName>
                                        </p:attrNameLst>
                                      </p:cBhvr>
                                      <p:tavLst>
                                        <p:tav tm="0">
                                          <p:val>
                                            <p:strVal val="#ppt_y"/>
                                          </p:val>
                                        </p:tav>
                                        <p:tav tm="100000">
                                          <p:val>
                                            <p:strVal val="#ppt_y"/>
                                          </p:val>
                                        </p:tav>
                                      </p:tavLst>
                                    </p:anim>
                                  </p:childTnLst>
                                </p:cTn>
                              </p:par>
                            </p:childTnLst>
                          </p:cTn>
                        </p:par>
                        <p:par>
                          <p:cTn id="59" fill="hold">
                            <p:stCondLst>
                              <p:cond delay="2500"/>
                            </p:stCondLst>
                            <p:childTnLst>
                              <p:par>
                                <p:cTn id="60" presetID="16" presetClass="entr" presetSubtype="21" fill="hold" grpId="0" nodeType="afterEffect">
                                  <p:stCondLst>
                                    <p:cond delay="0"/>
                                  </p:stCondLst>
                                  <p:childTnLst>
                                    <p:set>
                                      <p:cBhvr>
                                        <p:cTn id="61" dur="1" fill="hold">
                                          <p:stCondLst>
                                            <p:cond delay="0"/>
                                          </p:stCondLst>
                                        </p:cTn>
                                        <p:tgtEl>
                                          <p:spTgt spid="109"/>
                                        </p:tgtEl>
                                        <p:attrNameLst>
                                          <p:attrName>style.visibility</p:attrName>
                                        </p:attrNameLst>
                                      </p:cBhvr>
                                      <p:to>
                                        <p:strVal val="visible"/>
                                      </p:to>
                                    </p:set>
                                    <p:animEffect transition="in" filter="barn(inVertical)">
                                      <p:cBhvr>
                                        <p:cTn id="6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9" grpId="0" animBg="1"/>
      <p:bldP spid="110" grpId="0" animBg="1"/>
      <p:bldP spid="121" grpId="0" animBg="1"/>
    </p:bldLst>
  </p:timing>
</p:sld>
</file>

<file path=ppt/tags/tag1.xml><?xml version="1.0" encoding="utf-8"?>
<p:tagLst xmlns:p="http://schemas.openxmlformats.org/presentationml/2006/main">
  <p:tag name="THINKCELLSHAPEDONOTDELETE" val="pKOZHO13yzUCaepRpRzBw5w"/>
</p:tagLst>
</file>

<file path=ppt/tags/tag2.xml><?xml version="1.0" encoding="utf-8"?>
<p:tagLst xmlns:p="http://schemas.openxmlformats.org/presentationml/2006/main">
  <p:tag name="THINKCELLSHAPEDONOTDELETE" val="pKOZHO13yzUCaepRpRzBw5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3044</Words>
  <Application>WPS 演示</Application>
  <PresentationFormat>自定义</PresentationFormat>
  <Paragraphs>1182</Paragraphs>
  <Slides>34</Slides>
  <Notes>0</Notes>
  <HiddenSlides>0</HiddenSlides>
  <MMClips>1</MMClips>
  <ScaleCrop>false</ScaleCrop>
  <HeadingPairs>
    <vt:vector size="8" baseType="variant">
      <vt:variant>
        <vt:lpstr>已用的字体</vt:lpstr>
      </vt:variant>
      <vt:variant>
        <vt:i4>21</vt:i4>
      </vt:variant>
      <vt:variant>
        <vt:lpstr>主题</vt:lpstr>
      </vt:variant>
      <vt:variant>
        <vt:i4>1</vt:i4>
      </vt:variant>
      <vt:variant>
        <vt:lpstr>嵌入 OLE 服务器</vt:lpstr>
      </vt:variant>
      <vt:variant>
        <vt:i4>3</vt:i4>
      </vt:variant>
      <vt:variant>
        <vt:lpstr>幻灯片标题</vt:lpstr>
      </vt:variant>
      <vt:variant>
        <vt:i4>34</vt:i4>
      </vt:variant>
    </vt:vector>
  </HeadingPairs>
  <TitlesOfParts>
    <vt:vector size="59" baseType="lpstr">
      <vt:lpstr>Arial</vt:lpstr>
      <vt:lpstr>宋体</vt:lpstr>
      <vt:lpstr>Wingdings</vt:lpstr>
      <vt:lpstr>微软雅黑</vt:lpstr>
      <vt:lpstr>方正综艺简体</vt:lpstr>
      <vt:lpstr>Calibri</vt:lpstr>
      <vt:lpstr>Agency FB</vt:lpstr>
      <vt:lpstr>Calibri</vt:lpstr>
      <vt:lpstr>Gulim</vt:lpstr>
      <vt:lpstr>微软雅黑</vt:lpstr>
      <vt:lpstr>Times New Roman</vt:lpstr>
      <vt:lpstr>Verdana</vt:lpstr>
      <vt:lpstr>Calibri Light</vt:lpstr>
      <vt:lpstr>黑体</vt:lpstr>
      <vt:lpstr>Broadway BT</vt:lpstr>
      <vt:lpstr>Verdana</vt:lpstr>
      <vt:lpstr>Adidas Unity</vt:lpstr>
      <vt:lpstr>Arial Rounded MT Bold</vt:lpstr>
      <vt:lpstr>Gungsuh</vt:lpstr>
      <vt:lpstr>Arial Black</vt:lpstr>
      <vt:lpstr>Segoe Print</vt:lpstr>
      <vt:lpstr>Office 主题</vt:lpstr>
      <vt:lpstr>CorelDraw.Graphic.16</vt:lpstr>
      <vt:lpstr>CorelDraw.Graphic.16</vt:lpstr>
      <vt:lpstr>CorelDraw.Graphic.16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YANG</cp:lastModifiedBy>
  <cp:revision>130</cp:revision>
  <dcterms:created xsi:type="dcterms:W3CDTF">2013-11-30T05:59:00Z</dcterms:created>
  <dcterms:modified xsi:type="dcterms:W3CDTF">2017-05-12T02:22:32Z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